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07" r:id="rId2"/>
    <p:sldId id="365" r:id="rId3"/>
    <p:sldId id="366" r:id="rId4"/>
    <p:sldId id="273" r:id="rId5"/>
    <p:sldId id="355" r:id="rId6"/>
    <p:sldId id="367" r:id="rId7"/>
    <p:sldId id="320" r:id="rId8"/>
    <p:sldId id="368" r:id="rId9"/>
    <p:sldId id="310" r:id="rId10"/>
    <p:sldId id="369" r:id="rId11"/>
    <p:sldId id="348" r:id="rId12"/>
    <p:sldId id="370" r:id="rId13"/>
    <p:sldId id="388" r:id="rId14"/>
    <p:sldId id="389" r:id="rId15"/>
    <p:sldId id="323" r:id="rId16"/>
    <p:sldId id="373" r:id="rId17"/>
    <p:sldId id="374" r:id="rId18"/>
    <p:sldId id="375" r:id="rId19"/>
    <p:sldId id="276" r:id="rId20"/>
    <p:sldId id="377" r:id="rId21"/>
    <p:sldId id="376" r:id="rId22"/>
    <p:sldId id="381" r:id="rId23"/>
    <p:sldId id="382" r:id="rId24"/>
    <p:sldId id="392" r:id="rId25"/>
    <p:sldId id="393" r:id="rId26"/>
    <p:sldId id="394" r:id="rId27"/>
    <p:sldId id="395" r:id="rId28"/>
    <p:sldId id="319" r:id="rId29"/>
    <p:sldId id="387" r:id="rId30"/>
    <p:sldId id="386" r:id="rId31"/>
    <p:sldId id="385" r:id="rId32"/>
    <p:sldId id="384" r:id="rId33"/>
    <p:sldId id="383" r:id="rId34"/>
    <p:sldId id="275" r:id="rId35"/>
    <p:sldId id="398" r:id="rId36"/>
    <p:sldId id="397" r:id="rId37"/>
    <p:sldId id="396" r:id="rId38"/>
    <p:sldId id="361" r:id="rId39"/>
    <p:sldId id="399" r:id="rId40"/>
    <p:sldId id="400" r:id="rId41"/>
    <p:sldId id="401" r:id="rId42"/>
    <p:sldId id="402" r:id="rId43"/>
    <p:sldId id="403" r:id="rId44"/>
    <p:sldId id="404" r:id="rId45"/>
    <p:sldId id="405" r:id="rId46"/>
    <p:sldId id="278" r:id="rId47"/>
    <p:sldId id="407" r:id="rId48"/>
    <p:sldId id="408" r:id="rId49"/>
    <p:sldId id="406" r:id="rId50"/>
    <p:sldId id="409" r:id="rId51"/>
    <p:sldId id="327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298" r:id="rId62"/>
    <p:sldId id="299" r:id="rId63"/>
    <p:sldId id="300" r:id="rId64"/>
    <p:sldId id="301" r:id="rId65"/>
    <p:sldId id="302" r:id="rId66"/>
    <p:sldId id="303" r:id="rId6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F"/>
    <a:srgbClr val="FEF6E8"/>
    <a:srgbClr val="FFFFFF"/>
    <a:srgbClr val="FCFFD3"/>
    <a:srgbClr val="FFFFCC"/>
    <a:srgbClr val="E6EDF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7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04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1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0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21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78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2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24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93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3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9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9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01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9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4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FF37A6-2748-4D72-A37B-25CE051070FC}" type="datetimeFigureOut">
              <a:rPr kumimoji="1" lang="ja-JP" altLang="en-US" smtClean="0"/>
              <a:t>2024/10/11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6BFAAD-B756-4EEF-9D8B-EA071E42D6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650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14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info.jp/spot/tsutenkaku/" TargetMode="External"/><Relationship Id="rId13" Type="http://schemas.openxmlformats.org/officeDocument/2006/relationships/hyperlink" Target="https://www.abenoharukas-300.jp/about/outline.html" TargetMode="External"/><Relationship Id="rId18" Type="http://schemas.openxmlformats.org/officeDocument/2006/relationships/image" Target="../media/image37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image" Target="../media/image9.png"/><Relationship Id="rId2" Type="http://schemas.openxmlformats.org/officeDocument/2006/relationships/audio" Target="../media/media4.m4a"/><Relationship Id="rId16" Type="http://schemas.openxmlformats.org/officeDocument/2006/relationships/image" Target="../media/image36.png"/><Relationship Id="rId20" Type="http://schemas.openxmlformats.org/officeDocument/2006/relationships/slide" Target="slide15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19.xml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.wdp"/><Relationship Id="rId23" Type="http://schemas.openxmlformats.org/officeDocument/2006/relationships/hyperlink" Target="https://taiyounotou-expo70.jp/about/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slide" Target="slide9.xml"/><Relationship Id="rId14" Type="http://schemas.openxmlformats.org/officeDocument/2006/relationships/image" Target="../media/image35.png"/><Relationship Id="rId22" Type="http://schemas.openxmlformats.org/officeDocument/2006/relationships/image" Target="../media/image30.png"/><Relationship Id="rId27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info.jp/spot/tsutenkaku/" TargetMode="External"/><Relationship Id="rId13" Type="http://schemas.openxmlformats.org/officeDocument/2006/relationships/hyperlink" Target="https://www.abenoharukas-300.jp/about/outline.html" TargetMode="External"/><Relationship Id="rId18" Type="http://schemas.openxmlformats.org/officeDocument/2006/relationships/image" Target="../media/image37.pn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6.png"/><Relationship Id="rId20" Type="http://schemas.openxmlformats.org/officeDocument/2006/relationships/slide" Target="slide16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20.xml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.wdp"/><Relationship Id="rId23" Type="http://schemas.openxmlformats.org/officeDocument/2006/relationships/hyperlink" Target="https://taiyounotou-expo70.jp/about/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slide" Target="slide9.xml"/><Relationship Id="rId14" Type="http://schemas.openxmlformats.org/officeDocument/2006/relationships/image" Target="../media/image35.png"/><Relationship Id="rId22" Type="http://schemas.openxmlformats.org/officeDocument/2006/relationships/image" Target="../media/image30.png"/><Relationship Id="rId27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info.jp/spot/tsutenkaku/" TargetMode="External"/><Relationship Id="rId13" Type="http://schemas.openxmlformats.org/officeDocument/2006/relationships/hyperlink" Target="https://www.abenoharukas-300.jp/about/outline.html" TargetMode="External"/><Relationship Id="rId18" Type="http://schemas.openxmlformats.org/officeDocument/2006/relationships/image" Target="../media/image37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image" Target="../media/image9.png"/><Relationship Id="rId2" Type="http://schemas.openxmlformats.org/officeDocument/2006/relationships/audio" Target="../media/media4.m4a"/><Relationship Id="rId16" Type="http://schemas.openxmlformats.org/officeDocument/2006/relationships/image" Target="../media/image36.png"/><Relationship Id="rId20" Type="http://schemas.openxmlformats.org/officeDocument/2006/relationships/slide" Target="slide17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20.xml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.wdp"/><Relationship Id="rId23" Type="http://schemas.openxmlformats.org/officeDocument/2006/relationships/hyperlink" Target="https://taiyounotou-expo70.jp/about/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slide" Target="slide10.xml"/><Relationship Id="rId14" Type="http://schemas.openxmlformats.org/officeDocument/2006/relationships/image" Target="../media/image35.png"/><Relationship Id="rId22" Type="http://schemas.openxmlformats.org/officeDocument/2006/relationships/image" Target="../media/image30.png"/><Relationship Id="rId27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saka-info.jp/spot/tsutenkaku/" TargetMode="External"/><Relationship Id="rId13" Type="http://schemas.openxmlformats.org/officeDocument/2006/relationships/hyperlink" Target="https://www.abenoharukas-300.jp/about/outline.html" TargetMode="External"/><Relationship Id="rId18" Type="http://schemas.openxmlformats.org/officeDocument/2006/relationships/image" Target="../media/image37.png"/><Relationship Id="rId26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5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6.png"/><Relationship Id="rId20" Type="http://schemas.openxmlformats.org/officeDocument/2006/relationships/slide" Target="slide18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21.xml"/><Relationship Id="rId24" Type="http://schemas.openxmlformats.org/officeDocument/2006/relationships/image" Target="../media/image39.png"/><Relationship Id="rId5" Type="http://schemas.microsoft.com/office/2007/relationships/hdphoto" Target="../media/hdphoto1.wdp"/><Relationship Id="rId15" Type="http://schemas.microsoft.com/office/2007/relationships/hdphoto" Target="../media/hdphoto7.wdp"/><Relationship Id="rId23" Type="http://schemas.openxmlformats.org/officeDocument/2006/relationships/hyperlink" Target="https://taiyounotou-expo70.jp/about/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slide" Target="slide10.xml"/><Relationship Id="rId14" Type="http://schemas.openxmlformats.org/officeDocument/2006/relationships/image" Target="../media/image35.png"/><Relationship Id="rId22" Type="http://schemas.openxmlformats.org/officeDocument/2006/relationships/image" Target="../media/image30.png"/><Relationship Id="rId27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www.abenoharukas-300.jp/about/history.html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hyperlink" Target="https://www.tokyo-skytree.jp/about/spec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www.abenoharukas-300.jp/about/history.html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hyperlink" Target="https://www.tokyo-skytree.jp/about/spec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www.abenoharukas-300.jp/about/history.html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hyperlink" Target="https://www.tokyo-skytree.jp/about/spec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www.abenoharukas-300.jp/about/history.html" TargetMode="External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hyperlink" Target="https://www.tokyo-skytree.jp/about/spec/" TargetMode="External"/><Relationship Id="rId5" Type="http://schemas.microsoft.com/office/2007/relationships/hdphoto" Target="../media/hdphoto2.wdp"/><Relationship Id="rId15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43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2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23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1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43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2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25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1.png"/><Relationship Id="rId1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43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2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27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1.png"/><Relationship Id="rId1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image" Target="../media/image28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34.xml"/><Relationship Id="rId17" Type="http://schemas.openxmlformats.org/officeDocument/2006/relationships/image" Target="../media/image30.png"/><Relationship Id="rId2" Type="http://schemas.openxmlformats.org/officeDocument/2006/relationships/audio" Target="../media/media4.m4a"/><Relationship Id="rId16" Type="http://schemas.openxmlformats.org/officeDocument/2006/relationships/image" Target="../media/image29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slide" Target="slide28.xml"/><Relationship Id="rId10" Type="http://schemas.openxmlformats.org/officeDocument/2006/relationships/slide" Target="slide19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hyperlink" Target="https://osaka-info.jp/spot/tempozan-park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hyperlink" Target="https://osaka-info.jp/spot/tempozan-park/" TargetMode="Externa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0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35.xml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" Target="slide19.xml"/><Relationship Id="rId1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image" Target="../media/image28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35.xml"/><Relationship Id="rId17" Type="http://schemas.openxmlformats.org/officeDocument/2006/relationships/image" Target="../media/image30.png"/><Relationship Id="rId2" Type="http://schemas.openxmlformats.org/officeDocument/2006/relationships/audio" Target="../media/media4.m4a"/><Relationship Id="rId16" Type="http://schemas.openxmlformats.org/officeDocument/2006/relationships/image" Target="../media/image29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hyperlink" Target="https://osaka-info.jp/spot/tempozan-park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hyperlink" Target="https://osaka-info.jp/spot/tempozan-park/" TargetMode="Externa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0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36.xml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" Target="slide20.xml"/><Relationship Id="rId14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image" Target="../media/image28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36.xml"/><Relationship Id="rId17" Type="http://schemas.openxmlformats.org/officeDocument/2006/relationships/image" Target="../media/image30.png"/><Relationship Id="rId2" Type="http://schemas.openxmlformats.org/officeDocument/2006/relationships/audio" Target="../media/media4.m4a"/><Relationship Id="rId16" Type="http://schemas.openxmlformats.org/officeDocument/2006/relationships/image" Target="../media/image29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slide" Target="slide32.xml"/><Relationship Id="rId10" Type="http://schemas.openxmlformats.org/officeDocument/2006/relationships/slide" Target="slide21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hyperlink" Target="https://osaka-info.jp/spot/tempozan-park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ndai-shimincenter.jp/miyagino/takasago/hmmr2n000001sp2a.html" TargetMode="External"/><Relationship Id="rId13" Type="http://schemas.openxmlformats.org/officeDocument/2006/relationships/hyperlink" Target="https://osaka-info.jp/spot/tempozan-park/" TargetMode="Externa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image" Target="../media/image30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37.xml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slide" Target="slide21.xml"/><Relationship Id="rId14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image" Target="../media/image45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4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7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45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4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7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slide" Target="slide4.xml"/><Relationship Id="rId2" Type="http://schemas.microsoft.com/office/2007/relationships/media" Target="../media/media2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image" Target="../media/image45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4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7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45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4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7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45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4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7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image" Target="../media/image45.png"/><Relationship Id="rId1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image" Target="../media/image44.png"/><Relationship Id="rId17" Type="http://schemas.openxmlformats.org/officeDocument/2006/relationships/slide" Target="slide2.xml"/><Relationship Id="rId2" Type="http://schemas.openxmlformats.org/officeDocument/2006/relationships/image" Target="../media/image1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hyperlink" Target="https://www.tokyo-zoo.net/encyclopedia/species_detail?code=7" TargetMode="External"/><Relationship Id="rId5" Type="http://schemas.microsoft.com/office/2007/relationships/hdphoto" Target="../media/hdphoto2.wdp"/><Relationship Id="rId15" Type="http://schemas.openxmlformats.org/officeDocument/2006/relationships/image" Target="../media/image47.png"/><Relationship Id="rId10" Type="http://schemas.openxmlformats.org/officeDocument/2006/relationships/hyperlink" Target="https://www.pref.osaka.lg.jp/documents/12447/r4hokenkakuhou.pdf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9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38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8.png"/><Relationship Id="rId14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9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40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8.png"/><Relationship Id="rId1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9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42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8.png"/><Relationship Id="rId14" Type="http://schemas.microsoft.com/office/2007/relationships/hdphoto" Target="../media/hdphoto4.wdp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49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44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48.png"/><Relationship Id="rId1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46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4.xml"/><Relationship Id="rId1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47.xml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4.xml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6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audio" Target="../media/media3.mp3"/><Relationship Id="rId16" Type="http://schemas.openxmlformats.org/officeDocument/2006/relationships/image" Target="../media/image2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47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5.xml"/><Relationship Id="rId1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48.xml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5.xml"/><Relationship Id="rId1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48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6.xml"/><Relationship Id="rId1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49.xml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6.xml"/><Relationship Id="rId1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49.xml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7.xml"/><Relationship Id="rId1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ef.osaka.lg.jp/documents/62151/n2023-02_1.pdf" TargetMode="External"/><Relationship Id="rId13" Type="http://schemas.openxmlformats.org/officeDocument/2006/relationships/image" Target="../media/image51.emf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audio" Target="../media/media5.m4a"/><Relationship Id="rId16" Type="http://schemas.openxmlformats.org/officeDocument/2006/relationships/image" Target="../media/image9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slide" Target="slide50.xml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slide" Target="slide37.xml"/><Relationship Id="rId1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52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2.png"/><Relationship Id="rId14" Type="http://schemas.microsoft.com/office/2007/relationships/hdphoto" Target="../media/hdphoto4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54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2.png"/><Relationship Id="rId1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5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56.xml"/><Relationship Id="rId2" Type="http://schemas.openxmlformats.org/officeDocument/2006/relationships/audio" Target="../media/media3.mp3"/><Relationship Id="rId16" Type="http://schemas.openxmlformats.org/officeDocument/2006/relationships/image" Target="../media/image52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5.xml"/><Relationship Id="rId10" Type="http://schemas.openxmlformats.org/officeDocument/2006/relationships/image" Target="../media/image22.png"/><Relationship Id="rId19" Type="http://schemas.openxmlformats.org/officeDocument/2006/relationships/image" Target="../media/image54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58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2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7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hyperlink" Target="https://www.pref.osaka.lg.jp/documents/12447/r4hokenkakuhou.pdf" TargetMode="External"/><Relationship Id="rId17" Type="http://schemas.openxmlformats.org/officeDocument/2006/relationships/image" Target="../media/image9.png"/><Relationship Id="rId2" Type="http://schemas.openxmlformats.org/officeDocument/2006/relationships/audio" Target="../media/media4.m4a"/><Relationship Id="rId16" Type="http://schemas.openxmlformats.org/officeDocument/2006/relationships/hyperlink" Target="https://www.mhlw.go.jp/content/10804000/001112405.pdf" TargetMode="Externa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9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5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5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60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52.png"/><Relationship Id="rId14" Type="http://schemas.microsoft.com/office/2007/relationships/hdphoto" Target="../media/hdphoto4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5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6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1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46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6.png"/><Relationship Id="rId10" Type="http://schemas.openxmlformats.org/officeDocument/2006/relationships/slide" Target="slide62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5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6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2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47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6.png"/><Relationship Id="rId10" Type="http://schemas.openxmlformats.org/officeDocument/2006/relationships/slide" Target="slide63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5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6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3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48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6.png"/><Relationship Id="rId10" Type="http://schemas.openxmlformats.org/officeDocument/2006/relationships/slide" Target="slide64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5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6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4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49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6.png"/><Relationship Id="rId10" Type="http://schemas.openxmlformats.org/officeDocument/2006/relationships/slide" Target="slide65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5.pn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17" Type="http://schemas.microsoft.com/office/2007/relationships/hdphoto" Target="../media/hdphoto10.wdp"/><Relationship Id="rId2" Type="http://schemas.openxmlformats.org/officeDocument/2006/relationships/audio" Target="../media/media4.m4a"/><Relationship Id="rId16" Type="http://schemas.openxmlformats.org/officeDocument/2006/relationships/image" Target="../media/image56.png"/><Relationship Id="rId20" Type="http://schemas.openxmlformats.org/officeDocument/2006/relationships/slide" Target="slide2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slide" Target="slide65.xml"/><Relationship Id="rId5" Type="http://schemas.microsoft.com/office/2007/relationships/hdphoto" Target="../media/hdphoto1.wdp"/><Relationship Id="rId15" Type="http://schemas.openxmlformats.org/officeDocument/2006/relationships/hyperlink" Target="https://www.town.tadaoka.osaka.jp/soshiki/sangyo_kenchiku/2/3_2/1248.html" TargetMode="External"/><Relationship Id="rId10" Type="http://schemas.openxmlformats.org/officeDocument/2006/relationships/image" Target="../media/image27.png"/><Relationship Id="rId19" Type="http://schemas.microsoft.com/office/2007/relationships/hdphoto" Target="../media/hdphoto7.wdp"/><Relationship Id="rId4" Type="http://schemas.openxmlformats.org/officeDocument/2006/relationships/image" Target="../media/image1.png"/><Relationship Id="rId9" Type="http://schemas.openxmlformats.org/officeDocument/2006/relationships/slide" Target="slide50.xml"/><Relationship Id="rId14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8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hyperlink" Target="https://www.pref.osaka.lg.jp/documents/12447/r4hokenkakuhou.pdf" TargetMode="External"/><Relationship Id="rId17" Type="http://schemas.openxmlformats.org/officeDocument/2006/relationships/slide" Target="slide2.xml"/><Relationship Id="rId2" Type="http://schemas.openxmlformats.org/officeDocument/2006/relationships/audio" Target="../media/media5.m4a"/><Relationship Id="rId16" Type="http://schemas.openxmlformats.org/officeDocument/2006/relationships/hyperlink" Target="https://www.mhlw.go.jp/content/10804000/001112405.pdf" TargetMode="Externa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10.xml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hyperlink" Target="https://www.expo70-park.jp/guide/qa/#:~:text=Q%EF%BC%9A%E4%B8%87%E5%8D%9A%E8%A8%98%E5%BF%B5%E5%85%AC%E5%9C%92%E3%81%AE%E5%BA%83%E3%81%95%EF%BC%88%E9%9D%A2%E7%A9%8D%EF%BC%89%E3%81%AF%E3%80%81%E3%81%A9%E3%82%8C%E3%81%8F%E3%82%89%E3%81%84%E3%81%A7%E3%81%99%E3%81%8B%EF%BC%9F" TargetMode="External"/><Relationship Id="rId1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55.png"/><Relationship Id="rId17" Type="http://schemas.openxmlformats.org/officeDocument/2006/relationships/image" Target="../media/image35.png"/><Relationship Id="rId2" Type="http://schemas.openxmlformats.org/officeDocument/2006/relationships/audio" Target="../media/media5.m4a"/><Relationship Id="rId16" Type="http://schemas.microsoft.com/office/2007/relationships/hdphoto" Target="../media/hdphoto10.wdp"/><Relationship Id="rId20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56.png"/><Relationship Id="rId10" Type="http://schemas.openxmlformats.org/officeDocument/2006/relationships/slide" Target="slide66.xml"/><Relationship Id="rId19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hyperlink" Target="https://www.town.tadaoka.osaka.jp/soshiki/sangyo_kenchiku/2/3_2/1248.html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microsoft.com/office/2007/relationships/media" Target="../media/media6.mp3"/><Relationship Id="rId16" Type="http://schemas.openxmlformats.org/officeDocument/2006/relationships/image" Target="../media/image26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0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59.png"/><Relationship Id="rId4" Type="http://schemas.openxmlformats.org/officeDocument/2006/relationships/image" Target="../media/image1.png"/><Relationship Id="rId9" Type="http://schemas.openxmlformats.org/officeDocument/2006/relationships/image" Target="../media/image58.GIF"/><Relationship Id="rId1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61.png"/><Relationship Id="rId10" Type="http://schemas.openxmlformats.org/officeDocument/2006/relationships/image" Target="../media/image62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hyperlink" Target="https://www.pref.osaka.lg.jp/o040090/toukei/education/index.html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3.png"/><Relationship Id="rId5" Type="http://schemas.microsoft.com/office/2007/relationships/hdphoto" Target="../media/hdphoto1.wdp"/><Relationship Id="rId15" Type="http://schemas.openxmlformats.org/officeDocument/2006/relationships/image" Target="../media/image61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hyperlink" Target="https://www.pref.osaka.lg.jp/o040090/toukei/education/index.html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hyperlink" Target="https://www.youtube.com/watch?v=oQhAB1GpsaQ" TargetMode="External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atsumare-yaokko.jp/donnatoko/kogy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hyperlink" Target="https://www.youtube.com/watch?v=oQhAB1GpsaQ" TargetMode="External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12" Type="http://schemas.openxmlformats.org/officeDocument/2006/relationships/hyperlink" Target="https://atsumare-yaokko.jp/donnatoko/kogy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microsoft.com/office/2007/relationships/hdphoto" Target="../media/hdphoto6.wdp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1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34.png"/><Relationship Id="rId17" Type="http://schemas.openxmlformats.org/officeDocument/2006/relationships/image" Target="../media/image9.png"/><Relationship Id="rId2" Type="http://schemas.openxmlformats.org/officeDocument/2006/relationships/audio" Target="../media/media3.mp3"/><Relationship Id="rId16" Type="http://schemas.microsoft.com/office/2007/relationships/hdphoto" Target="../media/hdphoto5.wdp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microsoft.com/office/2007/relationships/hdphoto" Target="../media/hdphoto1.wdp"/><Relationship Id="rId15" Type="http://schemas.openxmlformats.org/officeDocument/2006/relationships/image" Target="../media/image22.png"/><Relationship Id="rId10" Type="http://schemas.openxmlformats.org/officeDocument/2006/relationships/slide" Target="slide12.xml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709891"/>
            <a:ext cx="12192000" cy="21573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08"/>
          <a:stretch/>
        </p:blipFill>
        <p:spPr>
          <a:xfrm>
            <a:off x="919888" y="484723"/>
            <a:ext cx="10908815" cy="6382470"/>
          </a:xfrm>
          <a:prstGeom prst="rect">
            <a:avLst/>
          </a:prstGeom>
        </p:spPr>
      </p:pic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98B58CFB-6C27-48A8-9A4A-E2A09FAB6B55}"/>
              </a:ext>
            </a:extLst>
          </p:cNvPr>
          <p:cNvSpPr/>
          <p:nvPr/>
        </p:nvSpPr>
        <p:spPr>
          <a:xfrm>
            <a:off x="0" y="10048"/>
            <a:ext cx="121920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BC7B1-32BB-4FA9-B4F6-E051E09C359C}"/>
              </a:ext>
            </a:extLst>
          </p:cNvPr>
          <p:cNvSpPr txBox="1"/>
          <p:nvPr/>
        </p:nvSpPr>
        <p:spPr>
          <a:xfrm>
            <a:off x="2230618" y="509045"/>
            <a:ext cx="773076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en-US" altLang="ja-JP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</a:t>
            </a:r>
            <a:r>
              <a:rPr kumimoji="1" lang="ja-JP" altLang="en-US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Point</a:t>
            </a:r>
            <a:r>
              <a:rPr kumimoji="1" lang="ja-JP" altLang="en-US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ファイル スライドショー操作方法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C0A339C-EF5F-48D0-984A-A104FFD23C84}"/>
              </a:ext>
            </a:extLst>
          </p:cNvPr>
          <p:cNvSpPr/>
          <p:nvPr/>
        </p:nvSpPr>
        <p:spPr>
          <a:xfrm>
            <a:off x="2653094" y="2411506"/>
            <a:ext cx="2894029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EF43433-270E-452C-AF4F-C4E56D628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94" y="1808305"/>
            <a:ext cx="960749" cy="9607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DC45893-07A6-49FC-B682-C0043351AE80}"/>
              </a:ext>
            </a:extLst>
          </p:cNvPr>
          <p:cNvSpPr txBox="1"/>
          <p:nvPr/>
        </p:nvSpPr>
        <p:spPr>
          <a:xfrm>
            <a:off x="2648774" y="2168636"/>
            <a:ext cx="288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パソコンを使用する場合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7108C8DE-EB2F-4C9E-B200-18771DA0EB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61" y="1512508"/>
            <a:ext cx="4565520" cy="1805418"/>
          </a:xfrm>
          <a:prstGeom prst="rect">
            <a:avLst/>
          </a:prstGeom>
        </p:spPr>
      </p:pic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8BA6A71E-8E35-4278-9B66-D8C07A220510}"/>
              </a:ext>
            </a:extLst>
          </p:cNvPr>
          <p:cNvSpPr/>
          <p:nvPr/>
        </p:nvSpPr>
        <p:spPr>
          <a:xfrm>
            <a:off x="7540257" y="1581012"/>
            <a:ext cx="292230" cy="231486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F97796-72D5-4A86-840C-705903383335}"/>
              </a:ext>
            </a:extLst>
          </p:cNvPr>
          <p:cNvSpPr txBox="1"/>
          <p:nvPr/>
        </p:nvSpPr>
        <p:spPr>
          <a:xfrm>
            <a:off x="7091302" y="2026766"/>
            <a:ext cx="2850943" cy="860557"/>
          </a:xfrm>
          <a:prstGeom prst="rect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キーボードの</a:t>
            </a:r>
            <a:r>
              <a:rPr kumimoji="1" lang="ja-JP" altLang="en-US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F5</a:t>
            </a:r>
            <a:r>
              <a:rPr kumimoji="1" lang="ja-JP" altLang="en-US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を押すと</a:t>
            </a:r>
            <a:endParaRPr kumimoji="1" lang="en-US" altLang="ja-JP" sz="16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クイズが始まります。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1A2B649-890B-448F-A780-D60A486126F2}"/>
              </a:ext>
            </a:extLst>
          </p:cNvPr>
          <p:cNvCxnSpPr>
            <a:cxnSpLocks/>
          </p:cNvCxnSpPr>
          <p:nvPr/>
        </p:nvCxnSpPr>
        <p:spPr>
          <a:xfrm flipH="1" flipV="1">
            <a:off x="7728915" y="182019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CAB9C57-5618-4E38-B91D-0EDE57C77EA0}"/>
              </a:ext>
            </a:extLst>
          </p:cNvPr>
          <p:cNvSpPr txBox="1"/>
          <p:nvPr/>
        </p:nvSpPr>
        <p:spPr>
          <a:xfrm>
            <a:off x="8328032" y="395842"/>
            <a:ext cx="15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5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そうさほうほう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83E16AD-B6E4-4407-807A-FD650E1585D4}"/>
              </a:ext>
            </a:extLst>
          </p:cNvPr>
          <p:cNvSpPr txBox="1"/>
          <p:nvPr/>
        </p:nvSpPr>
        <p:spPr>
          <a:xfrm>
            <a:off x="3874258" y="2047315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0CD1469-3B7A-4593-8D18-E0FADBAD3ACB}"/>
              </a:ext>
            </a:extLst>
          </p:cNvPr>
          <p:cNvSpPr txBox="1"/>
          <p:nvPr/>
        </p:nvSpPr>
        <p:spPr>
          <a:xfrm>
            <a:off x="4851699" y="2047315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F5690D69-E12D-409B-B69F-7D13D9714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94" y="4110827"/>
            <a:ext cx="960749" cy="9607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C3817EB-2B14-4F5D-909C-C91E522E6E2D}"/>
              </a:ext>
            </a:extLst>
          </p:cNvPr>
          <p:cNvSpPr/>
          <p:nvPr/>
        </p:nvSpPr>
        <p:spPr>
          <a:xfrm>
            <a:off x="2653095" y="4428461"/>
            <a:ext cx="3816000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475EFB5-01D1-42EF-A820-149A45C1A84B}"/>
              </a:ext>
            </a:extLst>
          </p:cNvPr>
          <p:cNvSpPr/>
          <p:nvPr/>
        </p:nvSpPr>
        <p:spPr>
          <a:xfrm>
            <a:off x="2648775" y="4869328"/>
            <a:ext cx="1692000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B816B0F-8627-4108-B21A-4BDB4FB90284}"/>
              </a:ext>
            </a:extLst>
          </p:cNvPr>
          <p:cNvSpPr txBox="1"/>
          <p:nvPr/>
        </p:nvSpPr>
        <p:spPr>
          <a:xfrm>
            <a:off x="2648775" y="4091288"/>
            <a:ext cx="3887425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スマートフォンまたはタブレットを</a:t>
            </a:r>
            <a:endParaRPr kumimoji="1" lang="en-US" altLang="ja-JP" sz="20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使用する場合 </a:t>
            </a:r>
            <a:r>
              <a:rPr kumimoji="1"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(※)</a:t>
            </a:r>
            <a:endParaRPr kumimoji="1" lang="en-US" altLang="ja-JP" sz="20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DE43195-AA4D-4560-A51E-F546F01B4A7E}"/>
              </a:ext>
            </a:extLst>
          </p:cNvPr>
          <p:cNvSpPr txBox="1"/>
          <p:nvPr/>
        </p:nvSpPr>
        <p:spPr>
          <a:xfrm>
            <a:off x="2704199" y="4493477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7EFF4A6-EAB2-420F-8E37-8CC07E504569}"/>
              </a:ext>
            </a:extLst>
          </p:cNvPr>
          <p:cNvSpPr txBox="1"/>
          <p:nvPr/>
        </p:nvSpPr>
        <p:spPr>
          <a:xfrm>
            <a:off x="3681640" y="4493477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63434308-B649-4ABC-9C59-4263E5BB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66" y="3727088"/>
            <a:ext cx="1817575" cy="291447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12BE43A-698D-4460-A98C-39F47C9FA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07" y="3727088"/>
            <a:ext cx="1817575" cy="291447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A676EE65-5500-4411-A183-D4EB3B01DE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05" y="3981812"/>
            <a:ext cx="1647280" cy="2557127"/>
          </a:xfrm>
          <a:prstGeom prst="roundRect">
            <a:avLst>
              <a:gd name="adj" fmla="val 9729"/>
            </a:avLst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D6B098BB-6E41-47A1-A493-B174398825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67" y="3953228"/>
            <a:ext cx="1601735" cy="2554503"/>
          </a:xfrm>
          <a:prstGeom prst="roundRect">
            <a:avLst>
              <a:gd name="adj" fmla="val 0"/>
            </a:avLst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AF0A8A-7810-4865-8D7C-BC438D543343}"/>
              </a:ext>
            </a:extLst>
          </p:cNvPr>
          <p:cNvSpPr txBox="1"/>
          <p:nvPr/>
        </p:nvSpPr>
        <p:spPr>
          <a:xfrm>
            <a:off x="1578629" y="5493104"/>
            <a:ext cx="4874319" cy="502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その他の</a:t>
            </a:r>
            <a:r>
              <a:rPr lang="en-US" altLang="ja-JP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PowerPoint</a:t>
            </a: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ファイルを読むことが出来るアプリケーションを</a:t>
            </a:r>
            <a:endParaRPr lang="en-US" altLang="ja-JP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ご利用の場合は、表示が異なる場合があります。</a:t>
            </a:r>
            <a:endParaRPr kumimoji="1" lang="ja-JP" altLang="en-US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0D587E4-5BE2-41A1-8E6C-75F3494EF842}"/>
              </a:ext>
            </a:extLst>
          </p:cNvPr>
          <p:cNvSpPr txBox="1"/>
          <p:nvPr/>
        </p:nvSpPr>
        <p:spPr>
          <a:xfrm>
            <a:off x="1418193" y="5196238"/>
            <a:ext cx="5283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※Microsoft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 err="1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Poin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ｔのアプリケーションを使用した場合</a:t>
            </a:r>
            <a:endParaRPr lang="en-US" altLang="ja-JP" sz="14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E44626A8-DBE2-403A-91BC-F20777527193}"/>
              </a:ext>
            </a:extLst>
          </p:cNvPr>
          <p:cNvSpPr/>
          <p:nvPr/>
        </p:nvSpPr>
        <p:spPr>
          <a:xfrm>
            <a:off x="7823183" y="3959040"/>
            <a:ext cx="188290" cy="146843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6F82116D-3B42-4211-900A-AD65A5AB8242}"/>
              </a:ext>
            </a:extLst>
          </p:cNvPr>
          <p:cNvSpPr/>
          <p:nvPr/>
        </p:nvSpPr>
        <p:spPr>
          <a:xfrm flipV="1">
            <a:off x="9032608" y="6238397"/>
            <a:ext cx="243279" cy="293948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7D8B97A-8A15-41D4-BD86-A6816FC05D29}"/>
              </a:ext>
            </a:extLst>
          </p:cNvPr>
          <p:cNvSpPr txBox="1"/>
          <p:nvPr/>
        </p:nvSpPr>
        <p:spPr>
          <a:xfrm>
            <a:off x="6742526" y="4601911"/>
            <a:ext cx="4064216" cy="1087927"/>
          </a:xfrm>
          <a:prstGeom prst="rect">
            <a:avLst/>
          </a:prstGeom>
          <a:solidFill>
            <a:srgbClr val="FFF2CC">
              <a:alpha val="74902"/>
            </a:srgb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</a:t>
            </a:r>
            <a:r>
              <a:rPr lang="ja-JP" altLang="en-US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デバイス・ </a:t>
            </a:r>
            <a:r>
              <a:rPr lang="en-US" altLang="ja-JP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 </a:t>
            </a:r>
            <a:r>
              <a:rPr lang="ja-JP" altLang="en-US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デバイス表示例</a:t>
            </a:r>
            <a:br>
              <a:rPr lang="en-US" altLang="ja-JP" sz="1463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b="1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「▷」</a:t>
            </a:r>
            <a:r>
              <a:rPr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</a:t>
            </a:r>
            <a:r>
              <a:rPr lang="ja-JP" altLang="en-US" sz="2000" b="1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「発表」</a:t>
            </a:r>
            <a:r>
              <a:rPr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を押すと始まります。</a:t>
            </a:r>
            <a:br>
              <a:rPr lang="en-US" altLang="ja-JP" sz="1463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ご使用の機種によって表現や場所が異なる場合があります。</a:t>
            </a:r>
            <a:endParaRPr kumimoji="1" lang="ja-JP" altLang="en-US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3EEE4C59-1BD4-4B27-A568-798C76E2AB00}"/>
              </a:ext>
            </a:extLst>
          </p:cNvPr>
          <p:cNvCxnSpPr>
            <a:cxnSpLocks/>
          </p:cNvCxnSpPr>
          <p:nvPr/>
        </p:nvCxnSpPr>
        <p:spPr>
          <a:xfrm flipH="1" flipV="1">
            <a:off x="7964339" y="413623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54BABE7-3D3E-4DA9-A21D-C1C7D0306388}"/>
              </a:ext>
            </a:extLst>
          </p:cNvPr>
          <p:cNvCxnSpPr>
            <a:cxnSpLocks/>
          </p:cNvCxnSpPr>
          <p:nvPr/>
        </p:nvCxnSpPr>
        <p:spPr>
          <a:xfrm>
            <a:off x="9034507" y="594792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291CE1D9-2F69-40E7-9DE3-6C975C57B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123" y="4908886"/>
            <a:ext cx="3864969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E355675C-142D-474B-B907-68D0C0B81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092" y="4916808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C5E783BC-6730-4D37-976B-12C797DEB8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1618" y="4908886"/>
            <a:ext cx="3889585" cy="1322947"/>
          </a:xfrm>
          <a:prstGeom prst="rect">
            <a:avLst/>
          </a:prstGeom>
        </p:spPr>
      </p:pic>
      <p:grpSp>
        <p:nvGrpSpPr>
          <p:cNvPr id="6" name="大阪府内で一番高いのは・・・">
            <a:extLst>
              <a:ext uri="{FF2B5EF4-FFF2-40B4-BE49-F238E27FC236}">
                <a16:creationId xmlns:a16="http://schemas.microsoft.com/office/drawing/2014/main" id="{9CCAAF0C-F7BE-4510-AABE-AE2479708658}"/>
              </a:ext>
            </a:extLst>
          </p:cNvPr>
          <p:cNvGrpSpPr/>
          <p:nvPr/>
        </p:nvGrpSpPr>
        <p:grpSpPr>
          <a:xfrm>
            <a:off x="1178520" y="2154013"/>
            <a:ext cx="10381358" cy="809041"/>
            <a:chOff x="1105231" y="2487158"/>
            <a:chExt cx="10381358" cy="809041"/>
          </a:xfrm>
        </p:grpSpPr>
        <p:sp>
          <p:nvSpPr>
            <p:cNvPr id="49" name="みんなが通っている･･･">
              <a:extLst>
                <a:ext uri="{FF2B5EF4-FFF2-40B4-BE49-F238E27FC236}">
                  <a16:creationId xmlns:a16="http://schemas.microsoft.com/office/drawing/2014/main" id="{CA33F8C5-E826-4C2E-9117-3C24C67425B8}"/>
                </a:ext>
              </a:extLst>
            </p:cNvPr>
            <p:cNvSpPr txBox="1"/>
            <p:nvPr/>
          </p:nvSpPr>
          <p:spPr>
            <a:xfrm>
              <a:off x="1105231" y="2649868"/>
              <a:ext cx="10381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大阪府内で一番高いのはどれでしょうか。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2" name="せいかい">
              <a:extLst>
                <a:ext uri="{FF2B5EF4-FFF2-40B4-BE49-F238E27FC236}">
                  <a16:creationId xmlns:a16="http://schemas.microsoft.com/office/drawing/2014/main" id="{E49619ED-4813-42A9-888B-C20A65BABBB3}"/>
                </a:ext>
              </a:extLst>
            </p:cNvPr>
            <p:cNvSpPr txBox="1"/>
            <p:nvPr/>
          </p:nvSpPr>
          <p:spPr>
            <a:xfrm>
              <a:off x="1206871" y="2487158"/>
              <a:ext cx="2133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3" name="せいかい">
              <a:extLst>
                <a:ext uri="{FF2B5EF4-FFF2-40B4-BE49-F238E27FC236}">
                  <a16:creationId xmlns:a16="http://schemas.microsoft.com/office/drawing/2014/main" id="{AEF7A848-10C6-4831-A69D-B406D6D7A390}"/>
                </a:ext>
              </a:extLst>
            </p:cNvPr>
            <p:cNvSpPr txBox="1"/>
            <p:nvPr/>
          </p:nvSpPr>
          <p:spPr>
            <a:xfrm>
              <a:off x="3794465" y="2506464"/>
              <a:ext cx="1167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  <p:sp>
          <p:nvSpPr>
            <p:cNvPr id="74" name="せいかい">
              <a:extLst>
                <a:ext uri="{FF2B5EF4-FFF2-40B4-BE49-F238E27FC236}">
                  <a16:creationId xmlns:a16="http://schemas.microsoft.com/office/drawing/2014/main" id="{2C17CFE5-F4F8-4E68-AC9A-5EF9F82FC483}"/>
                </a:ext>
              </a:extLst>
            </p:cNvPr>
            <p:cNvSpPr txBox="1"/>
            <p:nvPr/>
          </p:nvSpPr>
          <p:spPr>
            <a:xfrm>
              <a:off x="4873172" y="2508493"/>
              <a:ext cx="64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押す画">
            <a:extLst>
              <a:ext uri="{FF2B5EF4-FFF2-40B4-BE49-F238E27FC236}">
                <a16:creationId xmlns:a16="http://schemas.microsoft.com/office/drawing/2014/main" id="{D8ED0454-2D33-4FC7-930C-3200FDA5E41E}"/>
              </a:ext>
            </a:extLst>
          </p:cNvPr>
          <p:cNvGrpSpPr/>
          <p:nvPr/>
        </p:nvGrpSpPr>
        <p:grpSpPr>
          <a:xfrm>
            <a:off x="8440542" y="3883757"/>
            <a:ext cx="556540" cy="540000"/>
            <a:chOff x="8423532" y="4545380"/>
            <a:chExt cx="556540" cy="544460"/>
          </a:xfrm>
        </p:grpSpPr>
        <p:pic>
          <p:nvPicPr>
            <p:cNvPr id="32" name="押す画２">
              <a:extLst>
                <a:ext uri="{FF2B5EF4-FFF2-40B4-BE49-F238E27FC236}">
                  <a16:creationId xmlns:a16="http://schemas.microsoft.com/office/drawing/2014/main" id="{4CE4B209-2533-44BA-A184-53B1F0260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3" name="押す画1">
              <a:extLst>
                <a:ext uri="{FF2B5EF4-FFF2-40B4-BE49-F238E27FC236}">
                  <a16:creationId xmlns:a16="http://schemas.microsoft.com/office/drawing/2014/main" id="{53BD1C03-27D3-42D0-B48C-B79E11AD0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4" name="正解だと･･･">
            <a:extLst>
              <a:ext uri="{FF2B5EF4-FFF2-40B4-BE49-F238E27FC236}">
                <a16:creationId xmlns:a16="http://schemas.microsoft.com/office/drawing/2014/main" id="{9B4511DB-6FBF-4959-94E8-E41A8D6A6A95}"/>
              </a:ext>
            </a:extLst>
          </p:cNvPr>
          <p:cNvGrpSpPr/>
          <p:nvPr/>
        </p:nvGrpSpPr>
        <p:grpSpPr>
          <a:xfrm>
            <a:off x="3569636" y="3802052"/>
            <a:ext cx="4907964" cy="621705"/>
            <a:chOff x="2245123" y="4389173"/>
            <a:chExt cx="5138639" cy="681860"/>
          </a:xfrm>
        </p:grpSpPr>
        <p:sp>
          <p:nvSpPr>
            <p:cNvPr id="35" name="正解だと･･･">
              <a:extLst>
                <a:ext uri="{FF2B5EF4-FFF2-40B4-BE49-F238E27FC236}">
                  <a16:creationId xmlns:a16="http://schemas.microsoft.com/office/drawing/2014/main" id="{77D47412-F415-4176-8F33-5EFFB011458C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">
              <a:extLst>
                <a:ext uri="{FF2B5EF4-FFF2-40B4-BE49-F238E27FC236}">
                  <a16:creationId xmlns:a16="http://schemas.microsoft.com/office/drawing/2014/main" id="{C98B2F9F-C849-4B96-A1F1-34F8B49D1C5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ばんごう">
              <a:extLst>
                <a:ext uri="{FF2B5EF4-FFF2-40B4-BE49-F238E27FC236}">
                  <a16:creationId xmlns:a16="http://schemas.microsoft.com/office/drawing/2014/main" id="{ECCA612F-C478-4580-9908-B3B0E1EA2C08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おも">
              <a:extLst>
                <a:ext uri="{FF2B5EF4-FFF2-40B4-BE49-F238E27FC236}">
                  <a16:creationId xmlns:a16="http://schemas.microsoft.com/office/drawing/2014/main" id="{8802773B-4E7B-4A6A-8651-93CED5395635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DBCA0A7D-73D6-46B9-88C0-E1B7BC0608E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0" name="第２問">
            <a:extLst>
              <a:ext uri="{FF2B5EF4-FFF2-40B4-BE49-F238E27FC236}">
                <a16:creationId xmlns:a16="http://schemas.microsoft.com/office/drawing/2014/main" id="{213C6634-1A02-4D51-8C41-F39E23FAEFD2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51" name="問">
              <a:extLst>
                <a:ext uri="{FF2B5EF4-FFF2-40B4-BE49-F238E27FC236}">
                  <a16:creationId xmlns:a16="http://schemas.microsoft.com/office/drawing/2014/main" id="{B57FB4C1-8EE0-43FE-B7AC-5CE9CD79419B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2" name="２">
              <a:extLst>
                <a:ext uri="{FF2B5EF4-FFF2-40B4-BE49-F238E27FC236}">
                  <a16:creationId xmlns:a16="http://schemas.microsoft.com/office/drawing/2014/main" id="{263800E5-FED1-4A47-96D8-58855BD343F8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</a:t>
              </a:r>
              <a:endParaRPr lang="en-US" altLang="ja-JP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3" name="第">
              <a:extLst>
                <a:ext uri="{FF2B5EF4-FFF2-40B4-BE49-F238E27FC236}">
                  <a16:creationId xmlns:a16="http://schemas.microsoft.com/office/drawing/2014/main" id="{0F8F6B22-5FEC-4F12-ADD9-4D6EDFDA72EE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4" name="surprise">
            <a:hlinkClick r:id="" action="ppaction://media"/>
            <a:extLst>
              <a:ext uri="{FF2B5EF4-FFF2-40B4-BE49-F238E27FC236}">
                <a16:creationId xmlns:a16="http://schemas.microsoft.com/office/drawing/2014/main" id="{3AA7CC8A-C4F1-499B-9708-51081F3D4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5" name="令和6年時点">
            <a:extLst>
              <a:ext uri="{FF2B5EF4-FFF2-40B4-BE49-F238E27FC236}">
                <a16:creationId xmlns:a16="http://schemas.microsoft.com/office/drawing/2014/main" id="{3A085D1C-3447-4E75-A726-44629FD727B1}"/>
              </a:ext>
            </a:extLst>
          </p:cNvPr>
          <p:cNvGrpSpPr/>
          <p:nvPr/>
        </p:nvGrpSpPr>
        <p:grpSpPr>
          <a:xfrm>
            <a:off x="9223086" y="3290657"/>
            <a:ext cx="2056550" cy="509222"/>
            <a:chOff x="9493858" y="3729771"/>
            <a:chExt cx="2056550" cy="509222"/>
          </a:xfrm>
        </p:grpSpPr>
        <p:sp>
          <p:nvSpPr>
            <p:cNvPr id="57" name="令和５年度末時点">
              <a:extLst>
                <a:ext uri="{FF2B5EF4-FFF2-40B4-BE49-F238E27FC236}">
                  <a16:creationId xmlns:a16="http://schemas.microsoft.com/office/drawing/2014/main" id="{B7CA96FF-0D68-46FF-AB34-66A30B87524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じてん">
              <a:extLst>
                <a:ext uri="{FF2B5EF4-FFF2-40B4-BE49-F238E27FC236}">
                  <a16:creationId xmlns:a16="http://schemas.microsoft.com/office/drawing/2014/main" id="{597CC852-6AAC-415D-A50B-6C6618E44A0B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9" name="れいわ">
              <a:extLst>
                <a:ext uri="{FF2B5EF4-FFF2-40B4-BE49-F238E27FC236}">
                  <a16:creationId xmlns:a16="http://schemas.microsoft.com/office/drawing/2014/main" id="{EB87DBDF-8DF4-477D-A202-7EF7AFA3C9C5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30214633-6C31-4BBA-AA2E-B345497A74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075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592323" y="4885784"/>
            <a:ext cx="3233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OSAKA-INFO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334" y="5723113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9592323" y="5130642"/>
            <a:ext cx="2264176" cy="2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　基本情報　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太陽の塔" descr="太陽の塔のイラスト">
            <a:extLst>
              <a:ext uri="{FF2B5EF4-FFF2-40B4-BE49-F238E27FC236}">
                <a16:creationId xmlns:a16="http://schemas.microsoft.com/office/drawing/2014/main" id="{3567591D-2DA9-4E05-B5E5-27BF9EA0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0" y="3763262"/>
            <a:ext cx="2162244" cy="1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通天閣" descr="通天閣">
            <a:extLst>
              <a:ext uri="{FF2B5EF4-FFF2-40B4-BE49-F238E27FC236}">
                <a16:creationId xmlns:a16="http://schemas.microsoft.com/office/drawing/2014/main" id="{492DCEA8-F76A-48A3-A2C0-6578653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19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13" y="3581513"/>
            <a:ext cx="2868849" cy="2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矢印">
            <a:extLst>
              <a:ext uri="{FF2B5EF4-FFF2-40B4-BE49-F238E27FC236}">
                <a16:creationId xmlns:a16="http://schemas.microsoft.com/office/drawing/2014/main" id="{5E13948D-F650-4CAF-BCE8-A45DA853E1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3552637" y="3885194"/>
            <a:ext cx="1080266" cy="1143493"/>
          </a:xfrm>
          <a:prstGeom prst="rect">
            <a:avLst/>
          </a:prstGeom>
        </p:spPr>
      </p:pic>
      <p:pic>
        <p:nvPicPr>
          <p:cNvPr id="51" name="矢印">
            <a:extLst>
              <a:ext uri="{FF2B5EF4-FFF2-40B4-BE49-F238E27FC236}">
                <a16:creationId xmlns:a16="http://schemas.microsoft.com/office/drawing/2014/main" id="{65737DC5-F985-48C0-B1F8-126F65E7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6379910" y="3240677"/>
            <a:ext cx="1080266" cy="1143493"/>
          </a:xfrm>
          <a:prstGeom prst="rect">
            <a:avLst/>
          </a:prstGeom>
        </p:spPr>
      </p:pic>
      <p:sp>
        <p:nvSpPr>
          <p:cNvPr id="54" name="あべのハルカス">
            <a:extLst>
              <a:ext uri="{FF2B5EF4-FFF2-40B4-BE49-F238E27FC236}">
                <a16:creationId xmlns:a16="http://schemas.microsoft.com/office/drawing/2014/main" id="{0FBCE48E-6BC0-4C73-A573-0F1F335599A3}"/>
              </a:ext>
            </a:extLst>
          </p:cNvPr>
          <p:cNvSpPr txBox="1"/>
          <p:nvPr/>
        </p:nvSpPr>
        <p:spPr>
          <a:xfrm>
            <a:off x="7636270" y="2248604"/>
            <a:ext cx="2423684" cy="875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4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55" name="星右上">
            <a:extLst>
              <a:ext uri="{FF2B5EF4-FFF2-40B4-BE49-F238E27FC236}">
                <a16:creationId xmlns:a16="http://schemas.microsoft.com/office/drawing/2014/main" id="{35AAFA5C-1BDB-4442-A83D-0A2F36EA023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58" b="62562"/>
          <a:stretch/>
        </p:blipFill>
        <p:spPr>
          <a:xfrm>
            <a:off x="9042904" y="2893699"/>
            <a:ext cx="1367249" cy="1297761"/>
          </a:xfrm>
          <a:prstGeom prst="rect">
            <a:avLst/>
          </a:prstGeom>
        </p:spPr>
      </p:pic>
      <p:pic>
        <p:nvPicPr>
          <p:cNvPr id="56" name="星左下">
            <a:extLst>
              <a:ext uri="{FF2B5EF4-FFF2-40B4-BE49-F238E27FC236}">
                <a16:creationId xmlns:a16="http://schemas.microsoft.com/office/drawing/2014/main" id="{24CEF3C9-C22D-4F32-907E-02B63720AB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28" t="62231" r="73644" b="19137"/>
          <a:stretch/>
        </p:blipFill>
        <p:spPr>
          <a:xfrm>
            <a:off x="7260008" y="4689833"/>
            <a:ext cx="663277" cy="607925"/>
          </a:xfrm>
          <a:prstGeom prst="rect">
            <a:avLst/>
          </a:prstGeom>
        </p:spPr>
      </p:pic>
      <p:pic>
        <p:nvPicPr>
          <p:cNvPr id="58" name="ちなみに・・・">
            <a:hlinkClick r:id="rId20" action="ppaction://hlinksldjump"/>
            <a:extLst>
              <a:ext uri="{FF2B5EF4-FFF2-40B4-BE49-F238E27FC236}">
                <a16:creationId xmlns:a16="http://schemas.microsoft.com/office/drawing/2014/main" id="{17EA68C1-7252-4D0A-A634-5F5B5D2AB2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4593" y="390000"/>
            <a:ext cx="2067341" cy="1548679"/>
          </a:xfrm>
          <a:prstGeom prst="rect">
            <a:avLst/>
          </a:prstGeom>
        </p:spPr>
      </p:pic>
      <p:pic>
        <p:nvPicPr>
          <p:cNvPr id="59" name="クリック図">
            <a:hlinkClick r:id="rId20" action="ppaction://hlinksldjump"/>
            <a:extLst>
              <a:ext uri="{FF2B5EF4-FFF2-40B4-BE49-F238E27FC236}">
                <a16:creationId xmlns:a16="http://schemas.microsoft.com/office/drawing/2014/main" id="{DE3E3748-B87F-49D0-A833-DB25FC2C6D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9192" y="1424666"/>
            <a:ext cx="932769" cy="987638"/>
          </a:xfrm>
          <a:prstGeom prst="rect">
            <a:avLst/>
          </a:prstGeom>
        </p:spPr>
      </p:pic>
      <p:grpSp>
        <p:nvGrpSpPr>
          <p:cNvPr id="60" name="一番高いのは…">
            <a:extLst>
              <a:ext uri="{FF2B5EF4-FFF2-40B4-BE49-F238E27FC236}">
                <a16:creationId xmlns:a16="http://schemas.microsoft.com/office/drawing/2014/main" id="{01A8BE3B-26F8-431B-BFE3-8CC515B5ABEE}"/>
              </a:ext>
            </a:extLst>
          </p:cNvPr>
          <p:cNvGrpSpPr/>
          <p:nvPr/>
        </p:nvGrpSpPr>
        <p:grpSpPr>
          <a:xfrm>
            <a:off x="2266705" y="1290762"/>
            <a:ext cx="7731979" cy="783627"/>
            <a:chOff x="1500587" y="1722887"/>
            <a:chExt cx="7296534" cy="680788"/>
          </a:xfrm>
        </p:grpSpPr>
        <p:sp>
          <p:nvSpPr>
            <p:cNvPr id="61" name="先生の人数は・・・">
              <a:extLst>
                <a:ext uri="{FF2B5EF4-FFF2-40B4-BE49-F238E27FC236}">
                  <a16:creationId xmlns:a16="http://schemas.microsoft.com/office/drawing/2014/main" id="{733F0AED-3397-4994-99D5-4CB497B555E8}"/>
                </a:ext>
              </a:extLst>
            </p:cNvPr>
            <p:cNvSpPr txBox="1"/>
            <p:nvPr/>
          </p:nvSpPr>
          <p:spPr>
            <a:xfrm>
              <a:off x="1500587" y="1842166"/>
              <a:ext cx="7296534" cy="56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一番高いのはあべのハルカスです。</a:t>
              </a:r>
            </a:p>
          </p:txBody>
        </p:sp>
        <p:sp>
          <p:nvSpPr>
            <p:cNvPr id="66" name="にんずう">
              <a:extLst>
                <a:ext uri="{FF2B5EF4-FFF2-40B4-BE49-F238E27FC236}">
                  <a16:creationId xmlns:a16="http://schemas.microsoft.com/office/drawing/2014/main" id="{0FB7908C-8FD8-40F0-8243-0D86F75941FA}"/>
                </a:ext>
              </a:extLst>
            </p:cNvPr>
            <p:cNvSpPr txBox="1"/>
            <p:nvPr/>
          </p:nvSpPr>
          <p:spPr>
            <a:xfrm>
              <a:off x="2422886" y="1731633"/>
              <a:ext cx="575269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  <p:sp>
          <p:nvSpPr>
            <p:cNvPr id="67" name="せんせい">
              <a:extLst>
                <a:ext uri="{FF2B5EF4-FFF2-40B4-BE49-F238E27FC236}">
                  <a16:creationId xmlns:a16="http://schemas.microsoft.com/office/drawing/2014/main" id="{9C6512F8-BC0D-4FFC-8760-D95ED4DE4650}"/>
                </a:ext>
              </a:extLst>
            </p:cNvPr>
            <p:cNvSpPr txBox="1"/>
            <p:nvPr/>
          </p:nvSpPr>
          <p:spPr>
            <a:xfrm>
              <a:off x="1527286" y="1722887"/>
              <a:ext cx="972000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</p:grp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1D2EF64F-02C2-499E-A0CF-A84DF0E3530F}"/>
              </a:ext>
            </a:extLst>
          </p:cNvPr>
          <p:cNvSpPr txBox="1"/>
          <p:nvPr/>
        </p:nvSpPr>
        <p:spPr>
          <a:xfrm>
            <a:off x="9592323" y="4643127"/>
            <a:ext cx="2303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3"/>
              </a:rPr>
              <a:t>太陽の塔オフィシャルサイト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通天閣">
            <a:extLst>
              <a:ext uri="{FF2B5EF4-FFF2-40B4-BE49-F238E27FC236}">
                <a16:creationId xmlns:a16="http://schemas.microsoft.com/office/drawing/2014/main" id="{72472442-7F8A-403C-A456-CAC45B2A8DF2}"/>
              </a:ext>
            </a:extLst>
          </p:cNvPr>
          <p:cNvGrpSpPr/>
          <p:nvPr/>
        </p:nvGrpSpPr>
        <p:grpSpPr>
          <a:xfrm>
            <a:off x="4824800" y="2476600"/>
            <a:ext cx="1733673" cy="791724"/>
            <a:chOff x="4156835" y="2507840"/>
            <a:chExt cx="1733673" cy="791724"/>
          </a:xfrm>
        </p:grpSpPr>
        <p:sp>
          <p:nvSpPr>
            <p:cNvPr id="53" name="7歳から15歳・・・">
              <a:extLst>
                <a:ext uri="{FF2B5EF4-FFF2-40B4-BE49-F238E27FC236}">
                  <a16:creationId xmlns:a16="http://schemas.microsoft.com/office/drawing/2014/main" id="{68E9EA4D-CAC4-4890-907F-35B5AC7D978B}"/>
                </a:ext>
              </a:extLst>
            </p:cNvPr>
            <p:cNvSpPr txBox="1"/>
            <p:nvPr/>
          </p:nvSpPr>
          <p:spPr>
            <a:xfrm>
              <a:off x="4156835" y="2546965"/>
              <a:ext cx="1733673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通天閣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108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E8799896-E19B-4533-9B25-0048F6F72E77}"/>
                </a:ext>
              </a:extLst>
            </p:cNvPr>
            <p:cNvSpPr txBox="1"/>
            <p:nvPr/>
          </p:nvSpPr>
          <p:spPr>
            <a:xfrm>
              <a:off x="4561172" y="2507840"/>
              <a:ext cx="966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つうてんかく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030" name="あべのハルカス" descr="あべのハルカス的なビルのイラスト">
            <a:extLst>
              <a:ext uri="{FF2B5EF4-FFF2-40B4-BE49-F238E27FC236}">
                <a16:creationId xmlns:a16="http://schemas.microsoft.com/office/drawing/2014/main" id="{654D84F3-6727-4433-8478-0443DEF1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b="39770"/>
          <a:stretch/>
        </p:blipFill>
        <p:spPr bwMode="auto">
          <a:xfrm>
            <a:off x="8301706" y="3240681"/>
            <a:ext cx="1059694" cy="29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星左上">
            <a:extLst>
              <a:ext uri="{FF2B5EF4-FFF2-40B4-BE49-F238E27FC236}">
                <a16:creationId xmlns:a16="http://schemas.microsoft.com/office/drawing/2014/main" id="{73A229E3-8442-40BB-9065-6CFEC9C8E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7568857" y="3072915"/>
            <a:ext cx="791671" cy="848032"/>
          </a:xfrm>
          <a:prstGeom prst="rect">
            <a:avLst/>
          </a:prstGeom>
        </p:spPr>
      </p:pic>
      <p:grpSp>
        <p:nvGrpSpPr>
          <p:cNvPr id="44" name="〇せいかい">
            <a:extLst>
              <a:ext uri="{FF2B5EF4-FFF2-40B4-BE49-F238E27FC236}">
                <a16:creationId xmlns:a16="http://schemas.microsoft.com/office/drawing/2014/main" id="{790B905F-11A9-448F-8493-B66DD066CAAD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8AB919B-9A01-4B5B-9E74-9662175A0A7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6" name="〇">
              <a:extLst>
                <a:ext uri="{FF2B5EF4-FFF2-40B4-BE49-F238E27FC236}">
                  <a16:creationId xmlns:a16="http://schemas.microsoft.com/office/drawing/2014/main" id="{575231A9-3542-4CD1-94D1-A0FDA604A0AF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98534BBC-F109-4997-85F0-DA3A497D8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grpSp>
        <p:nvGrpSpPr>
          <p:cNvPr id="2" name="太陽の塔">
            <a:extLst>
              <a:ext uri="{FF2B5EF4-FFF2-40B4-BE49-F238E27FC236}">
                <a16:creationId xmlns:a16="http://schemas.microsoft.com/office/drawing/2014/main" id="{8600DA42-1542-4329-AD58-51C5C7F49632}"/>
              </a:ext>
            </a:extLst>
          </p:cNvPr>
          <p:cNvGrpSpPr/>
          <p:nvPr/>
        </p:nvGrpSpPr>
        <p:grpSpPr>
          <a:xfrm>
            <a:off x="1855663" y="2617513"/>
            <a:ext cx="1693182" cy="807255"/>
            <a:chOff x="1187698" y="2648753"/>
            <a:chExt cx="1693182" cy="807255"/>
          </a:xfrm>
        </p:grpSpPr>
        <p:sp>
          <p:nvSpPr>
            <p:cNvPr id="52" name="7歳から15歳・・・">
              <a:extLst>
                <a:ext uri="{FF2B5EF4-FFF2-40B4-BE49-F238E27FC236}">
                  <a16:creationId xmlns:a16="http://schemas.microsoft.com/office/drawing/2014/main" id="{9684A63D-71E9-4982-BF5C-18D241684FA5}"/>
                </a:ext>
              </a:extLst>
            </p:cNvPr>
            <p:cNvSpPr txBox="1"/>
            <p:nvPr/>
          </p:nvSpPr>
          <p:spPr>
            <a:xfrm>
              <a:off x="1187698" y="2703409"/>
              <a:ext cx="1693182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太陽の塔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6" name="やく">
              <a:extLst>
                <a:ext uri="{FF2B5EF4-FFF2-40B4-BE49-F238E27FC236}">
                  <a16:creationId xmlns:a16="http://schemas.microsoft.com/office/drawing/2014/main" id="{ED7F6749-90B1-4348-B99D-DEAA087F426D}"/>
                </a:ext>
              </a:extLst>
            </p:cNvPr>
            <p:cNvSpPr txBox="1"/>
            <p:nvPr/>
          </p:nvSpPr>
          <p:spPr>
            <a:xfrm>
              <a:off x="1408975" y="2648753"/>
              <a:ext cx="1216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たいよう　とう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74BE409D-7B8A-4278-B51A-B34F02E14F7E}"/>
                </a:ext>
              </a:extLst>
            </p:cNvPr>
            <p:cNvSpPr txBox="1"/>
            <p:nvPr/>
          </p:nvSpPr>
          <p:spPr>
            <a:xfrm>
              <a:off x="1540095" y="3011333"/>
              <a:ext cx="379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57" name="星右下">
            <a:extLst>
              <a:ext uri="{FF2B5EF4-FFF2-40B4-BE49-F238E27FC236}">
                <a16:creationId xmlns:a16="http://schemas.microsoft.com/office/drawing/2014/main" id="{1B0F402D-F26D-42A3-8A52-0D6C91DA3A6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9094105" y="4064454"/>
            <a:ext cx="791671" cy="848032"/>
          </a:xfrm>
          <a:prstGeom prst="rect">
            <a:avLst/>
          </a:prstGeom>
        </p:spPr>
      </p:pic>
      <p:pic>
        <p:nvPicPr>
          <p:cNvPr id="43" name="図 42">
            <a:hlinkClick r:id="rId26" action="ppaction://hlinksldjump"/>
            <a:extLst>
              <a:ext uri="{FF2B5EF4-FFF2-40B4-BE49-F238E27FC236}">
                <a16:creationId xmlns:a16="http://schemas.microsoft.com/office/drawing/2014/main" id="{0CA7BC39-2510-4555-B722-5399ECC7275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9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400"/>
                            </p:stCondLst>
                            <p:childTnLst>
                              <p:par>
                                <p:cTn id="6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4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9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900"/>
                            </p:stCondLst>
                            <p:childTnLst>
                              <p:par>
                                <p:cTn id="103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075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592323" y="4885784"/>
            <a:ext cx="3233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OSAKA-INFO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334" y="5723113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9592323" y="5130642"/>
            <a:ext cx="2264176" cy="2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　基本情報　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太陽の塔" descr="太陽の塔のイラスト">
            <a:extLst>
              <a:ext uri="{FF2B5EF4-FFF2-40B4-BE49-F238E27FC236}">
                <a16:creationId xmlns:a16="http://schemas.microsoft.com/office/drawing/2014/main" id="{3567591D-2DA9-4E05-B5E5-27BF9EA0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0" y="3763262"/>
            <a:ext cx="2162244" cy="1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通天閣" descr="通天閣">
            <a:extLst>
              <a:ext uri="{FF2B5EF4-FFF2-40B4-BE49-F238E27FC236}">
                <a16:creationId xmlns:a16="http://schemas.microsoft.com/office/drawing/2014/main" id="{492DCEA8-F76A-48A3-A2C0-6578653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19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13" y="3581513"/>
            <a:ext cx="2868849" cy="2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矢印">
            <a:extLst>
              <a:ext uri="{FF2B5EF4-FFF2-40B4-BE49-F238E27FC236}">
                <a16:creationId xmlns:a16="http://schemas.microsoft.com/office/drawing/2014/main" id="{5E13948D-F650-4CAF-BCE8-A45DA853E1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3552637" y="3885194"/>
            <a:ext cx="1080266" cy="1143493"/>
          </a:xfrm>
          <a:prstGeom prst="rect">
            <a:avLst/>
          </a:prstGeom>
        </p:spPr>
      </p:pic>
      <p:pic>
        <p:nvPicPr>
          <p:cNvPr id="51" name="矢印">
            <a:extLst>
              <a:ext uri="{FF2B5EF4-FFF2-40B4-BE49-F238E27FC236}">
                <a16:creationId xmlns:a16="http://schemas.microsoft.com/office/drawing/2014/main" id="{65737DC5-F985-48C0-B1F8-126F65E7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6379910" y="3240677"/>
            <a:ext cx="1080266" cy="1143493"/>
          </a:xfrm>
          <a:prstGeom prst="rect">
            <a:avLst/>
          </a:prstGeom>
        </p:spPr>
      </p:pic>
      <p:sp>
        <p:nvSpPr>
          <p:cNvPr id="54" name="あべのハルカス">
            <a:extLst>
              <a:ext uri="{FF2B5EF4-FFF2-40B4-BE49-F238E27FC236}">
                <a16:creationId xmlns:a16="http://schemas.microsoft.com/office/drawing/2014/main" id="{0FBCE48E-6BC0-4C73-A573-0F1F335599A3}"/>
              </a:ext>
            </a:extLst>
          </p:cNvPr>
          <p:cNvSpPr txBox="1"/>
          <p:nvPr/>
        </p:nvSpPr>
        <p:spPr>
          <a:xfrm>
            <a:off x="7636270" y="2248604"/>
            <a:ext cx="2423684" cy="875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4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55" name="星右上">
            <a:extLst>
              <a:ext uri="{FF2B5EF4-FFF2-40B4-BE49-F238E27FC236}">
                <a16:creationId xmlns:a16="http://schemas.microsoft.com/office/drawing/2014/main" id="{35AAFA5C-1BDB-4442-A83D-0A2F36EA023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58" b="62562"/>
          <a:stretch/>
        </p:blipFill>
        <p:spPr>
          <a:xfrm>
            <a:off x="9042904" y="2893699"/>
            <a:ext cx="1367249" cy="1297761"/>
          </a:xfrm>
          <a:prstGeom prst="rect">
            <a:avLst/>
          </a:prstGeom>
        </p:spPr>
      </p:pic>
      <p:pic>
        <p:nvPicPr>
          <p:cNvPr id="56" name="星左下">
            <a:extLst>
              <a:ext uri="{FF2B5EF4-FFF2-40B4-BE49-F238E27FC236}">
                <a16:creationId xmlns:a16="http://schemas.microsoft.com/office/drawing/2014/main" id="{24CEF3C9-C22D-4F32-907E-02B63720AB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28" t="62231" r="73644" b="19137"/>
          <a:stretch/>
        </p:blipFill>
        <p:spPr>
          <a:xfrm>
            <a:off x="7260008" y="4689833"/>
            <a:ext cx="663277" cy="607925"/>
          </a:xfrm>
          <a:prstGeom prst="rect">
            <a:avLst/>
          </a:prstGeom>
        </p:spPr>
      </p:pic>
      <p:pic>
        <p:nvPicPr>
          <p:cNvPr id="58" name="ちなみに・・・">
            <a:hlinkClick r:id="rId20" action="ppaction://hlinksldjump"/>
            <a:extLst>
              <a:ext uri="{FF2B5EF4-FFF2-40B4-BE49-F238E27FC236}">
                <a16:creationId xmlns:a16="http://schemas.microsoft.com/office/drawing/2014/main" id="{17EA68C1-7252-4D0A-A634-5F5B5D2AB2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4593" y="390000"/>
            <a:ext cx="2067341" cy="1548679"/>
          </a:xfrm>
          <a:prstGeom prst="rect">
            <a:avLst/>
          </a:prstGeom>
        </p:spPr>
      </p:pic>
      <p:pic>
        <p:nvPicPr>
          <p:cNvPr id="59" name="クリック図">
            <a:hlinkClick r:id="rId20" action="ppaction://hlinksldjump"/>
            <a:extLst>
              <a:ext uri="{FF2B5EF4-FFF2-40B4-BE49-F238E27FC236}">
                <a16:creationId xmlns:a16="http://schemas.microsoft.com/office/drawing/2014/main" id="{DE3E3748-B87F-49D0-A833-DB25FC2C6D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9192" y="1424666"/>
            <a:ext cx="932769" cy="987638"/>
          </a:xfrm>
          <a:prstGeom prst="rect">
            <a:avLst/>
          </a:prstGeom>
        </p:spPr>
      </p:pic>
      <p:grpSp>
        <p:nvGrpSpPr>
          <p:cNvPr id="60" name="一番高いのは…">
            <a:extLst>
              <a:ext uri="{FF2B5EF4-FFF2-40B4-BE49-F238E27FC236}">
                <a16:creationId xmlns:a16="http://schemas.microsoft.com/office/drawing/2014/main" id="{01A8BE3B-26F8-431B-BFE3-8CC515B5ABEE}"/>
              </a:ext>
            </a:extLst>
          </p:cNvPr>
          <p:cNvGrpSpPr/>
          <p:nvPr/>
        </p:nvGrpSpPr>
        <p:grpSpPr>
          <a:xfrm>
            <a:off x="2266705" y="1290762"/>
            <a:ext cx="7731979" cy="783627"/>
            <a:chOff x="1500587" y="1722887"/>
            <a:chExt cx="7296534" cy="680788"/>
          </a:xfrm>
        </p:grpSpPr>
        <p:sp>
          <p:nvSpPr>
            <p:cNvPr id="61" name="先生の人数は・・・">
              <a:extLst>
                <a:ext uri="{FF2B5EF4-FFF2-40B4-BE49-F238E27FC236}">
                  <a16:creationId xmlns:a16="http://schemas.microsoft.com/office/drawing/2014/main" id="{733F0AED-3397-4994-99D5-4CB497B555E8}"/>
                </a:ext>
              </a:extLst>
            </p:cNvPr>
            <p:cNvSpPr txBox="1"/>
            <p:nvPr/>
          </p:nvSpPr>
          <p:spPr>
            <a:xfrm>
              <a:off x="1500587" y="1842166"/>
              <a:ext cx="7296534" cy="56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一番高いのはあべのハルカスです。</a:t>
              </a:r>
            </a:p>
          </p:txBody>
        </p:sp>
        <p:sp>
          <p:nvSpPr>
            <p:cNvPr id="66" name="にんずう">
              <a:extLst>
                <a:ext uri="{FF2B5EF4-FFF2-40B4-BE49-F238E27FC236}">
                  <a16:creationId xmlns:a16="http://schemas.microsoft.com/office/drawing/2014/main" id="{0FB7908C-8FD8-40F0-8243-0D86F75941FA}"/>
                </a:ext>
              </a:extLst>
            </p:cNvPr>
            <p:cNvSpPr txBox="1"/>
            <p:nvPr/>
          </p:nvSpPr>
          <p:spPr>
            <a:xfrm>
              <a:off x="2422886" y="1731633"/>
              <a:ext cx="575269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  <p:sp>
          <p:nvSpPr>
            <p:cNvPr id="67" name="せんせい">
              <a:extLst>
                <a:ext uri="{FF2B5EF4-FFF2-40B4-BE49-F238E27FC236}">
                  <a16:creationId xmlns:a16="http://schemas.microsoft.com/office/drawing/2014/main" id="{9C6512F8-BC0D-4FFC-8760-D95ED4DE4650}"/>
                </a:ext>
              </a:extLst>
            </p:cNvPr>
            <p:cNvSpPr txBox="1"/>
            <p:nvPr/>
          </p:nvSpPr>
          <p:spPr>
            <a:xfrm>
              <a:off x="1527286" y="1722887"/>
              <a:ext cx="972000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</p:grp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1D2EF64F-02C2-499E-A0CF-A84DF0E3530F}"/>
              </a:ext>
            </a:extLst>
          </p:cNvPr>
          <p:cNvSpPr txBox="1"/>
          <p:nvPr/>
        </p:nvSpPr>
        <p:spPr>
          <a:xfrm>
            <a:off x="9592323" y="4643127"/>
            <a:ext cx="2303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3"/>
              </a:rPr>
              <a:t>太陽の塔オフィシャルサイト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通天閣">
            <a:extLst>
              <a:ext uri="{FF2B5EF4-FFF2-40B4-BE49-F238E27FC236}">
                <a16:creationId xmlns:a16="http://schemas.microsoft.com/office/drawing/2014/main" id="{72472442-7F8A-403C-A456-CAC45B2A8DF2}"/>
              </a:ext>
            </a:extLst>
          </p:cNvPr>
          <p:cNvGrpSpPr/>
          <p:nvPr/>
        </p:nvGrpSpPr>
        <p:grpSpPr>
          <a:xfrm>
            <a:off x="4824800" y="2476600"/>
            <a:ext cx="1733673" cy="791724"/>
            <a:chOff x="4156835" y="2507840"/>
            <a:chExt cx="1733673" cy="791724"/>
          </a:xfrm>
        </p:grpSpPr>
        <p:sp>
          <p:nvSpPr>
            <p:cNvPr id="53" name="7歳から15歳・・・">
              <a:extLst>
                <a:ext uri="{FF2B5EF4-FFF2-40B4-BE49-F238E27FC236}">
                  <a16:creationId xmlns:a16="http://schemas.microsoft.com/office/drawing/2014/main" id="{68E9EA4D-CAC4-4890-907F-35B5AC7D978B}"/>
                </a:ext>
              </a:extLst>
            </p:cNvPr>
            <p:cNvSpPr txBox="1"/>
            <p:nvPr/>
          </p:nvSpPr>
          <p:spPr>
            <a:xfrm>
              <a:off x="4156835" y="2546965"/>
              <a:ext cx="1733673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通天閣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108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E8799896-E19B-4533-9B25-0048F6F72E77}"/>
                </a:ext>
              </a:extLst>
            </p:cNvPr>
            <p:cNvSpPr txBox="1"/>
            <p:nvPr/>
          </p:nvSpPr>
          <p:spPr>
            <a:xfrm>
              <a:off x="4561172" y="2507840"/>
              <a:ext cx="966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つうてんかく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030" name="あべのハルカス" descr="あべのハルカス的なビルのイラスト">
            <a:extLst>
              <a:ext uri="{FF2B5EF4-FFF2-40B4-BE49-F238E27FC236}">
                <a16:creationId xmlns:a16="http://schemas.microsoft.com/office/drawing/2014/main" id="{654D84F3-6727-4433-8478-0443DEF1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b="39770"/>
          <a:stretch/>
        </p:blipFill>
        <p:spPr bwMode="auto">
          <a:xfrm>
            <a:off x="8301706" y="3240681"/>
            <a:ext cx="1059694" cy="29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星左上">
            <a:extLst>
              <a:ext uri="{FF2B5EF4-FFF2-40B4-BE49-F238E27FC236}">
                <a16:creationId xmlns:a16="http://schemas.microsoft.com/office/drawing/2014/main" id="{73A229E3-8442-40BB-9065-6CFEC9C8E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7568857" y="3072915"/>
            <a:ext cx="791671" cy="848032"/>
          </a:xfrm>
          <a:prstGeom prst="rect">
            <a:avLst/>
          </a:prstGeom>
        </p:spPr>
      </p:pic>
      <p:grpSp>
        <p:nvGrpSpPr>
          <p:cNvPr id="2" name="太陽の塔">
            <a:extLst>
              <a:ext uri="{FF2B5EF4-FFF2-40B4-BE49-F238E27FC236}">
                <a16:creationId xmlns:a16="http://schemas.microsoft.com/office/drawing/2014/main" id="{8600DA42-1542-4329-AD58-51C5C7F49632}"/>
              </a:ext>
            </a:extLst>
          </p:cNvPr>
          <p:cNvGrpSpPr/>
          <p:nvPr/>
        </p:nvGrpSpPr>
        <p:grpSpPr>
          <a:xfrm>
            <a:off x="1855663" y="2617513"/>
            <a:ext cx="1693182" cy="807255"/>
            <a:chOff x="1187698" y="2648753"/>
            <a:chExt cx="1693182" cy="807255"/>
          </a:xfrm>
        </p:grpSpPr>
        <p:sp>
          <p:nvSpPr>
            <p:cNvPr id="52" name="7歳から15歳・・・">
              <a:extLst>
                <a:ext uri="{FF2B5EF4-FFF2-40B4-BE49-F238E27FC236}">
                  <a16:creationId xmlns:a16="http://schemas.microsoft.com/office/drawing/2014/main" id="{9684A63D-71E9-4982-BF5C-18D241684FA5}"/>
                </a:ext>
              </a:extLst>
            </p:cNvPr>
            <p:cNvSpPr txBox="1"/>
            <p:nvPr/>
          </p:nvSpPr>
          <p:spPr>
            <a:xfrm>
              <a:off x="1187698" y="2703409"/>
              <a:ext cx="1693182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太陽の塔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6" name="やく">
              <a:extLst>
                <a:ext uri="{FF2B5EF4-FFF2-40B4-BE49-F238E27FC236}">
                  <a16:creationId xmlns:a16="http://schemas.microsoft.com/office/drawing/2014/main" id="{ED7F6749-90B1-4348-B99D-DEAA087F426D}"/>
                </a:ext>
              </a:extLst>
            </p:cNvPr>
            <p:cNvSpPr txBox="1"/>
            <p:nvPr/>
          </p:nvSpPr>
          <p:spPr>
            <a:xfrm>
              <a:off x="1408975" y="2648753"/>
              <a:ext cx="1216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たいよう　とう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74BE409D-7B8A-4278-B51A-B34F02E14F7E}"/>
                </a:ext>
              </a:extLst>
            </p:cNvPr>
            <p:cNvSpPr txBox="1"/>
            <p:nvPr/>
          </p:nvSpPr>
          <p:spPr>
            <a:xfrm>
              <a:off x="1540095" y="3011333"/>
              <a:ext cx="379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57" name="星右下">
            <a:extLst>
              <a:ext uri="{FF2B5EF4-FFF2-40B4-BE49-F238E27FC236}">
                <a16:creationId xmlns:a16="http://schemas.microsoft.com/office/drawing/2014/main" id="{1B0F402D-F26D-42A3-8A52-0D6C91DA3A6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9094105" y="4064454"/>
            <a:ext cx="791671" cy="848032"/>
          </a:xfrm>
          <a:prstGeom prst="rect">
            <a:avLst/>
          </a:prstGeom>
        </p:spPr>
      </p:pic>
      <p:pic>
        <p:nvPicPr>
          <p:cNvPr id="43" name="図 42">
            <a:hlinkClick r:id="rId25" action="ppaction://hlinksldjump"/>
            <a:extLst>
              <a:ext uri="{FF2B5EF4-FFF2-40B4-BE49-F238E27FC236}">
                <a16:creationId xmlns:a16="http://schemas.microsoft.com/office/drawing/2014/main" id="{0CA7BC39-2510-4555-B722-5399ECC7275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62" name="ざんねん">
            <a:extLst>
              <a:ext uri="{FF2B5EF4-FFF2-40B4-BE49-F238E27FC236}">
                <a16:creationId xmlns:a16="http://schemas.microsoft.com/office/drawing/2014/main" id="{03488739-F089-40D2-A231-07FDDB10647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63" name="ざんねん">
              <a:extLst>
                <a:ext uri="{FF2B5EF4-FFF2-40B4-BE49-F238E27FC236}">
                  <a16:creationId xmlns:a16="http://schemas.microsoft.com/office/drawing/2014/main" id="{1546E1C9-5A1A-4DB2-8889-2AF3A7E7DFF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A114213D-CEAD-4B59-9455-45322582F7C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76D047B9-3E6C-4712-A59C-FD74E845E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4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9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9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9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400"/>
                            </p:stCondLst>
                            <p:childTnLst>
                              <p:par>
                                <p:cTn id="68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4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9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900"/>
                            </p:stCondLst>
                            <p:childTnLst>
                              <p:par>
                                <p:cTn id="106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075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592323" y="4885784"/>
            <a:ext cx="3233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OSAKA-INFO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334" y="5723113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9592323" y="5130642"/>
            <a:ext cx="2264176" cy="2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　基本情報　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太陽の塔" descr="太陽の塔のイラスト">
            <a:extLst>
              <a:ext uri="{FF2B5EF4-FFF2-40B4-BE49-F238E27FC236}">
                <a16:creationId xmlns:a16="http://schemas.microsoft.com/office/drawing/2014/main" id="{3567591D-2DA9-4E05-B5E5-27BF9EA0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0" y="3763262"/>
            <a:ext cx="2162244" cy="1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通天閣" descr="通天閣">
            <a:extLst>
              <a:ext uri="{FF2B5EF4-FFF2-40B4-BE49-F238E27FC236}">
                <a16:creationId xmlns:a16="http://schemas.microsoft.com/office/drawing/2014/main" id="{492DCEA8-F76A-48A3-A2C0-6578653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19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13" y="3581513"/>
            <a:ext cx="2868849" cy="2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矢印">
            <a:extLst>
              <a:ext uri="{FF2B5EF4-FFF2-40B4-BE49-F238E27FC236}">
                <a16:creationId xmlns:a16="http://schemas.microsoft.com/office/drawing/2014/main" id="{5E13948D-F650-4CAF-BCE8-A45DA853E1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3552637" y="3885194"/>
            <a:ext cx="1080266" cy="1143493"/>
          </a:xfrm>
          <a:prstGeom prst="rect">
            <a:avLst/>
          </a:prstGeom>
        </p:spPr>
      </p:pic>
      <p:pic>
        <p:nvPicPr>
          <p:cNvPr id="51" name="矢印">
            <a:extLst>
              <a:ext uri="{FF2B5EF4-FFF2-40B4-BE49-F238E27FC236}">
                <a16:creationId xmlns:a16="http://schemas.microsoft.com/office/drawing/2014/main" id="{65737DC5-F985-48C0-B1F8-126F65E7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6379910" y="3240677"/>
            <a:ext cx="1080266" cy="1143493"/>
          </a:xfrm>
          <a:prstGeom prst="rect">
            <a:avLst/>
          </a:prstGeom>
        </p:spPr>
      </p:pic>
      <p:sp>
        <p:nvSpPr>
          <p:cNvPr id="54" name="あべのハルカス">
            <a:extLst>
              <a:ext uri="{FF2B5EF4-FFF2-40B4-BE49-F238E27FC236}">
                <a16:creationId xmlns:a16="http://schemas.microsoft.com/office/drawing/2014/main" id="{0FBCE48E-6BC0-4C73-A573-0F1F335599A3}"/>
              </a:ext>
            </a:extLst>
          </p:cNvPr>
          <p:cNvSpPr txBox="1"/>
          <p:nvPr/>
        </p:nvSpPr>
        <p:spPr>
          <a:xfrm>
            <a:off x="7636270" y="2248604"/>
            <a:ext cx="2423684" cy="875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4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55" name="星右上">
            <a:extLst>
              <a:ext uri="{FF2B5EF4-FFF2-40B4-BE49-F238E27FC236}">
                <a16:creationId xmlns:a16="http://schemas.microsoft.com/office/drawing/2014/main" id="{35AAFA5C-1BDB-4442-A83D-0A2F36EA023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58" b="62562"/>
          <a:stretch/>
        </p:blipFill>
        <p:spPr>
          <a:xfrm>
            <a:off x="9042904" y="2893699"/>
            <a:ext cx="1367249" cy="1297761"/>
          </a:xfrm>
          <a:prstGeom prst="rect">
            <a:avLst/>
          </a:prstGeom>
        </p:spPr>
      </p:pic>
      <p:pic>
        <p:nvPicPr>
          <p:cNvPr id="56" name="星左下">
            <a:extLst>
              <a:ext uri="{FF2B5EF4-FFF2-40B4-BE49-F238E27FC236}">
                <a16:creationId xmlns:a16="http://schemas.microsoft.com/office/drawing/2014/main" id="{24CEF3C9-C22D-4F32-907E-02B63720AB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28" t="62231" r="73644" b="19137"/>
          <a:stretch/>
        </p:blipFill>
        <p:spPr>
          <a:xfrm>
            <a:off x="7260008" y="4689833"/>
            <a:ext cx="663277" cy="607925"/>
          </a:xfrm>
          <a:prstGeom prst="rect">
            <a:avLst/>
          </a:prstGeom>
        </p:spPr>
      </p:pic>
      <p:pic>
        <p:nvPicPr>
          <p:cNvPr id="58" name="ちなみに・・・">
            <a:hlinkClick r:id="rId20" action="ppaction://hlinksldjump"/>
            <a:extLst>
              <a:ext uri="{FF2B5EF4-FFF2-40B4-BE49-F238E27FC236}">
                <a16:creationId xmlns:a16="http://schemas.microsoft.com/office/drawing/2014/main" id="{17EA68C1-7252-4D0A-A634-5F5B5D2AB2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4593" y="390000"/>
            <a:ext cx="2067341" cy="1548679"/>
          </a:xfrm>
          <a:prstGeom prst="rect">
            <a:avLst/>
          </a:prstGeom>
        </p:spPr>
      </p:pic>
      <p:pic>
        <p:nvPicPr>
          <p:cNvPr id="59" name="クリック図">
            <a:hlinkClick r:id="rId20" action="ppaction://hlinksldjump"/>
            <a:extLst>
              <a:ext uri="{FF2B5EF4-FFF2-40B4-BE49-F238E27FC236}">
                <a16:creationId xmlns:a16="http://schemas.microsoft.com/office/drawing/2014/main" id="{DE3E3748-B87F-49D0-A833-DB25FC2C6D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9192" y="1424666"/>
            <a:ext cx="932769" cy="987638"/>
          </a:xfrm>
          <a:prstGeom prst="rect">
            <a:avLst/>
          </a:prstGeom>
        </p:spPr>
      </p:pic>
      <p:grpSp>
        <p:nvGrpSpPr>
          <p:cNvPr id="60" name="一番高いのは…">
            <a:extLst>
              <a:ext uri="{FF2B5EF4-FFF2-40B4-BE49-F238E27FC236}">
                <a16:creationId xmlns:a16="http://schemas.microsoft.com/office/drawing/2014/main" id="{01A8BE3B-26F8-431B-BFE3-8CC515B5ABEE}"/>
              </a:ext>
            </a:extLst>
          </p:cNvPr>
          <p:cNvGrpSpPr/>
          <p:nvPr/>
        </p:nvGrpSpPr>
        <p:grpSpPr>
          <a:xfrm>
            <a:off x="2266705" y="1290762"/>
            <a:ext cx="7731979" cy="783627"/>
            <a:chOff x="1500587" y="1722887"/>
            <a:chExt cx="7296534" cy="680788"/>
          </a:xfrm>
        </p:grpSpPr>
        <p:sp>
          <p:nvSpPr>
            <p:cNvPr id="61" name="先生の人数は・・・">
              <a:extLst>
                <a:ext uri="{FF2B5EF4-FFF2-40B4-BE49-F238E27FC236}">
                  <a16:creationId xmlns:a16="http://schemas.microsoft.com/office/drawing/2014/main" id="{733F0AED-3397-4994-99D5-4CB497B555E8}"/>
                </a:ext>
              </a:extLst>
            </p:cNvPr>
            <p:cNvSpPr txBox="1"/>
            <p:nvPr/>
          </p:nvSpPr>
          <p:spPr>
            <a:xfrm>
              <a:off x="1500587" y="1842166"/>
              <a:ext cx="7296534" cy="56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一番高いのはあべのハルカスです。</a:t>
              </a:r>
            </a:p>
          </p:txBody>
        </p:sp>
        <p:sp>
          <p:nvSpPr>
            <p:cNvPr id="66" name="にんずう">
              <a:extLst>
                <a:ext uri="{FF2B5EF4-FFF2-40B4-BE49-F238E27FC236}">
                  <a16:creationId xmlns:a16="http://schemas.microsoft.com/office/drawing/2014/main" id="{0FB7908C-8FD8-40F0-8243-0D86F75941FA}"/>
                </a:ext>
              </a:extLst>
            </p:cNvPr>
            <p:cNvSpPr txBox="1"/>
            <p:nvPr/>
          </p:nvSpPr>
          <p:spPr>
            <a:xfrm>
              <a:off x="2422886" y="1731633"/>
              <a:ext cx="575269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  <p:sp>
          <p:nvSpPr>
            <p:cNvPr id="67" name="せんせい">
              <a:extLst>
                <a:ext uri="{FF2B5EF4-FFF2-40B4-BE49-F238E27FC236}">
                  <a16:creationId xmlns:a16="http://schemas.microsoft.com/office/drawing/2014/main" id="{9C6512F8-BC0D-4FFC-8760-D95ED4DE4650}"/>
                </a:ext>
              </a:extLst>
            </p:cNvPr>
            <p:cNvSpPr txBox="1"/>
            <p:nvPr/>
          </p:nvSpPr>
          <p:spPr>
            <a:xfrm>
              <a:off x="1527286" y="1722887"/>
              <a:ext cx="972000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</p:grp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1D2EF64F-02C2-499E-A0CF-A84DF0E3530F}"/>
              </a:ext>
            </a:extLst>
          </p:cNvPr>
          <p:cNvSpPr txBox="1"/>
          <p:nvPr/>
        </p:nvSpPr>
        <p:spPr>
          <a:xfrm>
            <a:off x="9592323" y="4643127"/>
            <a:ext cx="2303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3"/>
              </a:rPr>
              <a:t>太陽の塔オフィシャルサイト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通天閣">
            <a:extLst>
              <a:ext uri="{FF2B5EF4-FFF2-40B4-BE49-F238E27FC236}">
                <a16:creationId xmlns:a16="http://schemas.microsoft.com/office/drawing/2014/main" id="{72472442-7F8A-403C-A456-CAC45B2A8DF2}"/>
              </a:ext>
            </a:extLst>
          </p:cNvPr>
          <p:cNvGrpSpPr/>
          <p:nvPr/>
        </p:nvGrpSpPr>
        <p:grpSpPr>
          <a:xfrm>
            <a:off x="4824800" y="2476600"/>
            <a:ext cx="1733673" cy="791724"/>
            <a:chOff x="4156835" y="2507840"/>
            <a:chExt cx="1733673" cy="791724"/>
          </a:xfrm>
        </p:grpSpPr>
        <p:sp>
          <p:nvSpPr>
            <p:cNvPr id="53" name="7歳から15歳・・・">
              <a:extLst>
                <a:ext uri="{FF2B5EF4-FFF2-40B4-BE49-F238E27FC236}">
                  <a16:creationId xmlns:a16="http://schemas.microsoft.com/office/drawing/2014/main" id="{68E9EA4D-CAC4-4890-907F-35B5AC7D978B}"/>
                </a:ext>
              </a:extLst>
            </p:cNvPr>
            <p:cNvSpPr txBox="1"/>
            <p:nvPr/>
          </p:nvSpPr>
          <p:spPr>
            <a:xfrm>
              <a:off x="4156835" y="2546965"/>
              <a:ext cx="1733673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通天閣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108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E8799896-E19B-4533-9B25-0048F6F72E77}"/>
                </a:ext>
              </a:extLst>
            </p:cNvPr>
            <p:cNvSpPr txBox="1"/>
            <p:nvPr/>
          </p:nvSpPr>
          <p:spPr>
            <a:xfrm>
              <a:off x="4561172" y="2507840"/>
              <a:ext cx="966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つうてんかく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030" name="あべのハルカス" descr="あべのハルカス的なビルのイラスト">
            <a:extLst>
              <a:ext uri="{FF2B5EF4-FFF2-40B4-BE49-F238E27FC236}">
                <a16:creationId xmlns:a16="http://schemas.microsoft.com/office/drawing/2014/main" id="{654D84F3-6727-4433-8478-0443DEF1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b="39770"/>
          <a:stretch/>
        </p:blipFill>
        <p:spPr bwMode="auto">
          <a:xfrm>
            <a:off x="8301706" y="3240681"/>
            <a:ext cx="1059694" cy="29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星左上">
            <a:extLst>
              <a:ext uri="{FF2B5EF4-FFF2-40B4-BE49-F238E27FC236}">
                <a16:creationId xmlns:a16="http://schemas.microsoft.com/office/drawing/2014/main" id="{73A229E3-8442-40BB-9065-6CFEC9C8E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7568857" y="3072915"/>
            <a:ext cx="791671" cy="848032"/>
          </a:xfrm>
          <a:prstGeom prst="rect">
            <a:avLst/>
          </a:prstGeom>
        </p:spPr>
      </p:pic>
      <p:grpSp>
        <p:nvGrpSpPr>
          <p:cNvPr id="44" name="〇せいかい">
            <a:extLst>
              <a:ext uri="{FF2B5EF4-FFF2-40B4-BE49-F238E27FC236}">
                <a16:creationId xmlns:a16="http://schemas.microsoft.com/office/drawing/2014/main" id="{790B905F-11A9-448F-8493-B66DD066CAAD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8AB919B-9A01-4B5B-9E74-9662175A0A7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6" name="〇">
              <a:extLst>
                <a:ext uri="{FF2B5EF4-FFF2-40B4-BE49-F238E27FC236}">
                  <a16:creationId xmlns:a16="http://schemas.microsoft.com/office/drawing/2014/main" id="{575231A9-3542-4CD1-94D1-A0FDA604A0AF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7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98534BBC-F109-4997-85F0-DA3A497D8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grpSp>
        <p:nvGrpSpPr>
          <p:cNvPr id="2" name="太陽の塔">
            <a:extLst>
              <a:ext uri="{FF2B5EF4-FFF2-40B4-BE49-F238E27FC236}">
                <a16:creationId xmlns:a16="http://schemas.microsoft.com/office/drawing/2014/main" id="{8600DA42-1542-4329-AD58-51C5C7F49632}"/>
              </a:ext>
            </a:extLst>
          </p:cNvPr>
          <p:cNvGrpSpPr/>
          <p:nvPr/>
        </p:nvGrpSpPr>
        <p:grpSpPr>
          <a:xfrm>
            <a:off x="1855663" y="2617513"/>
            <a:ext cx="1693182" cy="807255"/>
            <a:chOff x="1187698" y="2648753"/>
            <a:chExt cx="1693182" cy="807255"/>
          </a:xfrm>
        </p:grpSpPr>
        <p:sp>
          <p:nvSpPr>
            <p:cNvPr id="52" name="7歳から15歳・・・">
              <a:extLst>
                <a:ext uri="{FF2B5EF4-FFF2-40B4-BE49-F238E27FC236}">
                  <a16:creationId xmlns:a16="http://schemas.microsoft.com/office/drawing/2014/main" id="{9684A63D-71E9-4982-BF5C-18D241684FA5}"/>
                </a:ext>
              </a:extLst>
            </p:cNvPr>
            <p:cNvSpPr txBox="1"/>
            <p:nvPr/>
          </p:nvSpPr>
          <p:spPr>
            <a:xfrm>
              <a:off x="1187698" y="2703409"/>
              <a:ext cx="1693182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太陽の塔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6" name="やく">
              <a:extLst>
                <a:ext uri="{FF2B5EF4-FFF2-40B4-BE49-F238E27FC236}">
                  <a16:creationId xmlns:a16="http://schemas.microsoft.com/office/drawing/2014/main" id="{ED7F6749-90B1-4348-B99D-DEAA087F426D}"/>
                </a:ext>
              </a:extLst>
            </p:cNvPr>
            <p:cNvSpPr txBox="1"/>
            <p:nvPr/>
          </p:nvSpPr>
          <p:spPr>
            <a:xfrm>
              <a:off x="1408975" y="2648753"/>
              <a:ext cx="1216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たいよう　とう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74BE409D-7B8A-4278-B51A-B34F02E14F7E}"/>
                </a:ext>
              </a:extLst>
            </p:cNvPr>
            <p:cNvSpPr txBox="1"/>
            <p:nvPr/>
          </p:nvSpPr>
          <p:spPr>
            <a:xfrm>
              <a:off x="1540095" y="3011333"/>
              <a:ext cx="379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57" name="星右下">
            <a:extLst>
              <a:ext uri="{FF2B5EF4-FFF2-40B4-BE49-F238E27FC236}">
                <a16:creationId xmlns:a16="http://schemas.microsoft.com/office/drawing/2014/main" id="{1B0F402D-F26D-42A3-8A52-0D6C91DA3A6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9094105" y="4064454"/>
            <a:ext cx="791671" cy="848032"/>
          </a:xfrm>
          <a:prstGeom prst="rect">
            <a:avLst/>
          </a:prstGeom>
        </p:spPr>
      </p:pic>
      <p:pic>
        <p:nvPicPr>
          <p:cNvPr id="43" name="図 42">
            <a:hlinkClick r:id="rId26" action="ppaction://hlinksldjump"/>
            <a:extLst>
              <a:ext uri="{FF2B5EF4-FFF2-40B4-BE49-F238E27FC236}">
                <a16:creationId xmlns:a16="http://schemas.microsoft.com/office/drawing/2014/main" id="{0CA7BC39-2510-4555-B722-5399ECC7275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9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9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400"/>
                            </p:stCondLst>
                            <p:childTnLst>
                              <p:par>
                                <p:cTn id="6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4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9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900"/>
                            </p:stCondLst>
                            <p:childTnLst>
                              <p:par>
                                <p:cTn id="103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6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075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592323" y="4885784"/>
            <a:ext cx="3233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OSAKA-INFO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6334" y="5723113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9592323" y="5130642"/>
            <a:ext cx="2264176" cy="2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　基本情報　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32" name="太陽の塔" descr="太陽の塔のイラスト">
            <a:extLst>
              <a:ext uri="{FF2B5EF4-FFF2-40B4-BE49-F238E27FC236}">
                <a16:creationId xmlns:a16="http://schemas.microsoft.com/office/drawing/2014/main" id="{3567591D-2DA9-4E05-B5E5-27BF9EA0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80" y="3763262"/>
            <a:ext cx="2162244" cy="192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通天閣" descr="通天閣">
            <a:extLst>
              <a:ext uri="{FF2B5EF4-FFF2-40B4-BE49-F238E27FC236}">
                <a16:creationId xmlns:a16="http://schemas.microsoft.com/office/drawing/2014/main" id="{492DCEA8-F76A-48A3-A2C0-65786531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619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13" y="3581513"/>
            <a:ext cx="2868849" cy="254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矢印">
            <a:extLst>
              <a:ext uri="{FF2B5EF4-FFF2-40B4-BE49-F238E27FC236}">
                <a16:creationId xmlns:a16="http://schemas.microsoft.com/office/drawing/2014/main" id="{5E13948D-F650-4CAF-BCE8-A45DA853E13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3552637" y="3885194"/>
            <a:ext cx="1080266" cy="1143493"/>
          </a:xfrm>
          <a:prstGeom prst="rect">
            <a:avLst/>
          </a:prstGeom>
        </p:spPr>
      </p:pic>
      <p:pic>
        <p:nvPicPr>
          <p:cNvPr id="51" name="矢印">
            <a:extLst>
              <a:ext uri="{FF2B5EF4-FFF2-40B4-BE49-F238E27FC236}">
                <a16:creationId xmlns:a16="http://schemas.microsoft.com/office/drawing/2014/main" id="{65737DC5-F985-48C0-B1F8-126F65E7BBE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6379910" y="3240677"/>
            <a:ext cx="1080266" cy="1143493"/>
          </a:xfrm>
          <a:prstGeom prst="rect">
            <a:avLst/>
          </a:prstGeom>
        </p:spPr>
      </p:pic>
      <p:sp>
        <p:nvSpPr>
          <p:cNvPr id="54" name="あべのハルカス">
            <a:extLst>
              <a:ext uri="{FF2B5EF4-FFF2-40B4-BE49-F238E27FC236}">
                <a16:creationId xmlns:a16="http://schemas.microsoft.com/office/drawing/2014/main" id="{0FBCE48E-6BC0-4C73-A573-0F1F335599A3}"/>
              </a:ext>
            </a:extLst>
          </p:cNvPr>
          <p:cNvSpPr txBox="1"/>
          <p:nvPr/>
        </p:nvSpPr>
        <p:spPr>
          <a:xfrm>
            <a:off x="7636270" y="2248604"/>
            <a:ext cx="2423684" cy="875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4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55" name="星右上">
            <a:extLst>
              <a:ext uri="{FF2B5EF4-FFF2-40B4-BE49-F238E27FC236}">
                <a16:creationId xmlns:a16="http://schemas.microsoft.com/office/drawing/2014/main" id="{35AAFA5C-1BDB-4442-A83D-0A2F36EA023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58" b="62562"/>
          <a:stretch/>
        </p:blipFill>
        <p:spPr>
          <a:xfrm>
            <a:off x="9042904" y="2893699"/>
            <a:ext cx="1367249" cy="1297761"/>
          </a:xfrm>
          <a:prstGeom prst="rect">
            <a:avLst/>
          </a:prstGeom>
        </p:spPr>
      </p:pic>
      <p:pic>
        <p:nvPicPr>
          <p:cNvPr id="56" name="星左下">
            <a:extLst>
              <a:ext uri="{FF2B5EF4-FFF2-40B4-BE49-F238E27FC236}">
                <a16:creationId xmlns:a16="http://schemas.microsoft.com/office/drawing/2014/main" id="{24CEF3C9-C22D-4F32-907E-02B63720AB2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028" t="62231" r="73644" b="19137"/>
          <a:stretch/>
        </p:blipFill>
        <p:spPr>
          <a:xfrm>
            <a:off x="7260008" y="4689833"/>
            <a:ext cx="663277" cy="607925"/>
          </a:xfrm>
          <a:prstGeom prst="rect">
            <a:avLst/>
          </a:prstGeom>
        </p:spPr>
      </p:pic>
      <p:pic>
        <p:nvPicPr>
          <p:cNvPr id="58" name="ちなみに・・・">
            <a:hlinkClick r:id="rId20" action="ppaction://hlinksldjump"/>
            <a:extLst>
              <a:ext uri="{FF2B5EF4-FFF2-40B4-BE49-F238E27FC236}">
                <a16:creationId xmlns:a16="http://schemas.microsoft.com/office/drawing/2014/main" id="{17EA68C1-7252-4D0A-A634-5F5B5D2AB2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04593" y="390000"/>
            <a:ext cx="2067341" cy="1548679"/>
          </a:xfrm>
          <a:prstGeom prst="rect">
            <a:avLst/>
          </a:prstGeom>
        </p:spPr>
      </p:pic>
      <p:pic>
        <p:nvPicPr>
          <p:cNvPr id="59" name="クリック図">
            <a:hlinkClick r:id="rId20" action="ppaction://hlinksldjump"/>
            <a:extLst>
              <a:ext uri="{FF2B5EF4-FFF2-40B4-BE49-F238E27FC236}">
                <a16:creationId xmlns:a16="http://schemas.microsoft.com/office/drawing/2014/main" id="{DE3E3748-B87F-49D0-A833-DB25FC2C6D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069192" y="1424666"/>
            <a:ext cx="932769" cy="987638"/>
          </a:xfrm>
          <a:prstGeom prst="rect">
            <a:avLst/>
          </a:prstGeom>
        </p:spPr>
      </p:pic>
      <p:grpSp>
        <p:nvGrpSpPr>
          <p:cNvPr id="60" name="一番高いのは…">
            <a:extLst>
              <a:ext uri="{FF2B5EF4-FFF2-40B4-BE49-F238E27FC236}">
                <a16:creationId xmlns:a16="http://schemas.microsoft.com/office/drawing/2014/main" id="{01A8BE3B-26F8-431B-BFE3-8CC515B5ABEE}"/>
              </a:ext>
            </a:extLst>
          </p:cNvPr>
          <p:cNvGrpSpPr/>
          <p:nvPr/>
        </p:nvGrpSpPr>
        <p:grpSpPr>
          <a:xfrm>
            <a:off x="2266705" y="1290762"/>
            <a:ext cx="7731979" cy="783627"/>
            <a:chOff x="1500587" y="1722887"/>
            <a:chExt cx="7296534" cy="680788"/>
          </a:xfrm>
        </p:grpSpPr>
        <p:sp>
          <p:nvSpPr>
            <p:cNvPr id="61" name="先生の人数は・・・">
              <a:extLst>
                <a:ext uri="{FF2B5EF4-FFF2-40B4-BE49-F238E27FC236}">
                  <a16:creationId xmlns:a16="http://schemas.microsoft.com/office/drawing/2014/main" id="{733F0AED-3397-4994-99D5-4CB497B555E8}"/>
                </a:ext>
              </a:extLst>
            </p:cNvPr>
            <p:cNvSpPr txBox="1"/>
            <p:nvPr/>
          </p:nvSpPr>
          <p:spPr>
            <a:xfrm>
              <a:off x="1500587" y="1842166"/>
              <a:ext cx="7296534" cy="561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一番高いのはあべのハルカスです。</a:t>
              </a:r>
            </a:p>
          </p:txBody>
        </p:sp>
        <p:sp>
          <p:nvSpPr>
            <p:cNvPr id="66" name="にんずう">
              <a:extLst>
                <a:ext uri="{FF2B5EF4-FFF2-40B4-BE49-F238E27FC236}">
                  <a16:creationId xmlns:a16="http://schemas.microsoft.com/office/drawing/2014/main" id="{0FB7908C-8FD8-40F0-8243-0D86F75941FA}"/>
                </a:ext>
              </a:extLst>
            </p:cNvPr>
            <p:cNvSpPr txBox="1"/>
            <p:nvPr/>
          </p:nvSpPr>
          <p:spPr>
            <a:xfrm>
              <a:off x="2422886" y="1731633"/>
              <a:ext cx="575269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  <p:sp>
          <p:nvSpPr>
            <p:cNvPr id="67" name="せんせい">
              <a:extLst>
                <a:ext uri="{FF2B5EF4-FFF2-40B4-BE49-F238E27FC236}">
                  <a16:creationId xmlns:a16="http://schemas.microsoft.com/office/drawing/2014/main" id="{9C6512F8-BC0D-4FFC-8760-D95ED4DE4650}"/>
                </a:ext>
              </a:extLst>
            </p:cNvPr>
            <p:cNvSpPr txBox="1"/>
            <p:nvPr/>
          </p:nvSpPr>
          <p:spPr>
            <a:xfrm>
              <a:off x="1527286" y="1722887"/>
              <a:ext cx="972000" cy="267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</p:grp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1D2EF64F-02C2-499E-A0CF-A84DF0E3530F}"/>
              </a:ext>
            </a:extLst>
          </p:cNvPr>
          <p:cNvSpPr txBox="1"/>
          <p:nvPr/>
        </p:nvSpPr>
        <p:spPr>
          <a:xfrm>
            <a:off x="9592323" y="4643127"/>
            <a:ext cx="23038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23"/>
              </a:rPr>
              <a:t>太陽の塔オフィシャルサイト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" name="通天閣">
            <a:extLst>
              <a:ext uri="{FF2B5EF4-FFF2-40B4-BE49-F238E27FC236}">
                <a16:creationId xmlns:a16="http://schemas.microsoft.com/office/drawing/2014/main" id="{72472442-7F8A-403C-A456-CAC45B2A8DF2}"/>
              </a:ext>
            </a:extLst>
          </p:cNvPr>
          <p:cNvGrpSpPr/>
          <p:nvPr/>
        </p:nvGrpSpPr>
        <p:grpSpPr>
          <a:xfrm>
            <a:off x="4824800" y="2476600"/>
            <a:ext cx="1733673" cy="791724"/>
            <a:chOff x="4156835" y="2507840"/>
            <a:chExt cx="1733673" cy="791724"/>
          </a:xfrm>
        </p:grpSpPr>
        <p:sp>
          <p:nvSpPr>
            <p:cNvPr id="53" name="7歳から15歳・・・">
              <a:extLst>
                <a:ext uri="{FF2B5EF4-FFF2-40B4-BE49-F238E27FC236}">
                  <a16:creationId xmlns:a16="http://schemas.microsoft.com/office/drawing/2014/main" id="{68E9EA4D-CAC4-4890-907F-35B5AC7D978B}"/>
                </a:ext>
              </a:extLst>
            </p:cNvPr>
            <p:cNvSpPr txBox="1"/>
            <p:nvPr/>
          </p:nvSpPr>
          <p:spPr>
            <a:xfrm>
              <a:off x="4156835" y="2546965"/>
              <a:ext cx="1733673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通天閣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108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E8799896-E19B-4533-9B25-0048F6F72E77}"/>
                </a:ext>
              </a:extLst>
            </p:cNvPr>
            <p:cNvSpPr txBox="1"/>
            <p:nvPr/>
          </p:nvSpPr>
          <p:spPr>
            <a:xfrm>
              <a:off x="4561172" y="2507840"/>
              <a:ext cx="9664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つうてんかく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030" name="あべのハルカス" descr="あべのハルカス的なビルのイラスト">
            <a:extLst>
              <a:ext uri="{FF2B5EF4-FFF2-40B4-BE49-F238E27FC236}">
                <a16:creationId xmlns:a16="http://schemas.microsoft.com/office/drawing/2014/main" id="{654D84F3-6727-4433-8478-0443DEF1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4" b="39770"/>
          <a:stretch/>
        </p:blipFill>
        <p:spPr bwMode="auto">
          <a:xfrm>
            <a:off x="8301706" y="3240681"/>
            <a:ext cx="1059694" cy="29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星左上">
            <a:extLst>
              <a:ext uri="{FF2B5EF4-FFF2-40B4-BE49-F238E27FC236}">
                <a16:creationId xmlns:a16="http://schemas.microsoft.com/office/drawing/2014/main" id="{73A229E3-8442-40BB-9065-6CFEC9C8E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7568857" y="3072915"/>
            <a:ext cx="791671" cy="848032"/>
          </a:xfrm>
          <a:prstGeom prst="rect">
            <a:avLst/>
          </a:prstGeom>
        </p:spPr>
      </p:pic>
      <p:grpSp>
        <p:nvGrpSpPr>
          <p:cNvPr id="2" name="太陽の塔">
            <a:extLst>
              <a:ext uri="{FF2B5EF4-FFF2-40B4-BE49-F238E27FC236}">
                <a16:creationId xmlns:a16="http://schemas.microsoft.com/office/drawing/2014/main" id="{8600DA42-1542-4329-AD58-51C5C7F49632}"/>
              </a:ext>
            </a:extLst>
          </p:cNvPr>
          <p:cNvGrpSpPr/>
          <p:nvPr/>
        </p:nvGrpSpPr>
        <p:grpSpPr>
          <a:xfrm>
            <a:off x="1855663" y="2617513"/>
            <a:ext cx="1693182" cy="807255"/>
            <a:chOff x="1187698" y="2648753"/>
            <a:chExt cx="1693182" cy="807255"/>
          </a:xfrm>
        </p:grpSpPr>
        <p:sp>
          <p:nvSpPr>
            <p:cNvPr id="52" name="7歳から15歳・・・">
              <a:extLst>
                <a:ext uri="{FF2B5EF4-FFF2-40B4-BE49-F238E27FC236}">
                  <a16:creationId xmlns:a16="http://schemas.microsoft.com/office/drawing/2014/main" id="{9684A63D-71E9-4982-BF5C-18D241684FA5}"/>
                </a:ext>
              </a:extLst>
            </p:cNvPr>
            <p:cNvSpPr txBox="1"/>
            <p:nvPr/>
          </p:nvSpPr>
          <p:spPr>
            <a:xfrm>
              <a:off x="1187698" y="2703409"/>
              <a:ext cx="1693182" cy="752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太陽の塔</a:t>
              </a:r>
              <a:endPara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 algn="ctr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約</a:t>
              </a:r>
              <a:r>
                <a:rPr kumimoji="1" lang="en-US" altLang="ja-JP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70</a:t>
              </a:r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36" name="やく">
              <a:extLst>
                <a:ext uri="{FF2B5EF4-FFF2-40B4-BE49-F238E27FC236}">
                  <a16:creationId xmlns:a16="http://schemas.microsoft.com/office/drawing/2014/main" id="{ED7F6749-90B1-4348-B99D-DEAA087F426D}"/>
                </a:ext>
              </a:extLst>
            </p:cNvPr>
            <p:cNvSpPr txBox="1"/>
            <p:nvPr/>
          </p:nvSpPr>
          <p:spPr>
            <a:xfrm>
              <a:off x="1408975" y="2648753"/>
              <a:ext cx="12165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たいよう　とう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74BE409D-7B8A-4278-B51A-B34F02E14F7E}"/>
                </a:ext>
              </a:extLst>
            </p:cNvPr>
            <p:cNvSpPr txBox="1"/>
            <p:nvPr/>
          </p:nvSpPr>
          <p:spPr>
            <a:xfrm>
              <a:off x="1540095" y="3011333"/>
              <a:ext cx="3795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</a:t>
              </a:r>
              <a:endParaRPr kumimoji="1" lang="ja-JP" altLang="en-US" sz="10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57" name="星右下">
            <a:extLst>
              <a:ext uri="{FF2B5EF4-FFF2-40B4-BE49-F238E27FC236}">
                <a16:creationId xmlns:a16="http://schemas.microsoft.com/office/drawing/2014/main" id="{1B0F402D-F26D-42A3-8A52-0D6C91DA3A6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514" t="37989" r="35764" b="39814"/>
          <a:stretch/>
        </p:blipFill>
        <p:spPr>
          <a:xfrm>
            <a:off x="9094105" y="4064454"/>
            <a:ext cx="791671" cy="848032"/>
          </a:xfrm>
          <a:prstGeom prst="rect">
            <a:avLst/>
          </a:prstGeom>
        </p:spPr>
      </p:pic>
      <p:pic>
        <p:nvPicPr>
          <p:cNvPr id="43" name="図 42">
            <a:hlinkClick r:id="rId25" action="ppaction://hlinksldjump"/>
            <a:extLst>
              <a:ext uri="{FF2B5EF4-FFF2-40B4-BE49-F238E27FC236}">
                <a16:creationId xmlns:a16="http://schemas.microsoft.com/office/drawing/2014/main" id="{0CA7BC39-2510-4555-B722-5399ECC7275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62" name="ざんねん">
            <a:extLst>
              <a:ext uri="{FF2B5EF4-FFF2-40B4-BE49-F238E27FC236}">
                <a16:creationId xmlns:a16="http://schemas.microsoft.com/office/drawing/2014/main" id="{03488739-F089-40D2-A231-07FDDB10647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63" name="ざんねん">
              <a:extLst>
                <a:ext uri="{FF2B5EF4-FFF2-40B4-BE49-F238E27FC236}">
                  <a16:creationId xmlns:a16="http://schemas.microsoft.com/office/drawing/2014/main" id="{1546E1C9-5A1A-4DB2-8889-2AF3A7E7DFF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A114213D-CEAD-4B59-9455-45322582F7C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76D047B9-3E6C-4712-A59C-FD74E845E9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5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4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9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9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900"/>
                            </p:stCondLst>
                            <p:childTnLst>
                              <p:par>
                                <p:cTn id="6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400"/>
                            </p:stCondLst>
                            <p:childTnLst>
                              <p:par>
                                <p:cTn id="68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4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9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900"/>
                            </p:stCondLst>
                            <p:childTnLst>
                              <p:par>
                                <p:cTn id="106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10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6" presetClass="emph" presetSubtype="0" repeatCount="2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54" grpId="0" animBg="1"/>
      <p:bldP spid="54" grpId="1" animBg="1"/>
      <p:bldP spid="5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7" name="あべのハルカスは西日本・・・">
            <a:extLst>
              <a:ext uri="{FF2B5EF4-FFF2-40B4-BE49-F238E27FC236}">
                <a16:creationId xmlns:a16="http://schemas.microsoft.com/office/drawing/2014/main" id="{E6C915C1-8820-4BC2-8C1B-925B9E864913}"/>
              </a:ext>
            </a:extLst>
          </p:cNvPr>
          <p:cNvGrpSpPr/>
          <p:nvPr/>
        </p:nvGrpSpPr>
        <p:grpSpPr>
          <a:xfrm>
            <a:off x="1385383" y="1039055"/>
            <a:ext cx="9421234" cy="665278"/>
            <a:chOff x="1289275" y="1118943"/>
            <a:chExt cx="9421234" cy="665278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289275" y="1261001"/>
              <a:ext cx="942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あべのハルカスは西日本で一番高い建物です。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8444233" y="1128569"/>
              <a:ext cx="937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たてもの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639181" y="1118943"/>
              <a:ext cx="1493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いちばんたか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852712" y="1128664"/>
              <a:ext cx="1437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にしにほん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673" y="5729595"/>
            <a:ext cx="2505673" cy="847417"/>
          </a:xfrm>
          <a:prstGeom prst="rect">
            <a:avLst/>
          </a:prstGeom>
        </p:spPr>
      </p:pic>
      <p:grpSp>
        <p:nvGrpSpPr>
          <p:cNvPr id="6" name="東京スカイツリーは・・・">
            <a:extLst>
              <a:ext uri="{FF2B5EF4-FFF2-40B4-BE49-F238E27FC236}">
                <a16:creationId xmlns:a16="http://schemas.microsoft.com/office/drawing/2014/main" id="{0A9EB5B1-6E5F-4A17-A3C8-C4BF1554E8BB}"/>
              </a:ext>
            </a:extLst>
          </p:cNvPr>
          <p:cNvGrpSpPr/>
          <p:nvPr/>
        </p:nvGrpSpPr>
        <p:grpSpPr>
          <a:xfrm>
            <a:off x="1005701" y="2555052"/>
            <a:ext cx="10180598" cy="662771"/>
            <a:chOff x="1005701" y="2372299"/>
            <a:chExt cx="10180598" cy="662771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1005701" y="2511850"/>
              <a:ext cx="101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東京スカイツリーは、あべのハルカスの倍以上の高さです。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5701" y="2393211"/>
              <a:ext cx="92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とうきょう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635062" y="2372299"/>
              <a:ext cx="13287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ばいいじょう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9190259" y="2378474"/>
              <a:ext cx="490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たか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25" name="矢印">
            <a:extLst>
              <a:ext uri="{FF2B5EF4-FFF2-40B4-BE49-F238E27FC236}">
                <a16:creationId xmlns:a16="http://schemas.microsoft.com/office/drawing/2014/main" id="{2863FFB4-61CB-4B30-8B6E-1A1DFFE80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5384099" y="3872391"/>
            <a:ext cx="1080266" cy="1143493"/>
          </a:xfrm>
          <a:prstGeom prst="rect">
            <a:avLst/>
          </a:prstGeom>
        </p:spPr>
      </p:pic>
      <p:grpSp>
        <p:nvGrpSpPr>
          <p:cNvPr id="10" name="世界一高いタワーと・・・">
            <a:extLst>
              <a:ext uri="{FF2B5EF4-FFF2-40B4-BE49-F238E27FC236}">
                <a16:creationId xmlns:a16="http://schemas.microsoft.com/office/drawing/2014/main" id="{C3EEDAC2-DACB-4B76-84B5-CD13A745B34D}"/>
              </a:ext>
            </a:extLst>
          </p:cNvPr>
          <p:cNvGrpSpPr/>
          <p:nvPr/>
        </p:nvGrpSpPr>
        <p:grpSpPr>
          <a:xfrm>
            <a:off x="318071" y="1787490"/>
            <a:ext cx="11039491" cy="677342"/>
            <a:chOff x="462877" y="1683992"/>
            <a:chExt cx="11039491" cy="67734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EA88CBA-49A5-42F9-94C7-72F3B74A353B}"/>
                </a:ext>
              </a:extLst>
            </p:cNvPr>
            <p:cNvGrpSpPr/>
            <p:nvPr/>
          </p:nvGrpSpPr>
          <p:grpSpPr>
            <a:xfrm>
              <a:off x="462877" y="1703447"/>
              <a:ext cx="11039491" cy="657887"/>
              <a:chOff x="3373298" y="2074822"/>
              <a:chExt cx="10173490" cy="657887"/>
            </a:xfrm>
          </p:grpSpPr>
          <p:sp>
            <p:nvSpPr>
              <p:cNvPr id="29" name="近くの都道府県と･･･">
                <a:extLst>
                  <a:ext uri="{FF2B5EF4-FFF2-40B4-BE49-F238E27FC236}">
                    <a16:creationId xmlns:a16="http://schemas.microsoft.com/office/drawing/2014/main" id="{5405D845-6181-45E1-BCD1-55868C189649}"/>
                  </a:ext>
                </a:extLst>
              </p:cNvPr>
              <p:cNvSpPr txBox="1"/>
              <p:nvPr/>
            </p:nvSpPr>
            <p:spPr>
              <a:xfrm>
                <a:off x="3373298" y="2209489"/>
                <a:ext cx="1017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「世界一高いタワー」として、ギネス世界記録に認定されている</a:t>
                </a:r>
              </a:p>
            </p:txBody>
          </p:sp>
          <p:sp>
            <p:nvSpPr>
              <p:cNvPr id="30" name="とどうふけん">
                <a:extLst>
                  <a:ext uri="{FF2B5EF4-FFF2-40B4-BE49-F238E27FC236}">
                    <a16:creationId xmlns:a16="http://schemas.microsoft.com/office/drawing/2014/main" id="{57A57781-2EFF-4C48-A793-38F7AC0B9A40}"/>
                  </a:ext>
                </a:extLst>
              </p:cNvPr>
              <p:cNvSpPr txBox="1"/>
              <p:nvPr/>
            </p:nvSpPr>
            <p:spPr>
              <a:xfrm>
                <a:off x="3701755" y="2074822"/>
                <a:ext cx="1525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せかいいちたか</a:t>
                </a:r>
              </a:p>
            </p:txBody>
          </p:sp>
        </p:grpSp>
        <p:sp>
          <p:nvSpPr>
            <p:cNvPr id="34" name="とどうふけん">
              <a:extLst>
                <a:ext uri="{FF2B5EF4-FFF2-40B4-BE49-F238E27FC236}">
                  <a16:creationId xmlns:a16="http://schemas.microsoft.com/office/drawing/2014/main" id="{681E27CE-4655-402E-A2B4-6021CC6675DC}"/>
                </a:ext>
              </a:extLst>
            </p:cNvPr>
            <p:cNvSpPr txBox="1"/>
            <p:nvPr/>
          </p:nvSpPr>
          <p:spPr>
            <a:xfrm>
              <a:off x="6889114" y="1683992"/>
              <a:ext cx="1616095" cy="25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せかいきろく</a:t>
              </a:r>
            </a:p>
          </p:txBody>
        </p:sp>
        <p:sp>
          <p:nvSpPr>
            <p:cNvPr id="35" name="とどうふけん">
              <a:extLst>
                <a:ext uri="{FF2B5EF4-FFF2-40B4-BE49-F238E27FC236}">
                  <a16:creationId xmlns:a16="http://schemas.microsoft.com/office/drawing/2014/main" id="{078BB33D-D395-4157-8DFC-781FE2E3B5A4}"/>
                </a:ext>
              </a:extLst>
            </p:cNvPr>
            <p:cNvSpPr txBox="1"/>
            <p:nvPr/>
          </p:nvSpPr>
          <p:spPr>
            <a:xfrm>
              <a:off x="8707489" y="1707755"/>
              <a:ext cx="919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にんてい</a:t>
              </a:r>
            </a:p>
          </p:txBody>
        </p:sp>
      </p:grpSp>
      <p:grpSp>
        <p:nvGrpSpPr>
          <p:cNvPr id="2" name="東京スカイツリー">
            <a:extLst>
              <a:ext uri="{FF2B5EF4-FFF2-40B4-BE49-F238E27FC236}">
                <a16:creationId xmlns:a16="http://schemas.microsoft.com/office/drawing/2014/main" id="{B58AC561-4600-45C5-B131-F65FFBF9C0F4}"/>
              </a:ext>
            </a:extLst>
          </p:cNvPr>
          <p:cNvGrpSpPr/>
          <p:nvPr/>
        </p:nvGrpSpPr>
        <p:grpSpPr>
          <a:xfrm>
            <a:off x="9044403" y="3831528"/>
            <a:ext cx="2661637" cy="939328"/>
            <a:chOff x="9457673" y="4058636"/>
            <a:chExt cx="2232093" cy="712222"/>
          </a:xfrm>
        </p:grpSpPr>
        <p:sp>
          <p:nvSpPr>
            <p:cNvPr id="27" name="東京スカイツリー">
              <a:extLst>
                <a:ext uri="{FF2B5EF4-FFF2-40B4-BE49-F238E27FC236}">
                  <a16:creationId xmlns:a16="http://schemas.microsoft.com/office/drawing/2014/main" id="{B0D57BAC-D984-4FD4-805B-2EAD3D667EFA}"/>
                </a:ext>
              </a:extLst>
            </p:cNvPr>
            <p:cNvSpPr txBox="1"/>
            <p:nvPr/>
          </p:nvSpPr>
          <p:spPr>
            <a:xfrm>
              <a:off x="9457673" y="4106874"/>
              <a:ext cx="2232093" cy="663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東京スカイツリー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634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39F03707-3BB5-4E97-9FE9-A14E1DFEB572}"/>
                </a:ext>
              </a:extLst>
            </p:cNvPr>
            <p:cNvSpPr txBox="1"/>
            <p:nvPr/>
          </p:nvSpPr>
          <p:spPr>
            <a:xfrm>
              <a:off x="9535125" y="4058636"/>
              <a:ext cx="763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とうきょう</a:t>
              </a:r>
              <a:endPara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出典リンク">
            <a:extLst>
              <a:ext uri="{FF2B5EF4-FFF2-40B4-BE49-F238E27FC236}">
                <a16:creationId xmlns:a16="http://schemas.microsoft.com/office/drawing/2014/main" id="{E2B70FEF-9890-4B3E-AB02-2F227C828340}"/>
              </a:ext>
            </a:extLst>
          </p:cNvPr>
          <p:cNvSpPr txBox="1"/>
          <p:nvPr/>
        </p:nvSpPr>
        <p:spPr>
          <a:xfrm>
            <a:off x="9680404" y="5289039"/>
            <a:ext cx="1620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東京スカイツリー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出典リンク">
            <a:extLst>
              <a:ext uri="{FF2B5EF4-FFF2-40B4-BE49-F238E27FC236}">
                <a16:creationId xmlns:a16="http://schemas.microsoft.com/office/drawing/2014/main" id="{326AB3F5-13F8-423E-B7E8-993C72A5DD3A}"/>
              </a:ext>
            </a:extLst>
          </p:cNvPr>
          <p:cNvSpPr txBox="1"/>
          <p:nvPr/>
        </p:nvSpPr>
        <p:spPr>
          <a:xfrm>
            <a:off x="9686197" y="5046203"/>
            <a:ext cx="159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あべのハルカスイラスト" descr="あべのハルカス的なビルのイラスト">
            <a:extLst>
              <a:ext uri="{FF2B5EF4-FFF2-40B4-BE49-F238E27FC236}">
                <a16:creationId xmlns:a16="http://schemas.microsoft.com/office/drawing/2014/main" id="{B400AA9C-158D-4BE6-BC55-76FAA40BE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-23653" b="24947"/>
          <a:stretch/>
        </p:blipFill>
        <p:spPr bwMode="auto">
          <a:xfrm>
            <a:off x="3570987" y="3829718"/>
            <a:ext cx="1440778" cy="21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東京スカイツリーイラスト" descr="スカイツリー的なタワーイラスト">
            <a:extLst>
              <a:ext uri="{FF2B5EF4-FFF2-40B4-BE49-F238E27FC236}">
                <a16:creationId xmlns:a16="http://schemas.microsoft.com/office/drawing/2014/main" id="{2E10BF7A-FC4D-44E6-8962-76FE161C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8" r="-142623" b="14930"/>
          <a:stretch/>
        </p:blipFill>
        <p:spPr bwMode="auto">
          <a:xfrm>
            <a:off x="6832449" y="3420249"/>
            <a:ext cx="1808664" cy="29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あべのハルカス">
            <a:extLst>
              <a:ext uri="{FF2B5EF4-FFF2-40B4-BE49-F238E27FC236}">
                <a16:creationId xmlns:a16="http://schemas.microsoft.com/office/drawing/2014/main" id="{B09813CF-6E21-4562-9BA9-ACA59B827BE5}"/>
              </a:ext>
            </a:extLst>
          </p:cNvPr>
          <p:cNvSpPr txBox="1"/>
          <p:nvPr/>
        </p:nvSpPr>
        <p:spPr>
          <a:xfrm>
            <a:off x="1205660" y="4418055"/>
            <a:ext cx="1923694" cy="75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0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45" name="星右上">
            <a:extLst>
              <a:ext uri="{FF2B5EF4-FFF2-40B4-BE49-F238E27FC236}">
                <a16:creationId xmlns:a16="http://schemas.microsoft.com/office/drawing/2014/main" id="{3E0E0BDE-C315-4678-BA66-067D43B508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0558" b="62562"/>
          <a:stretch/>
        </p:blipFill>
        <p:spPr>
          <a:xfrm>
            <a:off x="7817831" y="3347340"/>
            <a:ext cx="1367249" cy="1297761"/>
          </a:xfrm>
          <a:prstGeom prst="rect">
            <a:avLst/>
          </a:prstGeom>
        </p:spPr>
      </p:pic>
      <p:pic>
        <p:nvPicPr>
          <p:cNvPr id="46" name="星左下">
            <a:extLst>
              <a:ext uri="{FF2B5EF4-FFF2-40B4-BE49-F238E27FC236}">
                <a16:creationId xmlns:a16="http://schemas.microsoft.com/office/drawing/2014/main" id="{0A11FB0D-9FBF-40EF-9F19-A8FD73BEC03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28" t="62231" r="73644" b="19137"/>
          <a:stretch/>
        </p:blipFill>
        <p:spPr>
          <a:xfrm>
            <a:off x="6971785" y="5211020"/>
            <a:ext cx="663277" cy="607925"/>
          </a:xfrm>
          <a:prstGeom prst="rect">
            <a:avLst/>
          </a:prstGeom>
        </p:spPr>
      </p:pic>
      <p:pic>
        <p:nvPicPr>
          <p:cNvPr id="47" name="星右下">
            <a:extLst>
              <a:ext uri="{FF2B5EF4-FFF2-40B4-BE49-F238E27FC236}">
                <a16:creationId xmlns:a16="http://schemas.microsoft.com/office/drawing/2014/main" id="{D606261D-4691-47D2-A33C-8D5B3C6EC1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8454425" y="4750518"/>
            <a:ext cx="791671" cy="848032"/>
          </a:xfrm>
          <a:prstGeom prst="rect">
            <a:avLst/>
          </a:prstGeom>
        </p:spPr>
      </p:pic>
      <p:pic>
        <p:nvPicPr>
          <p:cNvPr id="48" name="星左上">
            <a:extLst>
              <a:ext uri="{FF2B5EF4-FFF2-40B4-BE49-F238E27FC236}">
                <a16:creationId xmlns:a16="http://schemas.microsoft.com/office/drawing/2014/main" id="{05697A7A-6ABD-4242-9869-18FB0E6BD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6524627" y="3682688"/>
            <a:ext cx="791671" cy="848032"/>
          </a:xfrm>
          <a:prstGeom prst="rect">
            <a:avLst/>
          </a:prstGeom>
        </p:spPr>
      </p:pic>
      <p:pic>
        <p:nvPicPr>
          <p:cNvPr id="52" name="図 51">
            <a:hlinkClick r:id="rId16" action="ppaction://hlinksldjump"/>
            <a:extLst>
              <a:ext uri="{FF2B5EF4-FFF2-40B4-BE49-F238E27FC236}">
                <a16:creationId xmlns:a16="http://schemas.microsoft.com/office/drawing/2014/main" id="{180FDF92-F175-44FF-B0FD-99EBAE23F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7" name="あべのハルカスは西日本・・・">
            <a:extLst>
              <a:ext uri="{FF2B5EF4-FFF2-40B4-BE49-F238E27FC236}">
                <a16:creationId xmlns:a16="http://schemas.microsoft.com/office/drawing/2014/main" id="{E6C915C1-8820-4BC2-8C1B-925B9E864913}"/>
              </a:ext>
            </a:extLst>
          </p:cNvPr>
          <p:cNvGrpSpPr/>
          <p:nvPr/>
        </p:nvGrpSpPr>
        <p:grpSpPr>
          <a:xfrm>
            <a:off x="1385383" y="1039055"/>
            <a:ext cx="9421234" cy="665278"/>
            <a:chOff x="1289275" y="1118943"/>
            <a:chExt cx="9421234" cy="665278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289275" y="1261001"/>
              <a:ext cx="942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あべのハルカスは西日本で一番高い建物です。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8444233" y="1128569"/>
              <a:ext cx="937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たてもの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639181" y="1118943"/>
              <a:ext cx="1493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いちばんたか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852712" y="1128664"/>
              <a:ext cx="1437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にしにほん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673" y="5729595"/>
            <a:ext cx="2505673" cy="847417"/>
          </a:xfrm>
          <a:prstGeom prst="rect">
            <a:avLst/>
          </a:prstGeom>
        </p:spPr>
      </p:pic>
      <p:grpSp>
        <p:nvGrpSpPr>
          <p:cNvPr id="6" name="東京スカイツリーは・・・">
            <a:extLst>
              <a:ext uri="{FF2B5EF4-FFF2-40B4-BE49-F238E27FC236}">
                <a16:creationId xmlns:a16="http://schemas.microsoft.com/office/drawing/2014/main" id="{0A9EB5B1-6E5F-4A17-A3C8-C4BF1554E8BB}"/>
              </a:ext>
            </a:extLst>
          </p:cNvPr>
          <p:cNvGrpSpPr/>
          <p:nvPr/>
        </p:nvGrpSpPr>
        <p:grpSpPr>
          <a:xfrm>
            <a:off x="1005701" y="2555052"/>
            <a:ext cx="10180598" cy="662771"/>
            <a:chOff x="1005701" y="2372299"/>
            <a:chExt cx="10180598" cy="662771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1005701" y="2511850"/>
              <a:ext cx="101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東京スカイツリーは、あべのハルカスの倍以上の高さです。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5701" y="2393211"/>
              <a:ext cx="92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とうきょう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635062" y="2372299"/>
              <a:ext cx="13287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ばいいじょう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9190259" y="2378474"/>
              <a:ext cx="490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たか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25" name="矢印">
            <a:extLst>
              <a:ext uri="{FF2B5EF4-FFF2-40B4-BE49-F238E27FC236}">
                <a16:creationId xmlns:a16="http://schemas.microsoft.com/office/drawing/2014/main" id="{2863FFB4-61CB-4B30-8B6E-1A1DFFE80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5384099" y="3872391"/>
            <a:ext cx="1080266" cy="1143493"/>
          </a:xfrm>
          <a:prstGeom prst="rect">
            <a:avLst/>
          </a:prstGeom>
        </p:spPr>
      </p:pic>
      <p:grpSp>
        <p:nvGrpSpPr>
          <p:cNvPr id="10" name="世界一高いタワーと・・・">
            <a:extLst>
              <a:ext uri="{FF2B5EF4-FFF2-40B4-BE49-F238E27FC236}">
                <a16:creationId xmlns:a16="http://schemas.microsoft.com/office/drawing/2014/main" id="{C3EEDAC2-DACB-4B76-84B5-CD13A745B34D}"/>
              </a:ext>
            </a:extLst>
          </p:cNvPr>
          <p:cNvGrpSpPr/>
          <p:nvPr/>
        </p:nvGrpSpPr>
        <p:grpSpPr>
          <a:xfrm>
            <a:off x="318071" y="1787490"/>
            <a:ext cx="11039491" cy="677342"/>
            <a:chOff x="462877" y="1683992"/>
            <a:chExt cx="11039491" cy="67734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EA88CBA-49A5-42F9-94C7-72F3B74A353B}"/>
                </a:ext>
              </a:extLst>
            </p:cNvPr>
            <p:cNvGrpSpPr/>
            <p:nvPr/>
          </p:nvGrpSpPr>
          <p:grpSpPr>
            <a:xfrm>
              <a:off x="462877" y="1703447"/>
              <a:ext cx="11039491" cy="657887"/>
              <a:chOff x="3373298" y="2074822"/>
              <a:chExt cx="10173490" cy="657887"/>
            </a:xfrm>
          </p:grpSpPr>
          <p:sp>
            <p:nvSpPr>
              <p:cNvPr id="29" name="近くの都道府県と･･･">
                <a:extLst>
                  <a:ext uri="{FF2B5EF4-FFF2-40B4-BE49-F238E27FC236}">
                    <a16:creationId xmlns:a16="http://schemas.microsoft.com/office/drawing/2014/main" id="{5405D845-6181-45E1-BCD1-55868C189649}"/>
                  </a:ext>
                </a:extLst>
              </p:cNvPr>
              <p:cNvSpPr txBox="1"/>
              <p:nvPr/>
            </p:nvSpPr>
            <p:spPr>
              <a:xfrm>
                <a:off x="3373298" y="2209489"/>
                <a:ext cx="1017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「世界一高いタワー」として、ギネス世界記録に認定されている</a:t>
                </a:r>
              </a:p>
            </p:txBody>
          </p:sp>
          <p:sp>
            <p:nvSpPr>
              <p:cNvPr id="30" name="とどうふけん">
                <a:extLst>
                  <a:ext uri="{FF2B5EF4-FFF2-40B4-BE49-F238E27FC236}">
                    <a16:creationId xmlns:a16="http://schemas.microsoft.com/office/drawing/2014/main" id="{57A57781-2EFF-4C48-A793-38F7AC0B9A40}"/>
                  </a:ext>
                </a:extLst>
              </p:cNvPr>
              <p:cNvSpPr txBox="1"/>
              <p:nvPr/>
            </p:nvSpPr>
            <p:spPr>
              <a:xfrm>
                <a:off x="3701755" y="2074822"/>
                <a:ext cx="1525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せかいいちたか</a:t>
                </a:r>
              </a:p>
            </p:txBody>
          </p:sp>
        </p:grpSp>
        <p:sp>
          <p:nvSpPr>
            <p:cNvPr id="34" name="とどうふけん">
              <a:extLst>
                <a:ext uri="{FF2B5EF4-FFF2-40B4-BE49-F238E27FC236}">
                  <a16:creationId xmlns:a16="http://schemas.microsoft.com/office/drawing/2014/main" id="{681E27CE-4655-402E-A2B4-6021CC6675DC}"/>
                </a:ext>
              </a:extLst>
            </p:cNvPr>
            <p:cNvSpPr txBox="1"/>
            <p:nvPr/>
          </p:nvSpPr>
          <p:spPr>
            <a:xfrm>
              <a:off x="6889114" y="1683992"/>
              <a:ext cx="1616095" cy="25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せかいきろく</a:t>
              </a:r>
            </a:p>
          </p:txBody>
        </p:sp>
        <p:sp>
          <p:nvSpPr>
            <p:cNvPr id="35" name="とどうふけん">
              <a:extLst>
                <a:ext uri="{FF2B5EF4-FFF2-40B4-BE49-F238E27FC236}">
                  <a16:creationId xmlns:a16="http://schemas.microsoft.com/office/drawing/2014/main" id="{078BB33D-D395-4157-8DFC-781FE2E3B5A4}"/>
                </a:ext>
              </a:extLst>
            </p:cNvPr>
            <p:cNvSpPr txBox="1"/>
            <p:nvPr/>
          </p:nvSpPr>
          <p:spPr>
            <a:xfrm>
              <a:off x="8707489" y="1707755"/>
              <a:ext cx="919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にんてい</a:t>
              </a:r>
            </a:p>
          </p:txBody>
        </p:sp>
      </p:grpSp>
      <p:grpSp>
        <p:nvGrpSpPr>
          <p:cNvPr id="2" name="東京スカイツリー">
            <a:extLst>
              <a:ext uri="{FF2B5EF4-FFF2-40B4-BE49-F238E27FC236}">
                <a16:creationId xmlns:a16="http://schemas.microsoft.com/office/drawing/2014/main" id="{B58AC561-4600-45C5-B131-F65FFBF9C0F4}"/>
              </a:ext>
            </a:extLst>
          </p:cNvPr>
          <p:cNvGrpSpPr/>
          <p:nvPr/>
        </p:nvGrpSpPr>
        <p:grpSpPr>
          <a:xfrm>
            <a:off x="9044403" y="3831528"/>
            <a:ext cx="2661637" cy="939328"/>
            <a:chOff x="9457673" y="4058636"/>
            <a:chExt cx="2232093" cy="712222"/>
          </a:xfrm>
        </p:grpSpPr>
        <p:sp>
          <p:nvSpPr>
            <p:cNvPr id="27" name="東京スカイツリー">
              <a:extLst>
                <a:ext uri="{FF2B5EF4-FFF2-40B4-BE49-F238E27FC236}">
                  <a16:creationId xmlns:a16="http://schemas.microsoft.com/office/drawing/2014/main" id="{B0D57BAC-D984-4FD4-805B-2EAD3D667EFA}"/>
                </a:ext>
              </a:extLst>
            </p:cNvPr>
            <p:cNvSpPr txBox="1"/>
            <p:nvPr/>
          </p:nvSpPr>
          <p:spPr>
            <a:xfrm>
              <a:off x="9457673" y="4106874"/>
              <a:ext cx="2232093" cy="663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東京スカイツリー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634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39F03707-3BB5-4E97-9FE9-A14E1DFEB572}"/>
                </a:ext>
              </a:extLst>
            </p:cNvPr>
            <p:cNvSpPr txBox="1"/>
            <p:nvPr/>
          </p:nvSpPr>
          <p:spPr>
            <a:xfrm>
              <a:off x="9535125" y="4058636"/>
              <a:ext cx="763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とうきょう</a:t>
              </a:r>
              <a:endPara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出典リンク">
            <a:extLst>
              <a:ext uri="{FF2B5EF4-FFF2-40B4-BE49-F238E27FC236}">
                <a16:creationId xmlns:a16="http://schemas.microsoft.com/office/drawing/2014/main" id="{E2B70FEF-9890-4B3E-AB02-2F227C828340}"/>
              </a:ext>
            </a:extLst>
          </p:cNvPr>
          <p:cNvSpPr txBox="1"/>
          <p:nvPr/>
        </p:nvSpPr>
        <p:spPr>
          <a:xfrm>
            <a:off x="9680404" y="5289039"/>
            <a:ext cx="1620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東京スカイツリー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出典リンク">
            <a:extLst>
              <a:ext uri="{FF2B5EF4-FFF2-40B4-BE49-F238E27FC236}">
                <a16:creationId xmlns:a16="http://schemas.microsoft.com/office/drawing/2014/main" id="{326AB3F5-13F8-423E-B7E8-993C72A5DD3A}"/>
              </a:ext>
            </a:extLst>
          </p:cNvPr>
          <p:cNvSpPr txBox="1"/>
          <p:nvPr/>
        </p:nvSpPr>
        <p:spPr>
          <a:xfrm>
            <a:off x="9686197" y="5046203"/>
            <a:ext cx="159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あべのハルカスイラスト" descr="あべのハルカス的なビルのイラスト">
            <a:extLst>
              <a:ext uri="{FF2B5EF4-FFF2-40B4-BE49-F238E27FC236}">
                <a16:creationId xmlns:a16="http://schemas.microsoft.com/office/drawing/2014/main" id="{B400AA9C-158D-4BE6-BC55-76FAA40BE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-23653" b="24947"/>
          <a:stretch/>
        </p:blipFill>
        <p:spPr bwMode="auto">
          <a:xfrm>
            <a:off x="3570987" y="3829718"/>
            <a:ext cx="1440778" cy="21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東京スカイツリーイラスト" descr="スカイツリー的なタワーイラスト">
            <a:extLst>
              <a:ext uri="{FF2B5EF4-FFF2-40B4-BE49-F238E27FC236}">
                <a16:creationId xmlns:a16="http://schemas.microsoft.com/office/drawing/2014/main" id="{2E10BF7A-FC4D-44E6-8962-76FE161C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8" r="-142623" b="14930"/>
          <a:stretch/>
        </p:blipFill>
        <p:spPr bwMode="auto">
          <a:xfrm>
            <a:off x="6832449" y="3420249"/>
            <a:ext cx="1808664" cy="29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あべのハルカス">
            <a:extLst>
              <a:ext uri="{FF2B5EF4-FFF2-40B4-BE49-F238E27FC236}">
                <a16:creationId xmlns:a16="http://schemas.microsoft.com/office/drawing/2014/main" id="{B09813CF-6E21-4562-9BA9-ACA59B827BE5}"/>
              </a:ext>
            </a:extLst>
          </p:cNvPr>
          <p:cNvSpPr txBox="1"/>
          <p:nvPr/>
        </p:nvSpPr>
        <p:spPr>
          <a:xfrm>
            <a:off x="1205660" y="4418055"/>
            <a:ext cx="1923694" cy="75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0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45" name="星右上">
            <a:extLst>
              <a:ext uri="{FF2B5EF4-FFF2-40B4-BE49-F238E27FC236}">
                <a16:creationId xmlns:a16="http://schemas.microsoft.com/office/drawing/2014/main" id="{3E0E0BDE-C315-4678-BA66-067D43B508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0558" b="62562"/>
          <a:stretch/>
        </p:blipFill>
        <p:spPr>
          <a:xfrm>
            <a:off x="7817831" y="3347340"/>
            <a:ext cx="1367249" cy="1297761"/>
          </a:xfrm>
          <a:prstGeom prst="rect">
            <a:avLst/>
          </a:prstGeom>
        </p:spPr>
      </p:pic>
      <p:pic>
        <p:nvPicPr>
          <p:cNvPr id="46" name="星左下">
            <a:extLst>
              <a:ext uri="{FF2B5EF4-FFF2-40B4-BE49-F238E27FC236}">
                <a16:creationId xmlns:a16="http://schemas.microsoft.com/office/drawing/2014/main" id="{0A11FB0D-9FBF-40EF-9F19-A8FD73BEC03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28" t="62231" r="73644" b="19137"/>
          <a:stretch/>
        </p:blipFill>
        <p:spPr>
          <a:xfrm>
            <a:off x="6971785" y="5211020"/>
            <a:ext cx="663277" cy="607925"/>
          </a:xfrm>
          <a:prstGeom prst="rect">
            <a:avLst/>
          </a:prstGeom>
        </p:spPr>
      </p:pic>
      <p:pic>
        <p:nvPicPr>
          <p:cNvPr id="47" name="星右下">
            <a:extLst>
              <a:ext uri="{FF2B5EF4-FFF2-40B4-BE49-F238E27FC236}">
                <a16:creationId xmlns:a16="http://schemas.microsoft.com/office/drawing/2014/main" id="{D606261D-4691-47D2-A33C-8D5B3C6EC1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8454425" y="4750518"/>
            <a:ext cx="791671" cy="848032"/>
          </a:xfrm>
          <a:prstGeom prst="rect">
            <a:avLst/>
          </a:prstGeom>
        </p:spPr>
      </p:pic>
      <p:pic>
        <p:nvPicPr>
          <p:cNvPr id="48" name="星左上">
            <a:extLst>
              <a:ext uri="{FF2B5EF4-FFF2-40B4-BE49-F238E27FC236}">
                <a16:creationId xmlns:a16="http://schemas.microsoft.com/office/drawing/2014/main" id="{05697A7A-6ABD-4242-9869-18FB0E6BD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6524627" y="3682688"/>
            <a:ext cx="791671" cy="848032"/>
          </a:xfrm>
          <a:prstGeom prst="rect">
            <a:avLst/>
          </a:prstGeom>
        </p:spPr>
      </p:pic>
      <p:pic>
        <p:nvPicPr>
          <p:cNvPr id="52" name="図 51">
            <a:hlinkClick r:id="rId16" action="ppaction://hlinksldjump"/>
            <a:extLst>
              <a:ext uri="{FF2B5EF4-FFF2-40B4-BE49-F238E27FC236}">
                <a16:creationId xmlns:a16="http://schemas.microsoft.com/office/drawing/2014/main" id="{180FDF92-F175-44FF-B0FD-99EBAE23F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1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7" name="あべのハルカスは西日本・・・">
            <a:extLst>
              <a:ext uri="{FF2B5EF4-FFF2-40B4-BE49-F238E27FC236}">
                <a16:creationId xmlns:a16="http://schemas.microsoft.com/office/drawing/2014/main" id="{E6C915C1-8820-4BC2-8C1B-925B9E864913}"/>
              </a:ext>
            </a:extLst>
          </p:cNvPr>
          <p:cNvGrpSpPr/>
          <p:nvPr/>
        </p:nvGrpSpPr>
        <p:grpSpPr>
          <a:xfrm>
            <a:off x="1385383" y="1039055"/>
            <a:ext cx="9421234" cy="665278"/>
            <a:chOff x="1289275" y="1118943"/>
            <a:chExt cx="9421234" cy="665278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289275" y="1261001"/>
              <a:ext cx="942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あべのハルカスは西日本で一番高い建物です。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8444233" y="1128569"/>
              <a:ext cx="937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たてもの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639181" y="1118943"/>
              <a:ext cx="1493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いちばんたか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852712" y="1128664"/>
              <a:ext cx="1437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にしにほん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673" y="5729595"/>
            <a:ext cx="2505673" cy="847417"/>
          </a:xfrm>
          <a:prstGeom prst="rect">
            <a:avLst/>
          </a:prstGeom>
        </p:spPr>
      </p:pic>
      <p:grpSp>
        <p:nvGrpSpPr>
          <p:cNvPr id="6" name="東京スカイツリーは・・・">
            <a:extLst>
              <a:ext uri="{FF2B5EF4-FFF2-40B4-BE49-F238E27FC236}">
                <a16:creationId xmlns:a16="http://schemas.microsoft.com/office/drawing/2014/main" id="{0A9EB5B1-6E5F-4A17-A3C8-C4BF1554E8BB}"/>
              </a:ext>
            </a:extLst>
          </p:cNvPr>
          <p:cNvGrpSpPr/>
          <p:nvPr/>
        </p:nvGrpSpPr>
        <p:grpSpPr>
          <a:xfrm>
            <a:off x="1005701" y="2555052"/>
            <a:ext cx="10180598" cy="662771"/>
            <a:chOff x="1005701" y="2372299"/>
            <a:chExt cx="10180598" cy="662771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1005701" y="2511850"/>
              <a:ext cx="101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東京スカイツリーは、あべのハルカスの倍以上の高さです。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5701" y="2393211"/>
              <a:ext cx="92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とうきょう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635062" y="2372299"/>
              <a:ext cx="13287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ばいいじょう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9190259" y="2378474"/>
              <a:ext cx="490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たか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25" name="矢印">
            <a:extLst>
              <a:ext uri="{FF2B5EF4-FFF2-40B4-BE49-F238E27FC236}">
                <a16:creationId xmlns:a16="http://schemas.microsoft.com/office/drawing/2014/main" id="{2863FFB4-61CB-4B30-8B6E-1A1DFFE80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5384099" y="3872391"/>
            <a:ext cx="1080266" cy="1143493"/>
          </a:xfrm>
          <a:prstGeom prst="rect">
            <a:avLst/>
          </a:prstGeom>
        </p:spPr>
      </p:pic>
      <p:grpSp>
        <p:nvGrpSpPr>
          <p:cNvPr id="10" name="世界一高いタワーと・・・">
            <a:extLst>
              <a:ext uri="{FF2B5EF4-FFF2-40B4-BE49-F238E27FC236}">
                <a16:creationId xmlns:a16="http://schemas.microsoft.com/office/drawing/2014/main" id="{C3EEDAC2-DACB-4B76-84B5-CD13A745B34D}"/>
              </a:ext>
            </a:extLst>
          </p:cNvPr>
          <p:cNvGrpSpPr/>
          <p:nvPr/>
        </p:nvGrpSpPr>
        <p:grpSpPr>
          <a:xfrm>
            <a:off x="318071" y="1787490"/>
            <a:ext cx="11039491" cy="677342"/>
            <a:chOff x="462877" y="1683992"/>
            <a:chExt cx="11039491" cy="67734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EA88CBA-49A5-42F9-94C7-72F3B74A353B}"/>
                </a:ext>
              </a:extLst>
            </p:cNvPr>
            <p:cNvGrpSpPr/>
            <p:nvPr/>
          </p:nvGrpSpPr>
          <p:grpSpPr>
            <a:xfrm>
              <a:off x="462877" y="1703447"/>
              <a:ext cx="11039491" cy="657887"/>
              <a:chOff x="3373298" y="2074822"/>
              <a:chExt cx="10173490" cy="657887"/>
            </a:xfrm>
          </p:grpSpPr>
          <p:sp>
            <p:nvSpPr>
              <p:cNvPr id="29" name="近くの都道府県と･･･">
                <a:extLst>
                  <a:ext uri="{FF2B5EF4-FFF2-40B4-BE49-F238E27FC236}">
                    <a16:creationId xmlns:a16="http://schemas.microsoft.com/office/drawing/2014/main" id="{5405D845-6181-45E1-BCD1-55868C189649}"/>
                  </a:ext>
                </a:extLst>
              </p:cNvPr>
              <p:cNvSpPr txBox="1"/>
              <p:nvPr/>
            </p:nvSpPr>
            <p:spPr>
              <a:xfrm>
                <a:off x="3373298" y="2209489"/>
                <a:ext cx="1017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「世界一高いタワー」として、ギネス世界記録に認定されている</a:t>
                </a:r>
              </a:p>
            </p:txBody>
          </p:sp>
          <p:sp>
            <p:nvSpPr>
              <p:cNvPr id="30" name="とどうふけん">
                <a:extLst>
                  <a:ext uri="{FF2B5EF4-FFF2-40B4-BE49-F238E27FC236}">
                    <a16:creationId xmlns:a16="http://schemas.microsoft.com/office/drawing/2014/main" id="{57A57781-2EFF-4C48-A793-38F7AC0B9A40}"/>
                  </a:ext>
                </a:extLst>
              </p:cNvPr>
              <p:cNvSpPr txBox="1"/>
              <p:nvPr/>
            </p:nvSpPr>
            <p:spPr>
              <a:xfrm>
                <a:off x="3701755" y="2074822"/>
                <a:ext cx="1525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せかいいちたか</a:t>
                </a:r>
              </a:p>
            </p:txBody>
          </p:sp>
        </p:grpSp>
        <p:sp>
          <p:nvSpPr>
            <p:cNvPr id="34" name="とどうふけん">
              <a:extLst>
                <a:ext uri="{FF2B5EF4-FFF2-40B4-BE49-F238E27FC236}">
                  <a16:creationId xmlns:a16="http://schemas.microsoft.com/office/drawing/2014/main" id="{681E27CE-4655-402E-A2B4-6021CC6675DC}"/>
                </a:ext>
              </a:extLst>
            </p:cNvPr>
            <p:cNvSpPr txBox="1"/>
            <p:nvPr/>
          </p:nvSpPr>
          <p:spPr>
            <a:xfrm>
              <a:off x="6889114" y="1683992"/>
              <a:ext cx="1616095" cy="25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せかいきろく</a:t>
              </a:r>
            </a:p>
          </p:txBody>
        </p:sp>
        <p:sp>
          <p:nvSpPr>
            <p:cNvPr id="35" name="とどうふけん">
              <a:extLst>
                <a:ext uri="{FF2B5EF4-FFF2-40B4-BE49-F238E27FC236}">
                  <a16:creationId xmlns:a16="http://schemas.microsoft.com/office/drawing/2014/main" id="{078BB33D-D395-4157-8DFC-781FE2E3B5A4}"/>
                </a:ext>
              </a:extLst>
            </p:cNvPr>
            <p:cNvSpPr txBox="1"/>
            <p:nvPr/>
          </p:nvSpPr>
          <p:spPr>
            <a:xfrm>
              <a:off x="8707489" y="1707755"/>
              <a:ext cx="919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にんてい</a:t>
              </a:r>
            </a:p>
          </p:txBody>
        </p:sp>
      </p:grpSp>
      <p:grpSp>
        <p:nvGrpSpPr>
          <p:cNvPr id="2" name="東京スカイツリー">
            <a:extLst>
              <a:ext uri="{FF2B5EF4-FFF2-40B4-BE49-F238E27FC236}">
                <a16:creationId xmlns:a16="http://schemas.microsoft.com/office/drawing/2014/main" id="{B58AC561-4600-45C5-B131-F65FFBF9C0F4}"/>
              </a:ext>
            </a:extLst>
          </p:cNvPr>
          <p:cNvGrpSpPr/>
          <p:nvPr/>
        </p:nvGrpSpPr>
        <p:grpSpPr>
          <a:xfrm>
            <a:off x="9044403" y="3831528"/>
            <a:ext cx="2661637" cy="939328"/>
            <a:chOff x="9457673" y="4058636"/>
            <a:chExt cx="2232093" cy="712222"/>
          </a:xfrm>
        </p:grpSpPr>
        <p:sp>
          <p:nvSpPr>
            <p:cNvPr id="27" name="東京スカイツリー">
              <a:extLst>
                <a:ext uri="{FF2B5EF4-FFF2-40B4-BE49-F238E27FC236}">
                  <a16:creationId xmlns:a16="http://schemas.microsoft.com/office/drawing/2014/main" id="{B0D57BAC-D984-4FD4-805B-2EAD3D667EFA}"/>
                </a:ext>
              </a:extLst>
            </p:cNvPr>
            <p:cNvSpPr txBox="1"/>
            <p:nvPr/>
          </p:nvSpPr>
          <p:spPr>
            <a:xfrm>
              <a:off x="9457673" y="4106874"/>
              <a:ext cx="2232093" cy="663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東京スカイツリー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634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39F03707-3BB5-4E97-9FE9-A14E1DFEB572}"/>
                </a:ext>
              </a:extLst>
            </p:cNvPr>
            <p:cNvSpPr txBox="1"/>
            <p:nvPr/>
          </p:nvSpPr>
          <p:spPr>
            <a:xfrm>
              <a:off x="9535125" y="4058636"/>
              <a:ext cx="763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とうきょう</a:t>
              </a:r>
              <a:endPara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出典リンク">
            <a:extLst>
              <a:ext uri="{FF2B5EF4-FFF2-40B4-BE49-F238E27FC236}">
                <a16:creationId xmlns:a16="http://schemas.microsoft.com/office/drawing/2014/main" id="{E2B70FEF-9890-4B3E-AB02-2F227C828340}"/>
              </a:ext>
            </a:extLst>
          </p:cNvPr>
          <p:cNvSpPr txBox="1"/>
          <p:nvPr/>
        </p:nvSpPr>
        <p:spPr>
          <a:xfrm>
            <a:off x="9680404" y="5289039"/>
            <a:ext cx="1620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東京スカイツリー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出典リンク">
            <a:extLst>
              <a:ext uri="{FF2B5EF4-FFF2-40B4-BE49-F238E27FC236}">
                <a16:creationId xmlns:a16="http://schemas.microsoft.com/office/drawing/2014/main" id="{326AB3F5-13F8-423E-B7E8-993C72A5DD3A}"/>
              </a:ext>
            </a:extLst>
          </p:cNvPr>
          <p:cNvSpPr txBox="1"/>
          <p:nvPr/>
        </p:nvSpPr>
        <p:spPr>
          <a:xfrm>
            <a:off x="9686197" y="5046203"/>
            <a:ext cx="159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あべのハルカスイラスト" descr="あべのハルカス的なビルのイラスト">
            <a:extLst>
              <a:ext uri="{FF2B5EF4-FFF2-40B4-BE49-F238E27FC236}">
                <a16:creationId xmlns:a16="http://schemas.microsoft.com/office/drawing/2014/main" id="{B400AA9C-158D-4BE6-BC55-76FAA40BE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-23653" b="24947"/>
          <a:stretch/>
        </p:blipFill>
        <p:spPr bwMode="auto">
          <a:xfrm>
            <a:off x="3570987" y="3829718"/>
            <a:ext cx="1440778" cy="21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東京スカイツリーイラスト" descr="スカイツリー的なタワーイラスト">
            <a:extLst>
              <a:ext uri="{FF2B5EF4-FFF2-40B4-BE49-F238E27FC236}">
                <a16:creationId xmlns:a16="http://schemas.microsoft.com/office/drawing/2014/main" id="{2E10BF7A-FC4D-44E6-8962-76FE161C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8" r="-142623" b="14930"/>
          <a:stretch/>
        </p:blipFill>
        <p:spPr bwMode="auto">
          <a:xfrm>
            <a:off x="6832449" y="3420249"/>
            <a:ext cx="1808664" cy="29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あべのハルカス">
            <a:extLst>
              <a:ext uri="{FF2B5EF4-FFF2-40B4-BE49-F238E27FC236}">
                <a16:creationId xmlns:a16="http://schemas.microsoft.com/office/drawing/2014/main" id="{B09813CF-6E21-4562-9BA9-ACA59B827BE5}"/>
              </a:ext>
            </a:extLst>
          </p:cNvPr>
          <p:cNvSpPr txBox="1"/>
          <p:nvPr/>
        </p:nvSpPr>
        <p:spPr>
          <a:xfrm>
            <a:off x="1205660" y="4418055"/>
            <a:ext cx="1923694" cy="75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0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45" name="星右上">
            <a:extLst>
              <a:ext uri="{FF2B5EF4-FFF2-40B4-BE49-F238E27FC236}">
                <a16:creationId xmlns:a16="http://schemas.microsoft.com/office/drawing/2014/main" id="{3E0E0BDE-C315-4678-BA66-067D43B508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0558" b="62562"/>
          <a:stretch/>
        </p:blipFill>
        <p:spPr>
          <a:xfrm>
            <a:off x="7817831" y="3347340"/>
            <a:ext cx="1367249" cy="1297761"/>
          </a:xfrm>
          <a:prstGeom prst="rect">
            <a:avLst/>
          </a:prstGeom>
        </p:spPr>
      </p:pic>
      <p:pic>
        <p:nvPicPr>
          <p:cNvPr id="46" name="星左下">
            <a:extLst>
              <a:ext uri="{FF2B5EF4-FFF2-40B4-BE49-F238E27FC236}">
                <a16:creationId xmlns:a16="http://schemas.microsoft.com/office/drawing/2014/main" id="{0A11FB0D-9FBF-40EF-9F19-A8FD73BEC03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28" t="62231" r="73644" b="19137"/>
          <a:stretch/>
        </p:blipFill>
        <p:spPr>
          <a:xfrm>
            <a:off x="6971785" y="5211020"/>
            <a:ext cx="663277" cy="607925"/>
          </a:xfrm>
          <a:prstGeom prst="rect">
            <a:avLst/>
          </a:prstGeom>
        </p:spPr>
      </p:pic>
      <p:pic>
        <p:nvPicPr>
          <p:cNvPr id="47" name="星右下">
            <a:extLst>
              <a:ext uri="{FF2B5EF4-FFF2-40B4-BE49-F238E27FC236}">
                <a16:creationId xmlns:a16="http://schemas.microsoft.com/office/drawing/2014/main" id="{D606261D-4691-47D2-A33C-8D5B3C6EC1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8454425" y="4750518"/>
            <a:ext cx="791671" cy="848032"/>
          </a:xfrm>
          <a:prstGeom prst="rect">
            <a:avLst/>
          </a:prstGeom>
        </p:spPr>
      </p:pic>
      <p:pic>
        <p:nvPicPr>
          <p:cNvPr id="48" name="星左上">
            <a:extLst>
              <a:ext uri="{FF2B5EF4-FFF2-40B4-BE49-F238E27FC236}">
                <a16:creationId xmlns:a16="http://schemas.microsoft.com/office/drawing/2014/main" id="{05697A7A-6ABD-4242-9869-18FB0E6BD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6524627" y="3682688"/>
            <a:ext cx="791671" cy="848032"/>
          </a:xfrm>
          <a:prstGeom prst="rect">
            <a:avLst/>
          </a:prstGeom>
        </p:spPr>
      </p:pic>
      <p:pic>
        <p:nvPicPr>
          <p:cNvPr id="52" name="図 51">
            <a:hlinkClick r:id="rId16" action="ppaction://hlinksldjump"/>
            <a:extLst>
              <a:ext uri="{FF2B5EF4-FFF2-40B4-BE49-F238E27FC236}">
                <a16:creationId xmlns:a16="http://schemas.microsoft.com/office/drawing/2014/main" id="{180FDF92-F175-44FF-B0FD-99EBAE23F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7" name="あべのハルカスは西日本・・・">
            <a:extLst>
              <a:ext uri="{FF2B5EF4-FFF2-40B4-BE49-F238E27FC236}">
                <a16:creationId xmlns:a16="http://schemas.microsoft.com/office/drawing/2014/main" id="{E6C915C1-8820-4BC2-8C1B-925B9E864913}"/>
              </a:ext>
            </a:extLst>
          </p:cNvPr>
          <p:cNvGrpSpPr/>
          <p:nvPr/>
        </p:nvGrpSpPr>
        <p:grpSpPr>
          <a:xfrm>
            <a:off x="1385383" y="1039055"/>
            <a:ext cx="9421234" cy="665278"/>
            <a:chOff x="1289275" y="1118943"/>
            <a:chExt cx="9421234" cy="665278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289275" y="1261001"/>
              <a:ext cx="9421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あべのハルカスは西日本で一番高い建物です。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8444233" y="1128569"/>
              <a:ext cx="9377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たてもの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639181" y="1118943"/>
              <a:ext cx="14938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いちばんたか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852712" y="1128664"/>
              <a:ext cx="14375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にしにほん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7673" y="5729595"/>
            <a:ext cx="2505673" cy="847417"/>
          </a:xfrm>
          <a:prstGeom prst="rect">
            <a:avLst/>
          </a:prstGeom>
        </p:spPr>
      </p:pic>
      <p:grpSp>
        <p:nvGrpSpPr>
          <p:cNvPr id="6" name="東京スカイツリーは・・・">
            <a:extLst>
              <a:ext uri="{FF2B5EF4-FFF2-40B4-BE49-F238E27FC236}">
                <a16:creationId xmlns:a16="http://schemas.microsoft.com/office/drawing/2014/main" id="{0A9EB5B1-6E5F-4A17-A3C8-C4BF1554E8BB}"/>
              </a:ext>
            </a:extLst>
          </p:cNvPr>
          <p:cNvGrpSpPr/>
          <p:nvPr/>
        </p:nvGrpSpPr>
        <p:grpSpPr>
          <a:xfrm>
            <a:off x="1005701" y="2555052"/>
            <a:ext cx="10180598" cy="662771"/>
            <a:chOff x="1005701" y="2372299"/>
            <a:chExt cx="10180598" cy="662771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1005701" y="2511850"/>
              <a:ext cx="10180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東京スカイツリーは、あべのハルカスの倍以上の高さです。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5701" y="2393211"/>
              <a:ext cx="92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とうきょう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635062" y="2372299"/>
              <a:ext cx="13287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ばいいじょう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9190259" y="2378474"/>
              <a:ext cx="4901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たか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25" name="矢印">
            <a:extLst>
              <a:ext uri="{FF2B5EF4-FFF2-40B4-BE49-F238E27FC236}">
                <a16:creationId xmlns:a16="http://schemas.microsoft.com/office/drawing/2014/main" id="{2863FFB4-61CB-4B30-8B6E-1A1DFFE80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626873" flipH="1">
            <a:off x="5384099" y="3872391"/>
            <a:ext cx="1080266" cy="1143493"/>
          </a:xfrm>
          <a:prstGeom prst="rect">
            <a:avLst/>
          </a:prstGeom>
        </p:spPr>
      </p:pic>
      <p:grpSp>
        <p:nvGrpSpPr>
          <p:cNvPr id="10" name="世界一高いタワーと・・・">
            <a:extLst>
              <a:ext uri="{FF2B5EF4-FFF2-40B4-BE49-F238E27FC236}">
                <a16:creationId xmlns:a16="http://schemas.microsoft.com/office/drawing/2014/main" id="{C3EEDAC2-DACB-4B76-84B5-CD13A745B34D}"/>
              </a:ext>
            </a:extLst>
          </p:cNvPr>
          <p:cNvGrpSpPr/>
          <p:nvPr/>
        </p:nvGrpSpPr>
        <p:grpSpPr>
          <a:xfrm>
            <a:off x="318071" y="1787490"/>
            <a:ext cx="11039491" cy="677342"/>
            <a:chOff x="462877" y="1683992"/>
            <a:chExt cx="11039491" cy="677342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EA88CBA-49A5-42F9-94C7-72F3B74A353B}"/>
                </a:ext>
              </a:extLst>
            </p:cNvPr>
            <p:cNvGrpSpPr/>
            <p:nvPr/>
          </p:nvGrpSpPr>
          <p:grpSpPr>
            <a:xfrm>
              <a:off x="462877" y="1703447"/>
              <a:ext cx="11039491" cy="657887"/>
              <a:chOff x="3373298" y="2074822"/>
              <a:chExt cx="10173490" cy="657887"/>
            </a:xfrm>
          </p:grpSpPr>
          <p:sp>
            <p:nvSpPr>
              <p:cNvPr id="29" name="近くの都道府県と･･･">
                <a:extLst>
                  <a:ext uri="{FF2B5EF4-FFF2-40B4-BE49-F238E27FC236}">
                    <a16:creationId xmlns:a16="http://schemas.microsoft.com/office/drawing/2014/main" id="{5405D845-6181-45E1-BCD1-55868C189649}"/>
                  </a:ext>
                </a:extLst>
              </p:cNvPr>
              <p:cNvSpPr txBox="1"/>
              <p:nvPr/>
            </p:nvSpPr>
            <p:spPr>
              <a:xfrm>
                <a:off x="3373298" y="2209489"/>
                <a:ext cx="101734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「世界一高いタワー」として、ギネス世界記録に認定されている</a:t>
                </a:r>
              </a:p>
            </p:txBody>
          </p:sp>
          <p:sp>
            <p:nvSpPr>
              <p:cNvPr id="30" name="とどうふけん">
                <a:extLst>
                  <a:ext uri="{FF2B5EF4-FFF2-40B4-BE49-F238E27FC236}">
                    <a16:creationId xmlns:a16="http://schemas.microsoft.com/office/drawing/2014/main" id="{57A57781-2EFF-4C48-A793-38F7AC0B9A40}"/>
                  </a:ext>
                </a:extLst>
              </p:cNvPr>
              <p:cNvSpPr txBox="1"/>
              <p:nvPr/>
            </p:nvSpPr>
            <p:spPr>
              <a:xfrm>
                <a:off x="3701755" y="2074822"/>
                <a:ext cx="152529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せかいいちたか</a:t>
                </a:r>
              </a:p>
            </p:txBody>
          </p:sp>
        </p:grpSp>
        <p:sp>
          <p:nvSpPr>
            <p:cNvPr id="34" name="とどうふけん">
              <a:extLst>
                <a:ext uri="{FF2B5EF4-FFF2-40B4-BE49-F238E27FC236}">
                  <a16:creationId xmlns:a16="http://schemas.microsoft.com/office/drawing/2014/main" id="{681E27CE-4655-402E-A2B4-6021CC6675DC}"/>
                </a:ext>
              </a:extLst>
            </p:cNvPr>
            <p:cNvSpPr txBox="1"/>
            <p:nvPr/>
          </p:nvSpPr>
          <p:spPr>
            <a:xfrm>
              <a:off x="6889114" y="1683992"/>
              <a:ext cx="1616095" cy="25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せかいきろく</a:t>
              </a:r>
            </a:p>
          </p:txBody>
        </p:sp>
        <p:sp>
          <p:nvSpPr>
            <p:cNvPr id="35" name="とどうふけん">
              <a:extLst>
                <a:ext uri="{FF2B5EF4-FFF2-40B4-BE49-F238E27FC236}">
                  <a16:creationId xmlns:a16="http://schemas.microsoft.com/office/drawing/2014/main" id="{078BB33D-D395-4157-8DFC-781FE2E3B5A4}"/>
                </a:ext>
              </a:extLst>
            </p:cNvPr>
            <p:cNvSpPr txBox="1"/>
            <p:nvPr/>
          </p:nvSpPr>
          <p:spPr>
            <a:xfrm>
              <a:off x="8707489" y="1707755"/>
              <a:ext cx="9196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にんてい</a:t>
              </a:r>
            </a:p>
          </p:txBody>
        </p:sp>
      </p:grpSp>
      <p:grpSp>
        <p:nvGrpSpPr>
          <p:cNvPr id="2" name="東京スカイツリー">
            <a:extLst>
              <a:ext uri="{FF2B5EF4-FFF2-40B4-BE49-F238E27FC236}">
                <a16:creationId xmlns:a16="http://schemas.microsoft.com/office/drawing/2014/main" id="{B58AC561-4600-45C5-B131-F65FFBF9C0F4}"/>
              </a:ext>
            </a:extLst>
          </p:cNvPr>
          <p:cNvGrpSpPr/>
          <p:nvPr/>
        </p:nvGrpSpPr>
        <p:grpSpPr>
          <a:xfrm>
            <a:off x="9044403" y="3831528"/>
            <a:ext cx="2661637" cy="939328"/>
            <a:chOff x="9457673" y="4058636"/>
            <a:chExt cx="2232093" cy="712222"/>
          </a:xfrm>
        </p:grpSpPr>
        <p:sp>
          <p:nvSpPr>
            <p:cNvPr id="27" name="東京スカイツリー">
              <a:extLst>
                <a:ext uri="{FF2B5EF4-FFF2-40B4-BE49-F238E27FC236}">
                  <a16:creationId xmlns:a16="http://schemas.microsoft.com/office/drawing/2014/main" id="{B0D57BAC-D984-4FD4-805B-2EAD3D667EFA}"/>
                </a:ext>
              </a:extLst>
            </p:cNvPr>
            <p:cNvSpPr txBox="1"/>
            <p:nvPr/>
          </p:nvSpPr>
          <p:spPr>
            <a:xfrm>
              <a:off x="9457673" y="4106874"/>
              <a:ext cx="2232093" cy="6639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txBody>
            <a:bodyPr wrap="square" tIns="90000" rtlCol="0" anchor="b">
              <a:spAutoFit/>
            </a:bodyPr>
            <a:lstStyle/>
            <a:p>
              <a:pPr lvl="0" algn="ctr"/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東京スカイツリー</a:t>
              </a:r>
              <a:r>
                <a:rPr kumimoji="1" lang="en-US" altLang="ja-JP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634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ｍ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39F03707-3BB5-4E97-9FE9-A14E1DFEB572}"/>
                </a:ext>
              </a:extLst>
            </p:cNvPr>
            <p:cNvSpPr txBox="1"/>
            <p:nvPr/>
          </p:nvSpPr>
          <p:spPr>
            <a:xfrm>
              <a:off x="9535125" y="4058636"/>
              <a:ext cx="7630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とうきょう</a:t>
              </a:r>
              <a:endParaRPr kumimoji="1" lang="ja-JP" altLang="en-US" sz="110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出典リンク">
            <a:extLst>
              <a:ext uri="{FF2B5EF4-FFF2-40B4-BE49-F238E27FC236}">
                <a16:creationId xmlns:a16="http://schemas.microsoft.com/office/drawing/2014/main" id="{E2B70FEF-9890-4B3E-AB02-2F227C828340}"/>
              </a:ext>
            </a:extLst>
          </p:cNvPr>
          <p:cNvSpPr txBox="1"/>
          <p:nvPr/>
        </p:nvSpPr>
        <p:spPr>
          <a:xfrm>
            <a:off x="9680404" y="5289039"/>
            <a:ext cx="16209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東京スカイツリー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出典リンク">
            <a:extLst>
              <a:ext uri="{FF2B5EF4-FFF2-40B4-BE49-F238E27FC236}">
                <a16:creationId xmlns:a16="http://schemas.microsoft.com/office/drawing/2014/main" id="{326AB3F5-13F8-423E-B7E8-993C72A5DD3A}"/>
              </a:ext>
            </a:extLst>
          </p:cNvPr>
          <p:cNvSpPr txBox="1"/>
          <p:nvPr/>
        </p:nvSpPr>
        <p:spPr>
          <a:xfrm>
            <a:off x="9686197" y="5046203"/>
            <a:ext cx="1593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あべのハルカス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あべのハルカスイラスト" descr="あべのハルカス的なビルのイラスト">
            <a:extLst>
              <a:ext uri="{FF2B5EF4-FFF2-40B4-BE49-F238E27FC236}">
                <a16:creationId xmlns:a16="http://schemas.microsoft.com/office/drawing/2014/main" id="{B400AA9C-158D-4BE6-BC55-76FAA40BE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-23653" b="24947"/>
          <a:stretch/>
        </p:blipFill>
        <p:spPr bwMode="auto">
          <a:xfrm>
            <a:off x="3570987" y="3829718"/>
            <a:ext cx="1440778" cy="218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東京スカイツリーイラスト" descr="スカイツリー的なタワーイラスト">
            <a:extLst>
              <a:ext uri="{FF2B5EF4-FFF2-40B4-BE49-F238E27FC236}">
                <a16:creationId xmlns:a16="http://schemas.microsoft.com/office/drawing/2014/main" id="{2E10BF7A-FC4D-44E6-8962-76FE161C2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8" r="-142623" b="14930"/>
          <a:stretch/>
        </p:blipFill>
        <p:spPr bwMode="auto">
          <a:xfrm>
            <a:off x="6832449" y="3420249"/>
            <a:ext cx="1808664" cy="293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あべのハルカス">
            <a:extLst>
              <a:ext uri="{FF2B5EF4-FFF2-40B4-BE49-F238E27FC236}">
                <a16:creationId xmlns:a16="http://schemas.microsoft.com/office/drawing/2014/main" id="{B09813CF-6E21-4562-9BA9-ACA59B827BE5}"/>
              </a:ext>
            </a:extLst>
          </p:cNvPr>
          <p:cNvSpPr txBox="1"/>
          <p:nvPr/>
        </p:nvSpPr>
        <p:spPr>
          <a:xfrm>
            <a:off x="1205660" y="4418055"/>
            <a:ext cx="1923694" cy="7525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あべのハルカス</a:t>
            </a:r>
            <a:endParaRPr kumimoji="1" lang="en-US" altLang="ja-JP" sz="2000" dirty="0">
              <a:solidFill>
                <a:schemeClr val="tx2">
                  <a:lumMod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0" algn="ctr"/>
            <a:r>
              <a:rPr kumimoji="1" lang="en-US" altLang="ja-JP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</a:p>
        </p:txBody>
      </p:sp>
      <p:pic>
        <p:nvPicPr>
          <p:cNvPr id="45" name="星右上">
            <a:extLst>
              <a:ext uri="{FF2B5EF4-FFF2-40B4-BE49-F238E27FC236}">
                <a16:creationId xmlns:a16="http://schemas.microsoft.com/office/drawing/2014/main" id="{3E0E0BDE-C315-4678-BA66-067D43B508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0558" b="62562"/>
          <a:stretch/>
        </p:blipFill>
        <p:spPr>
          <a:xfrm>
            <a:off x="7817831" y="3347340"/>
            <a:ext cx="1367249" cy="1297761"/>
          </a:xfrm>
          <a:prstGeom prst="rect">
            <a:avLst/>
          </a:prstGeom>
        </p:spPr>
      </p:pic>
      <p:pic>
        <p:nvPicPr>
          <p:cNvPr id="46" name="星左下">
            <a:extLst>
              <a:ext uri="{FF2B5EF4-FFF2-40B4-BE49-F238E27FC236}">
                <a16:creationId xmlns:a16="http://schemas.microsoft.com/office/drawing/2014/main" id="{0A11FB0D-9FBF-40EF-9F19-A8FD73BEC03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028" t="62231" r="73644" b="19137"/>
          <a:stretch/>
        </p:blipFill>
        <p:spPr>
          <a:xfrm>
            <a:off x="6971785" y="5211020"/>
            <a:ext cx="663277" cy="607925"/>
          </a:xfrm>
          <a:prstGeom prst="rect">
            <a:avLst/>
          </a:prstGeom>
        </p:spPr>
      </p:pic>
      <p:pic>
        <p:nvPicPr>
          <p:cNvPr id="47" name="星右下">
            <a:extLst>
              <a:ext uri="{FF2B5EF4-FFF2-40B4-BE49-F238E27FC236}">
                <a16:creationId xmlns:a16="http://schemas.microsoft.com/office/drawing/2014/main" id="{D606261D-4691-47D2-A33C-8D5B3C6EC1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8454425" y="4750518"/>
            <a:ext cx="791671" cy="848032"/>
          </a:xfrm>
          <a:prstGeom prst="rect">
            <a:avLst/>
          </a:prstGeom>
        </p:spPr>
      </p:pic>
      <p:pic>
        <p:nvPicPr>
          <p:cNvPr id="48" name="星左上">
            <a:extLst>
              <a:ext uri="{FF2B5EF4-FFF2-40B4-BE49-F238E27FC236}">
                <a16:creationId xmlns:a16="http://schemas.microsoft.com/office/drawing/2014/main" id="{05697A7A-6ABD-4242-9869-18FB0E6BD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3514" t="37989" r="35764" b="39814"/>
          <a:stretch/>
        </p:blipFill>
        <p:spPr>
          <a:xfrm>
            <a:off x="6524627" y="3682688"/>
            <a:ext cx="791671" cy="848032"/>
          </a:xfrm>
          <a:prstGeom prst="rect">
            <a:avLst/>
          </a:prstGeom>
        </p:spPr>
      </p:pic>
      <p:pic>
        <p:nvPicPr>
          <p:cNvPr id="52" name="図 51">
            <a:hlinkClick r:id="rId16" action="ppaction://hlinksldjump"/>
            <a:extLst>
              <a:ext uri="{FF2B5EF4-FFF2-40B4-BE49-F238E27FC236}">
                <a16:creationId xmlns:a16="http://schemas.microsoft.com/office/drawing/2014/main" id="{180FDF92-F175-44FF-B0FD-99EBAE23F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2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0"/>
                            </p:stCondLst>
                            <p:childTnLst>
                              <p:par>
                                <p:cTn id="85" presetID="32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10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10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7" name="高さはどれくらいでしょうか">
            <a:extLst>
              <a:ext uri="{FF2B5EF4-FFF2-40B4-BE49-F238E27FC236}">
                <a16:creationId xmlns:a16="http://schemas.microsoft.com/office/drawing/2014/main" id="{4B3FC6D9-1B9C-4520-B29E-D9FC4B98F485}"/>
              </a:ext>
            </a:extLst>
          </p:cNvPr>
          <p:cNvGrpSpPr/>
          <p:nvPr/>
        </p:nvGrpSpPr>
        <p:grpSpPr>
          <a:xfrm>
            <a:off x="2071520" y="2813747"/>
            <a:ext cx="7916851" cy="787354"/>
            <a:chOff x="1264319" y="3214668"/>
            <a:chExt cx="7916851" cy="787354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7673B39A-46F5-48AA-8B6C-600842CCAD94}"/>
                </a:ext>
              </a:extLst>
            </p:cNvPr>
            <p:cNvSpPr txBox="1"/>
            <p:nvPr/>
          </p:nvSpPr>
          <p:spPr>
            <a:xfrm>
              <a:off x="1264319" y="3355691"/>
              <a:ext cx="7916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高さはどれくらいでしょうか。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BB6BF311-D3DF-4123-933D-EC2530339391}"/>
                </a:ext>
              </a:extLst>
            </p:cNvPr>
            <p:cNvSpPr txBox="1"/>
            <p:nvPr/>
          </p:nvSpPr>
          <p:spPr>
            <a:xfrm>
              <a:off x="1264319" y="3214668"/>
              <a:ext cx="696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pic>
        <p:nvPicPr>
          <p:cNvPr id="2" name="図 1">
            <a:hlinkClick r:id="rId8" action="ppaction://hlinksldjump"/>
            <a:extLst>
              <a:ext uri="{FF2B5EF4-FFF2-40B4-BE49-F238E27FC236}">
                <a16:creationId xmlns:a16="http://schemas.microsoft.com/office/drawing/2014/main" id="{EE222901-A254-45DE-A372-B7D0F5C98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66" y="4949379"/>
            <a:ext cx="3889585" cy="1365622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2C0555E3-13F5-44E0-B8DD-2C2312DEC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8687" y="4944389"/>
            <a:ext cx="3889585" cy="1316850"/>
          </a:xfrm>
          <a:prstGeom prst="rect">
            <a:avLst/>
          </a:prstGeom>
        </p:spPr>
      </p:pic>
      <p:pic>
        <p:nvPicPr>
          <p:cNvPr id="5" name="図 4">
            <a:hlinkClick r:id="rId10" action="ppaction://hlinksldjump"/>
            <a:extLst>
              <a:ext uri="{FF2B5EF4-FFF2-40B4-BE49-F238E27FC236}">
                <a16:creationId xmlns:a16="http://schemas.microsoft.com/office/drawing/2014/main" id="{5BF09540-15A8-4D4C-B1BC-2B4DA0C94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0314" y="4938292"/>
            <a:ext cx="3889585" cy="1322947"/>
          </a:xfrm>
          <a:prstGeom prst="rect">
            <a:avLst/>
          </a:prstGeom>
        </p:spPr>
      </p:pic>
      <p:grpSp>
        <p:nvGrpSpPr>
          <p:cNvPr id="6" name="大阪市にある天保山は・・・">
            <a:extLst>
              <a:ext uri="{FF2B5EF4-FFF2-40B4-BE49-F238E27FC236}">
                <a16:creationId xmlns:a16="http://schemas.microsoft.com/office/drawing/2014/main" id="{E86C77BA-796C-4D5F-9FD0-39D713F239EA}"/>
              </a:ext>
            </a:extLst>
          </p:cNvPr>
          <p:cNvGrpSpPr/>
          <p:nvPr/>
        </p:nvGrpSpPr>
        <p:grpSpPr>
          <a:xfrm>
            <a:off x="1090325" y="1807389"/>
            <a:ext cx="10191652" cy="835973"/>
            <a:chOff x="220732" y="2349152"/>
            <a:chExt cx="11530135" cy="80926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20732" y="2532734"/>
              <a:ext cx="11530135" cy="62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大阪市にある天保山はとても低い山ですが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885149" y="2359059"/>
              <a:ext cx="182969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12463" y="2349152"/>
              <a:ext cx="17035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8117585" y="2368603"/>
              <a:ext cx="625635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ひく</a:t>
              </a: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094CC522-DA03-4499-93FE-0277EFC1462A}"/>
                </a:ext>
              </a:extLst>
            </p:cNvPr>
            <p:cNvSpPr txBox="1"/>
            <p:nvPr/>
          </p:nvSpPr>
          <p:spPr>
            <a:xfrm>
              <a:off x="9287532" y="2364820"/>
              <a:ext cx="6256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やま</a:t>
              </a:r>
            </a:p>
          </p:txBody>
        </p:sp>
      </p:grpSp>
      <p:grpSp>
        <p:nvGrpSpPr>
          <p:cNvPr id="35" name="押す画">
            <a:extLst>
              <a:ext uri="{FF2B5EF4-FFF2-40B4-BE49-F238E27FC236}">
                <a16:creationId xmlns:a16="http://schemas.microsoft.com/office/drawing/2014/main" id="{B9591C79-708A-4AE5-94BE-6BAB997F00E8}"/>
              </a:ext>
            </a:extLst>
          </p:cNvPr>
          <p:cNvGrpSpPr/>
          <p:nvPr/>
        </p:nvGrpSpPr>
        <p:grpSpPr>
          <a:xfrm>
            <a:off x="8461177" y="4063634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A60A8BBB-1D44-4D13-8259-5F887743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CC2DC222-714B-46BC-B560-F7E381E71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D581D0AC-0DC9-43AF-A583-B86DDB63864F}"/>
              </a:ext>
            </a:extLst>
          </p:cNvPr>
          <p:cNvGrpSpPr/>
          <p:nvPr/>
        </p:nvGrpSpPr>
        <p:grpSpPr>
          <a:xfrm>
            <a:off x="3590271" y="3981929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0E97DDE2-6F20-46BF-BA3D-1239A9C929D0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ECB27292-87F9-4123-974E-BB04DA44C04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DA90B08F-1AD6-4BA5-B6B0-F81BC296F3E6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EDACCE10-BEDB-44C9-A09D-53C7EBFDCE9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3F01BF9C-3B51-4F17-97FF-67C9B1D248A6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47" name="第３問">
            <a:extLst>
              <a:ext uri="{FF2B5EF4-FFF2-40B4-BE49-F238E27FC236}">
                <a16:creationId xmlns:a16="http://schemas.microsoft.com/office/drawing/2014/main" id="{FBA0456F-E18F-4815-9531-15566F212A07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48" name="問">
              <a:extLst>
                <a:ext uri="{FF2B5EF4-FFF2-40B4-BE49-F238E27FC236}">
                  <a16:creationId xmlns:a16="http://schemas.microsoft.com/office/drawing/2014/main" id="{4A87D0B1-3F04-40AF-BC40-05FA71583FC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0" name="１">
              <a:extLst>
                <a:ext uri="{FF2B5EF4-FFF2-40B4-BE49-F238E27FC236}">
                  <a16:creationId xmlns:a16="http://schemas.microsoft.com/office/drawing/2014/main" id="{EA180107-A92F-4BB4-B294-09B2B75F3281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1" name="第">
              <a:extLst>
                <a:ext uri="{FF2B5EF4-FFF2-40B4-BE49-F238E27FC236}">
                  <a16:creationId xmlns:a16="http://schemas.microsoft.com/office/drawing/2014/main" id="{3718630E-B88E-409C-8F19-C7E229D2822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2" name="surprise">
            <a:hlinkClick r:id="" action="ppaction://media"/>
            <a:extLst>
              <a:ext uri="{FF2B5EF4-FFF2-40B4-BE49-F238E27FC236}">
                <a16:creationId xmlns:a16="http://schemas.microsoft.com/office/drawing/2014/main" id="{3D677249-08F8-486F-83D8-5421EBC6A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3" name="令和6年時点">
            <a:extLst>
              <a:ext uri="{FF2B5EF4-FFF2-40B4-BE49-F238E27FC236}">
                <a16:creationId xmlns:a16="http://schemas.microsoft.com/office/drawing/2014/main" id="{01FAF2C0-3304-4E1A-BF6D-FE7262672B23}"/>
              </a:ext>
            </a:extLst>
          </p:cNvPr>
          <p:cNvGrpSpPr/>
          <p:nvPr/>
        </p:nvGrpSpPr>
        <p:grpSpPr>
          <a:xfrm>
            <a:off x="9592492" y="3591233"/>
            <a:ext cx="2056550" cy="509222"/>
            <a:chOff x="9493858" y="3729771"/>
            <a:chExt cx="2056550" cy="509222"/>
          </a:xfrm>
        </p:grpSpPr>
        <p:sp>
          <p:nvSpPr>
            <p:cNvPr id="54" name="令和５年度末時点">
              <a:extLst>
                <a:ext uri="{FF2B5EF4-FFF2-40B4-BE49-F238E27FC236}">
                  <a16:creationId xmlns:a16="http://schemas.microsoft.com/office/drawing/2014/main" id="{9C619672-99D7-4F86-BBA8-7F047CF4766C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じてん">
              <a:extLst>
                <a:ext uri="{FF2B5EF4-FFF2-40B4-BE49-F238E27FC236}">
                  <a16:creationId xmlns:a16="http://schemas.microsoft.com/office/drawing/2014/main" id="{55D8A700-B5A9-49BB-B169-599724B693C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7" name="れいわ">
              <a:extLst>
                <a:ext uri="{FF2B5EF4-FFF2-40B4-BE49-F238E27FC236}">
                  <a16:creationId xmlns:a16="http://schemas.microsoft.com/office/drawing/2014/main" id="{52CCB104-D80D-4B36-953D-52D6A434D879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60" name="図 59">
            <a:hlinkClick r:id="rId18" action="ppaction://hlinksldjump"/>
            <a:extLst>
              <a:ext uri="{FF2B5EF4-FFF2-40B4-BE49-F238E27FC236}">
                <a16:creationId xmlns:a16="http://schemas.microsoft.com/office/drawing/2014/main" id="{90814D99-FB0D-42C1-B168-011C113D2A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709891"/>
            <a:ext cx="12192000" cy="21573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08"/>
          <a:stretch/>
        </p:blipFill>
        <p:spPr>
          <a:xfrm>
            <a:off x="641591" y="627146"/>
            <a:ext cx="10908815" cy="6382470"/>
          </a:xfrm>
          <a:prstGeom prst="rect">
            <a:avLst/>
          </a:prstGeom>
        </p:spPr>
      </p:pic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98B58CFB-6C27-48A8-9A4A-E2A09FAB6B55}"/>
              </a:ext>
            </a:extLst>
          </p:cNvPr>
          <p:cNvSpPr/>
          <p:nvPr/>
        </p:nvSpPr>
        <p:spPr>
          <a:xfrm>
            <a:off x="0" y="10048"/>
            <a:ext cx="121920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何問分かるかな？">
            <a:extLst>
              <a:ext uri="{FF2B5EF4-FFF2-40B4-BE49-F238E27FC236}">
                <a16:creationId xmlns:a16="http://schemas.microsoft.com/office/drawing/2014/main" id="{7376D1EC-2B6B-41BD-B3D4-6B0F5074DD86}"/>
              </a:ext>
            </a:extLst>
          </p:cNvPr>
          <p:cNvGrpSpPr/>
          <p:nvPr/>
        </p:nvGrpSpPr>
        <p:grpSpPr>
          <a:xfrm>
            <a:off x="3462873" y="3391162"/>
            <a:ext cx="5310576" cy="954108"/>
            <a:chOff x="3440712" y="3425302"/>
            <a:chExt cx="5310576" cy="954108"/>
          </a:xfrm>
        </p:grpSpPr>
        <p:sp>
          <p:nvSpPr>
            <p:cNvPr id="23" name="何問分かるかな？">
              <a:extLst>
                <a:ext uri="{FF2B5EF4-FFF2-40B4-BE49-F238E27FC236}">
                  <a16:creationId xmlns:a16="http://schemas.microsoft.com/office/drawing/2014/main" id="{75EB1088-ED4F-47A8-80B9-B13B1B3EBE77}"/>
                </a:ext>
              </a:extLst>
            </p:cNvPr>
            <p:cNvSpPr txBox="1"/>
            <p:nvPr/>
          </p:nvSpPr>
          <p:spPr>
            <a:xfrm>
              <a:off x="3440712" y="3609969"/>
              <a:ext cx="53105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何問分かるかな？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4" name="わ">
              <a:extLst>
                <a:ext uri="{FF2B5EF4-FFF2-40B4-BE49-F238E27FC236}">
                  <a16:creationId xmlns:a16="http://schemas.microsoft.com/office/drawing/2014/main" id="{B85B9823-9D51-4055-8AB3-CA2556DB83F3}"/>
                </a:ext>
              </a:extLst>
            </p:cNvPr>
            <p:cNvSpPr txBox="1"/>
            <p:nvPr/>
          </p:nvSpPr>
          <p:spPr>
            <a:xfrm>
              <a:off x="4883374" y="3425302"/>
              <a:ext cx="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わ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もん">
              <a:extLst>
                <a:ext uri="{FF2B5EF4-FFF2-40B4-BE49-F238E27FC236}">
                  <a16:creationId xmlns:a16="http://schemas.microsoft.com/office/drawing/2014/main" id="{4DA7CAED-3A3F-46CE-88B8-D345DD0BA7CC}"/>
                </a:ext>
              </a:extLst>
            </p:cNvPr>
            <p:cNvSpPr txBox="1"/>
            <p:nvPr/>
          </p:nvSpPr>
          <p:spPr>
            <a:xfrm>
              <a:off x="4186660" y="3428124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もん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6" name="なん">
              <a:extLst>
                <a:ext uri="{FF2B5EF4-FFF2-40B4-BE49-F238E27FC236}">
                  <a16:creationId xmlns:a16="http://schemas.microsoft.com/office/drawing/2014/main" id="{D720EDD7-FC59-479C-AF87-8C71BA892337}"/>
                </a:ext>
              </a:extLst>
            </p:cNvPr>
            <p:cNvSpPr txBox="1"/>
            <p:nvPr/>
          </p:nvSpPr>
          <p:spPr>
            <a:xfrm>
              <a:off x="3483999" y="3425302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なん</a:t>
              </a:r>
            </a:p>
          </p:txBody>
        </p:sp>
      </p:grpSp>
      <p:grpSp>
        <p:nvGrpSpPr>
          <p:cNvPr id="27" name="クイズは5問！">
            <a:extLst>
              <a:ext uri="{FF2B5EF4-FFF2-40B4-BE49-F238E27FC236}">
                <a16:creationId xmlns:a16="http://schemas.microsoft.com/office/drawing/2014/main" id="{4F920606-C07F-411B-A7DA-867D4D940AD7}"/>
              </a:ext>
            </a:extLst>
          </p:cNvPr>
          <p:cNvGrpSpPr/>
          <p:nvPr/>
        </p:nvGrpSpPr>
        <p:grpSpPr>
          <a:xfrm>
            <a:off x="3893989" y="2399703"/>
            <a:ext cx="4421498" cy="965938"/>
            <a:chOff x="3885251" y="2463062"/>
            <a:chExt cx="4421498" cy="965938"/>
          </a:xfrm>
        </p:grpSpPr>
        <p:sp>
          <p:nvSpPr>
            <p:cNvPr id="28" name="クイズは5問">
              <a:extLst>
                <a:ext uri="{FF2B5EF4-FFF2-40B4-BE49-F238E27FC236}">
                  <a16:creationId xmlns:a16="http://schemas.microsoft.com/office/drawing/2014/main" id="{5BA5812A-C4BC-4B86-8257-CAA707223A69}"/>
                </a:ext>
              </a:extLst>
            </p:cNvPr>
            <p:cNvSpPr txBox="1"/>
            <p:nvPr/>
          </p:nvSpPr>
          <p:spPr>
            <a:xfrm>
              <a:off x="3885251" y="2659559"/>
              <a:ext cx="4421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クイズは５問！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9" name="もん">
              <a:extLst>
                <a:ext uri="{FF2B5EF4-FFF2-40B4-BE49-F238E27FC236}">
                  <a16:creationId xmlns:a16="http://schemas.microsoft.com/office/drawing/2014/main" id="{A01ED1AC-CB5E-4726-A736-C55E7C988806}"/>
                </a:ext>
              </a:extLst>
            </p:cNvPr>
            <p:cNvSpPr txBox="1"/>
            <p:nvPr/>
          </p:nvSpPr>
          <p:spPr>
            <a:xfrm>
              <a:off x="6928274" y="2463062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もん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30" name="Vol.2">
            <a:extLst>
              <a:ext uri="{FF2B5EF4-FFF2-40B4-BE49-F238E27FC236}">
                <a16:creationId xmlns:a16="http://schemas.microsoft.com/office/drawing/2014/main" id="{B1379EAC-444D-4A8B-9BC0-78294CA55977}"/>
              </a:ext>
            </a:extLst>
          </p:cNvPr>
          <p:cNvSpPr txBox="1"/>
          <p:nvPr/>
        </p:nvSpPr>
        <p:spPr>
          <a:xfrm>
            <a:off x="10095113" y="2264415"/>
            <a:ext cx="107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Vol</a:t>
            </a:r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</a:t>
            </a:r>
            <a:r>
              <a:rPr lang="en-US" altLang="ja-JP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endParaRPr kumimoji="1" lang="ja-JP" altLang="en-US" sz="2400" dirty="0">
              <a:solidFill>
                <a:schemeClr val="tx2">
                  <a:lumMod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1" name="おおさかクイズ">
            <a:extLst>
              <a:ext uri="{FF2B5EF4-FFF2-40B4-BE49-F238E27FC236}">
                <a16:creationId xmlns:a16="http://schemas.microsoft.com/office/drawing/2014/main" id="{33011B08-6F87-4E00-A22C-C85FF359B9F5}"/>
              </a:ext>
            </a:extLst>
          </p:cNvPr>
          <p:cNvGrpSpPr/>
          <p:nvPr/>
        </p:nvGrpSpPr>
        <p:grpSpPr>
          <a:xfrm>
            <a:off x="812982" y="422740"/>
            <a:ext cx="10566035" cy="1862048"/>
            <a:chOff x="1163390" y="231821"/>
            <a:chExt cx="10566035" cy="1862048"/>
          </a:xfrm>
          <a:noFill/>
        </p:grpSpPr>
        <p:sp>
          <p:nvSpPr>
            <p:cNvPr id="32" name="お（前）">
              <a:extLst>
                <a:ext uri="{FF2B5EF4-FFF2-40B4-BE49-F238E27FC236}">
                  <a16:creationId xmlns:a16="http://schemas.microsoft.com/office/drawing/2014/main" id="{85724682-D3F3-4D06-9AB7-2DBCFCAEA942}"/>
                </a:ext>
              </a:extLst>
            </p:cNvPr>
            <p:cNvSpPr txBox="1"/>
            <p:nvPr/>
          </p:nvSpPr>
          <p:spPr>
            <a:xfrm>
              <a:off x="1163390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</a:t>
              </a:r>
            </a:p>
          </p:txBody>
        </p:sp>
        <p:sp>
          <p:nvSpPr>
            <p:cNvPr id="33" name="お（後ろ）">
              <a:extLst>
                <a:ext uri="{FF2B5EF4-FFF2-40B4-BE49-F238E27FC236}">
                  <a16:creationId xmlns:a16="http://schemas.microsoft.com/office/drawing/2014/main" id="{0A89DF85-A8D2-4071-ACB3-F85451E5A1FE}"/>
                </a:ext>
              </a:extLst>
            </p:cNvPr>
            <p:cNvSpPr txBox="1"/>
            <p:nvPr/>
          </p:nvSpPr>
          <p:spPr>
            <a:xfrm>
              <a:off x="2656086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</a:t>
              </a:r>
            </a:p>
          </p:txBody>
        </p:sp>
        <p:sp>
          <p:nvSpPr>
            <p:cNvPr id="34" name="ズ">
              <a:extLst>
                <a:ext uri="{FF2B5EF4-FFF2-40B4-BE49-F238E27FC236}">
                  <a16:creationId xmlns:a16="http://schemas.microsoft.com/office/drawing/2014/main" id="{95DB8F35-8206-4E53-85A0-2D3D0E0D6918}"/>
                </a:ext>
              </a:extLst>
            </p:cNvPr>
            <p:cNvSpPr txBox="1"/>
            <p:nvPr/>
          </p:nvSpPr>
          <p:spPr>
            <a:xfrm>
              <a:off x="10119566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ズ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5" name="イ">
              <a:extLst>
                <a:ext uri="{FF2B5EF4-FFF2-40B4-BE49-F238E27FC236}">
                  <a16:creationId xmlns:a16="http://schemas.microsoft.com/office/drawing/2014/main" id="{82775905-B886-402B-B349-2A1130594843}"/>
                </a:ext>
              </a:extLst>
            </p:cNvPr>
            <p:cNvSpPr txBox="1"/>
            <p:nvPr/>
          </p:nvSpPr>
          <p:spPr>
            <a:xfrm>
              <a:off x="8626870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6" name="ク">
              <a:extLst>
                <a:ext uri="{FF2B5EF4-FFF2-40B4-BE49-F238E27FC236}">
                  <a16:creationId xmlns:a16="http://schemas.microsoft.com/office/drawing/2014/main" id="{3F0AD896-64E1-4999-8943-4CDC22CECA0C}"/>
                </a:ext>
              </a:extLst>
            </p:cNvPr>
            <p:cNvSpPr txBox="1"/>
            <p:nvPr/>
          </p:nvSpPr>
          <p:spPr>
            <a:xfrm>
              <a:off x="7134174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7" name="か">
              <a:extLst>
                <a:ext uri="{FF2B5EF4-FFF2-40B4-BE49-F238E27FC236}">
                  <a16:creationId xmlns:a16="http://schemas.microsoft.com/office/drawing/2014/main" id="{630E5808-26FB-447F-91BE-19D0E0DE653A}"/>
                </a:ext>
              </a:extLst>
            </p:cNvPr>
            <p:cNvSpPr txBox="1"/>
            <p:nvPr/>
          </p:nvSpPr>
          <p:spPr>
            <a:xfrm>
              <a:off x="5641478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か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8" name="さ">
              <a:extLst>
                <a:ext uri="{FF2B5EF4-FFF2-40B4-BE49-F238E27FC236}">
                  <a16:creationId xmlns:a16="http://schemas.microsoft.com/office/drawing/2014/main" id="{4D174512-988F-44A5-BBBE-EACC221E436D}"/>
                </a:ext>
              </a:extLst>
            </p:cNvPr>
            <p:cNvSpPr txBox="1"/>
            <p:nvPr/>
          </p:nvSpPr>
          <p:spPr>
            <a:xfrm>
              <a:off x="4148782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さ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39" name="チャイム音">
            <a:hlinkClick r:id="" action="ppaction://media"/>
            <a:extLst>
              <a:ext uri="{FF2B5EF4-FFF2-40B4-BE49-F238E27FC236}">
                <a16:creationId xmlns:a16="http://schemas.microsoft.com/office/drawing/2014/main" id="{2AAFD501-E847-458B-840A-0FB9032AC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" end="2505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16" y="1119050"/>
            <a:ext cx="609600" cy="609600"/>
          </a:xfrm>
          <a:prstGeom prst="rect">
            <a:avLst/>
          </a:prstGeom>
        </p:spPr>
      </p:pic>
      <p:pic>
        <p:nvPicPr>
          <p:cNvPr id="2" name="図 1">
            <a:hlinkClick r:id="rId9" action="ppaction://hlinksldjump"/>
            <a:extLst>
              <a:ext uri="{FF2B5EF4-FFF2-40B4-BE49-F238E27FC236}">
                <a16:creationId xmlns:a16="http://schemas.microsoft.com/office/drawing/2014/main" id="{8EC7193A-4EB0-4E84-A90C-3C23E7DF9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71" y="4440842"/>
            <a:ext cx="5603878" cy="1862048"/>
          </a:xfrm>
          <a:prstGeom prst="rect">
            <a:avLst/>
          </a:prstGeom>
        </p:spPr>
      </p:pic>
      <p:pic>
        <p:nvPicPr>
          <p:cNvPr id="11" name="図 10">
            <a:hlinkClick r:id="rId9" action="ppaction://hlinksldjump"/>
            <a:extLst>
              <a:ext uri="{FF2B5EF4-FFF2-40B4-BE49-F238E27FC236}">
                <a16:creationId xmlns:a16="http://schemas.microsoft.com/office/drawing/2014/main" id="{97B447C4-9E82-40CB-B189-85FC4B93C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7" y="5847200"/>
            <a:ext cx="1098798" cy="1147479"/>
          </a:xfrm>
          <a:prstGeom prst="rect">
            <a:avLst/>
          </a:prstGeom>
        </p:spPr>
      </p:pic>
      <p:sp>
        <p:nvSpPr>
          <p:cNvPr id="41" name="もん">
            <a:extLst>
              <a:ext uri="{FF2B5EF4-FFF2-40B4-BE49-F238E27FC236}">
                <a16:creationId xmlns:a16="http://schemas.microsoft.com/office/drawing/2014/main" id="{B123ECCF-5792-47A4-AB25-8CFEC37B886B}"/>
              </a:ext>
            </a:extLst>
          </p:cNvPr>
          <p:cNvSpPr txBox="1"/>
          <p:nvPr/>
        </p:nvSpPr>
        <p:spPr>
          <a:xfrm>
            <a:off x="9517380" y="2996309"/>
            <a:ext cx="223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（令和</a:t>
            </a:r>
            <a:r>
              <a:rPr lang="en-US" altLang="ja-JP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月作成）</a:t>
            </a:r>
            <a:endParaRPr kumimoji="1" lang="ja-JP" altLang="en-US" dirty="0">
              <a:solidFill>
                <a:schemeClr val="tx2">
                  <a:lumMod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6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91076"/>
            <a:ext cx="10908815" cy="6382470"/>
          </a:xfrm>
          <a:prstGeom prst="rect">
            <a:avLst/>
          </a:prstGeom>
        </p:spPr>
      </p:pic>
      <p:grpSp>
        <p:nvGrpSpPr>
          <p:cNvPr id="7" name="高さはどれくらいでしょうか">
            <a:extLst>
              <a:ext uri="{FF2B5EF4-FFF2-40B4-BE49-F238E27FC236}">
                <a16:creationId xmlns:a16="http://schemas.microsoft.com/office/drawing/2014/main" id="{4B3FC6D9-1B9C-4520-B29E-D9FC4B98F485}"/>
              </a:ext>
            </a:extLst>
          </p:cNvPr>
          <p:cNvGrpSpPr/>
          <p:nvPr/>
        </p:nvGrpSpPr>
        <p:grpSpPr>
          <a:xfrm>
            <a:off x="2071520" y="2816573"/>
            <a:ext cx="7916851" cy="787354"/>
            <a:chOff x="1264319" y="3214668"/>
            <a:chExt cx="7916851" cy="787354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7673B39A-46F5-48AA-8B6C-600842CCAD94}"/>
                </a:ext>
              </a:extLst>
            </p:cNvPr>
            <p:cNvSpPr txBox="1"/>
            <p:nvPr/>
          </p:nvSpPr>
          <p:spPr>
            <a:xfrm>
              <a:off x="1264319" y="3355691"/>
              <a:ext cx="7916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高さはどれくらいでしょうか。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BB6BF311-D3DF-4123-933D-EC2530339391}"/>
                </a:ext>
              </a:extLst>
            </p:cNvPr>
            <p:cNvSpPr txBox="1"/>
            <p:nvPr/>
          </p:nvSpPr>
          <p:spPr>
            <a:xfrm>
              <a:off x="1264319" y="3214668"/>
              <a:ext cx="696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pic>
        <p:nvPicPr>
          <p:cNvPr id="2" name="図 1">
            <a:hlinkClick r:id="rId8" action="ppaction://hlinksldjump"/>
            <a:extLst>
              <a:ext uri="{FF2B5EF4-FFF2-40B4-BE49-F238E27FC236}">
                <a16:creationId xmlns:a16="http://schemas.microsoft.com/office/drawing/2014/main" id="{EE222901-A254-45DE-A372-B7D0F5C98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66" y="4949379"/>
            <a:ext cx="3889585" cy="1365622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2C0555E3-13F5-44E0-B8DD-2C2312DEC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8687" y="4944389"/>
            <a:ext cx="3889585" cy="1316850"/>
          </a:xfrm>
          <a:prstGeom prst="rect">
            <a:avLst/>
          </a:prstGeom>
        </p:spPr>
      </p:pic>
      <p:pic>
        <p:nvPicPr>
          <p:cNvPr id="5" name="図 4">
            <a:hlinkClick r:id="rId10" action="ppaction://hlinksldjump"/>
            <a:extLst>
              <a:ext uri="{FF2B5EF4-FFF2-40B4-BE49-F238E27FC236}">
                <a16:creationId xmlns:a16="http://schemas.microsoft.com/office/drawing/2014/main" id="{5BF09540-15A8-4D4C-B1BC-2B4DA0C94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0314" y="4938292"/>
            <a:ext cx="3889585" cy="1322947"/>
          </a:xfrm>
          <a:prstGeom prst="rect">
            <a:avLst/>
          </a:prstGeom>
        </p:spPr>
      </p:pic>
      <p:grpSp>
        <p:nvGrpSpPr>
          <p:cNvPr id="6" name="大阪市にある天保山は・・・">
            <a:extLst>
              <a:ext uri="{FF2B5EF4-FFF2-40B4-BE49-F238E27FC236}">
                <a16:creationId xmlns:a16="http://schemas.microsoft.com/office/drawing/2014/main" id="{E86C77BA-796C-4D5F-9FD0-39D713F239EA}"/>
              </a:ext>
            </a:extLst>
          </p:cNvPr>
          <p:cNvGrpSpPr/>
          <p:nvPr/>
        </p:nvGrpSpPr>
        <p:grpSpPr>
          <a:xfrm>
            <a:off x="1118394" y="1814181"/>
            <a:ext cx="10191652" cy="835973"/>
            <a:chOff x="220732" y="2349152"/>
            <a:chExt cx="11530135" cy="80926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20732" y="2532734"/>
              <a:ext cx="11530135" cy="62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大阪市にある天保山はとても低い山ですが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885149" y="2359059"/>
              <a:ext cx="182969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12463" y="2349152"/>
              <a:ext cx="17035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8117585" y="2368603"/>
              <a:ext cx="625635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ひく</a:t>
              </a: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094CC522-DA03-4499-93FE-0277EFC1462A}"/>
                </a:ext>
              </a:extLst>
            </p:cNvPr>
            <p:cNvSpPr txBox="1"/>
            <p:nvPr/>
          </p:nvSpPr>
          <p:spPr>
            <a:xfrm>
              <a:off x="9287532" y="2364820"/>
              <a:ext cx="6256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やま</a:t>
              </a:r>
            </a:p>
          </p:txBody>
        </p:sp>
      </p:grpSp>
      <p:grpSp>
        <p:nvGrpSpPr>
          <p:cNvPr id="35" name="押す画">
            <a:extLst>
              <a:ext uri="{FF2B5EF4-FFF2-40B4-BE49-F238E27FC236}">
                <a16:creationId xmlns:a16="http://schemas.microsoft.com/office/drawing/2014/main" id="{B9591C79-708A-4AE5-94BE-6BAB997F00E8}"/>
              </a:ext>
            </a:extLst>
          </p:cNvPr>
          <p:cNvGrpSpPr/>
          <p:nvPr/>
        </p:nvGrpSpPr>
        <p:grpSpPr>
          <a:xfrm>
            <a:off x="8461177" y="4063634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A60A8BBB-1D44-4D13-8259-5F887743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CC2DC222-714B-46BC-B560-F7E381E71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D581D0AC-0DC9-43AF-A583-B86DDB63864F}"/>
              </a:ext>
            </a:extLst>
          </p:cNvPr>
          <p:cNvGrpSpPr/>
          <p:nvPr/>
        </p:nvGrpSpPr>
        <p:grpSpPr>
          <a:xfrm>
            <a:off x="3590271" y="3981929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0E97DDE2-6F20-46BF-BA3D-1239A9C929D0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ECB27292-87F9-4123-974E-BB04DA44C04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DA90B08F-1AD6-4BA5-B6B0-F81BC296F3E6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EDACCE10-BEDB-44C9-A09D-53C7EBFDCE9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3F01BF9C-3B51-4F17-97FF-67C9B1D248A6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47" name="第３問">
            <a:extLst>
              <a:ext uri="{FF2B5EF4-FFF2-40B4-BE49-F238E27FC236}">
                <a16:creationId xmlns:a16="http://schemas.microsoft.com/office/drawing/2014/main" id="{FBA0456F-E18F-4815-9531-15566F212A07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48" name="問">
              <a:extLst>
                <a:ext uri="{FF2B5EF4-FFF2-40B4-BE49-F238E27FC236}">
                  <a16:creationId xmlns:a16="http://schemas.microsoft.com/office/drawing/2014/main" id="{4A87D0B1-3F04-40AF-BC40-05FA71583FC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0" name="１">
              <a:extLst>
                <a:ext uri="{FF2B5EF4-FFF2-40B4-BE49-F238E27FC236}">
                  <a16:creationId xmlns:a16="http://schemas.microsoft.com/office/drawing/2014/main" id="{EA180107-A92F-4BB4-B294-09B2B75F3281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1" name="第">
              <a:extLst>
                <a:ext uri="{FF2B5EF4-FFF2-40B4-BE49-F238E27FC236}">
                  <a16:creationId xmlns:a16="http://schemas.microsoft.com/office/drawing/2014/main" id="{3718630E-B88E-409C-8F19-C7E229D2822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2" name="surprise">
            <a:hlinkClick r:id="" action="ppaction://media"/>
            <a:extLst>
              <a:ext uri="{FF2B5EF4-FFF2-40B4-BE49-F238E27FC236}">
                <a16:creationId xmlns:a16="http://schemas.microsoft.com/office/drawing/2014/main" id="{3D677249-08F8-486F-83D8-5421EBC6A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3" name="令和6年時点">
            <a:extLst>
              <a:ext uri="{FF2B5EF4-FFF2-40B4-BE49-F238E27FC236}">
                <a16:creationId xmlns:a16="http://schemas.microsoft.com/office/drawing/2014/main" id="{01FAF2C0-3304-4E1A-BF6D-FE7262672B23}"/>
              </a:ext>
            </a:extLst>
          </p:cNvPr>
          <p:cNvGrpSpPr/>
          <p:nvPr/>
        </p:nvGrpSpPr>
        <p:grpSpPr>
          <a:xfrm>
            <a:off x="9592492" y="3594059"/>
            <a:ext cx="2056550" cy="509222"/>
            <a:chOff x="9493858" y="3729771"/>
            <a:chExt cx="2056550" cy="509222"/>
          </a:xfrm>
        </p:grpSpPr>
        <p:sp>
          <p:nvSpPr>
            <p:cNvPr id="54" name="令和５年度末時点">
              <a:extLst>
                <a:ext uri="{FF2B5EF4-FFF2-40B4-BE49-F238E27FC236}">
                  <a16:creationId xmlns:a16="http://schemas.microsoft.com/office/drawing/2014/main" id="{9C619672-99D7-4F86-BBA8-7F047CF4766C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じてん">
              <a:extLst>
                <a:ext uri="{FF2B5EF4-FFF2-40B4-BE49-F238E27FC236}">
                  <a16:creationId xmlns:a16="http://schemas.microsoft.com/office/drawing/2014/main" id="{55D8A700-B5A9-49BB-B169-599724B693C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7" name="れいわ">
              <a:extLst>
                <a:ext uri="{FF2B5EF4-FFF2-40B4-BE49-F238E27FC236}">
                  <a16:creationId xmlns:a16="http://schemas.microsoft.com/office/drawing/2014/main" id="{52CCB104-D80D-4B36-953D-52D6A434D879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60" name="図 59">
            <a:hlinkClick r:id="rId18" action="ppaction://hlinksldjump"/>
            <a:extLst>
              <a:ext uri="{FF2B5EF4-FFF2-40B4-BE49-F238E27FC236}">
                <a16:creationId xmlns:a16="http://schemas.microsoft.com/office/drawing/2014/main" id="{90814D99-FB0D-42C1-B168-011C113D2A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7" name="高さはどれくらいでしょうか">
            <a:extLst>
              <a:ext uri="{FF2B5EF4-FFF2-40B4-BE49-F238E27FC236}">
                <a16:creationId xmlns:a16="http://schemas.microsoft.com/office/drawing/2014/main" id="{4B3FC6D9-1B9C-4520-B29E-D9FC4B98F485}"/>
              </a:ext>
            </a:extLst>
          </p:cNvPr>
          <p:cNvGrpSpPr/>
          <p:nvPr/>
        </p:nvGrpSpPr>
        <p:grpSpPr>
          <a:xfrm>
            <a:off x="2071520" y="2815155"/>
            <a:ext cx="7916851" cy="787354"/>
            <a:chOff x="1264319" y="3214668"/>
            <a:chExt cx="7916851" cy="787354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7673B39A-46F5-48AA-8B6C-600842CCAD94}"/>
                </a:ext>
              </a:extLst>
            </p:cNvPr>
            <p:cNvSpPr txBox="1"/>
            <p:nvPr/>
          </p:nvSpPr>
          <p:spPr>
            <a:xfrm>
              <a:off x="1264319" y="3355691"/>
              <a:ext cx="7916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高さはどれくらいでしょうか。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BB6BF311-D3DF-4123-933D-EC2530339391}"/>
                </a:ext>
              </a:extLst>
            </p:cNvPr>
            <p:cNvSpPr txBox="1"/>
            <p:nvPr/>
          </p:nvSpPr>
          <p:spPr>
            <a:xfrm>
              <a:off x="1264319" y="3214668"/>
              <a:ext cx="696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pic>
        <p:nvPicPr>
          <p:cNvPr id="2" name="図 1">
            <a:hlinkClick r:id="rId8" action="ppaction://hlinksldjump"/>
            <a:extLst>
              <a:ext uri="{FF2B5EF4-FFF2-40B4-BE49-F238E27FC236}">
                <a16:creationId xmlns:a16="http://schemas.microsoft.com/office/drawing/2014/main" id="{EE222901-A254-45DE-A372-B7D0F5C985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266" y="4949379"/>
            <a:ext cx="3889585" cy="1365622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2C0555E3-13F5-44E0-B8DD-2C2312DEC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8687" y="4944389"/>
            <a:ext cx="3889585" cy="1316850"/>
          </a:xfrm>
          <a:prstGeom prst="rect">
            <a:avLst/>
          </a:prstGeom>
        </p:spPr>
      </p:pic>
      <p:pic>
        <p:nvPicPr>
          <p:cNvPr id="5" name="図 4">
            <a:hlinkClick r:id="rId10" action="ppaction://hlinksldjump"/>
            <a:extLst>
              <a:ext uri="{FF2B5EF4-FFF2-40B4-BE49-F238E27FC236}">
                <a16:creationId xmlns:a16="http://schemas.microsoft.com/office/drawing/2014/main" id="{5BF09540-15A8-4D4C-B1BC-2B4DA0C94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0314" y="4938292"/>
            <a:ext cx="3889585" cy="1322947"/>
          </a:xfrm>
          <a:prstGeom prst="rect">
            <a:avLst/>
          </a:prstGeom>
        </p:spPr>
      </p:pic>
      <p:grpSp>
        <p:nvGrpSpPr>
          <p:cNvPr id="6" name="大阪市にある天保山は・・・">
            <a:extLst>
              <a:ext uri="{FF2B5EF4-FFF2-40B4-BE49-F238E27FC236}">
                <a16:creationId xmlns:a16="http://schemas.microsoft.com/office/drawing/2014/main" id="{E86C77BA-796C-4D5F-9FD0-39D713F239EA}"/>
              </a:ext>
            </a:extLst>
          </p:cNvPr>
          <p:cNvGrpSpPr/>
          <p:nvPr/>
        </p:nvGrpSpPr>
        <p:grpSpPr>
          <a:xfrm>
            <a:off x="1159407" y="1796405"/>
            <a:ext cx="10191652" cy="843711"/>
            <a:chOff x="220732" y="2349152"/>
            <a:chExt cx="11530135" cy="816751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20732" y="2540225"/>
              <a:ext cx="11530135" cy="62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大阪市にある天保山はとても低い山ですが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885149" y="2359059"/>
              <a:ext cx="182969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12463" y="2349152"/>
              <a:ext cx="17035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おおさかし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8117585" y="2368603"/>
              <a:ext cx="625635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ひく</a:t>
              </a: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094CC522-DA03-4499-93FE-0277EFC1462A}"/>
                </a:ext>
              </a:extLst>
            </p:cNvPr>
            <p:cNvSpPr txBox="1"/>
            <p:nvPr/>
          </p:nvSpPr>
          <p:spPr>
            <a:xfrm>
              <a:off x="9287532" y="2364820"/>
              <a:ext cx="625636" cy="297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やま</a:t>
              </a:r>
            </a:p>
          </p:txBody>
        </p:sp>
      </p:grpSp>
      <p:grpSp>
        <p:nvGrpSpPr>
          <p:cNvPr id="35" name="押す画">
            <a:extLst>
              <a:ext uri="{FF2B5EF4-FFF2-40B4-BE49-F238E27FC236}">
                <a16:creationId xmlns:a16="http://schemas.microsoft.com/office/drawing/2014/main" id="{B9591C79-708A-4AE5-94BE-6BAB997F00E8}"/>
              </a:ext>
            </a:extLst>
          </p:cNvPr>
          <p:cNvGrpSpPr/>
          <p:nvPr/>
        </p:nvGrpSpPr>
        <p:grpSpPr>
          <a:xfrm>
            <a:off x="8461177" y="4063634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A60A8BBB-1D44-4D13-8259-5F8877433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CC2DC222-714B-46BC-B560-F7E381E71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D581D0AC-0DC9-43AF-A583-B86DDB63864F}"/>
              </a:ext>
            </a:extLst>
          </p:cNvPr>
          <p:cNvGrpSpPr/>
          <p:nvPr/>
        </p:nvGrpSpPr>
        <p:grpSpPr>
          <a:xfrm>
            <a:off x="3590271" y="3981929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0E97DDE2-6F20-46BF-BA3D-1239A9C929D0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ECB27292-87F9-4123-974E-BB04DA44C04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DA90B08F-1AD6-4BA5-B6B0-F81BC296F3E6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EDACCE10-BEDB-44C9-A09D-53C7EBFDCE9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3F01BF9C-3B51-4F17-97FF-67C9B1D248A6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47" name="第３問">
            <a:extLst>
              <a:ext uri="{FF2B5EF4-FFF2-40B4-BE49-F238E27FC236}">
                <a16:creationId xmlns:a16="http://schemas.microsoft.com/office/drawing/2014/main" id="{FBA0456F-E18F-4815-9531-15566F212A07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48" name="問">
              <a:extLst>
                <a:ext uri="{FF2B5EF4-FFF2-40B4-BE49-F238E27FC236}">
                  <a16:creationId xmlns:a16="http://schemas.microsoft.com/office/drawing/2014/main" id="{4A87D0B1-3F04-40AF-BC40-05FA71583FC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0" name="１">
              <a:extLst>
                <a:ext uri="{FF2B5EF4-FFF2-40B4-BE49-F238E27FC236}">
                  <a16:creationId xmlns:a16="http://schemas.microsoft.com/office/drawing/2014/main" id="{EA180107-A92F-4BB4-B294-09B2B75F3281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1" name="第">
              <a:extLst>
                <a:ext uri="{FF2B5EF4-FFF2-40B4-BE49-F238E27FC236}">
                  <a16:creationId xmlns:a16="http://schemas.microsoft.com/office/drawing/2014/main" id="{3718630E-B88E-409C-8F19-C7E229D2822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2" name="surprise">
            <a:hlinkClick r:id="" action="ppaction://media"/>
            <a:extLst>
              <a:ext uri="{FF2B5EF4-FFF2-40B4-BE49-F238E27FC236}">
                <a16:creationId xmlns:a16="http://schemas.microsoft.com/office/drawing/2014/main" id="{3D677249-08F8-486F-83D8-5421EBC6A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3" name="令和6年時点">
            <a:extLst>
              <a:ext uri="{FF2B5EF4-FFF2-40B4-BE49-F238E27FC236}">
                <a16:creationId xmlns:a16="http://schemas.microsoft.com/office/drawing/2014/main" id="{01FAF2C0-3304-4E1A-BF6D-FE7262672B23}"/>
              </a:ext>
            </a:extLst>
          </p:cNvPr>
          <p:cNvGrpSpPr/>
          <p:nvPr/>
        </p:nvGrpSpPr>
        <p:grpSpPr>
          <a:xfrm>
            <a:off x="9592492" y="3592641"/>
            <a:ext cx="2056550" cy="509222"/>
            <a:chOff x="9493858" y="3729771"/>
            <a:chExt cx="2056550" cy="509222"/>
          </a:xfrm>
        </p:grpSpPr>
        <p:sp>
          <p:nvSpPr>
            <p:cNvPr id="54" name="令和５年度末時点">
              <a:extLst>
                <a:ext uri="{FF2B5EF4-FFF2-40B4-BE49-F238E27FC236}">
                  <a16:creationId xmlns:a16="http://schemas.microsoft.com/office/drawing/2014/main" id="{9C619672-99D7-4F86-BBA8-7F047CF4766C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じてん">
              <a:extLst>
                <a:ext uri="{FF2B5EF4-FFF2-40B4-BE49-F238E27FC236}">
                  <a16:creationId xmlns:a16="http://schemas.microsoft.com/office/drawing/2014/main" id="{55D8A700-B5A9-49BB-B169-599724B693C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7" name="れいわ">
              <a:extLst>
                <a:ext uri="{FF2B5EF4-FFF2-40B4-BE49-F238E27FC236}">
                  <a16:creationId xmlns:a16="http://schemas.microsoft.com/office/drawing/2014/main" id="{52CCB104-D80D-4B36-953D-52D6A434D879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60" name="図 59">
            <a:hlinkClick r:id="rId18" action="ppaction://hlinksldjump"/>
            <a:extLst>
              <a:ext uri="{FF2B5EF4-FFF2-40B4-BE49-F238E27FC236}">
                <a16:creationId xmlns:a16="http://schemas.microsoft.com/office/drawing/2014/main" id="{90814D99-FB0D-42C1-B168-011C113D2A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9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2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5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5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8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4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4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7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53" name="ざんねん">
            <a:extLst>
              <a:ext uri="{FF2B5EF4-FFF2-40B4-BE49-F238E27FC236}">
                <a16:creationId xmlns:a16="http://schemas.microsoft.com/office/drawing/2014/main" id="{880F8C1F-23B2-4904-9B0C-AFA0989DEB0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56" name="ざんねん">
              <a:extLst>
                <a:ext uri="{FF2B5EF4-FFF2-40B4-BE49-F238E27FC236}">
                  <a16:creationId xmlns:a16="http://schemas.microsoft.com/office/drawing/2014/main" id="{BA6FCADE-5F2C-459D-B35A-57A26C38C28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ED001A84-827E-4E12-92BC-598F3177FC09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D99C33EE-E201-4154-B114-430A8B4AA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0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8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800"/>
                            </p:stCondLst>
                            <p:childTnLst>
                              <p:par>
                                <p:cTn id="7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2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5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5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8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4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4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7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53" name="ざんねん">
            <a:extLst>
              <a:ext uri="{FF2B5EF4-FFF2-40B4-BE49-F238E27FC236}">
                <a16:creationId xmlns:a16="http://schemas.microsoft.com/office/drawing/2014/main" id="{880F8C1F-23B2-4904-9B0C-AFA0989DEB0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56" name="ざんねん">
              <a:extLst>
                <a:ext uri="{FF2B5EF4-FFF2-40B4-BE49-F238E27FC236}">
                  <a16:creationId xmlns:a16="http://schemas.microsoft.com/office/drawing/2014/main" id="{BA6FCADE-5F2C-459D-B35A-57A26C38C28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ED001A84-827E-4E12-92BC-598F3177FC09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D99C33EE-E201-4154-B114-430A8B4AA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8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800"/>
                            </p:stCondLst>
                            <p:childTnLst>
                              <p:par>
                                <p:cTn id="7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10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2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5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5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8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8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800"/>
                            </p:stCondLst>
                            <p:childTnLst>
                              <p:par>
                                <p:cTn id="7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8231228" y="5491646"/>
            <a:ext cx="34623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仙台市市民センター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8217182" y="5250465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大阪公式観光情報 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OSAKA-INFO</a:t>
            </a:r>
            <a:endParaRPr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7" name="ちなみに・・・">
            <a:hlinkClick r:id="rId14" action="ppaction://hlinksldjump"/>
            <a:extLst>
              <a:ext uri="{FF2B5EF4-FFF2-40B4-BE49-F238E27FC236}">
                <a16:creationId xmlns:a16="http://schemas.microsoft.com/office/drawing/2014/main" id="{010876CE-D621-40A3-B68B-BB8B3A0C20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38" name="クリック図">
            <a:hlinkClick r:id="rId14" action="ppaction://hlinksldjump"/>
            <a:extLst>
              <a:ext uri="{FF2B5EF4-FFF2-40B4-BE49-F238E27FC236}">
                <a16:creationId xmlns:a16="http://schemas.microsoft.com/office/drawing/2014/main" id="{5C6B9C74-8CD8-4A34-8C38-393551D118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9" name="東日本大震災で…">
            <a:extLst>
              <a:ext uri="{FF2B5EF4-FFF2-40B4-BE49-F238E27FC236}">
                <a16:creationId xmlns:a16="http://schemas.microsoft.com/office/drawing/2014/main" id="{9E9776B8-1702-4CD9-B6A2-4EE3CCAF11E1}"/>
              </a:ext>
            </a:extLst>
          </p:cNvPr>
          <p:cNvGrpSpPr/>
          <p:nvPr/>
        </p:nvGrpSpPr>
        <p:grpSpPr>
          <a:xfrm>
            <a:off x="480067" y="3525542"/>
            <a:ext cx="11296340" cy="683775"/>
            <a:chOff x="371212" y="2731797"/>
            <a:chExt cx="11261546" cy="658473"/>
          </a:xfrm>
        </p:grpSpPr>
        <p:sp>
          <p:nvSpPr>
            <p:cNvPr id="42" name="先生の人数は・・・">
              <a:extLst>
                <a:ext uri="{FF2B5EF4-FFF2-40B4-BE49-F238E27FC236}">
                  <a16:creationId xmlns:a16="http://schemas.microsoft.com/office/drawing/2014/main" id="{2574CC71-C4F9-460C-A5A4-D0951D223BB9}"/>
                </a:ext>
              </a:extLst>
            </p:cNvPr>
            <p:cNvSpPr txBox="1"/>
            <p:nvPr/>
          </p:nvSpPr>
          <p:spPr>
            <a:xfrm>
              <a:off x="371212" y="2867050"/>
              <a:ext cx="11261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東日本大震災の影響で、仙台市の日和山が低くなり、</a:t>
              </a:r>
            </a:p>
          </p:txBody>
        </p:sp>
        <p:sp>
          <p:nvSpPr>
            <p:cNvPr id="43" name="やく">
              <a:extLst>
                <a:ext uri="{FF2B5EF4-FFF2-40B4-BE49-F238E27FC236}">
                  <a16:creationId xmlns:a16="http://schemas.microsoft.com/office/drawing/2014/main" id="{FDC544C7-19A3-41B2-8B4E-5BEAF9753A4C}"/>
                </a:ext>
              </a:extLst>
            </p:cNvPr>
            <p:cNvSpPr txBox="1"/>
            <p:nvPr/>
          </p:nvSpPr>
          <p:spPr>
            <a:xfrm>
              <a:off x="5545084" y="2731797"/>
              <a:ext cx="1306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せんだいし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05B635A0-45A4-409A-849A-1A81DEFA7326}"/>
                </a:ext>
              </a:extLst>
            </p:cNvPr>
            <p:cNvSpPr txBox="1"/>
            <p:nvPr/>
          </p:nvSpPr>
          <p:spPr>
            <a:xfrm>
              <a:off x="3645764" y="2736312"/>
              <a:ext cx="1000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えいきょう</a:t>
              </a:r>
            </a:p>
          </p:txBody>
        </p:sp>
        <p:sp>
          <p:nvSpPr>
            <p:cNvPr id="45" name="にんずう">
              <a:extLst>
                <a:ext uri="{FF2B5EF4-FFF2-40B4-BE49-F238E27FC236}">
                  <a16:creationId xmlns:a16="http://schemas.microsoft.com/office/drawing/2014/main" id="{39133581-973E-4995-AEFE-7BDE0F0B2A54}"/>
                </a:ext>
              </a:extLst>
            </p:cNvPr>
            <p:cNvSpPr txBox="1"/>
            <p:nvPr/>
          </p:nvSpPr>
          <p:spPr>
            <a:xfrm>
              <a:off x="409161" y="2733460"/>
              <a:ext cx="28242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ひがしにほんだいしんさい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0123CC47-AA08-4A57-AE9D-39E878614A6C}"/>
                </a:ext>
              </a:extLst>
            </p:cNvPr>
            <p:cNvSpPr txBox="1"/>
            <p:nvPr/>
          </p:nvSpPr>
          <p:spPr>
            <a:xfrm>
              <a:off x="7398642" y="2742775"/>
              <a:ext cx="1375033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ひよりやま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D46B620D-9972-45EC-A491-A764EB323A26}"/>
                </a:ext>
              </a:extLst>
            </p:cNvPr>
            <p:cNvSpPr txBox="1"/>
            <p:nvPr/>
          </p:nvSpPr>
          <p:spPr>
            <a:xfrm>
              <a:off x="9249574" y="2751941"/>
              <a:ext cx="515305" cy="251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ひく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2" name="天保山の高さは・・・">
            <a:extLst>
              <a:ext uri="{FF2B5EF4-FFF2-40B4-BE49-F238E27FC236}">
                <a16:creationId xmlns:a16="http://schemas.microsoft.com/office/drawing/2014/main" id="{30B8FDB8-625B-458A-96AD-AF8703A81431}"/>
              </a:ext>
            </a:extLst>
          </p:cNvPr>
          <p:cNvGrpSpPr/>
          <p:nvPr/>
        </p:nvGrpSpPr>
        <p:grpSpPr>
          <a:xfrm>
            <a:off x="2069636" y="1605805"/>
            <a:ext cx="8337329" cy="810073"/>
            <a:chOff x="1769734" y="1586448"/>
            <a:chExt cx="8337329" cy="810073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B61B19C2-E78F-4B91-9F98-A20311A0C1C1}"/>
                </a:ext>
              </a:extLst>
            </p:cNvPr>
            <p:cNvGrpSpPr/>
            <p:nvPr/>
          </p:nvGrpSpPr>
          <p:grpSpPr>
            <a:xfrm>
              <a:off x="1769734" y="1586448"/>
              <a:ext cx="8337329" cy="810073"/>
              <a:chOff x="1371213" y="1602737"/>
              <a:chExt cx="8337329" cy="810073"/>
            </a:xfrm>
          </p:grpSpPr>
          <p:sp>
            <p:nvSpPr>
              <p:cNvPr id="19" name="先生の人数は・・・">
                <a:extLst>
                  <a:ext uri="{FF2B5EF4-FFF2-40B4-BE49-F238E27FC236}">
                    <a16:creationId xmlns:a16="http://schemas.microsoft.com/office/drawing/2014/main" id="{5A33F580-A68A-4597-B338-3787D05A6C04}"/>
                  </a:ext>
                </a:extLst>
              </p:cNvPr>
              <p:cNvSpPr txBox="1"/>
              <p:nvPr/>
            </p:nvSpPr>
            <p:spPr>
              <a:xfrm>
                <a:off x="1371213" y="1766479"/>
                <a:ext cx="83373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天保山の高さは約</a:t>
                </a:r>
                <a:r>
                  <a:rPr kumimoji="1" lang="en-US" altLang="ja-JP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4.5</a:t>
                </a:r>
                <a:r>
                  <a:rPr kumimoji="1" lang="ja-JP" altLang="en-US" sz="36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ｍです。</a:t>
                </a:r>
              </a:p>
            </p:txBody>
          </p:sp>
          <p:sp>
            <p:nvSpPr>
              <p:cNvPr id="23" name="にんずう">
                <a:extLst>
                  <a:ext uri="{FF2B5EF4-FFF2-40B4-BE49-F238E27FC236}">
                    <a16:creationId xmlns:a16="http://schemas.microsoft.com/office/drawing/2014/main" id="{2FEB41D3-9535-4A2A-8C63-6D3473499C20}"/>
                  </a:ext>
                </a:extLst>
              </p:cNvPr>
              <p:cNvSpPr txBox="1"/>
              <p:nvPr/>
            </p:nvSpPr>
            <p:spPr>
              <a:xfrm>
                <a:off x="3784797" y="1602737"/>
                <a:ext cx="5695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たか</a:t>
                </a:r>
                <a:endPara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24" name="せんせい">
                <a:extLst>
                  <a:ext uri="{FF2B5EF4-FFF2-40B4-BE49-F238E27FC236}">
                    <a16:creationId xmlns:a16="http://schemas.microsoft.com/office/drawing/2014/main" id="{A4A9553A-B7D1-4EEC-AC2F-364771735655}"/>
                  </a:ext>
                </a:extLst>
              </p:cNvPr>
              <p:cNvSpPr txBox="1"/>
              <p:nvPr/>
            </p:nvSpPr>
            <p:spPr>
              <a:xfrm>
                <a:off x="1425268" y="1602737"/>
                <a:ext cx="1777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てんぽうざん</a:t>
                </a:r>
              </a:p>
            </p:txBody>
          </p:sp>
        </p:grpSp>
        <p:sp>
          <p:nvSpPr>
            <p:cNvPr id="41" name="にんずう">
              <a:extLst>
                <a:ext uri="{FF2B5EF4-FFF2-40B4-BE49-F238E27FC236}">
                  <a16:creationId xmlns:a16="http://schemas.microsoft.com/office/drawing/2014/main" id="{7CD4DADA-0544-426A-BA95-5F45B4C9AFFA}"/>
                </a:ext>
              </a:extLst>
            </p:cNvPr>
            <p:cNvSpPr txBox="1"/>
            <p:nvPr/>
          </p:nvSpPr>
          <p:spPr>
            <a:xfrm>
              <a:off x="5981921" y="1614042"/>
              <a:ext cx="569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" name="天保山はもともと・・・">
            <a:extLst>
              <a:ext uri="{FF2B5EF4-FFF2-40B4-BE49-F238E27FC236}">
                <a16:creationId xmlns:a16="http://schemas.microsoft.com/office/drawing/2014/main" id="{66242369-6696-4A5C-AC4C-3D5E2CBE1243}"/>
              </a:ext>
            </a:extLst>
          </p:cNvPr>
          <p:cNvGrpSpPr/>
          <p:nvPr/>
        </p:nvGrpSpPr>
        <p:grpSpPr>
          <a:xfrm>
            <a:off x="641592" y="2684249"/>
            <a:ext cx="10908815" cy="677627"/>
            <a:chOff x="641592" y="2783455"/>
            <a:chExt cx="10908815" cy="677627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94365E08-D96B-439E-AD4F-20DFC8495709}"/>
                </a:ext>
              </a:extLst>
            </p:cNvPr>
            <p:cNvGrpSpPr/>
            <p:nvPr/>
          </p:nvGrpSpPr>
          <p:grpSpPr>
            <a:xfrm>
              <a:off x="641592" y="2783455"/>
              <a:ext cx="10908815" cy="677627"/>
              <a:chOff x="497511" y="4255305"/>
              <a:chExt cx="11132375" cy="677627"/>
            </a:xfrm>
          </p:grpSpPr>
          <p:sp>
            <p:nvSpPr>
              <p:cNvPr id="58" name="先生の人数は・・・">
                <a:extLst>
                  <a:ext uri="{FF2B5EF4-FFF2-40B4-BE49-F238E27FC236}">
                    <a16:creationId xmlns:a16="http://schemas.microsoft.com/office/drawing/2014/main" id="{C9D6175B-254F-4C7D-AFD4-4BB0640AFB5E}"/>
                  </a:ext>
                </a:extLst>
              </p:cNvPr>
              <p:cNvSpPr txBox="1"/>
              <p:nvPr/>
            </p:nvSpPr>
            <p:spPr>
              <a:xfrm>
                <a:off x="497511" y="4409712"/>
                <a:ext cx="111323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天保山はもともと日本で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1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番低い山と言われていましたが、</a:t>
                </a:r>
              </a:p>
            </p:txBody>
          </p:sp>
          <p:sp>
            <p:nvSpPr>
              <p:cNvPr id="59" name="にん">
                <a:extLst>
                  <a:ext uri="{FF2B5EF4-FFF2-40B4-BE49-F238E27FC236}">
                    <a16:creationId xmlns:a16="http://schemas.microsoft.com/office/drawing/2014/main" id="{4742E1D6-A3F0-4370-9F13-44F118352E51}"/>
                  </a:ext>
                </a:extLst>
              </p:cNvPr>
              <p:cNvSpPr txBox="1"/>
              <p:nvPr/>
            </p:nvSpPr>
            <p:spPr>
              <a:xfrm>
                <a:off x="3823634" y="4297713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60" name="にんずう">
                <a:extLst>
                  <a:ext uri="{FF2B5EF4-FFF2-40B4-BE49-F238E27FC236}">
                    <a16:creationId xmlns:a16="http://schemas.microsoft.com/office/drawing/2014/main" id="{5CEBF53F-73A7-44C4-ACC9-DE444D747949}"/>
                  </a:ext>
                </a:extLst>
              </p:cNvPr>
              <p:cNvSpPr txBox="1"/>
              <p:nvPr/>
            </p:nvSpPr>
            <p:spPr>
              <a:xfrm>
                <a:off x="497511" y="4255305"/>
                <a:ext cx="136044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61" name="にん">
                <a:extLst>
                  <a:ext uri="{FF2B5EF4-FFF2-40B4-BE49-F238E27FC236}">
                    <a16:creationId xmlns:a16="http://schemas.microsoft.com/office/drawing/2014/main" id="{7F3FF6FE-DEC2-4E78-8956-B255F787E3C9}"/>
                  </a:ext>
                </a:extLst>
              </p:cNvPr>
              <p:cNvSpPr txBox="1"/>
              <p:nvPr/>
            </p:nvSpPr>
            <p:spPr>
              <a:xfrm>
                <a:off x="5342243" y="4260902"/>
                <a:ext cx="57329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</a:t>
                </a:r>
              </a:p>
            </p:txBody>
          </p:sp>
          <p:sp>
            <p:nvSpPr>
              <p:cNvPr id="62" name="にん">
                <a:extLst>
                  <a:ext uri="{FF2B5EF4-FFF2-40B4-BE49-F238E27FC236}">
                    <a16:creationId xmlns:a16="http://schemas.microsoft.com/office/drawing/2014/main" id="{CDD2E1DB-98B9-425D-9853-7D409CA95379}"/>
                  </a:ext>
                </a:extLst>
              </p:cNvPr>
              <p:cNvSpPr txBox="1"/>
              <p:nvPr/>
            </p:nvSpPr>
            <p:spPr>
              <a:xfrm>
                <a:off x="5828760" y="4258592"/>
                <a:ext cx="12260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 やま</a:t>
                </a:r>
              </a:p>
            </p:txBody>
          </p:sp>
        </p:grpSp>
        <p:sp>
          <p:nvSpPr>
            <p:cNvPr id="46" name="にん">
              <a:extLst>
                <a:ext uri="{FF2B5EF4-FFF2-40B4-BE49-F238E27FC236}">
                  <a16:creationId xmlns:a16="http://schemas.microsoft.com/office/drawing/2014/main" id="{14D1C349-FB1C-4574-A923-1A0E53598BCD}"/>
                </a:ext>
              </a:extLst>
            </p:cNvPr>
            <p:cNvSpPr txBox="1"/>
            <p:nvPr/>
          </p:nvSpPr>
          <p:spPr>
            <a:xfrm>
              <a:off x="7408845" y="2786742"/>
              <a:ext cx="513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</a:t>
              </a:r>
            </a:p>
          </p:txBody>
        </p:sp>
      </p:grpSp>
      <p:grpSp>
        <p:nvGrpSpPr>
          <p:cNvPr id="10" name="天保山は日本で2番目に・・・">
            <a:extLst>
              <a:ext uri="{FF2B5EF4-FFF2-40B4-BE49-F238E27FC236}">
                <a16:creationId xmlns:a16="http://schemas.microsoft.com/office/drawing/2014/main" id="{FF18955F-C8BE-460C-A1AC-EE09E20FFE48}"/>
              </a:ext>
            </a:extLst>
          </p:cNvPr>
          <p:cNvGrpSpPr/>
          <p:nvPr/>
        </p:nvGrpSpPr>
        <p:grpSpPr>
          <a:xfrm>
            <a:off x="480067" y="4390405"/>
            <a:ext cx="11193799" cy="672950"/>
            <a:chOff x="480067" y="4489611"/>
            <a:chExt cx="11193799" cy="672950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3DCC27E-7F9E-491D-B6C9-6EE70D3A98DD}"/>
                </a:ext>
              </a:extLst>
            </p:cNvPr>
            <p:cNvGrpSpPr/>
            <p:nvPr/>
          </p:nvGrpSpPr>
          <p:grpSpPr>
            <a:xfrm>
              <a:off x="480067" y="4489611"/>
              <a:ext cx="11193799" cy="672950"/>
              <a:chOff x="756837" y="4270105"/>
              <a:chExt cx="11626506" cy="672950"/>
            </a:xfrm>
          </p:grpSpPr>
          <p:sp>
            <p:nvSpPr>
              <p:cNvPr id="47" name="先生の人数は・・・">
                <a:extLst>
                  <a:ext uri="{FF2B5EF4-FFF2-40B4-BE49-F238E27FC236}">
                    <a16:creationId xmlns:a16="http://schemas.microsoft.com/office/drawing/2014/main" id="{7B0DD116-BDA1-4896-9FDA-6808F4B0FC8A}"/>
                  </a:ext>
                </a:extLst>
              </p:cNvPr>
              <p:cNvSpPr txBox="1"/>
              <p:nvPr/>
            </p:nvSpPr>
            <p:spPr>
              <a:xfrm>
                <a:off x="756837" y="4435224"/>
                <a:ext cx="1162650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天保山は日本で</a:t>
                </a:r>
                <a:r>
                  <a:rPr kumimoji="1" lang="en-US" altLang="ja-JP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2</a:t>
                </a:r>
                <a:r>
                  <a:rPr kumimoji="1" lang="ja-JP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番目に低い山になったという説があります。</a:t>
                </a:r>
              </a:p>
            </p:txBody>
          </p:sp>
          <p:sp>
            <p:nvSpPr>
              <p:cNvPr id="49" name="にん">
                <a:extLst>
                  <a:ext uri="{FF2B5EF4-FFF2-40B4-BE49-F238E27FC236}">
                    <a16:creationId xmlns:a16="http://schemas.microsoft.com/office/drawing/2014/main" id="{71EBAD15-2ACC-49B0-993F-ABC792A9EBF1}"/>
                  </a:ext>
                </a:extLst>
              </p:cNvPr>
              <p:cNvSpPr txBox="1"/>
              <p:nvPr/>
            </p:nvSpPr>
            <p:spPr>
              <a:xfrm>
                <a:off x="2462975" y="4302889"/>
                <a:ext cx="90917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にほん</a:t>
                </a:r>
              </a:p>
            </p:txBody>
          </p:sp>
          <p:sp>
            <p:nvSpPr>
              <p:cNvPr id="50" name="にんずう">
                <a:extLst>
                  <a:ext uri="{FF2B5EF4-FFF2-40B4-BE49-F238E27FC236}">
                    <a16:creationId xmlns:a16="http://schemas.microsoft.com/office/drawing/2014/main" id="{22881EB5-20CE-4384-984B-01D25CDAF4D3}"/>
                  </a:ext>
                </a:extLst>
              </p:cNvPr>
              <p:cNvSpPr txBox="1"/>
              <p:nvPr/>
            </p:nvSpPr>
            <p:spPr>
              <a:xfrm>
                <a:off x="772003" y="4277592"/>
                <a:ext cx="14174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てんぽうざん</a:t>
                </a:r>
                <a:endPara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endParaRPr>
              </a:p>
            </p:txBody>
          </p:sp>
          <p:sp>
            <p:nvSpPr>
              <p:cNvPr id="54" name="にん">
                <a:extLst>
                  <a:ext uri="{FF2B5EF4-FFF2-40B4-BE49-F238E27FC236}">
                    <a16:creationId xmlns:a16="http://schemas.microsoft.com/office/drawing/2014/main" id="{83295D5A-4B3B-4264-BE2F-68C6EE790784}"/>
                  </a:ext>
                </a:extLst>
              </p:cNvPr>
              <p:cNvSpPr txBox="1"/>
              <p:nvPr/>
            </p:nvSpPr>
            <p:spPr>
              <a:xfrm>
                <a:off x="4038544" y="4270105"/>
                <a:ext cx="7562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ばんめ</a:t>
                </a:r>
              </a:p>
            </p:txBody>
          </p:sp>
          <p:sp>
            <p:nvSpPr>
              <p:cNvPr id="55" name="にん">
                <a:extLst>
                  <a:ext uri="{FF2B5EF4-FFF2-40B4-BE49-F238E27FC236}">
                    <a16:creationId xmlns:a16="http://schemas.microsoft.com/office/drawing/2014/main" id="{3EC322B2-EBD1-4EC3-8392-11E48ECE5D88}"/>
                  </a:ext>
                </a:extLst>
              </p:cNvPr>
              <p:cNvSpPr txBox="1"/>
              <p:nvPr/>
            </p:nvSpPr>
            <p:spPr>
              <a:xfrm>
                <a:off x="5210518" y="4302504"/>
                <a:ext cx="135740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6DBF4">
                        <a:lumMod val="25000"/>
                      </a:srgbClr>
                    </a:solidFill>
                    <a:effectLst/>
                    <a:uLnTx/>
                    <a:uFillTx/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  <a:cs typeface="+mn-cs"/>
                  </a:rPr>
                  <a:t>ひく　　やま</a:t>
                </a:r>
              </a:p>
            </p:txBody>
          </p:sp>
        </p:grpSp>
        <p:sp>
          <p:nvSpPr>
            <p:cNvPr id="48" name="にん">
              <a:extLst>
                <a:ext uri="{FF2B5EF4-FFF2-40B4-BE49-F238E27FC236}">
                  <a16:creationId xmlns:a16="http://schemas.microsoft.com/office/drawing/2014/main" id="{CD090772-E35C-40EA-9D22-14B9DA69D931}"/>
                </a:ext>
              </a:extLst>
            </p:cNvPr>
            <p:cNvSpPr txBox="1"/>
            <p:nvPr/>
          </p:nvSpPr>
          <p:spPr>
            <a:xfrm>
              <a:off x="8763300" y="4531603"/>
              <a:ext cx="518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</a:t>
              </a:r>
            </a:p>
          </p:txBody>
        </p:sp>
      </p:grpSp>
      <p:pic>
        <p:nvPicPr>
          <p:cNvPr id="63" name="図 62">
            <a:hlinkClick r:id="rId17" action="ppaction://hlinksldjump"/>
            <a:extLst>
              <a:ext uri="{FF2B5EF4-FFF2-40B4-BE49-F238E27FC236}">
                <a16:creationId xmlns:a16="http://schemas.microsoft.com/office/drawing/2014/main" id="{9B5E993E-49A6-4032-81FF-BD0EDAA0060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53" name="ざんねん">
            <a:extLst>
              <a:ext uri="{FF2B5EF4-FFF2-40B4-BE49-F238E27FC236}">
                <a16:creationId xmlns:a16="http://schemas.microsoft.com/office/drawing/2014/main" id="{880F8C1F-23B2-4904-9B0C-AFA0989DEB07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56" name="ざんねん">
              <a:extLst>
                <a:ext uri="{FF2B5EF4-FFF2-40B4-BE49-F238E27FC236}">
                  <a16:creationId xmlns:a16="http://schemas.microsoft.com/office/drawing/2014/main" id="{BA6FCADE-5F2C-459D-B35A-57A26C38C28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64" name="×">
              <a:extLst>
                <a:ext uri="{FF2B5EF4-FFF2-40B4-BE49-F238E27FC236}">
                  <a16:creationId xmlns:a16="http://schemas.microsoft.com/office/drawing/2014/main" id="{ED001A84-827E-4E12-92BC-598F3177FC09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5" name="blip01 (1)">
            <a:hlinkClick r:id="" action="ppaction://media"/>
            <a:extLst>
              <a:ext uri="{FF2B5EF4-FFF2-40B4-BE49-F238E27FC236}">
                <a16:creationId xmlns:a16="http://schemas.microsoft.com/office/drawing/2014/main" id="{D99C33EE-E201-4154-B114-430A8B4AA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8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800"/>
                            </p:stCondLst>
                            <p:childTnLst>
                              <p:par>
                                <p:cTn id="7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98B58CFB-6C27-48A8-9A4A-E2A09FAB6B55}"/>
              </a:ext>
            </a:extLst>
          </p:cNvPr>
          <p:cNvSpPr/>
          <p:nvPr/>
        </p:nvSpPr>
        <p:spPr>
          <a:xfrm>
            <a:off x="0" y="10048"/>
            <a:ext cx="121920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9" name="終了画">
            <a:extLst>
              <a:ext uri="{FF2B5EF4-FFF2-40B4-BE49-F238E27FC236}">
                <a16:creationId xmlns:a16="http://schemas.microsoft.com/office/drawing/2014/main" id="{BAEFF7AA-6A18-4877-9C93-374C49ECF260}"/>
              </a:ext>
            </a:extLst>
          </p:cNvPr>
          <p:cNvGrpSpPr/>
          <p:nvPr/>
        </p:nvGrpSpPr>
        <p:grpSpPr>
          <a:xfrm>
            <a:off x="504369" y="4810339"/>
            <a:ext cx="8130913" cy="1866218"/>
            <a:chOff x="504369" y="4810339"/>
            <a:chExt cx="8130913" cy="1866218"/>
          </a:xfrm>
        </p:grpSpPr>
        <p:grpSp>
          <p:nvGrpSpPr>
            <p:cNvPr id="250" name="スマホ終了時">
              <a:extLst>
                <a:ext uri="{FF2B5EF4-FFF2-40B4-BE49-F238E27FC236}">
                  <a16:creationId xmlns:a16="http://schemas.microsoft.com/office/drawing/2014/main" id="{7CF27201-BCC7-4AE4-82D7-1F249A0D61FB}"/>
                </a:ext>
              </a:extLst>
            </p:cNvPr>
            <p:cNvGrpSpPr/>
            <p:nvPr/>
          </p:nvGrpSpPr>
          <p:grpSpPr>
            <a:xfrm>
              <a:off x="5027972" y="4810339"/>
              <a:ext cx="3607310" cy="1866218"/>
              <a:chOff x="5027972" y="4810339"/>
              <a:chExt cx="3607310" cy="1866218"/>
            </a:xfrm>
          </p:grpSpPr>
          <p:pic>
            <p:nvPicPr>
              <p:cNvPr id="258" name="スマホ図">
                <a:extLst>
                  <a:ext uri="{FF2B5EF4-FFF2-40B4-BE49-F238E27FC236}">
                    <a16:creationId xmlns:a16="http://schemas.microsoft.com/office/drawing/2014/main" id="{865F9EED-D22C-468A-9BD8-1A229470A1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7972" y="4810339"/>
                <a:ext cx="1019351" cy="1857719"/>
              </a:xfrm>
              <a:prstGeom prst="rect">
                <a:avLst/>
              </a:prstGeom>
            </p:spPr>
          </p:pic>
          <p:sp>
            <p:nvSpPr>
              <p:cNvPr id="259" name="はみ出し分（左）">
                <a:extLst>
                  <a:ext uri="{FF2B5EF4-FFF2-40B4-BE49-F238E27FC236}">
                    <a16:creationId xmlns:a16="http://schemas.microsoft.com/office/drawing/2014/main" id="{A4F46CE6-9176-4FD8-A517-2647EDFB45AA}"/>
                  </a:ext>
                </a:extLst>
              </p:cNvPr>
              <p:cNvSpPr/>
              <p:nvPr/>
            </p:nvSpPr>
            <p:spPr>
              <a:xfrm>
                <a:off x="5047695" y="4822859"/>
                <a:ext cx="255391" cy="223973"/>
              </a:xfrm>
              <a:custGeom>
                <a:avLst/>
                <a:gdLst>
                  <a:gd name="connsiteX0" fmla="*/ 219587 w 267212"/>
                  <a:gd name="connsiteY0" fmla="*/ 0 h 261938"/>
                  <a:gd name="connsiteX1" fmla="*/ 219587 w 267212"/>
                  <a:gd name="connsiteY1" fmla="*/ 0 h 261938"/>
                  <a:gd name="connsiteX2" fmla="*/ 148149 w 267212"/>
                  <a:gd name="connsiteY2" fmla="*/ 4763 h 261938"/>
                  <a:gd name="connsiteX3" fmla="*/ 81474 w 267212"/>
                  <a:gd name="connsiteY3" fmla="*/ 23813 h 261938"/>
                  <a:gd name="connsiteX4" fmla="*/ 52899 w 267212"/>
                  <a:gd name="connsiteY4" fmla="*/ 42863 h 261938"/>
                  <a:gd name="connsiteX5" fmla="*/ 38612 w 267212"/>
                  <a:gd name="connsiteY5" fmla="*/ 52388 h 261938"/>
                  <a:gd name="connsiteX6" fmla="*/ 24324 w 267212"/>
                  <a:gd name="connsiteY6" fmla="*/ 66675 h 261938"/>
                  <a:gd name="connsiteX7" fmla="*/ 14799 w 267212"/>
                  <a:gd name="connsiteY7" fmla="*/ 95250 h 261938"/>
                  <a:gd name="connsiteX8" fmla="*/ 10037 w 267212"/>
                  <a:gd name="connsiteY8" fmla="*/ 109538 h 261938"/>
                  <a:gd name="connsiteX9" fmla="*/ 5274 w 267212"/>
                  <a:gd name="connsiteY9" fmla="*/ 157163 h 261938"/>
                  <a:gd name="connsiteX10" fmla="*/ 512 w 267212"/>
                  <a:gd name="connsiteY10" fmla="*/ 185738 h 261938"/>
                  <a:gd name="connsiteX11" fmla="*/ 512 w 267212"/>
                  <a:gd name="connsiteY11" fmla="*/ 261938 h 261938"/>
                  <a:gd name="connsiteX12" fmla="*/ 512 w 267212"/>
                  <a:gd name="connsiteY12" fmla="*/ 261938 h 261938"/>
                  <a:gd name="connsiteX13" fmla="*/ 38612 w 267212"/>
                  <a:gd name="connsiteY13" fmla="*/ 209550 h 261938"/>
                  <a:gd name="connsiteX14" fmla="*/ 48137 w 267212"/>
                  <a:gd name="connsiteY14" fmla="*/ 195263 h 261938"/>
                  <a:gd name="connsiteX15" fmla="*/ 90999 w 267212"/>
                  <a:gd name="connsiteY15" fmla="*/ 171450 h 261938"/>
                  <a:gd name="connsiteX16" fmla="*/ 100524 w 267212"/>
                  <a:gd name="connsiteY16" fmla="*/ 157163 h 261938"/>
                  <a:gd name="connsiteX17" fmla="*/ 133862 w 267212"/>
                  <a:gd name="connsiteY17" fmla="*/ 142875 h 261938"/>
                  <a:gd name="connsiteX18" fmla="*/ 200537 w 267212"/>
                  <a:gd name="connsiteY18" fmla="*/ 133350 h 261938"/>
                  <a:gd name="connsiteX19" fmla="*/ 267212 w 267212"/>
                  <a:gd name="connsiteY19" fmla="*/ 128588 h 261938"/>
                  <a:gd name="connsiteX20" fmla="*/ 267212 w 267212"/>
                  <a:gd name="connsiteY20" fmla="*/ 123825 h 261938"/>
                  <a:gd name="connsiteX21" fmla="*/ 233874 w 267212"/>
                  <a:gd name="connsiteY21" fmla="*/ 100013 h 261938"/>
                  <a:gd name="connsiteX22" fmla="*/ 219587 w 267212"/>
                  <a:gd name="connsiteY22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7212" h="261938">
                    <a:moveTo>
                      <a:pt x="219587" y="0"/>
                    </a:moveTo>
                    <a:lnTo>
                      <a:pt x="219587" y="0"/>
                    </a:lnTo>
                    <a:cubicBezTo>
                      <a:pt x="195774" y="1588"/>
                      <a:pt x="171814" y="1676"/>
                      <a:pt x="148149" y="4763"/>
                    </a:cubicBezTo>
                    <a:cubicBezTo>
                      <a:pt x="144201" y="5278"/>
                      <a:pt x="88804" y="18926"/>
                      <a:pt x="81474" y="23813"/>
                    </a:cubicBezTo>
                    <a:lnTo>
                      <a:pt x="52899" y="42863"/>
                    </a:lnTo>
                    <a:cubicBezTo>
                      <a:pt x="48137" y="46038"/>
                      <a:pt x="42659" y="48341"/>
                      <a:pt x="38612" y="52388"/>
                    </a:cubicBezTo>
                    <a:lnTo>
                      <a:pt x="24324" y="66675"/>
                    </a:lnTo>
                    <a:lnTo>
                      <a:pt x="14799" y="95250"/>
                    </a:lnTo>
                    <a:lnTo>
                      <a:pt x="10037" y="109538"/>
                    </a:lnTo>
                    <a:cubicBezTo>
                      <a:pt x="8449" y="125413"/>
                      <a:pt x="7253" y="141332"/>
                      <a:pt x="5274" y="157163"/>
                    </a:cubicBezTo>
                    <a:cubicBezTo>
                      <a:pt x="4076" y="166745"/>
                      <a:pt x="950" y="176092"/>
                      <a:pt x="512" y="185738"/>
                    </a:cubicBezTo>
                    <a:cubicBezTo>
                      <a:pt x="-641" y="211112"/>
                      <a:pt x="512" y="236538"/>
                      <a:pt x="512" y="261938"/>
                    </a:cubicBezTo>
                    <a:lnTo>
                      <a:pt x="512" y="261938"/>
                    </a:lnTo>
                    <a:cubicBezTo>
                      <a:pt x="55544" y="173884"/>
                      <a:pt x="1299" y="254325"/>
                      <a:pt x="38612" y="209550"/>
                    </a:cubicBezTo>
                    <a:cubicBezTo>
                      <a:pt x="42276" y="205153"/>
                      <a:pt x="43829" y="199032"/>
                      <a:pt x="48137" y="195263"/>
                    </a:cubicBezTo>
                    <a:cubicBezTo>
                      <a:pt x="68291" y="177628"/>
                      <a:pt x="71376" y="177992"/>
                      <a:pt x="90999" y="171450"/>
                    </a:cubicBezTo>
                    <a:cubicBezTo>
                      <a:pt x="94174" y="166688"/>
                      <a:pt x="96477" y="161210"/>
                      <a:pt x="100524" y="157163"/>
                    </a:cubicBezTo>
                    <a:cubicBezTo>
                      <a:pt x="112124" y="145563"/>
                      <a:pt x="118561" y="147247"/>
                      <a:pt x="133862" y="142875"/>
                    </a:cubicBezTo>
                    <a:cubicBezTo>
                      <a:pt x="172338" y="131882"/>
                      <a:pt x="116762" y="140967"/>
                      <a:pt x="200537" y="133350"/>
                    </a:cubicBezTo>
                    <a:cubicBezTo>
                      <a:pt x="238359" y="125786"/>
                      <a:pt x="216255" y="128588"/>
                      <a:pt x="267212" y="128588"/>
                    </a:cubicBezTo>
                    <a:lnTo>
                      <a:pt x="267212" y="123825"/>
                    </a:lnTo>
                    <a:cubicBezTo>
                      <a:pt x="256099" y="115888"/>
                      <a:pt x="244081" y="109086"/>
                      <a:pt x="233874" y="100013"/>
                    </a:cubicBezTo>
                    <a:cubicBezTo>
                      <a:pt x="212021" y="80588"/>
                      <a:pt x="221968" y="16669"/>
                      <a:pt x="21958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pic>
            <p:nvPicPr>
              <p:cNvPr id="260" name="画面図">
                <a:extLst>
                  <a:ext uri="{FF2B5EF4-FFF2-40B4-BE49-F238E27FC236}">
                    <a16:creationId xmlns:a16="http://schemas.microsoft.com/office/drawing/2014/main" id="{E5781B29-06CF-438B-8B89-527135145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4837" r="-656" b="24741"/>
              <a:stretch/>
            </p:blipFill>
            <p:spPr>
              <a:xfrm>
                <a:off x="5055488" y="4919030"/>
                <a:ext cx="993753" cy="1757527"/>
              </a:xfrm>
              <a:prstGeom prst="roundRect">
                <a:avLst>
                  <a:gd name="adj" fmla="val 14130"/>
                </a:avLst>
              </a:prstGeom>
            </p:spPr>
          </p:pic>
          <p:sp>
            <p:nvSpPr>
              <p:cNvPr id="261" name="はみ出し分（右）">
                <a:extLst>
                  <a:ext uri="{FF2B5EF4-FFF2-40B4-BE49-F238E27FC236}">
                    <a16:creationId xmlns:a16="http://schemas.microsoft.com/office/drawing/2014/main" id="{13AB5F8D-BD7C-4D86-8DFC-1D5EAD834A33}"/>
                  </a:ext>
                </a:extLst>
              </p:cNvPr>
              <p:cNvSpPr/>
              <p:nvPr/>
            </p:nvSpPr>
            <p:spPr>
              <a:xfrm flipH="1">
                <a:off x="5772823" y="4824267"/>
                <a:ext cx="255391" cy="223973"/>
              </a:xfrm>
              <a:custGeom>
                <a:avLst/>
                <a:gdLst>
                  <a:gd name="connsiteX0" fmla="*/ 219587 w 267212"/>
                  <a:gd name="connsiteY0" fmla="*/ 0 h 261938"/>
                  <a:gd name="connsiteX1" fmla="*/ 219587 w 267212"/>
                  <a:gd name="connsiteY1" fmla="*/ 0 h 261938"/>
                  <a:gd name="connsiteX2" fmla="*/ 148149 w 267212"/>
                  <a:gd name="connsiteY2" fmla="*/ 4763 h 261938"/>
                  <a:gd name="connsiteX3" fmla="*/ 81474 w 267212"/>
                  <a:gd name="connsiteY3" fmla="*/ 23813 h 261938"/>
                  <a:gd name="connsiteX4" fmla="*/ 52899 w 267212"/>
                  <a:gd name="connsiteY4" fmla="*/ 42863 h 261938"/>
                  <a:gd name="connsiteX5" fmla="*/ 38612 w 267212"/>
                  <a:gd name="connsiteY5" fmla="*/ 52388 h 261938"/>
                  <a:gd name="connsiteX6" fmla="*/ 24324 w 267212"/>
                  <a:gd name="connsiteY6" fmla="*/ 66675 h 261938"/>
                  <a:gd name="connsiteX7" fmla="*/ 14799 w 267212"/>
                  <a:gd name="connsiteY7" fmla="*/ 95250 h 261938"/>
                  <a:gd name="connsiteX8" fmla="*/ 10037 w 267212"/>
                  <a:gd name="connsiteY8" fmla="*/ 109538 h 261938"/>
                  <a:gd name="connsiteX9" fmla="*/ 5274 w 267212"/>
                  <a:gd name="connsiteY9" fmla="*/ 157163 h 261938"/>
                  <a:gd name="connsiteX10" fmla="*/ 512 w 267212"/>
                  <a:gd name="connsiteY10" fmla="*/ 185738 h 261938"/>
                  <a:gd name="connsiteX11" fmla="*/ 512 w 267212"/>
                  <a:gd name="connsiteY11" fmla="*/ 261938 h 261938"/>
                  <a:gd name="connsiteX12" fmla="*/ 512 w 267212"/>
                  <a:gd name="connsiteY12" fmla="*/ 261938 h 261938"/>
                  <a:gd name="connsiteX13" fmla="*/ 38612 w 267212"/>
                  <a:gd name="connsiteY13" fmla="*/ 209550 h 261938"/>
                  <a:gd name="connsiteX14" fmla="*/ 48137 w 267212"/>
                  <a:gd name="connsiteY14" fmla="*/ 195263 h 261938"/>
                  <a:gd name="connsiteX15" fmla="*/ 90999 w 267212"/>
                  <a:gd name="connsiteY15" fmla="*/ 171450 h 261938"/>
                  <a:gd name="connsiteX16" fmla="*/ 100524 w 267212"/>
                  <a:gd name="connsiteY16" fmla="*/ 157163 h 261938"/>
                  <a:gd name="connsiteX17" fmla="*/ 133862 w 267212"/>
                  <a:gd name="connsiteY17" fmla="*/ 142875 h 261938"/>
                  <a:gd name="connsiteX18" fmla="*/ 200537 w 267212"/>
                  <a:gd name="connsiteY18" fmla="*/ 133350 h 261938"/>
                  <a:gd name="connsiteX19" fmla="*/ 267212 w 267212"/>
                  <a:gd name="connsiteY19" fmla="*/ 128588 h 261938"/>
                  <a:gd name="connsiteX20" fmla="*/ 267212 w 267212"/>
                  <a:gd name="connsiteY20" fmla="*/ 123825 h 261938"/>
                  <a:gd name="connsiteX21" fmla="*/ 233874 w 267212"/>
                  <a:gd name="connsiteY21" fmla="*/ 100013 h 261938"/>
                  <a:gd name="connsiteX22" fmla="*/ 219587 w 267212"/>
                  <a:gd name="connsiteY22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7212" h="261938">
                    <a:moveTo>
                      <a:pt x="219587" y="0"/>
                    </a:moveTo>
                    <a:lnTo>
                      <a:pt x="219587" y="0"/>
                    </a:lnTo>
                    <a:cubicBezTo>
                      <a:pt x="195774" y="1588"/>
                      <a:pt x="171814" y="1676"/>
                      <a:pt x="148149" y="4763"/>
                    </a:cubicBezTo>
                    <a:cubicBezTo>
                      <a:pt x="144201" y="5278"/>
                      <a:pt x="88804" y="18926"/>
                      <a:pt x="81474" y="23813"/>
                    </a:cubicBezTo>
                    <a:lnTo>
                      <a:pt x="52899" y="42863"/>
                    </a:lnTo>
                    <a:cubicBezTo>
                      <a:pt x="48137" y="46038"/>
                      <a:pt x="42659" y="48341"/>
                      <a:pt x="38612" y="52388"/>
                    </a:cubicBezTo>
                    <a:lnTo>
                      <a:pt x="24324" y="66675"/>
                    </a:lnTo>
                    <a:lnTo>
                      <a:pt x="14799" y="95250"/>
                    </a:lnTo>
                    <a:lnTo>
                      <a:pt x="10037" y="109538"/>
                    </a:lnTo>
                    <a:cubicBezTo>
                      <a:pt x="8449" y="125413"/>
                      <a:pt x="7253" y="141332"/>
                      <a:pt x="5274" y="157163"/>
                    </a:cubicBezTo>
                    <a:cubicBezTo>
                      <a:pt x="4076" y="166745"/>
                      <a:pt x="950" y="176092"/>
                      <a:pt x="512" y="185738"/>
                    </a:cubicBezTo>
                    <a:cubicBezTo>
                      <a:pt x="-641" y="211112"/>
                      <a:pt x="512" y="236538"/>
                      <a:pt x="512" y="261938"/>
                    </a:cubicBezTo>
                    <a:lnTo>
                      <a:pt x="512" y="261938"/>
                    </a:lnTo>
                    <a:cubicBezTo>
                      <a:pt x="55544" y="173884"/>
                      <a:pt x="1299" y="254325"/>
                      <a:pt x="38612" y="209550"/>
                    </a:cubicBezTo>
                    <a:cubicBezTo>
                      <a:pt x="42276" y="205153"/>
                      <a:pt x="43829" y="199032"/>
                      <a:pt x="48137" y="195263"/>
                    </a:cubicBezTo>
                    <a:cubicBezTo>
                      <a:pt x="68291" y="177628"/>
                      <a:pt x="71376" y="177992"/>
                      <a:pt x="90999" y="171450"/>
                    </a:cubicBezTo>
                    <a:cubicBezTo>
                      <a:pt x="94174" y="166688"/>
                      <a:pt x="96477" y="161210"/>
                      <a:pt x="100524" y="157163"/>
                    </a:cubicBezTo>
                    <a:cubicBezTo>
                      <a:pt x="112124" y="145563"/>
                      <a:pt x="118561" y="147247"/>
                      <a:pt x="133862" y="142875"/>
                    </a:cubicBezTo>
                    <a:cubicBezTo>
                      <a:pt x="172338" y="131882"/>
                      <a:pt x="116762" y="140967"/>
                      <a:pt x="200537" y="133350"/>
                    </a:cubicBezTo>
                    <a:cubicBezTo>
                      <a:pt x="238359" y="125786"/>
                      <a:pt x="216255" y="128588"/>
                      <a:pt x="267212" y="128588"/>
                    </a:cubicBezTo>
                    <a:lnTo>
                      <a:pt x="267212" y="123825"/>
                    </a:lnTo>
                    <a:cubicBezTo>
                      <a:pt x="256099" y="115888"/>
                      <a:pt x="244081" y="109086"/>
                      <a:pt x="233874" y="100013"/>
                    </a:cubicBezTo>
                    <a:cubicBezTo>
                      <a:pt x="212021" y="80588"/>
                      <a:pt x="221968" y="16669"/>
                      <a:pt x="21958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2" name="背景(水色）">
                <a:extLst>
                  <a:ext uri="{FF2B5EF4-FFF2-40B4-BE49-F238E27FC236}">
                    <a16:creationId xmlns:a16="http://schemas.microsoft.com/office/drawing/2014/main" id="{2BB46E8B-D161-4F50-8187-CECFE8F2DFF8}"/>
                  </a:ext>
                </a:extLst>
              </p:cNvPr>
              <p:cNvSpPr/>
              <p:nvPr/>
            </p:nvSpPr>
            <p:spPr>
              <a:xfrm>
                <a:off x="5590347" y="4810339"/>
                <a:ext cx="3044935" cy="1111173"/>
              </a:xfrm>
              <a:prstGeom prst="rect">
                <a:avLst/>
              </a:prstGeom>
              <a:solidFill>
                <a:srgbClr val="CCFFE5"/>
              </a:solidFill>
              <a:ln w="12700" cap="flat" cmpd="sng" algn="ctr">
                <a:solidFill>
                  <a:srgbClr val="FF3399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3" name="左上の・・・">
                <a:extLst>
                  <a:ext uri="{FF2B5EF4-FFF2-40B4-BE49-F238E27FC236}">
                    <a16:creationId xmlns:a16="http://schemas.microsoft.com/office/drawing/2014/main" id="{B48C97B5-107C-4528-9042-2E99B9ECA489}"/>
                  </a:ext>
                </a:extLst>
              </p:cNvPr>
              <p:cNvSpPr txBox="1"/>
              <p:nvPr/>
            </p:nvSpPr>
            <p:spPr>
              <a:xfrm>
                <a:off x="5629455" y="5576503"/>
                <a:ext cx="2625023" cy="338554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左上の「</a:t>
                </a:r>
                <a:r>
                  <a:rPr kumimoji="1" lang="en-US" altLang="ja-JP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×</a:t>
                </a:r>
                <a:r>
                  <a:rPr kumimoji="1" lang="ja-JP" altLang="en-US" sz="16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」</a:t>
                </a: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を押してね！</a:t>
                </a:r>
              </a:p>
            </p:txBody>
          </p:sp>
          <p:sp>
            <p:nvSpPr>
              <p:cNvPr id="264" name="お">
                <a:extLst>
                  <a:ext uri="{FF2B5EF4-FFF2-40B4-BE49-F238E27FC236}">
                    <a16:creationId xmlns:a16="http://schemas.microsoft.com/office/drawing/2014/main" id="{2964C029-FB0B-4A24-A384-1D273A529CA8}"/>
                  </a:ext>
                </a:extLst>
              </p:cNvPr>
              <p:cNvSpPr txBox="1"/>
              <p:nvPr/>
            </p:nvSpPr>
            <p:spPr>
              <a:xfrm>
                <a:off x="7030141" y="5470326"/>
                <a:ext cx="2950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0" cap="none" spc="0" normalizeH="0" baseline="0" noProof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</a:t>
                </a:r>
                <a:endParaRPr kumimoji="1" lang="ja-JP" alt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265" name="矢印">
                <a:extLst>
                  <a:ext uri="{FF2B5EF4-FFF2-40B4-BE49-F238E27FC236}">
                    <a16:creationId xmlns:a16="http://schemas.microsoft.com/office/drawing/2014/main" id="{9572857B-D99F-4A08-84F4-4786B1148A20}"/>
                  </a:ext>
                </a:extLst>
              </p:cNvPr>
              <p:cNvCxnSpPr/>
              <p:nvPr/>
            </p:nvCxnSpPr>
            <p:spPr>
              <a:xfrm rot="16200000" flipH="1">
                <a:off x="5154855" y="5048665"/>
                <a:ext cx="416726" cy="471404"/>
              </a:xfrm>
              <a:prstGeom prst="bentConnector3">
                <a:avLst>
                  <a:gd name="adj1" fmla="val 99212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66" name="囲み枠">
                <a:extLst>
                  <a:ext uri="{FF2B5EF4-FFF2-40B4-BE49-F238E27FC236}">
                    <a16:creationId xmlns:a16="http://schemas.microsoft.com/office/drawing/2014/main" id="{AF358CCE-F390-4867-B54A-D724A75408B3}"/>
                  </a:ext>
                </a:extLst>
              </p:cNvPr>
              <p:cNvSpPr/>
              <p:nvPr/>
            </p:nvSpPr>
            <p:spPr>
              <a:xfrm>
                <a:off x="5044458" y="4904415"/>
                <a:ext cx="180000" cy="163090"/>
              </a:xfrm>
              <a:prstGeom prst="roundRect">
                <a:avLst>
                  <a:gd name="adj" fmla="val 2610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7" name="背景（ピンク）">
                <a:extLst>
                  <a:ext uri="{FF2B5EF4-FFF2-40B4-BE49-F238E27FC236}">
                    <a16:creationId xmlns:a16="http://schemas.microsoft.com/office/drawing/2014/main" id="{3E033895-8894-4428-ADB7-1C6315728A10}"/>
                  </a:ext>
                </a:extLst>
              </p:cNvPr>
              <p:cNvSpPr/>
              <p:nvPr/>
            </p:nvSpPr>
            <p:spPr>
              <a:xfrm>
                <a:off x="5598920" y="4816706"/>
                <a:ext cx="3036362" cy="664136"/>
              </a:xfrm>
              <a:prstGeom prst="rect">
                <a:avLst/>
              </a:prstGeom>
              <a:solidFill>
                <a:srgbClr val="FFFF99">
                  <a:alpha val="47843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68" name="iosデバイス・・・">
                <a:extLst>
                  <a:ext uri="{FF2B5EF4-FFF2-40B4-BE49-F238E27FC236}">
                    <a16:creationId xmlns:a16="http://schemas.microsoft.com/office/drawing/2014/main" id="{3B78387D-926C-416D-9319-DDF32506883A}"/>
                  </a:ext>
                </a:extLst>
              </p:cNvPr>
              <p:cNvSpPr txBox="1"/>
              <p:nvPr/>
            </p:nvSpPr>
            <p:spPr>
              <a:xfrm>
                <a:off x="5799006" y="4991307"/>
                <a:ext cx="26458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00" b="0" i="0" u="sng" strike="noStrike" kern="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ios</a:t>
                </a:r>
                <a:r>
                  <a:rPr kumimoji="1" lang="ja-JP" altLang="en-US" sz="1000" b="0" i="0" u="sng" strike="noStrike" kern="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デバイス・</a:t>
                </a:r>
                <a:r>
                  <a:rPr kumimoji="1" lang="en-US" altLang="ja-JP" sz="1000" b="0" i="0" u="sng" strike="noStrike" kern="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Android</a:t>
                </a:r>
                <a:r>
                  <a:rPr kumimoji="1" lang="ja-JP" altLang="en-US" sz="1000" b="0" i="0" u="sng" strike="noStrike" kern="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デバイス表示例</a:t>
                </a:r>
              </a:p>
            </p:txBody>
          </p:sp>
          <p:sp>
            <p:nvSpPr>
              <p:cNvPr id="269" name="※ご使用の・・・">
                <a:extLst>
                  <a:ext uri="{FF2B5EF4-FFF2-40B4-BE49-F238E27FC236}">
                    <a16:creationId xmlns:a16="http://schemas.microsoft.com/office/drawing/2014/main" id="{5FD1F1C1-52A0-4744-A38C-7F9C5B172AB6}"/>
                  </a:ext>
                </a:extLst>
              </p:cNvPr>
              <p:cNvSpPr txBox="1"/>
              <p:nvPr/>
            </p:nvSpPr>
            <p:spPr>
              <a:xfrm>
                <a:off x="5950570" y="5176644"/>
                <a:ext cx="23749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1" i="0" u="none" strike="noStrike" kern="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kumimoji="1" lang="ja-JP" altLang="en-US" sz="800" b="1" i="0" u="none" strike="noStrike" kern="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ご使用の機種によって表現や場所が</a:t>
                </a:r>
              </a:p>
            </p:txBody>
          </p:sp>
          <p:sp>
            <p:nvSpPr>
              <p:cNvPr id="270" name="異なる場合が・・・">
                <a:extLst>
                  <a:ext uri="{FF2B5EF4-FFF2-40B4-BE49-F238E27FC236}">
                    <a16:creationId xmlns:a16="http://schemas.microsoft.com/office/drawing/2014/main" id="{301DCCFB-4738-4B37-AF0B-BF4279296039}"/>
                  </a:ext>
                </a:extLst>
              </p:cNvPr>
              <p:cNvSpPr txBox="1"/>
              <p:nvPr/>
            </p:nvSpPr>
            <p:spPr>
              <a:xfrm>
                <a:off x="6508917" y="5298077"/>
                <a:ext cx="153015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異なる場合がございます。</a:t>
                </a:r>
              </a:p>
            </p:txBody>
          </p:sp>
          <p:sp>
            <p:nvSpPr>
              <p:cNvPr id="271" name="Microsoft・・・">
                <a:extLst>
                  <a:ext uri="{FF2B5EF4-FFF2-40B4-BE49-F238E27FC236}">
                    <a16:creationId xmlns:a16="http://schemas.microsoft.com/office/drawing/2014/main" id="{D0AC5DD5-8877-49E0-94B4-1A41544163A4}"/>
                  </a:ext>
                </a:extLst>
              </p:cNvPr>
              <p:cNvSpPr txBox="1"/>
              <p:nvPr/>
            </p:nvSpPr>
            <p:spPr>
              <a:xfrm>
                <a:off x="5746240" y="4824379"/>
                <a:ext cx="27835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Microsoft PowerPoint</a:t>
                </a:r>
                <a:r>
                  <a:rPr kumimoji="1" lang="ja-JP" altLang="en-US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アプリケーションでの</a:t>
                </a:r>
                <a:endParaRPr kumimoji="1" lang="ja-JP" altLang="en-US" sz="900" b="0" i="0" u="none" strike="noStrike" kern="0" cap="none" spc="0" normalizeH="0" baseline="0" noProof="0">
                  <a:ln w="635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cxnSp>
            <p:nvCxnSpPr>
              <p:cNvPr id="272" name="仕切り線">
                <a:extLst>
                  <a:ext uri="{FF2B5EF4-FFF2-40B4-BE49-F238E27FC236}">
                    <a16:creationId xmlns:a16="http://schemas.microsoft.com/office/drawing/2014/main" id="{87A1CA22-6639-476F-89AA-C029C3B61F36}"/>
                  </a:ext>
                </a:extLst>
              </p:cNvPr>
              <p:cNvCxnSpPr/>
              <p:nvPr/>
            </p:nvCxnSpPr>
            <p:spPr>
              <a:xfrm>
                <a:off x="5601143" y="5480842"/>
                <a:ext cx="3027789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FEC2DF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3" name="ひだりうえ">
                <a:extLst>
                  <a:ext uri="{FF2B5EF4-FFF2-40B4-BE49-F238E27FC236}">
                    <a16:creationId xmlns:a16="http://schemas.microsoft.com/office/drawing/2014/main" id="{F042E131-E85A-4222-9541-19DD49EAE974}"/>
                  </a:ext>
                </a:extLst>
              </p:cNvPr>
              <p:cNvSpPr txBox="1"/>
              <p:nvPr/>
            </p:nvSpPr>
            <p:spPr>
              <a:xfrm>
                <a:off x="5600984" y="5481811"/>
                <a:ext cx="695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ひだりうえ</a:t>
                </a:r>
              </a:p>
            </p:txBody>
          </p:sp>
          <p:sp>
            <p:nvSpPr>
              <p:cNvPr id="274" name="乗算 15">
                <a:extLst>
                  <a:ext uri="{FF2B5EF4-FFF2-40B4-BE49-F238E27FC236}">
                    <a16:creationId xmlns:a16="http://schemas.microsoft.com/office/drawing/2014/main" id="{AF58575B-DAF7-4BCC-9833-9B5519878BD9}"/>
                  </a:ext>
                </a:extLst>
              </p:cNvPr>
              <p:cNvSpPr/>
              <p:nvPr/>
            </p:nvSpPr>
            <p:spPr>
              <a:xfrm>
                <a:off x="5057695" y="4896480"/>
                <a:ext cx="144000" cy="180000"/>
              </a:xfrm>
              <a:prstGeom prst="mathMultiply">
                <a:avLst>
                  <a:gd name="adj1" fmla="val 16906"/>
                </a:avLst>
              </a:prstGeom>
              <a:solidFill>
                <a:srgbClr val="FF0000"/>
              </a:solidFill>
              <a:ln w="3175" cap="flat" cmpd="sng" algn="ctr">
                <a:solidFill>
                  <a:srgbClr val="FEC2D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251" name="PC終了時">
              <a:extLst>
                <a:ext uri="{FF2B5EF4-FFF2-40B4-BE49-F238E27FC236}">
                  <a16:creationId xmlns:a16="http://schemas.microsoft.com/office/drawing/2014/main" id="{64781206-17E5-4C5E-B7F0-190E9C78E1F2}"/>
                </a:ext>
              </a:extLst>
            </p:cNvPr>
            <p:cNvGrpSpPr/>
            <p:nvPr/>
          </p:nvGrpSpPr>
          <p:grpSpPr>
            <a:xfrm>
              <a:off x="504369" y="5129251"/>
              <a:ext cx="4122008" cy="1291462"/>
              <a:chOff x="504369" y="5129251"/>
              <a:chExt cx="4122008" cy="1291462"/>
            </a:xfrm>
          </p:grpSpPr>
          <p:pic>
            <p:nvPicPr>
              <p:cNvPr id="252" name="キーボード">
                <a:extLst>
                  <a:ext uri="{FF2B5EF4-FFF2-40B4-BE49-F238E27FC236}">
                    <a16:creationId xmlns:a16="http://schemas.microsoft.com/office/drawing/2014/main" id="{01847C25-73F4-4DA4-9531-D4EBB0768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9" y="5129251"/>
                <a:ext cx="4122008" cy="1291462"/>
              </a:xfrm>
              <a:prstGeom prst="rect">
                <a:avLst/>
              </a:prstGeom>
            </p:spPr>
          </p:pic>
          <p:sp>
            <p:nvSpPr>
              <p:cNvPr id="253" name="背景">
                <a:extLst>
                  <a:ext uri="{FF2B5EF4-FFF2-40B4-BE49-F238E27FC236}">
                    <a16:creationId xmlns:a16="http://schemas.microsoft.com/office/drawing/2014/main" id="{465F0CC6-8D35-4645-ACF4-1C8A45873E4E}"/>
                  </a:ext>
                </a:extLst>
              </p:cNvPr>
              <p:cNvSpPr/>
              <p:nvPr/>
            </p:nvSpPr>
            <p:spPr>
              <a:xfrm>
                <a:off x="1189160" y="5569555"/>
                <a:ext cx="3154021" cy="464262"/>
              </a:xfrm>
              <a:prstGeom prst="rect">
                <a:avLst/>
              </a:prstGeom>
              <a:solidFill>
                <a:srgbClr val="CCFFE5"/>
              </a:solidFill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254" name="キーボードの・・・">
                <a:extLst>
                  <a:ext uri="{FF2B5EF4-FFF2-40B4-BE49-F238E27FC236}">
                    <a16:creationId xmlns:a16="http://schemas.microsoft.com/office/drawing/2014/main" id="{12CF4E8A-4CE3-4C09-A7B1-C970EF3CE4E0}"/>
                  </a:ext>
                </a:extLst>
              </p:cNvPr>
              <p:cNvSpPr txBox="1"/>
              <p:nvPr/>
            </p:nvSpPr>
            <p:spPr>
              <a:xfrm>
                <a:off x="1234629" y="5686046"/>
                <a:ext cx="3303353" cy="369332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キーボードの</a:t>
                </a:r>
                <a:r>
                  <a:rPr kumimoji="1" lang="ja-JP" altLang="en-US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「</a:t>
                </a:r>
                <a:r>
                  <a:rPr kumimoji="1" lang="en-US" altLang="ja-JP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Esc</a:t>
                </a:r>
                <a:r>
                  <a:rPr kumimoji="1" lang="ja-JP" altLang="en-US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」</a:t>
                </a:r>
                <a:r>
                  <a:rPr kumimoji="1" lang="ja-JP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を押してね！</a:t>
                </a:r>
              </a:p>
            </p:txBody>
          </p:sp>
          <p:sp>
            <p:nvSpPr>
              <p:cNvPr id="255" name="お">
                <a:extLst>
                  <a:ext uri="{FF2B5EF4-FFF2-40B4-BE49-F238E27FC236}">
                    <a16:creationId xmlns:a16="http://schemas.microsoft.com/office/drawing/2014/main" id="{7386D5C3-2706-4AA7-A046-D05150836BFB}"/>
                  </a:ext>
                </a:extLst>
              </p:cNvPr>
              <p:cNvSpPr txBox="1"/>
              <p:nvPr/>
            </p:nvSpPr>
            <p:spPr>
              <a:xfrm>
                <a:off x="3315869" y="5549031"/>
                <a:ext cx="29505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お</a:t>
                </a:r>
              </a:p>
            </p:txBody>
          </p:sp>
          <p:cxnSp>
            <p:nvCxnSpPr>
              <p:cNvPr id="256" name="矢印">
                <a:extLst>
                  <a:ext uri="{FF2B5EF4-FFF2-40B4-BE49-F238E27FC236}">
                    <a16:creationId xmlns:a16="http://schemas.microsoft.com/office/drawing/2014/main" id="{2FFB6EA1-3B90-4412-838B-742FFDF0B439}"/>
                  </a:ext>
                </a:extLst>
              </p:cNvPr>
              <p:cNvCxnSpPr/>
              <p:nvPr/>
            </p:nvCxnSpPr>
            <p:spPr>
              <a:xfrm rot="16200000" flipH="1">
                <a:off x="677085" y="5376337"/>
                <a:ext cx="487365" cy="471404"/>
              </a:xfrm>
              <a:prstGeom prst="bentConnector3">
                <a:avLst>
                  <a:gd name="adj1" fmla="val 99212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57" name="囲み枠">
                <a:extLst>
                  <a:ext uri="{FF2B5EF4-FFF2-40B4-BE49-F238E27FC236}">
                    <a16:creationId xmlns:a16="http://schemas.microsoft.com/office/drawing/2014/main" id="{E12C5584-F3DA-4599-82C5-667921D18309}"/>
                  </a:ext>
                </a:extLst>
              </p:cNvPr>
              <p:cNvSpPr/>
              <p:nvPr/>
            </p:nvSpPr>
            <p:spPr>
              <a:xfrm>
                <a:off x="571647" y="5154969"/>
                <a:ext cx="288000" cy="197184"/>
              </a:xfrm>
              <a:prstGeom prst="roundRect">
                <a:avLst>
                  <a:gd name="adj" fmla="val 26100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275" name="画面を終了したい時">
            <a:extLst>
              <a:ext uri="{FF2B5EF4-FFF2-40B4-BE49-F238E27FC236}">
                <a16:creationId xmlns:a16="http://schemas.microsoft.com/office/drawing/2014/main" id="{929B744A-7DC5-451F-B14C-B85794E813D9}"/>
              </a:ext>
            </a:extLst>
          </p:cNvPr>
          <p:cNvGrpSpPr/>
          <p:nvPr/>
        </p:nvGrpSpPr>
        <p:grpSpPr>
          <a:xfrm>
            <a:off x="528306" y="4549323"/>
            <a:ext cx="2870548" cy="541195"/>
            <a:chOff x="528306" y="4549323"/>
            <a:chExt cx="2870548" cy="541195"/>
          </a:xfrm>
        </p:grpSpPr>
        <p:sp>
          <p:nvSpPr>
            <p:cNvPr id="276" name="画面を終了したい時">
              <a:extLst>
                <a:ext uri="{FF2B5EF4-FFF2-40B4-BE49-F238E27FC236}">
                  <a16:creationId xmlns:a16="http://schemas.microsoft.com/office/drawing/2014/main" id="{BC4370C4-32B4-4648-9036-ED4363C8852B}"/>
                </a:ext>
              </a:extLst>
            </p:cNvPr>
            <p:cNvSpPr txBox="1"/>
            <p:nvPr/>
          </p:nvSpPr>
          <p:spPr>
            <a:xfrm>
              <a:off x="528306" y="4690408"/>
              <a:ext cx="2866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画面を終了したい時</a:t>
              </a:r>
            </a:p>
          </p:txBody>
        </p:sp>
        <p:sp>
          <p:nvSpPr>
            <p:cNvPr id="277" name="とき">
              <a:extLst>
                <a:ext uri="{FF2B5EF4-FFF2-40B4-BE49-F238E27FC236}">
                  <a16:creationId xmlns:a16="http://schemas.microsoft.com/office/drawing/2014/main" id="{FD069FEB-CBE3-4D11-922E-D3BAE8F83EA5}"/>
                </a:ext>
              </a:extLst>
            </p:cNvPr>
            <p:cNvSpPr txBox="1"/>
            <p:nvPr/>
          </p:nvSpPr>
          <p:spPr>
            <a:xfrm>
              <a:off x="2930854" y="4554047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8" name="しゅうりゅう">
              <a:extLst>
                <a:ext uri="{FF2B5EF4-FFF2-40B4-BE49-F238E27FC236}">
                  <a16:creationId xmlns:a16="http://schemas.microsoft.com/office/drawing/2014/main" id="{76C1E59A-FB88-4072-9BDE-E4601791C16B}"/>
                </a:ext>
              </a:extLst>
            </p:cNvPr>
            <p:cNvSpPr txBox="1"/>
            <p:nvPr/>
          </p:nvSpPr>
          <p:spPr>
            <a:xfrm>
              <a:off x="1274610" y="4553188"/>
              <a:ext cx="10390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しゅうりょう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79" name="がめん">
              <a:extLst>
                <a:ext uri="{FF2B5EF4-FFF2-40B4-BE49-F238E27FC236}">
                  <a16:creationId xmlns:a16="http://schemas.microsoft.com/office/drawing/2014/main" id="{CE9FD4D3-ADD8-4E9E-9789-C914868A6C07}"/>
                </a:ext>
              </a:extLst>
            </p:cNvPr>
            <p:cNvSpPr txBox="1"/>
            <p:nvPr/>
          </p:nvSpPr>
          <p:spPr>
            <a:xfrm>
              <a:off x="547256" y="4549323"/>
              <a:ext cx="68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がめん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80" name="・（画面を・・・）">
            <a:extLst>
              <a:ext uri="{FF2B5EF4-FFF2-40B4-BE49-F238E27FC236}">
                <a16:creationId xmlns:a16="http://schemas.microsoft.com/office/drawing/2014/main" id="{D8A57B66-2078-432A-B703-209B9E1C995A}"/>
              </a:ext>
            </a:extLst>
          </p:cNvPr>
          <p:cNvSpPr txBox="1"/>
          <p:nvPr/>
        </p:nvSpPr>
        <p:spPr>
          <a:xfrm>
            <a:off x="228278" y="4630025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281" name=":もっと大阪府の・・・">
            <a:extLst>
              <a:ext uri="{FF2B5EF4-FFF2-40B4-BE49-F238E27FC236}">
                <a16:creationId xmlns:a16="http://schemas.microsoft.com/office/drawing/2014/main" id="{1061384F-B9FC-4DC8-8F4B-C586B551F2E0}"/>
              </a:ext>
            </a:extLst>
          </p:cNvPr>
          <p:cNvGrpSpPr/>
          <p:nvPr/>
        </p:nvGrpSpPr>
        <p:grpSpPr>
          <a:xfrm>
            <a:off x="2862562" y="3243950"/>
            <a:ext cx="6120408" cy="1073555"/>
            <a:chOff x="2840914" y="3243950"/>
            <a:chExt cx="6120408" cy="1073555"/>
          </a:xfrm>
        </p:grpSpPr>
        <p:sp>
          <p:nvSpPr>
            <p:cNvPr id="282" name="右上にこの・・・">
              <a:extLst>
                <a:ext uri="{FF2B5EF4-FFF2-40B4-BE49-F238E27FC236}">
                  <a16:creationId xmlns:a16="http://schemas.microsoft.com/office/drawing/2014/main" id="{866FF402-ADBF-4E8D-B413-6AB0B26F6705}"/>
                </a:ext>
              </a:extLst>
            </p:cNvPr>
            <p:cNvSpPr txBox="1"/>
            <p:nvPr/>
          </p:nvSpPr>
          <p:spPr>
            <a:xfrm>
              <a:off x="3212606" y="3917395"/>
              <a:ext cx="5748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右上にこのマークが出てきたら押してみてね！</a:t>
              </a:r>
              <a:endParaRPr kumimoji="1" lang="ja-JP" altLang="en-US" sz="200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3" name="お">
              <a:extLst>
                <a:ext uri="{FF2B5EF4-FFF2-40B4-BE49-F238E27FC236}">
                  <a16:creationId xmlns:a16="http://schemas.microsoft.com/office/drawing/2014/main" id="{9486558D-AE7E-41E6-96BE-2D9854634330}"/>
                </a:ext>
              </a:extLst>
            </p:cNvPr>
            <p:cNvSpPr txBox="1"/>
            <p:nvPr/>
          </p:nvSpPr>
          <p:spPr>
            <a:xfrm>
              <a:off x="6932571" y="3756614"/>
              <a:ext cx="4109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4" name="で">
              <a:extLst>
                <a:ext uri="{FF2B5EF4-FFF2-40B4-BE49-F238E27FC236}">
                  <a16:creationId xmlns:a16="http://schemas.microsoft.com/office/drawing/2014/main" id="{1E71574F-0AD9-4F1F-A24C-9AB40A35AD29}"/>
                </a:ext>
              </a:extLst>
            </p:cNvPr>
            <p:cNvSpPr txBox="1"/>
            <p:nvPr/>
          </p:nvSpPr>
          <p:spPr>
            <a:xfrm>
              <a:off x="5593554" y="3765550"/>
              <a:ext cx="4109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5" name="みぎうえ">
              <a:extLst>
                <a:ext uri="{FF2B5EF4-FFF2-40B4-BE49-F238E27FC236}">
                  <a16:creationId xmlns:a16="http://schemas.microsoft.com/office/drawing/2014/main" id="{36C0914A-722F-41CD-AD42-9974CAAEE85F}"/>
                </a:ext>
              </a:extLst>
            </p:cNvPr>
            <p:cNvSpPr txBox="1"/>
            <p:nvPr/>
          </p:nvSpPr>
          <p:spPr>
            <a:xfrm>
              <a:off x="3202939" y="3760531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みぎうえ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6" name="もっと大阪府・・・">
              <a:extLst>
                <a:ext uri="{FF2B5EF4-FFF2-40B4-BE49-F238E27FC236}">
                  <a16:creationId xmlns:a16="http://schemas.microsoft.com/office/drawing/2014/main" id="{AD7CEAE8-56EA-4CEC-BC4A-64C909570E5A}"/>
                </a:ext>
              </a:extLst>
            </p:cNvPr>
            <p:cNvSpPr txBox="1"/>
            <p:nvPr/>
          </p:nvSpPr>
          <p:spPr>
            <a:xfrm>
              <a:off x="3214192" y="3412754"/>
              <a:ext cx="4129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もっと大阪府のことが分かるよ！</a:t>
              </a:r>
            </a:p>
          </p:txBody>
        </p:sp>
        <p:sp>
          <p:nvSpPr>
            <p:cNvPr id="287" name="わ">
              <a:extLst>
                <a:ext uri="{FF2B5EF4-FFF2-40B4-BE49-F238E27FC236}">
                  <a16:creationId xmlns:a16="http://schemas.microsoft.com/office/drawing/2014/main" id="{EA49ED7B-5C05-4A40-9C3A-F290548429CC}"/>
                </a:ext>
              </a:extLst>
            </p:cNvPr>
            <p:cNvSpPr txBox="1"/>
            <p:nvPr/>
          </p:nvSpPr>
          <p:spPr>
            <a:xfrm>
              <a:off x="5894055" y="3258464"/>
              <a:ext cx="2950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わ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8" name="おおさかふ">
              <a:extLst>
                <a:ext uri="{FF2B5EF4-FFF2-40B4-BE49-F238E27FC236}">
                  <a16:creationId xmlns:a16="http://schemas.microsoft.com/office/drawing/2014/main" id="{CBC6E5A4-1A09-4449-BE05-B99173C8EE3F}"/>
                </a:ext>
              </a:extLst>
            </p:cNvPr>
            <p:cNvSpPr txBox="1"/>
            <p:nvPr/>
          </p:nvSpPr>
          <p:spPr>
            <a:xfrm>
              <a:off x="4024723" y="3243950"/>
              <a:ext cx="93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おおさかふ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89" name="：">
              <a:extLst>
                <a:ext uri="{FF2B5EF4-FFF2-40B4-BE49-F238E27FC236}">
                  <a16:creationId xmlns:a16="http://schemas.microsoft.com/office/drawing/2014/main" id="{CFBB2B99-78EB-4EF3-929F-53E557EBA3F9}"/>
                </a:ext>
              </a:extLst>
            </p:cNvPr>
            <p:cNvSpPr txBox="1"/>
            <p:nvPr/>
          </p:nvSpPr>
          <p:spPr>
            <a:xfrm>
              <a:off x="2840914" y="3648469"/>
              <a:ext cx="553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</a:t>
              </a:r>
              <a:endParaRPr kumimoji="1" lang="ja-JP" altLang="en-US" sz="200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290" name="ちなみに・・・">
            <a:extLst>
              <a:ext uri="{FF2B5EF4-FFF2-40B4-BE49-F238E27FC236}">
                <a16:creationId xmlns:a16="http://schemas.microsoft.com/office/drawing/2014/main" id="{4A2B3FBA-F7CB-42A5-84FA-81555A65B415}"/>
              </a:ext>
            </a:extLst>
          </p:cNvPr>
          <p:cNvGrpSpPr/>
          <p:nvPr/>
        </p:nvGrpSpPr>
        <p:grpSpPr>
          <a:xfrm>
            <a:off x="873095" y="3203116"/>
            <a:ext cx="2057759" cy="1389264"/>
            <a:chOff x="768666" y="3203116"/>
            <a:chExt cx="1765214" cy="1290882"/>
          </a:xfrm>
        </p:grpSpPr>
        <p:pic>
          <p:nvPicPr>
            <p:cNvPr id="291" name="背景２">
              <a:extLst>
                <a:ext uri="{FF2B5EF4-FFF2-40B4-BE49-F238E27FC236}">
                  <a16:creationId xmlns:a16="http://schemas.microsoft.com/office/drawing/2014/main" id="{4583A923-DEDC-4E54-853B-9CDBB65A3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" y="3203116"/>
              <a:ext cx="1765214" cy="1290882"/>
            </a:xfrm>
            <a:prstGeom prst="rect">
              <a:avLst/>
            </a:prstGeom>
          </p:spPr>
        </p:pic>
        <p:pic>
          <p:nvPicPr>
            <p:cNvPr id="292" name="背景１">
              <a:extLst>
                <a:ext uri="{FF2B5EF4-FFF2-40B4-BE49-F238E27FC236}">
                  <a16:creationId xmlns:a16="http://schemas.microsoft.com/office/drawing/2014/main" id="{2361593A-AF1E-48FE-88D5-735A27AA3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34" y="3227382"/>
              <a:ext cx="1704847" cy="1242285"/>
            </a:xfrm>
            <a:prstGeom prst="rect">
              <a:avLst/>
            </a:prstGeom>
          </p:spPr>
        </p:pic>
        <p:pic>
          <p:nvPicPr>
            <p:cNvPr id="293" name="女の人画">
              <a:extLst>
                <a:ext uri="{FF2B5EF4-FFF2-40B4-BE49-F238E27FC236}">
                  <a16:creationId xmlns:a16="http://schemas.microsoft.com/office/drawing/2014/main" id="{6AA82996-BD10-421E-AF52-B8E77132A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99395" y="3504426"/>
              <a:ext cx="794118" cy="808846"/>
            </a:xfrm>
            <a:prstGeom prst="rect">
              <a:avLst/>
            </a:prstGeom>
          </p:spPr>
        </p:pic>
        <p:sp>
          <p:nvSpPr>
            <p:cNvPr id="294" name="ちなみに・・・">
              <a:extLst>
                <a:ext uri="{FF2B5EF4-FFF2-40B4-BE49-F238E27FC236}">
                  <a16:creationId xmlns:a16="http://schemas.microsoft.com/office/drawing/2014/main" id="{C4740805-CE93-42E0-A174-834497BB2AEF}"/>
                </a:ext>
              </a:extLst>
            </p:cNvPr>
            <p:cNvSpPr txBox="1"/>
            <p:nvPr/>
          </p:nvSpPr>
          <p:spPr>
            <a:xfrm>
              <a:off x="1186449" y="3385689"/>
              <a:ext cx="11271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kumimoji="1" lang="ja-JP" altLang="en-US" sz="1100">
                  <a:solidFill>
                    <a:prstClr val="black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ちなみに･･･</a:t>
              </a:r>
              <a:endParaRPr kumimoji="1" lang="ja-JP" altLang="en-US" sz="1100" dirty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95" name="・（ちなみに・・・）">
            <a:extLst>
              <a:ext uri="{FF2B5EF4-FFF2-40B4-BE49-F238E27FC236}">
                <a16:creationId xmlns:a16="http://schemas.microsoft.com/office/drawing/2014/main" id="{DAA01040-52C4-4DE6-BE30-DE70C0B0C4CC}"/>
              </a:ext>
            </a:extLst>
          </p:cNvPr>
          <p:cNvSpPr txBox="1"/>
          <p:nvPr/>
        </p:nvSpPr>
        <p:spPr>
          <a:xfrm>
            <a:off x="228278" y="3557373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296" name=":回答した答え・・・">
            <a:extLst>
              <a:ext uri="{FF2B5EF4-FFF2-40B4-BE49-F238E27FC236}">
                <a16:creationId xmlns:a16="http://schemas.microsoft.com/office/drawing/2014/main" id="{8CDA7416-9FEF-4187-919B-359EF81D1B6A}"/>
              </a:ext>
            </a:extLst>
          </p:cNvPr>
          <p:cNvGrpSpPr/>
          <p:nvPr/>
        </p:nvGrpSpPr>
        <p:grpSpPr>
          <a:xfrm>
            <a:off x="8810071" y="2335018"/>
            <a:ext cx="3030139" cy="541609"/>
            <a:chOff x="8788423" y="2335018"/>
            <a:chExt cx="3030139" cy="541609"/>
          </a:xfrm>
        </p:grpSpPr>
        <p:sp>
          <p:nvSpPr>
            <p:cNvPr id="297" name=":回答した答え・・・">
              <a:extLst>
                <a:ext uri="{FF2B5EF4-FFF2-40B4-BE49-F238E27FC236}">
                  <a16:creationId xmlns:a16="http://schemas.microsoft.com/office/drawing/2014/main" id="{5FF1631D-F710-4D05-BD7F-112ECBF40E0C}"/>
                </a:ext>
              </a:extLst>
            </p:cNvPr>
            <p:cNvSpPr txBox="1"/>
            <p:nvPr/>
          </p:nvSpPr>
          <p:spPr>
            <a:xfrm>
              <a:off x="8788423" y="2476517"/>
              <a:ext cx="303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：回答した答えに戻るよ</a:t>
              </a:r>
            </a:p>
          </p:txBody>
        </p:sp>
        <p:sp>
          <p:nvSpPr>
            <p:cNvPr id="298" name="もど">
              <a:extLst>
                <a:ext uri="{FF2B5EF4-FFF2-40B4-BE49-F238E27FC236}">
                  <a16:creationId xmlns:a16="http://schemas.microsoft.com/office/drawing/2014/main" id="{0F238858-6EE0-47CD-B3B4-FA5D1A693ABD}"/>
                </a:ext>
              </a:extLst>
            </p:cNvPr>
            <p:cNvSpPr txBox="1"/>
            <p:nvPr/>
          </p:nvSpPr>
          <p:spPr>
            <a:xfrm>
              <a:off x="10819941" y="233501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もど</a:t>
              </a:r>
            </a:p>
          </p:txBody>
        </p:sp>
        <p:sp>
          <p:nvSpPr>
            <p:cNvPr id="299" name="こた">
              <a:extLst>
                <a:ext uri="{FF2B5EF4-FFF2-40B4-BE49-F238E27FC236}">
                  <a16:creationId xmlns:a16="http://schemas.microsoft.com/office/drawing/2014/main" id="{1969795C-8FBF-4A5A-A30A-6F9A909FC67C}"/>
                </a:ext>
              </a:extLst>
            </p:cNvPr>
            <p:cNvSpPr txBox="1"/>
            <p:nvPr/>
          </p:nvSpPr>
          <p:spPr>
            <a:xfrm>
              <a:off x="10002262" y="233501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0" name="かいとう">
              <a:extLst>
                <a:ext uri="{FF2B5EF4-FFF2-40B4-BE49-F238E27FC236}">
                  <a16:creationId xmlns:a16="http://schemas.microsoft.com/office/drawing/2014/main" id="{11CD70D8-E223-4CAB-AB8D-1270603B9B79}"/>
                </a:ext>
              </a:extLst>
            </p:cNvPr>
            <p:cNvSpPr txBox="1"/>
            <p:nvPr/>
          </p:nvSpPr>
          <p:spPr>
            <a:xfrm>
              <a:off x="8934348" y="2335018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かいとう</a:t>
              </a:r>
            </a:p>
          </p:txBody>
        </p:sp>
      </p:grpSp>
      <p:grpSp>
        <p:nvGrpSpPr>
          <p:cNvPr id="301" name="答えに戻る">
            <a:extLst>
              <a:ext uri="{FF2B5EF4-FFF2-40B4-BE49-F238E27FC236}">
                <a16:creationId xmlns:a16="http://schemas.microsoft.com/office/drawing/2014/main" id="{F2AC4CB1-6DCF-4673-8620-23B9CDC43903}"/>
              </a:ext>
            </a:extLst>
          </p:cNvPr>
          <p:cNvGrpSpPr/>
          <p:nvPr/>
        </p:nvGrpSpPr>
        <p:grpSpPr>
          <a:xfrm>
            <a:off x="6581419" y="2267922"/>
            <a:ext cx="2237841" cy="846000"/>
            <a:chOff x="6559771" y="2267922"/>
            <a:chExt cx="2237841" cy="846000"/>
          </a:xfrm>
        </p:grpSpPr>
        <p:pic>
          <p:nvPicPr>
            <p:cNvPr id="302" name="背景">
              <a:extLst>
                <a:ext uri="{FF2B5EF4-FFF2-40B4-BE49-F238E27FC236}">
                  <a16:creationId xmlns:a16="http://schemas.microsoft.com/office/drawing/2014/main" id="{4AF3DA21-371E-448F-8143-E52ACB434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71" y="2267922"/>
              <a:ext cx="2237841" cy="846000"/>
            </a:xfrm>
            <a:prstGeom prst="rect">
              <a:avLst/>
            </a:prstGeom>
          </p:spPr>
        </p:pic>
        <p:sp>
          <p:nvSpPr>
            <p:cNvPr id="303" name="答えに戻る">
              <a:extLst>
                <a:ext uri="{FF2B5EF4-FFF2-40B4-BE49-F238E27FC236}">
                  <a16:creationId xmlns:a16="http://schemas.microsoft.com/office/drawing/2014/main" id="{04FF1CB2-7762-433A-8CC1-DB72292D37E9}"/>
                </a:ext>
              </a:extLst>
            </p:cNvPr>
            <p:cNvSpPr txBox="1"/>
            <p:nvPr/>
          </p:nvSpPr>
          <p:spPr>
            <a:xfrm>
              <a:off x="6846874" y="2466003"/>
              <a:ext cx="166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答えに戻る</a:t>
              </a:r>
            </a:p>
          </p:txBody>
        </p:sp>
        <p:sp>
          <p:nvSpPr>
            <p:cNvPr id="304" name="もど">
              <a:extLst>
                <a:ext uri="{FF2B5EF4-FFF2-40B4-BE49-F238E27FC236}">
                  <a16:creationId xmlns:a16="http://schemas.microsoft.com/office/drawing/2014/main" id="{687B43F5-12CC-4E5B-948D-FFD0F7CC9872}"/>
                </a:ext>
              </a:extLst>
            </p:cNvPr>
            <p:cNvSpPr txBox="1"/>
            <p:nvPr/>
          </p:nvSpPr>
          <p:spPr>
            <a:xfrm>
              <a:off x="7759035" y="2329245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もど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05" name="こた">
              <a:extLst>
                <a:ext uri="{FF2B5EF4-FFF2-40B4-BE49-F238E27FC236}">
                  <a16:creationId xmlns:a16="http://schemas.microsoft.com/office/drawing/2014/main" id="{D70761D9-E3DA-40F8-A5DB-2560B4BD483A}"/>
                </a:ext>
              </a:extLst>
            </p:cNvPr>
            <p:cNvSpPr txBox="1"/>
            <p:nvPr/>
          </p:nvSpPr>
          <p:spPr>
            <a:xfrm>
              <a:off x="6833987" y="2329245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こた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06" name="・（答えに戻る）">
            <a:extLst>
              <a:ext uri="{FF2B5EF4-FFF2-40B4-BE49-F238E27FC236}">
                <a16:creationId xmlns:a16="http://schemas.microsoft.com/office/drawing/2014/main" id="{65F9E89F-CDE3-49CB-B35A-9C19EA1E15DD}"/>
              </a:ext>
            </a:extLst>
          </p:cNvPr>
          <p:cNvSpPr txBox="1"/>
          <p:nvPr/>
        </p:nvSpPr>
        <p:spPr>
          <a:xfrm>
            <a:off x="6210934" y="2378933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307" name=":次の問題に・・・">
            <a:extLst>
              <a:ext uri="{FF2B5EF4-FFF2-40B4-BE49-F238E27FC236}">
                <a16:creationId xmlns:a16="http://schemas.microsoft.com/office/drawing/2014/main" id="{BAA3D3A5-9173-4010-891C-1FFA7BEED77C}"/>
              </a:ext>
            </a:extLst>
          </p:cNvPr>
          <p:cNvGrpSpPr/>
          <p:nvPr/>
        </p:nvGrpSpPr>
        <p:grpSpPr>
          <a:xfrm>
            <a:off x="2998373" y="2357336"/>
            <a:ext cx="2766279" cy="541609"/>
            <a:chOff x="2976725" y="2357336"/>
            <a:chExt cx="2766279" cy="541609"/>
          </a:xfrm>
        </p:grpSpPr>
        <p:sp>
          <p:nvSpPr>
            <p:cNvPr id="308" name="：次の問題・・・">
              <a:extLst>
                <a:ext uri="{FF2B5EF4-FFF2-40B4-BE49-F238E27FC236}">
                  <a16:creationId xmlns:a16="http://schemas.microsoft.com/office/drawing/2014/main" id="{1DBD9024-A8A7-4376-88B2-16EE4FE8B58C}"/>
                </a:ext>
              </a:extLst>
            </p:cNvPr>
            <p:cNvSpPr txBox="1"/>
            <p:nvPr/>
          </p:nvSpPr>
          <p:spPr>
            <a:xfrm>
              <a:off x="2976725" y="2498835"/>
              <a:ext cx="276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：次の問題に進むよ</a:t>
              </a:r>
              <a:endParaRPr kumimoji="1" lang="ja-JP" altLang="en-US" sz="200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09" name="すす">
              <a:extLst>
                <a:ext uri="{FF2B5EF4-FFF2-40B4-BE49-F238E27FC236}">
                  <a16:creationId xmlns:a16="http://schemas.microsoft.com/office/drawing/2014/main" id="{9189B001-40F3-42D7-B2CD-65F90F45DAF4}"/>
                </a:ext>
              </a:extLst>
            </p:cNvPr>
            <p:cNvSpPr txBox="1"/>
            <p:nvPr/>
          </p:nvSpPr>
          <p:spPr>
            <a:xfrm>
              <a:off x="4671713" y="2357336"/>
              <a:ext cx="48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すす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0" name="もんだい">
              <a:extLst>
                <a:ext uri="{FF2B5EF4-FFF2-40B4-BE49-F238E27FC236}">
                  <a16:creationId xmlns:a16="http://schemas.microsoft.com/office/drawing/2014/main" id="{FCC01FC1-304D-4779-8300-D2138E36E737}"/>
                </a:ext>
              </a:extLst>
            </p:cNvPr>
            <p:cNvSpPr txBox="1"/>
            <p:nvPr/>
          </p:nvSpPr>
          <p:spPr>
            <a:xfrm>
              <a:off x="3747161" y="2357336"/>
              <a:ext cx="7464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11" name="つぎ">
              <a:extLst>
                <a:ext uri="{FF2B5EF4-FFF2-40B4-BE49-F238E27FC236}">
                  <a16:creationId xmlns:a16="http://schemas.microsoft.com/office/drawing/2014/main" id="{1FB8ECFE-9BDC-49EB-9D58-04343EE0379E}"/>
                </a:ext>
              </a:extLst>
            </p:cNvPr>
            <p:cNvSpPr txBox="1"/>
            <p:nvPr/>
          </p:nvSpPr>
          <p:spPr>
            <a:xfrm>
              <a:off x="3180801" y="2357336"/>
              <a:ext cx="48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つぎ</a:t>
              </a:r>
              <a:endParaRPr kumimoji="1" lang="ja-JP" altLang="en-US" sz="1050" b="1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12" name="次に進む">
            <a:extLst>
              <a:ext uri="{FF2B5EF4-FFF2-40B4-BE49-F238E27FC236}">
                <a16:creationId xmlns:a16="http://schemas.microsoft.com/office/drawing/2014/main" id="{A7081549-F88F-4AD4-9F92-91DB771F80D2}"/>
              </a:ext>
            </a:extLst>
          </p:cNvPr>
          <p:cNvGrpSpPr/>
          <p:nvPr/>
        </p:nvGrpSpPr>
        <p:grpSpPr>
          <a:xfrm>
            <a:off x="670113" y="2290233"/>
            <a:ext cx="2237841" cy="846000"/>
            <a:chOff x="648465" y="2290233"/>
            <a:chExt cx="2237841" cy="846000"/>
          </a:xfrm>
        </p:grpSpPr>
        <p:pic>
          <p:nvPicPr>
            <p:cNvPr id="313" name="背景">
              <a:extLst>
                <a:ext uri="{FF2B5EF4-FFF2-40B4-BE49-F238E27FC236}">
                  <a16:creationId xmlns:a16="http://schemas.microsoft.com/office/drawing/2014/main" id="{56B515D6-3D57-4C00-B4CE-C30A9A6E4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65" y="2290233"/>
              <a:ext cx="2237841" cy="846000"/>
            </a:xfrm>
            <a:prstGeom prst="rect">
              <a:avLst/>
            </a:prstGeom>
          </p:spPr>
        </p:pic>
        <p:sp>
          <p:nvSpPr>
            <p:cNvPr id="314" name="次に進む">
              <a:extLst>
                <a:ext uri="{FF2B5EF4-FFF2-40B4-BE49-F238E27FC236}">
                  <a16:creationId xmlns:a16="http://schemas.microsoft.com/office/drawing/2014/main" id="{43D793AE-C182-458C-8966-3350009A4EA4}"/>
                </a:ext>
              </a:extLst>
            </p:cNvPr>
            <p:cNvSpPr txBox="1"/>
            <p:nvPr/>
          </p:nvSpPr>
          <p:spPr>
            <a:xfrm>
              <a:off x="1072128" y="2482231"/>
              <a:ext cx="1392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次に進む</a:t>
              </a:r>
              <a:endPara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5" name="すす">
              <a:extLst>
                <a:ext uri="{FF2B5EF4-FFF2-40B4-BE49-F238E27FC236}">
                  <a16:creationId xmlns:a16="http://schemas.microsoft.com/office/drawing/2014/main" id="{95D39971-D54B-497D-9111-FA44133F9CF9}"/>
                </a:ext>
              </a:extLst>
            </p:cNvPr>
            <p:cNvSpPr txBox="1"/>
            <p:nvPr/>
          </p:nvSpPr>
          <p:spPr>
            <a:xfrm>
              <a:off x="1693561" y="2347392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すす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6" name="つぎ">
              <a:extLst>
                <a:ext uri="{FF2B5EF4-FFF2-40B4-BE49-F238E27FC236}">
                  <a16:creationId xmlns:a16="http://schemas.microsoft.com/office/drawing/2014/main" id="{12252644-460E-4DDB-A8D7-D286800BDA4F}"/>
                </a:ext>
              </a:extLst>
            </p:cNvPr>
            <p:cNvSpPr txBox="1"/>
            <p:nvPr/>
          </p:nvSpPr>
          <p:spPr>
            <a:xfrm>
              <a:off x="1050428" y="2345473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つぎ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17" name="・（次に進む）">
            <a:extLst>
              <a:ext uri="{FF2B5EF4-FFF2-40B4-BE49-F238E27FC236}">
                <a16:creationId xmlns:a16="http://schemas.microsoft.com/office/drawing/2014/main" id="{99C853FE-9BCE-47CA-AE0A-CEDC17902CC8}"/>
              </a:ext>
            </a:extLst>
          </p:cNvPr>
          <p:cNvSpPr txBox="1"/>
          <p:nvPr/>
        </p:nvSpPr>
        <p:spPr>
          <a:xfrm>
            <a:off x="242068" y="2420676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318" name=":回答した問題に・・・">
            <a:extLst>
              <a:ext uri="{FF2B5EF4-FFF2-40B4-BE49-F238E27FC236}">
                <a16:creationId xmlns:a16="http://schemas.microsoft.com/office/drawing/2014/main" id="{7D50256B-429E-4596-941F-5EE73744F458}"/>
              </a:ext>
            </a:extLst>
          </p:cNvPr>
          <p:cNvGrpSpPr/>
          <p:nvPr/>
        </p:nvGrpSpPr>
        <p:grpSpPr>
          <a:xfrm>
            <a:off x="8810071" y="1413676"/>
            <a:ext cx="3030139" cy="553162"/>
            <a:chOff x="8788423" y="1413676"/>
            <a:chExt cx="3030139" cy="553162"/>
          </a:xfrm>
        </p:grpSpPr>
        <p:sp>
          <p:nvSpPr>
            <p:cNvPr id="319" name=":回答した問題・・・">
              <a:extLst>
                <a:ext uri="{FF2B5EF4-FFF2-40B4-BE49-F238E27FC236}">
                  <a16:creationId xmlns:a16="http://schemas.microsoft.com/office/drawing/2014/main" id="{ACE2B919-BEDC-4DEF-8628-FEF06D1C0036}"/>
                </a:ext>
              </a:extLst>
            </p:cNvPr>
            <p:cNvSpPr txBox="1"/>
            <p:nvPr/>
          </p:nvSpPr>
          <p:spPr>
            <a:xfrm>
              <a:off x="8788423" y="1566728"/>
              <a:ext cx="303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：回答した問題に戻るよ</a:t>
              </a:r>
            </a:p>
          </p:txBody>
        </p:sp>
        <p:sp>
          <p:nvSpPr>
            <p:cNvPr id="320" name="もど">
              <a:extLst>
                <a:ext uri="{FF2B5EF4-FFF2-40B4-BE49-F238E27FC236}">
                  <a16:creationId xmlns:a16="http://schemas.microsoft.com/office/drawing/2014/main" id="{77B84EA5-B5EF-4EA9-9F5E-506DF0446A9E}"/>
                </a:ext>
              </a:extLst>
            </p:cNvPr>
            <p:cNvSpPr txBox="1"/>
            <p:nvPr/>
          </p:nvSpPr>
          <p:spPr>
            <a:xfrm>
              <a:off x="10816802" y="1413676"/>
              <a:ext cx="4566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もど</a:t>
              </a:r>
            </a:p>
          </p:txBody>
        </p:sp>
        <p:sp>
          <p:nvSpPr>
            <p:cNvPr id="321" name="もんだい">
              <a:extLst>
                <a:ext uri="{FF2B5EF4-FFF2-40B4-BE49-F238E27FC236}">
                  <a16:creationId xmlns:a16="http://schemas.microsoft.com/office/drawing/2014/main" id="{E1BE5594-108B-44E0-890B-AE59C125DE2A}"/>
                </a:ext>
              </a:extLst>
            </p:cNvPr>
            <p:cNvSpPr txBox="1"/>
            <p:nvPr/>
          </p:nvSpPr>
          <p:spPr>
            <a:xfrm>
              <a:off x="9973279" y="1413676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</a:p>
          </p:txBody>
        </p:sp>
        <p:sp>
          <p:nvSpPr>
            <p:cNvPr id="322" name="かいとう">
              <a:extLst>
                <a:ext uri="{FF2B5EF4-FFF2-40B4-BE49-F238E27FC236}">
                  <a16:creationId xmlns:a16="http://schemas.microsoft.com/office/drawing/2014/main" id="{4D44D6B7-57E6-41DF-8083-DADF1C613595}"/>
                </a:ext>
              </a:extLst>
            </p:cNvPr>
            <p:cNvSpPr txBox="1"/>
            <p:nvPr/>
          </p:nvSpPr>
          <p:spPr>
            <a:xfrm>
              <a:off x="8934348" y="1425229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かいとう</a:t>
              </a:r>
            </a:p>
          </p:txBody>
        </p:sp>
      </p:grpSp>
      <p:grpSp>
        <p:nvGrpSpPr>
          <p:cNvPr id="323" name="問題に戻る">
            <a:extLst>
              <a:ext uri="{FF2B5EF4-FFF2-40B4-BE49-F238E27FC236}">
                <a16:creationId xmlns:a16="http://schemas.microsoft.com/office/drawing/2014/main" id="{B51B32FF-7A06-4F21-8BB2-71FCB0B18FFD}"/>
              </a:ext>
            </a:extLst>
          </p:cNvPr>
          <p:cNvGrpSpPr/>
          <p:nvPr/>
        </p:nvGrpSpPr>
        <p:grpSpPr>
          <a:xfrm>
            <a:off x="6560499" y="1363534"/>
            <a:ext cx="2237841" cy="846000"/>
            <a:chOff x="6538851" y="1363534"/>
            <a:chExt cx="2237841" cy="846000"/>
          </a:xfrm>
        </p:grpSpPr>
        <p:pic>
          <p:nvPicPr>
            <p:cNvPr id="324" name="背景">
              <a:extLst>
                <a:ext uri="{FF2B5EF4-FFF2-40B4-BE49-F238E27FC236}">
                  <a16:creationId xmlns:a16="http://schemas.microsoft.com/office/drawing/2014/main" id="{1F3E3AB5-5132-4EA4-A99E-9029559B8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851" y="1363534"/>
              <a:ext cx="2237841" cy="846000"/>
            </a:xfrm>
            <a:prstGeom prst="rect">
              <a:avLst/>
            </a:prstGeom>
          </p:spPr>
        </p:pic>
        <p:sp>
          <p:nvSpPr>
            <p:cNvPr id="325" name="問題に戻る">
              <a:extLst>
                <a:ext uri="{FF2B5EF4-FFF2-40B4-BE49-F238E27FC236}">
                  <a16:creationId xmlns:a16="http://schemas.microsoft.com/office/drawing/2014/main" id="{D4B0F469-A3C0-40AB-9C50-9069CEF0EB80}"/>
                </a:ext>
              </a:extLst>
            </p:cNvPr>
            <p:cNvSpPr txBox="1"/>
            <p:nvPr/>
          </p:nvSpPr>
          <p:spPr>
            <a:xfrm>
              <a:off x="6825954" y="1561615"/>
              <a:ext cx="166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問題に戻る</a:t>
              </a:r>
            </a:p>
          </p:txBody>
        </p:sp>
        <p:sp>
          <p:nvSpPr>
            <p:cNvPr id="326" name="もど">
              <a:extLst>
                <a:ext uri="{FF2B5EF4-FFF2-40B4-BE49-F238E27FC236}">
                  <a16:creationId xmlns:a16="http://schemas.microsoft.com/office/drawing/2014/main" id="{9C789A89-1477-4412-B108-0EFECDF4F945}"/>
                </a:ext>
              </a:extLst>
            </p:cNvPr>
            <p:cNvSpPr txBox="1"/>
            <p:nvPr/>
          </p:nvSpPr>
          <p:spPr>
            <a:xfrm>
              <a:off x="7738115" y="1424857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もど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7" name="もんだい">
              <a:extLst>
                <a:ext uri="{FF2B5EF4-FFF2-40B4-BE49-F238E27FC236}">
                  <a16:creationId xmlns:a16="http://schemas.microsoft.com/office/drawing/2014/main" id="{4A54F0D9-0306-4017-9948-7F77B419F6D9}"/>
                </a:ext>
              </a:extLst>
            </p:cNvPr>
            <p:cNvSpPr txBox="1"/>
            <p:nvPr/>
          </p:nvSpPr>
          <p:spPr>
            <a:xfrm>
              <a:off x="6840363" y="1424857"/>
              <a:ext cx="79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もんだい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28" name="・（問題に戻る）">
            <a:extLst>
              <a:ext uri="{FF2B5EF4-FFF2-40B4-BE49-F238E27FC236}">
                <a16:creationId xmlns:a16="http://schemas.microsoft.com/office/drawing/2014/main" id="{EE9658CE-06F3-4B83-A358-C9A23C804A75}"/>
              </a:ext>
            </a:extLst>
          </p:cNvPr>
          <p:cNvSpPr txBox="1"/>
          <p:nvPr/>
        </p:nvSpPr>
        <p:spPr>
          <a:xfrm>
            <a:off x="6191478" y="1462859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329" name=":最初の画面に・・・">
            <a:extLst>
              <a:ext uri="{FF2B5EF4-FFF2-40B4-BE49-F238E27FC236}">
                <a16:creationId xmlns:a16="http://schemas.microsoft.com/office/drawing/2014/main" id="{A0FEC0BE-F959-42C6-8D14-1699F81731C3}"/>
              </a:ext>
            </a:extLst>
          </p:cNvPr>
          <p:cNvGrpSpPr/>
          <p:nvPr/>
        </p:nvGrpSpPr>
        <p:grpSpPr>
          <a:xfrm>
            <a:off x="3001371" y="1420797"/>
            <a:ext cx="2887156" cy="569998"/>
            <a:chOff x="2979723" y="1420797"/>
            <a:chExt cx="2887156" cy="569998"/>
          </a:xfrm>
        </p:grpSpPr>
        <p:sp>
          <p:nvSpPr>
            <p:cNvPr id="330" name="：最初の・・・">
              <a:extLst>
                <a:ext uri="{FF2B5EF4-FFF2-40B4-BE49-F238E27FC236}">
                  <a16:creationId xmlns:a16="http://schemas.microsoft.com/office/drawing/2014/main" id="{55315FB9-1DB0-4031-8A33-6B92E53CDFDF}"/>
                </a:ext>
              </a:extLst>
            </p:cNvPr>
            <p:cNvSpPr txBox="1"/>
            <p:nvPr/>
          </p:nvSpPr>
          <p:spPr>
            <a:xfrm>
              <a:off x="2979723" y="1590685"/>
              <a:ext cx="2887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200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：最初の画面に戻るよ</a:t>
              </a:r>
            </a:p>
          </p:txBody>
        </p:sp>
        <p:sp>
          <p:nvSpPr>
            <p:cNvPr id="331" name="もど">
              <a:extLst>
                <a:ext uri="{FF2B5EF4-FFF2-40B4-BE49-F238E27FC236}">
                  <a16:creationId xmlns:a16="http://schemas.microsoft.com/office/drawing/2014/main" id="{83B742C5-4ED8-4B8A-A246-388CE5757EFC}"/>
                </a:ext>
              </a:extLst>
            </p:cNvPr>
            <p:cNvSpPr txBox="1"/>
            <p:nvPr/>
          </p:nvSpPr>
          <p:spPr>
            <a:xfrm>
              <a:off x="4849535" y="1420797"/>
              <a:ext cx="486000" cy="25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もど</a:t>
              </a:r>
            </a:p>
          </p:txBody>
        </p:sp>
        <p:sp>
          <p:nvSpPr>
            <p:cNvPr id="332" name="がめん">
              <a:extLst>
                <a:ext uri="{FF2B5EF4-FFF2-40B4-BE49-F238E27FC236}">
                  <a16:creationId xmlns:a16="http://schemas.microsoft.com/office/drawing/2014/main" id="{085A1E8B-AFB7-4A56-80C0-38F171CB9BF5}"/>
                </a:ext>
              </a:extLst>
            </p:cNvPr>
            <p:cNvSpPr txBox="1"/>
            <p:nvPr/>
          </p:nvSpPr>
          <p:spPr>
            <a:xfrm>
              <a:off x="4036525" y="1427747"/>
              <a:ext cx="679520" cy="25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がめん</a:t>
              </a:r>
            </a:p>
          </p:txBody>
        </p:sp>
        <p:sp>
          <p:nvSpPr>
            <p:cNvPr id="333" name="さいしょ">
              <a:extLst>
                <a:ext uri="{FF2B5EF4-FFF2-40B4-BE49-F238E27FC236}">
                  <a16:creationId xmlns:a16="http://schemas.microsoft.com/office/drawing/2014/main" id="{492602F4-5229-43E7-AD8E-906096FEBF16}"/>
                </a:ext>
              </a:extLst>
            </p:cNvPr>
            <p:cNvSpPr txBox="1"/>
            <p:nvPr/>
          </p:nvSpPr>
          <p:spPr>
            <a:xfrm>
              <a:off x="3161419" y="1422346"/>
              <a:ext cx="7595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050" b="1" dirty="0">
                  <a:solidFill>
                    <a:srgbClr val="E7E6E6">
                      <a:lumMod val="25000"/>
                    </a:srgb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さいしょ</a:t>
              </a:r>
            </a:p>
          </p:txBody>
        </p:sp>
      </p:grpSp>
      <p:grpSp>
        <p:nvGrpSpPr>
          <p:cNvPr id="334" name="スタートに戻る">
            <a:extLst>
              <a:ext uri="{FF2B5EF4-FFF2-40B4-BE49-F238E27FC236}">
                <a16:creationId xmlns:a16="http://schemas.microsoft.com/office/drawing/2014/main" id="{CBEAB916-CFA3-4869-A775-09DFEAC1F666}"/>
              </a:ext>
            </a:extLst>
          </p:cNvPr>
          <p:cNvGrpSpPr/>
          <p:nvPr/>
        </p:nvGrpSpPr>
        <p:grpSpPr>
          <a:xfrm>
            <a:off x="549954" y="1366424"/>
            <a:ext cx="2501730" cy="846000"/>
            <a:chOff x="528306" y="1366424"/>
            <a:chExt cx="2501730" cy="846000"/>
          </a:xfrm>
        </p:grpSpPr>
        <p:pic>
          <p:nvPicPr>
            <p:cNvPr id="335" name="背景">
              <a:extLst>
                <a:ext uri="{FF2B5EF4-FFF2-40B4-BE49-F238E27FC236}">
                  <a16:creationId xmlns:a16="http://schemas.microsoft.com/office/drawing/2014/main" id="{7D185052-6871-45B2-B069-87552986A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06" y="1366424"/>
              <a:ext cx="2501730" cy="846000"/>
            </a:xfrm>
            <a:prstGeom prst="rect">
              <a:avLst/>
            </a:prstGeom>
          </p:spPr>
        </p:pic>
        <p:sp>
          <p:nvSpPr>
            <p:cNvPr id="336" name="スタートに･･･">
              <a:extLst>
                <a:ext uri="{FF2B5EF4-FFF2-40B4-BE49-F238E27FC236}">
                  <a16:creationId xmlns:a16="http://schemas.microsoft.com/office/drawing/2014/main" id="{D8D5AB42-F96D-48CF-99D9-B440DE742E3F}"/>
                </a:ext>
              </a:extLst>
            </p:cNvPr>
            <p:cNvSpPr txBox="1"/>
            <p:nvPr/>
          </p:nvSpPr>
          <p:spPr>
            <a:xfrm>
              <a:off x="764403" y="1555849"/>
              <a:ext cx="201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スタートに戻る</a:t>
              </a:r>
            </a:p>
          </p:txBody>
        </p:sp>
        <p:sp>
          <p:nvSpPr>
            <p:cNvPr id="337" name="もど">
              <a:extLst>
                <a:ext uri="{FF2B5EF4-FFF2-40B4-BE49-F238E27FC236}">
                  <a16:creationId xmlns:a16="http://schemas.microsoft.com/office/drawing/2014/main" id="{B2F11878-7A78-40CC-B428-28314D7DAE28}"/>
                </a:ext>
              </a:extLst>
            </p:cNvPr>
            <p:cNvSpPr txBox="1"/>
            <p:nvPr/>
          </p:nvSpPr>
          <p:spPr>
            <a:xfrm>
              <a:off x="2067165" y="141848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もど</a:t>
              </a:r>
              <a:endPara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38" name="・（スタートに戻る）">
            <a:extLst>
              <a:ext uri="{FF2B5EF4-FFF2-40B4-BE49-F238E27FC236}">
                <a16:creationId xmlns:a16="http://schemas.microsoft.com/office/drawing/2014/main" id="{587EBDB3-23BB-4F4E-ACF8-CCCFE81964BC}"/>
              </a:ext>
            </a:extLst>
          </p:cNvPr>
          <p:cNvSpPr txBox="1"/>
          <p:nvPr/>
        </p:nvSpPr>
        <p:spPr>
          <a:xfrm>
            <a:off x="228278" y="1477153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2800" dirty="0">
                <a:solidFill>
                  <a:srgbClr val="E7E6E6">
                    <a:lumMod val="25000"/>
                  </a:srgb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</a:p>
        </p:txBody>
      </p:sp>
      <p:grpSp>
        <p:nvGrpSpPr>
          <p:cNvPr id="339" name="画面の操作に・・・">
            <a:extLst>
              <a:ext uri="{FF2B5EF4-FFF2-40B4-BE49-F238E27FC236}">
                <a16:creationId xmlns:a16="http://schemas.microsoft.com/office/drawing/2014/main" id="{DFE818E4-3C30-4C10-9708-A53C25D8F425}"/>
              </a:ext>
            </a:extLst>
          </p:cNvPr>
          <p:cNvGrpSpPr/>
          <p:nvPr/>
        </p:nvGrpSpPr>
        <p:grpSpPr>
          <a:xfrm>
            <a:off x="1445635" y="169023"/>
            <a:ext cx="9344025" cy="890354"/>
            <a:chOff x="2157138" y="83563"/>
            <a:chExt cx="8073013" cy="890354"/>
          </a:xfrm>
        </p:grpSpPr>
        <p:sp>
          <p:nvSpPr>
            <p:cNvPr id="340" name="画面の操作・・・">
              <a:extLst>
                <a:ext uri="{FF2B5EF4-FFF2-40B4-BE49-F238E27FC236}">
                  <a16:creationId xmlns:a16="http://schemas.microsoft.com/office/drawing/2014/main" id="{FB59962F-C60F-4FF3-8900-D169520CD5EA}"/>
                </a:ext>
              </a:extLst>
            </p:cNvPr>
            <p:cNvSpPr txBox="1"/>
            <p:nvPr/>
          </p:nvSpPr>
          <p:spPr>
            <a:xfrm>
              <a:off x="2157138" y="266031"/>
              <a:ext cx="80730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4000" dirty="0">
                  <a:solidFill>
                    <a:srgbClr val="E7E6E6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まず画面の操作について説明するね！</a:t>
              </a:r>
            </a:p>
          </p:txBody>
        </p:sp>
        <p:sp>
          <p:nvSpPr>
            <p:cNvPr id="341" name="せつめい">
              <a:extLst>
                <a:ext uri="{FF2B5EF4-FFF2-40B4-BE49-F238E27FC236}">
                  <a16:creationId xmlns:a16="http://schemas.microsoft.com/office/drawing/2014/main" id="{5CE5C67C-25A5-47DF-854F-6EF02FE5C857}"/>
                </a:ext>
              </a:extLst>
            </p:cNvPr>
            <p:cNvSpPr txBox="1"/>
            <p:nvPr/>
          </p:nvSpPr>
          <p:spPr>
            <a:xfrm>
              <a:off x="7279194" y="83563"/>
              <a:ext cx="1074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400" dirty="0">
                  <a:solidFill>
                    <a:srgbClr val="E7E6E6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せつめい</a:t>
              </a:r>
            </a:p>
          </p:txBody>
        </p:sp>
        <p:sp>
          <p:nvSpPr>
            <p:cNvPr id="342" name="そうさ">
              <a:extLst>
                <a:ext uri="{FF2B5EF4-FFF2-40B4-BE49-F238E27FC236}">
                  <a16:creationId xmlns:a16="http://schemas.microsoft.com/office/drawing/2014/main" id="{AFAF3347-FBE4-4312-98F9-D9DC15162807}"/>
                </a:ext>
              </a:extLst>
            </p:cNvPr>
            <p:cNvSpPr txBox="1"/>
            <p:nvPr/>
          </p:nvSpPr>
          <p:spPr>
            <a:xfrm>
              <a:off x="4524749" y="83563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400" dirty="0">
                  <a:solidFill>
                    <a:srgbClr val="E7E6E6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そうさ</a:t>
              </a:r>
            </a:p>
          </p:txBody>
        </p:sp>
        <p:sp>
          <p:nvSpPr>
            <p:cNvPr id="343" name="がめん">
              <a:extLst>
                <a:ext uri="{FF2B5EF4-FFF2-40B4-BE49-F238E27FC236}">
                  <a16:creationId xmlns:a16="http://schemas.microsoft.com/office/drawing/2014/main" id="{4DF5D014-92EE-46F2-A797-22FDBCA78752}"/>
                </a:ext>
              </a:extLst>
            </p:cNvPr>
            <p:cNvSpPr txBox="1"/>
            <p:nvPr/>
          </p:nvSpPr>
          <p:spPr>
            <a:xfrm>
              <a:off x="3141581" y="83563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4400">
                <a:defRPr/>
              </a:pPr>
              <a:r>
                <a:rPr kumimoji="1" lang="ja-JP" altLang="en-US" sz="1400" dirty="0">
                  <a:solidFill>
                    <a:srgbClr val="E7E6E6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がめん</a:t>
              </a:r>
            </a:p>
          </p:txBody>
        </p:sp>
      </p:grpSp>
      <p:pic>
        <p:nvPicPr>
          <p:cNvPr id="344" name="014-BPM170">
            <a:hlinkClick r:id="" action="ppaction://media"/>
            <a:extLst>
              <a:ext uri="{FF2B5EF4-FFF2-40B4-BE49-F238E27FC236}">
                <a16:creationId xmlns:a16="http://schemas.microsoft.com/office/drawing/2014/main" id="{9DEC7727-B3C5-4F41-88A6-03EC2A5C1B0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3944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5871" y="391489"/>
            <a:ext cx="609600" cy="609600"/>
          </a:xfrm>
          <a:prstGeom prst="rect">
            <a:avLst/>
          </a:prstGeom>
        </p:spPr>
      </p:pic>
      <p:grpSp>
        <p:nvGrpSpPr>
          <p:cNvPr id="347" name="丸円背景（水色）">
            <a:extLst>
              <a:ext uri="{FF2B5EF4-FFF2-40B4-BE49-F238E27FC236}">
                <a16:creationId xmlns:a16="http://schemas.microsoft.com/office/drawing/2014/main" id="{EEB325C9-8916-4944-8F55-DEAED6A8608D}"/>
              </a:ext>
            </a:extLst>
          </p:cNvPr>
          <p:cNvGrpSpPr/>
          <p:nvPr/>
        </p:nvGrpSpPr>
        <p:grpSpPr>
          <a:xfrm>
            <a:off x="8759077" y="5141710"/>
            <a:ext cx="3132000" cy="1008000"/>
            <a:chOff x="3933373" y="5068124"/>
            <a:chExt cx="3561324" cy="1148827"/>
          </a:xfrm>
          <a:solidFill>
            <a:srgbClr val="DCEDF8">
              <a:alpha val="85098"/>
            </a:srgbClr>
          </a:solidFill>
        </p:grpSpPr>
        <p:sp>
          <p:nvSpPr>
            <p:cNvPr id="348" name="楕円 347">
              <a:extLst>
                <a:ext uri="{FF2B5EF4-FFF2-40B4-BE49-F238E27FC236}">
                  <a16:creationId xmlns:a16="http://schemas.microsoft.com/office/drawing/2014/main" id="{C7C12A54-BE2E-48B0-938D-A19E541250B8}"/>
                </a:ext>
              </a:extLst>
            </p:cNvPr>
            <p:cNvSpPr/>
            <p:nvPr/>
          </p:nvSpPr>
          <p:spPr>
            <a:xfrm>
              <a:off x="3933373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9" name="楕円 348">
              <a:extLst>
                <a:ext uri="{FF2B5EF4-FFF2-40B4-BE49-F238E27FC236}">
                  <a16:creationId xmlns:a16="http://schemas.microsoft.com/office/drawing/2014/main" id="{21D7CB3B-083F-4725-934F-A8DB775F01F6}"/>
                </a:ext>
              </a:extLst>
            </p:cNvPr>
            <p:cNvSpPr/>
            <p:nvPr/>
          </p:nvSpPr>
          <p:spPr>
            <a:xfrm>
              <a:off x="4742842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0" name="楕円 349">
              <a:extLst>
                <a:ext uri="{FF2B5EF4-FFF2-40B4-BE49-F238E27FC236}">
                  <a16:creationId xmlns:a16="http://schemas.microsoft.com/office/drawing/2014/main" id="{D825CAA1-44EE-4129-AD15-76234D5B05E1}"/>
                </a:ext>
              </a:extLst>
            </p:cNvPr>
            <p:cNvSpPr/>
            <p:nvPr/>
          </p:nvSpPr>
          <p:spPr>
            <a:xfrm>
              <a:off x="5552311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1" name="楕円 350">
              <a:extLst>
                <a:ext uri="{FF2B5EF4-FFF2-40B4-BE49-F238E27FC236}">
                  <a16:creationId xmlns:a16="http://schemas.microsoft.com/office/drawing/2014/main" id="{BAB87C0F-0E6B-4AEB-983F-02E33BCA331F}"/>
                </a:ext>
              </a:extLst>
            </p:cNvPr>
            <p:cNvSpPr/>
            <p:nvPr/>
          </p:nvSpPr>
          <p:spPr>
            <a:xfrm>
              <a:off x="6361780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45" name="第1問に進もう">
            <a:hlinkClick r:id="rId17" action="ppaction://hlinksldjump"/>
            <a:extLst>
              <a:ext uri="{FF2B5EF4-FFF2-40B4-BE49-F238E27FC236}">
                <a16:creationId xmlns:a16="http://schemas.microsoft.com/office/drawing/2014/main" id="{72A73765-B8E8-4275-9A17-F9C35A2386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6117" y="5129251"/>
            <a:ext cx="3580635" cy="1121761"/>
          </a:xfrm>
          <a:prstGeom prst="rect">
            <a:avLst/>
          </a:prstGeom>
        </p:spPr>
      </p:pic>
      <p:pic>
        <p:nvPicPr>
          <p:cNvPr id="346" name="クリック図">
            <a:hlinkClick r:id="rId17" action="ppaction://hlinksldjump"/>
            <a:extLst>
              <a:ext uri="{FF2B5EF4-FFF2-40B4-BE49-F238E27FC236}">
                <a16:creationId xmlns:a16="http://schemas.microsoft.com/office/drawing/2014/main" id="{2F4CF0C1-6174-4FD7-A327-81A4DDECA4F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42513" y="5795126"/>
            <a:ext cx="932769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0" fill="hold"/>
                                        <p:tgtEl>
                                          <p:spTgt spid="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2000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4"/>
                </p:tgtEl>
              </p:cMediaNode>
            </p:audio>
          </p:childTnLst>
        </p:cTn>
      </p:par>
    </p:tnLst>
    <p:bldLst>
      <p:bldP spid="280" grpId="0"/>
      <p:bldP spid="280" grpId="1"/>
      <p:bldP spid="295" grpId="0"/>
      <p:bldP spid="306" grpId="0"/>
      <p:bldP spid="317" grpId="0"/>
      <p:bldP spid="328" grpId="0"/>
      <p:bldP spid="3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0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" name="4.5mはキリンの身長・・・">
            <a:extLst>
              <a:ext uri="{FF2B5EF4-FFF2-40B4-BE49-F238E27FC236}">
                <a16:creationId xmlns:a16="http://schemas.microsoft.com/office/drawing/2014/main" id="{41DA7CFB-A9CF-44A7-8239-40CFAFC5FC5B}"/>
              </a:ext>
            </a:extLst>
          </p:cNvPr>
          <p:cNvGrpSpPr/>
          <p:nvPr/>
        </p:nvGrpSpPr>
        <p:grpSpPr>
          <a:xfrm>
            <a:off x="2185304" y="1908635"/>
            <a:ext cx="7821388" cy="598404"/>
            <a:chOff x="2608824" y="2858270"/>
            <a:chExt cx="7266694" cy="59840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08824" y="2995009"/>
              <a:ext cx="7266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ｍはキリンの身長ぐらいの高さです。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5556382" y="2867680"/>
              <a:ext cx="9050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7924403" y="2858270"/>
              <a:ext cx="45330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天保山の標高の・・・">
            <a:extLst>
              <a:ext uri="{FF2B5EF4-FFF2-40B4-BE49-F238E27FC236}">
                <a16:creationId xmlns:a16="http://schemas.microsoft.com/office/drawing/2014/main" id="{096011A5-8BF1-497E-9A9D-807C63FE93F2}"/>
              </a:ext>
            </a:extLst>
          </p:cNvPr>
          <p:cNvGrpSpPr/>
          <p:nvPr/>
        </p:nvGrpSpPr>
        <p:grpSpPr>
          <a:xfrm>
            <a:off x="2979644" y="1084128"/>
            <a:ext cx="6856151" cy="689147"/>
            <a:chOff x="1498387" y="1647499"/>
            <a:chExt cx="7540915" cy="735762"/>
          </a:xfrm>
        </p:grpSpPr>
        <p:sp>
          <p:nvSpPr>
            <p:cNvPr id="32" name="先生の人数は・・・">
              <a:extLst>
                <a:ext uri="{FF2B5EF4-FFF2-40B4-BE49-F238E27FC236}">
                  <a16:creationId xmlns:a16="http://schemas.microsoft.com/office/drawing/2014/main" id="{FEE47CF7-EC19-40CD-AE95-1D89020B6B43}"/>
                </a:ext>
              </a:extLst>
            </p:cNvPr>
            <p:cNvSpPr txBox="1"/>
            <p:nvPr/>
          </p:nvSpPr>
          <p:spPr>
            <a:xfrm>
              <a:off x="1498387" y="1791789"/>
              <a:ext cx="7540915" cy="591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天保山の標高の</a:t>
              </a:r>
              <a:r>
                <a:rPr kumimoji="1" lang="en-US" altLang="ja-JP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ｍとは・・・</a:t>
              </a:r>
            </a:p>
          </p:txBody>
        </p:sp>
        <p:sp>
          <p:nvSpPr>
            <p:cNvPr id="33" name="にんずう">
              <a:extLst>
                <a:ext uri="{FF2B5EF4-FFF2-40B4-BE49-F238E27FC236}">
                  <a16:creationId xmlns:a16="http://schemas.microsoft.com/office/drawing/2014/main" id="{EEB40E48-ADA4-44DB-A94B-3F07D6DC23FD}"/>
                </a:ext>
              </a:extLst>
            </p:cNvPr>
            <p:cNvSpPr txBox="1"/>
            <p:nvPr/>
          </p:nvSpPr>
          <p:spPr>
            <a:xfrm>
              <a:off x="3513176" y="1647499"/>
              <a:ext cx="1109282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ひょうこう　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せんせい">
              <a:extLst>
                <a:ext uri="{FF2B5EF4-FFF2-40B4-BE49-F238E27FC236}">
                  <a16:creationId xmlns:a16="http://schemas.microsoft.com/office/drawing/2014/main" id="{E7C600AF-25CB-4292-A743-1E6ABA550653}"/>
                </a:ext>
              </a:extLst>
            </p:cNvPr>
            <p:cNvSpPr txBox="1"/>
            <p:nvPr/>
          </p:nvSpPr>
          <p:spPr>
            <a:xfrm>
              <a:off x="1556783" y="1659271"/>
              <a:ext cx="1530066" cy="27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てんぽうざん</a:t>
              </a:r>
            </a:p>
          </p:txBody>
        </p:sp>
      </p:grpSp>
      <p:grpSp>
        <p:nvGrpSpPr>
          <p:cNvPr id="18" name="大阪府の12歳の子どもの平均・・・">
            <a:extLst>
              <a:ext uri="{FF2B5EF4-FFF2-40B4-BE49-F238E27FC236}">
                <a16:creationId xmlns:a16="http://schemas.microsoft.com/office/drawing/2014/main" id="{F92CB91D-2F60-45A2-8AA2-18A43CFC482C}"/>
              </a:ext>
            </a:extLst>
          </p:cNvPr>
          <p:cNvGrpSpPr/>
          <p:nvPr/>
        </p:nvGrpSpPr>
        <p:grpSpPr>
          <a:xfrm>
            <a:off x="218579" y="2570536"/>
            <a:ext cx="11851497" cy="597024"/>
            <a:chOff x="218579" y="2570536"/>
            <a:chExt cx="11851497" cy="597024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18579" y="2705895"/>
              <a:ext cx="11851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歳の子どもの平均身長は、男子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153.8cm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、女子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152.0cm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4095345" y="2586866"/>
              <a:ext cx="16007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へいきんしんちょう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2845051" y="2592717"/>
              <a:ext cx="2601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074528" y="2577158"/>
              <a:ext cx="4891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6179" y="2577158"/>
              <a:ext cx="1189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C11BFF81-A367-4B9F-8201-86EE65EA168E}"/>
                </a:ext>
              </a:extLst>
            </p:cNvPr>
            <p:cNvSpPr txBox="1"/>
            <p:nvPr/>
          </p:nvSpPr>
          <p:spPr>
            <a:xfrm>
              <a:off x="8657741" y="2577158"/>
              <a:ext cx="849746" cy="27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じょし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んせい">
              <a:extLst>
                <a:ext uri="{FF2B5EF4-FFF2-40B4-BE49-F238E27FC236}">
                  <a16:creationId xmlns:a16="http://schemas.microsoft.com/office/drawing/2014/main" id="{265F44AC-3AB9-4EEE-A12E-947EA27CDF99}"/>
                </a:ext>
              </a:extLst>
            </p:cNvPr>
            <p:cNvSpPr txBox="1"/>
            <p:nvPr/>
          </p:nvSpPr>
          <p:spPr>
            <a:xfrm>
              <a:off x="6222073" y="2570536"/>
              <a:ext cx="73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だんし</a:t>
              </a:r>
            </a:p>
          </p:txBody>
        </p:sp>
      </p:grpSp>
      <p:grpSp>
        <p:nvGrpSpPr>
          <p:cNvPr id="43" name="枠">
            <a:extLst>
              <a:ext uri="{FF2B5EF4-FFF2-40B4-BE49-F238E27FC236}">
                <a16:creationId xmlns:a16="http://schemas.microsoft.com/office/drawing/2014/main" id="{1A761B35-E23A-482A-BC50-6C779B025ECD}"/>
              </a:ext>
            </a:extLst>
          </p:cNvPr>
          <p:cNvGrpSpPr/>
          <p:nvPr/>
        </p:nvGrpSpPr>
        <p:grpSpPr>
          <a:xfrm>
            <a:off x="166978" y="1843952"/>
            <a:ext cx="11815600" cy="2245202"/>
            <a:chOff x="365204" y="3482524"/>
            <a:chExt cx="5437166" cy="2035621"/>
          </a:xfrm>
        </p:grpSpPr>
        <p:cxnSp>
          <p:nvCxnSpPr>
            <p:cNvPr id="44" name="上(左)">
              <a:extLst>
                <a:ext uri="{FF2B5EF4-FFF2-40B4-BE49-F238E27FC236}">
                  <a16:creationId xmlns:a16="http://schemas.microsoft.com/office/drawing/2014/main" id="{846EC444-491F-4C75-AA59-CE4E6CD8D0C1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上(右)">
              <a:extLst>
                <a:ext uri="{FF2B5EF4-FFF2-40B4-BE49-F238E27FC236}">
                  <a16:creationId xmlns:a16="http://schemas.microsoft.com/office/drawing/2014/main" id="{40CA595A-88DA-4F6A-970A-F77DB1202702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右">
              <a:extLst>
                <a:ext uri="{FF2B5EF4-FFF2-40B4-BE49-F238E27FC236}">
                  <a16:creationId xmlns:a16="http://schemas.microsoft.com/office/drawing/2014/main" id="{582648C4-9196-45B3-BE99-55B91AADAFD7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下">
              <a:extLst>
                <a:ext uri="{FF2B5EF4-FFF2-40B4-BE49-F238E27FC236}">
                  <a16:creationId xmlns:a16="http://schemas.microsoft.com/office/drawing/2014/main" id="{2233CAD0-D815-4F1E-8E6F-117D4976F131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左">
              <a:extLst>
                <a:ext uri="{FF2B5EF4-FFF2-40B4-BE49-F238E27FC236}">
                  <a16:creationId xmlns:a16="http://schemas.microsoft.com/office/drawing/2014/main" id="{07EC1EE8-7765-4575-8F85-3D43E1FCEA83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4.5mは150cmの子ども…">
            <a:extLst>
              <a:ext uri="{FF2B5EF4-FFF2-40B4-BE49-F238E27FC236}">
                <a16:creationId xmlns:a16="http://schemas.microsoft.com/office/drawing/2014/main" id="{681F262F-6912-4749-98D3-6830E3C270FF}"/>
              </a:ext>
            </a:extLst>
          </p:cNvPr>
          <p:cNvGrpSpPr/>
          <p:nvPr/>
        </p:nvGrpSpPr>
        <p:grpSpPr>
          <a:xfrm>
            <a:off x="2556741" y="3217701"/>
            <a:ext cx="7372501" cy="600112"/>
            <a:chOff x="2556741" y="3217701"/>
            <a:chExt cx="7372501" cy="600112"/>
          </a:xfrm>
        </p:grpSpPr>
        <p:sp>
          <p:nvSpPr>
            <p:cNvPr id="110" name="近くの都道府県と･･･">
              <a:extLst>
                <a:ext uri="{FF2B5EF4-FFF2-40B4-BE49-F238E27FC236}">
                  <a16:creationId xmlns:a16="http://schemas.microsoft.com/office/drawing/2014/main" id="{45DE20BC-924F-4229-BAF8-21C8B1E6C081}"/>
                </a:ext>
              </a:extLst>
            </p:cNvPr>
            <p:cNvSpPr txBox="1"/>
            <p:nvPr/>
          </p:nvSpPr>
          <p:spPr>
            <a:xfrm>
              <a:off x="2556741" y="3356148"/>
              <a:ext cx="7372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ｍは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150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㎝の子ども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人分の高さです。</a:t>
              </a:r>
            </a:p>
          </p:txBody>
        </p:sp>
        <p:sp>
          <p:nvSpPr>
            <p:cNvPr id="50" name="やく">
              <a:extLst>
                <a:ext uri="{FF2B5EF4-FFF2-40B4-BE49-F238E27FC236}">
                  <a16:creationId xmlns:a16="http://schemas.microsoft.com/office/drawing/2014/main" id="{DABA330E-5E79-4A6D-9E55-8D393FEC8080}"/>
                </a:ext>
              </a:extLst>
            </p:cNvPr>
            <p:cNvSpPr txBox="1"/>
            <p:nvPr/>
          </p:nvSpPr>
          <p:spPr>
            <a:xfrm>
              <a:off x="5572220" y="3217701"/>
              <a:ext cx="2478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D3F5DE30-3418-4446-B142-F6CB10149D3D}"/>
                </a:ext>
              </a:extLst>
            </p:cNvPr>
            <p:cNvSpPr txBox="1"/>
            <p:nvPr/>
          </p:nvSpPr>
          <p:spPr>
            <a:xfrm>
              <a:off x="6867047" y="3250860"/>
              <a:ext cx="8220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にんぶん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C0572D36-FF02-4DE3-B02A-460451623784}"/>
                </a:ext>
              </a:extLst>
            </p:cNvPr>
            <p:cNvSpPr txBox="1"/>
            <p:nvPr/>
          </p:nvSpPr>
          <p:spPr>
            <a:xfrm>
              <a:off x="7993745" y="3243428"/>
              <a:ext cx="4859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sp>
        <p:nvSpPr>
          <p:cNvPr id="25" name="＝⓵">
            <a:extLst>
              <a:ext uri="{FF2B5EF4-FFF2-40B4-BE49-F238E27FC236}">
                <a16:creationId xmlns:a16="http://schemas.microsoft.com/office/drawing/2014/main" id="{29AB8337-C2B3-4B9C-9D39-E7D99712B911}"/>
              </a:ext>
            </a:extLst>
          </p:cNvPr>
          <p:cNvSpPr/>
          <p:nvPr/>
        </p:nvSpPr>
        <p:spPr>
          <a:xfrm>
            <a:off x="4423863" y="4726273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＝②">
            <a:extLst>
              <a:ext uri="{FF2B5EF4-FFF2-40B4-BE49-F238E27FC236}">
                <a16:creationId xmlns:a16="http://schemas.microsoft.com/office/drawing/2014/main" id="{3E928784-59E4-451A-B9A9-460083F52969}"/>
              </a:ext>
            </a:extLst>
          </p:cNvPr>
          <p:cNvSpPr/>
          <p:nvPr/>
        </p:nvSpPr>
        <p:spPr>
          <a:xfrm>
            <a:off x="6792967" y="4678450"/>
            <a:ext cx="717476" cy="759071"/>
          </a:xfrm>
          <a:prstGeom prst="mathEqual">
            <a:avLst>
              <a:gd name="adj1" fmla="val 8737"/>
              <a:gd name="adj2" fmla="val 1176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57" name="出典リンク">
            <a:extLst>
              <a:ext uri="{FF2B5EF4-FFF2-40B4-BE49-F238E27FC236}">
                <a16:creationId xmlns:a16="http://schemas.microsoft.com/office/drawing/2014/main" id="{9523A2D4-BC9C-461A-9ECC-E4D79662D9FA}"/>
              </a:ext>
            </a:extLst>
          </p:cNvPr>
          <p:cNvSpPr txBox="1"/>
          <p:nvPr/>
        </p:nvSpPr>
        <p:spPr>
          <a:xfrm>
            <a:off x="8984290" y="5412131"/>
            <a:ext cx="31913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0"/>
              </a:rPr>
              <a:t>大阪府　令和４年度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10"/>
              </a:rPr>
              <a:t>学校保健統計調査報告書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出典リンク">
            <a:extLst>
              <a:ext uri="{FF2B5EF4-FFF2-40B4-BE49-F238E27FC236}">
                <a16:creationId xmlns:a16="http://schemas.microsoft.com/office/drawing/2014/main" id="{90628F36-49EE-4F0E-876A-27974B92A9EF}"/>
              </a:ext>
            </a:extLst>
          </p:cNvPr>
          <p:cNvSpPr txBox="1"/>
          <p:nvPr/>
        </p:nvSpPr>
        <p:spPr>
          <a:xfrm>
            <a:off x="8994188" y="5127108"/>
            <a:ext cx="23481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1"/>
              </a:rPr>
              <a:t>東京ズーネット　どうぶつ図鑑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026" name="山" descr="山のイラスト | かわいいフリー素材集 いらすとや">
            <a:extLst>
              <a:ext uri="{FF2B5EF4-FFF2-40B4-BE49-F238E27FC236}">
                <a16:creationId xmlns:a16="http://schemas.microsoft.com/office/drawing/2014/main" id="{661DA9AE-D614-4DA5-A803-0A05F291A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81" y="4207018"/>
            <a:ext cx="2206701" cy="15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キリン" descr="キリンのイラスト">
            <a:extLst>
              <a:ext uri="{FF2B5EF4-FFF2-40B4-BE49-F238E27FC236}">
                <a16:creationId xmlns:a16="http://schemas.microsoft.com/office/drawing/2014/main" id="{DD1EEEF6-0259-4AE6-9B34-C0B13693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9" y="4155833"/>
            <a:ext cx="1010412" cy="1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ピクトグラム">
            <a:extLst>
              <a:ext uri="{FF2B5EF4-FFF2-40B4-BE49-F238E27FC236}">
                <a16:creationId xmlns:a16="http://schemas.microsoft.com/office/drawing/2014/main" id="{8455EDB0-966A-4009-A41A-BA3AEF41BF5A}"/>
              </a:ext>
            </a:extLst>
          </p:cNvPr>
          <p:cNvGrpSpPr/>
          <p:nvPr/>
        </p:nvGrpSpPr>
        <p:grpSpPr>
          <a:xfrm>
            <a:off x="7885249" y="4358973"/>
            <a:ext cx="772491" cy="1515005"/>
            <a:chOff x="7885249" y="4358973"/>
            <a:chExt cx="772491" cy="151500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868D491-6239-45EE-A47A-63EC9005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906640" y="5310653"/>
              <a:ext cx="751100" cy="56332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5B7BE110-FD03-455C-9514-0D9BCBD15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85249" y="4358973"/>
              <a:ext cx="751100" cy="56332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E360C7F2-9751-4610-90BC-FB6ADCCB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898451" y="4834503"/>
              <a:ext cx="751100" cy="563325"/>
            </a:xfrm>
            <a:prstGeom prst="rect">
              <a:avLst/>
            </a:prstGeom>
          </p:spPr>
        </p:pic>
      </p:grpSp>
      <p:pic>
        <p:nvPicPr>
          <p:cNvPr id="5" name="右ちょんちょん">
            <a:extLst>
              <a:ext uri="{FF2B5EF4-FFF2-40B4-BE49-F238E27FC236}">
                <a16:creationId xmlns:a16="http://schemas.microsoft.com/office/drawing/2014/main" id="{C8CD277D-3BFF-4B23-A6E0-E1711F127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30" flipH="1">
            <a:off x="8428409" y="4161628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左ちょんちょん">
            <a:extLst>
              <a:ext uri="{FF2B5EF4-FFF2-40B4-BE49-F238E27FC236}">
                <a16:creationId xmlns:a16="http://schemas.microsoft.com/office/drawing/2014/main" id="{493B7F80-3007-47A3-9376-EF9E9CC8B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0596"/>
                    </a14:imgEffect>
                    <a14:imgEffect>
                      <a14:saturation sat="3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770">
            <a:off x="7762774" y="4123011"/>
            <a:ext cx="335607" cy="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図 53">
            <a:hlinkClick r:id="rId17" action="ppaction://hlinksldjump"/>
            <a:extLst>
              <a:ext uri="{FF2B5EF4-FFF2-40B4-BE49-F238E27FC236}">
                <a16:creationId xmlns:a16="http://schemas.microsoft.com/office/drawing/2014/main" id="{7BEF7E5D-B42C-4F9B-8E84-A8E4EF328E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8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8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8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4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9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400"/>
                            </p:stCondLst>
                            <p:childTnLst>
                              <p:par>
                                <p:cTn id="80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6" name="大阪府の一年の平均気温・・・">
            <a:extLst>
              <a:ext uri="{FF2B5EF4-FFF2-40B4-BE49-F238E27FC236}">
                <a16:creationId xmlns:a16="http://schemas.microsoft.com/office/drawing/2014/main" id="{6D42D6B9-602B-4408-86D8-65915425F4AC}"/>
              </a:ext>
            </a:extLst>
          </p:cNvPr>
          <p:cNvGrpSpPr/>
          <p:nvPr/>
        </p:nvGrpSpPr>
        <p:grpSpPr>
          <a:xfrm>
            <a:off x="102105" y="1835161"/>
            <a:ext cx="11979648" cy="764682"/>
            <a:chOff x="25384" y="2367039"/>
            <a:chExt cx="12017050" cy="545712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5384" y="2473464"/>
              <a:ext cx="12017050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大阪府の一年の平均気温はだんだん上がってきていますが</a:t>
              </a:r>
              <a:endParaRPr kumimoji="1" lang="ja-JP" altLang="en-US" sz="3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1870441" y="2367040"/>
              <a:ext cx="3302339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いちねん 　へいきんきおん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103964" y="2367040"/>
              <a:ext cx="1419817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7395727" y="2367039"/>
              <a:ext cx="507201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</p:grpSp>
      <p:grpSp>
        <p:nvGrpSpPr>
          <p:cNvPr id="8" name="100年では約・・・">
            <a:extLst>
              <a:ext uri="{FF2B5EF4-FFF2-40B4-BE49-F238E27FC236}">
                <a16:creationId xmlns:a16="http://schemas.microsoft.com/office/drawing/2014/main" id="{4DCA8D49-3916-4267-8600-C4D34A2D4237}"/>
              </a:ext>
            </a:extLst>
          </p:cNvPr>
          <p:cNvGrpSpPr/>
          <p:nvPr/>
        </p:nvGrpSpPr>
        <p:grpSpPr>
          <a:xfrm>
            <a:off x="1582364" y="2857518"/>
            <a:ext cx="8825948" cy="785622"/>
            <a:chOff x="1391478" y="3104255"/>
            <a:chExt cx="8825948" cy="785622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A408108A-3180-473F-AC03-DE2FC024B8FB}"/>
                </a:ext>
              </a:extLst>
            </p:cNvPr>
            <p:cNvSpPr txBox="1"/>
            <p:nvPr/>
          </p:nvSpPr>
          <p:spPr>
            <a:xfrm>
              <a:off x="1391478" y="3243546"/>
              <a:ext cx="8825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年では約何℃上がったでしょうか。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B730CE14-0A62-48BD-A9F9-7FEF35454411}"/>
                </a:ext>
              </a:extLst>
            </p:cNvPr>
            <p:cNvSpPr txBox="1"/>
            <p:nvPr/>
          </p:nvSpPr>
          <p:spPr>
            <a:xfrm>
              <a:off x="5381447" y="3104255"/>
              <a:ext cx="39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20FA9244-E67E-4CA1-95E1-B7E4FD7C8AAC}"/>
                </a:ext>
              </a:extLst>
            </p:cNvPr>
            <p:cNvSpPr txBox="1"/>
            <p:nvPr/>
          </p:nvSpPr>
          <p:spPr>
            <a:xfrm>
              <a:off x="2406399" y="3104255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6298FC7E-4BF7-4516-845A-9845DD8B7B71}"/>
                </a:ext>
              </a:extLst>
            </p:cNvPr>
            <p:cNvSpPr txBox="1"/>
            <p:nvPr/>
          </p:nvSpPr>
          <p:spPr>
            <a:xfrm>
              <a:off x="3813137" y="3113479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BF8E4FE4-9B07-4BF8-BEA1-B38F5FCF4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24" y="5000188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DB728033-02D0-47F9-BA1A-1EAF3E8D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207" y="4937491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8" action="ppaction://hlinksldjump"/>
            <a:extLst>
              <a:ext uri="{FF2B5EF4-FFF2-40B4-BE49-F238E27FC236}">
                <a16:creationId xmlns:a16="http://schemas.microsoft.com/office/drawing/2014/main" id="{A45F83D0-1B93-4CCF-903F-484C3E246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12" y="4912537"/>
            <a:ext cx="3889585" cy="1322947"/>
          </a:xfrm>
          <a:prstGeom prst="rect">
            <a:avLst/>
          </a:prstGeom>
        </p:spPr>
      </p:pic>
      <p:grpSp>
        <p:nvGrpSpPr>
          <p:cNvPr id="50" name="押す画">
            <a:extLst>
              <a:ext uri="{FF2B5EF4-FFF2-40B4-BE49-F238E27FC236}">
                <a16:creationId xmlns:a16="http://schemas.microsoft.com/office/drawing/2014/main" id="{E5604153-451B-4299-9B1C-EDB8B7F4C1B0}"/>
              </a:ext>
            </a:extLst>
          </p:cNvPr>
          <p:cNvGrpSpPr/>
          <p:nvPr/>
        </p:nvGrpSpPr>
        <p:grpSpPr>
          <a:xfrm>
            <a:off x="8431839" y="4160998"/>
            <a:ext cx="556540" cy="540000"/>
            <a:chOff x="8423532" y="4545380"/>
            <a:chExt cx="556540" cy="544460"/>
          </a:xfrm>
        </p:grpSpPr>
        <p:pic>
          <p:nvPicPr>
            <p:cNvPr id="51" name="押す画２">
              <a:extLst>
                <a:ext uri="{FF2B5EF4-FFF2-40B4-BE49-F238E27FC236}">
                  <a16:creationId xmlns:a16="http://schemas.microsoft.com/office/drawing/2014/main" id="{5318DECE-31DD-4100-BD6D-D2A7170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52" name="押す画1">
              <a:extLst>
                <a:ext uri="{FF2B5EF4-FFF2-40B4-BE49-F238E27FC236}">
                  <a16:creationId xmlns:a16="http://schemas.microsoft.com/office/drawing/2014/main" id="{4212B24D-64FC-4292-8610-11B35E1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53" name="正解だと･･･">
            <a:extLst>
              <a:ext uri="{FF2B5EF4-FFF2-40B4-BE49-F238E27FC236}">
                <a16:creationId xmlns:a16="http://schemas.microsoft.com/office/drawing/2014/main" id="{B70DB201-FEF8-4B7B-AB07-A8CBD12CDBC4}"/>
              </a:ext>
            </a:extLst>
          </p:cNvPr>
          <p:cNvGrpSpPr/>
          <p:nvPr/>
        </p:nvGrpSpPr>
        <p:grpSpPr>
          <a:xfrm>
            <a:off x="3560933" y="4079293"/>
            <a:ext cx="4907964" cy="621705"/>
            <a:chOff x="2245123" y="4389173"/>
            <a:chExt cx="5138639" cy="681860"/>
          </a:xfrm>
        </p:grpSpPr>
        <p:sp>
          <p:nvSpPr>
            <p:cNvPr id="54" name="正解だと･･･">
              <a:extLst>
                <a:ext uri="{FF2B5EF4-FFF2-40B4-BE49-F238E27FC236}">
                  <a16:creationId xmlns:a16="http://schemas.microsoft.com/office/drawing/2014/main" id="{23159F83-ED2B-45C6-BF21-8B3A2D5DD638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お">
              <a:extLst>
                <a:ext uri="{FF2B5EF4-FFF2-40B4-BE49-F238E27FC236}">
                  <a16:creationId xmlns:a16="http://schemas.microsoft.com/office/drawing/2014/main" id="{A58BDBD7-90AB-452E-8DD6-CB0CEB2993C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ばんごう">
              <a:extLst>
                <a:ext uri="{FF2B5EF4-FFF2-40B4-BE49-F238E27FC236}">
                  <a16:creationId xmlns:a16="http://schemas.microsoft.com/office/drawing/2014/main" id="{9EF7336B-046E-4292-BE55-952BE3BC40C2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おも">
              <a:extLst>
                <a:ext uri="{FF2B5EF4-FFF2-40B4-BE49-F238E27FC236}">
                  <a16:creationId xmlns:a16="http://schemas.microsoft.com/office/drawing/2014/main" id="{5B760697-172C-47CB-8F06-487A7466473D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いかい">
              <a:extLst>
                <a:ext uri="{FF2B5EF4-FFF2-40B4-BE49-F238E27FC236}">
                  <a16:creationId xmlns:a16="http://schemas.microsoft.com/office/drawing/2014/main" id="{8F9FEE2D-0F89-41E0-B085-11EC72503EF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60" name="第４問">
            <a:extLst>
              <a:ext uri="{FF2B5EF4-FFF2-40B4-BE49-F238E27FC236}">
                <a16:creationId xmlns:a16="http://schemas.microsoft.com/office/drawing/2014/main" id="{370AB07B-BCDB-4EE7-B7B0-287ED6D1F4E0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61" name="問">
              <a:extLst>
                <a:ext uri="{FF2B5EF4-FFF2-40B4-BE49-F238E27FC236}">
                  <a16:creationId xmlns:a16="http://schemas.microsoft.com/office/drawing/2014/main" id="{F9A6A3CB-4921-4783-B7D9-E7F08704A9F9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2" name="４">
              <a:extLst>
                <a:ext uri="{FF2B5EF4-FFF2-40B4-BE49-F238E27FC236}">
                  <a16:creationId xmlns:a16="http://schemas.microsoft.com/office/drawing/2014/main" id="{C3BA7D7A-EC85-4268-9177-E90C577FB322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4" name="第">
              <a:extLst>
                <a:ext uri="{FF2B5EF4-FFF2-40B4-BE49-F238E27FC236}">
                  <a16:creationId xmlns:a16="http://schemas.microsoft.com/office/drawing/2014/main" id="{2D84A462-07E4-441F-BC85-0BD48143E28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5" name="surprise">
            <a:hlinkClick r:id="" action="ppaction://media"/>
            <a:extLst>
              <a:ext uri="{FF2B5EF4-FFF2-40B4-BE49-F238E27FC236}">
                <a16:creationId xmlns:a16="http://schemas.microsoft.com/office/drawing/2014/main" id="{5C15B85A-0D9A-4A1E-9361-17F177DF9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66" name="令和５年度時点">
            <a:extLst>
              <a:ext uri="{FF2B5EF4-FFF2-40B4-BE49-F238E27FC236}">
                <a16:creationId xmlns:a16="http://schemas.microsoft.com/office/drawing/2014/main" id="{943A68AA-16A4-4D23-9C3F-50DE91F7B6B6}"/>
              </a:ext>
            </a:extLst>
          </p:cNvPr>
          <p:cNvGrpSpPr/>
          <p:nvPr/>
        </p:nvGrpSpPr>
        <p:grpSpPr>
          <a:xfrm>
            <a:off x="9805118" y="3759068"/>
            <a:ext cx="2596039" cy="509222"/>
            <a:chOff x="9493857" y="3729771"/>
            <a:chExt cx="2596039" cy="509222"/>
          </a:xfrm>
        </p:grpSpPr>
        <p:sp>
          <p:nvSpPr>
            <p:cNvPr id="68" name="令和５年度末時点">
              <a:extLst>
                <a:ext uri="{FF2B5EF4-FFF2-40B4-BE49-F238E27FC236}">
                  <a16:creationId xmlns:a16="http://schemas.microsoft.com/office/drawing/2014/main" id="{92BA8501-83E1-4A25-BEF4-C2C0307EA406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ねんどじてん">
              <a:extLst>
                <a:ext uri="{FF2B5EF4-FFF2-40B4-BE49-F238E27FC236}">
                  <a16:creationId xmlns:a16="http://schemas.microsoft.com/office/drawing/2014/main" id="{9BEB34F2-6122-4B0B-AB9D-CCB1E1CB15CC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70" name="れいわ">
              <a:extLst>
                <a:ext uri="{FF2B5EF4-FFF2-40B4-BE49-F238E27FC236}">
                  <a16:creationId xmlns:a16="http://schemas.microsoft.com/office/drawing/2014/main" id="{4F4AFB65-E6F6-44F3-A841-48CD7A2D6758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2" name="図 41">
            <a:hlinkClick r:id="rId18" action="ppaction://hlinksldjump"/>
            <a:extLst>
              <a:ext uri="{FF2B5EF4-FFF2-40B4-BE49-F238E27FC236}">
                <a16:creationId xmlns:a16="http://schemas.microsoft.com/office/drawing/2014/main" id="{14F288E3-43D3-45C0-9757-A1F1D8419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6" name="大阪府の一年の平均気温・・・">
            <a:extLst>
              <a:ext uri="{FF2B5EF4-FFF2-40B4-BE49-F238E27FC236}">
                <a16:creationId xmlns:a16="http://schemas.microsoft.com/office/drawing/2014/main" id="{6D42D6B9-602B-4408-86D8-65915425F4AC}"/>
              </a:ext>
            </a:extLst>
          </p:cNvPr>
          <p:cNvGrpSpPr/>
          <p:nvPr/>
        </p:nvGrpSpPr>
        <p:grpSpPr>
          <a:xfrm>
            <a:off x="102105" y="1835161"/>
            <a:ext cx="11979648" cy="764682"/>
            <a:chOff x="25384" y="2367039"/>
            <a:chExt cx="12017050" cy="545712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5384" y="2473464"/>
              <a:ext cx="12017050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大阪府の一年の平均気温はだんだん上がってきていますが</a:t>
              </a:r>
              <a:endParaRPr kumimoji="1" lang="ja-JP" altLang="en-US" sz="3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1870441" y="2367040"/>
              <a:ext cx="3302339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いちねん 　へいきんきおん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103964" y="2367040"/>
              <a:ext cx="1419817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7395727" y="2367039"/>
              <a:ext cx="507201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</p:grpSp>
      <p:grpSp>
        <p:nvGrpSpPr>
          <p:cNvPr id="8" name="100年では約・・・">
            <a:extLst>
              <a:ext uri="{FF2B5EF4-FFF2-40B4-BE49-F238E27FC236}">
                <a16:creationId xmlns:a16="http://schemas.microsoft.com/office/drawing/2014/main" id="{4DCA8D49-3916-4267-8600-C4D34A2D4237}"/>
              </a:ext>
            </a:extLst>
          </p:cNvPr>
          <p:cNvGrpSpPr/>
          <p:nvPr/>
        </p:nvGrpSpPr>
        <p:grpSpPr>
          <a:xfrm>
            <a:off x="1582364" y="2857518"/>
            <a:ext cx="8825948" cy="785622"/>
            <a:chOff x="1391478" y="3104255"/>
            <a:chExt cx="8825948" cy="785622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A408108A-3180-473F-AC03-DE2FC024B8FB}"/>
                </a:ext>
              </a:extLst>
            </p:cNvPr>
            <p:cNvSpPr txBox="1"/>
            <p:nvPr/>
          </p:nvSpPr>
          <p:spPr>
            <a:xfrm>
              <a:off x="1391478" y="3243546"/>
              <a:ext cx="8825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年では約何℃上がったでしょうか。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B730CE14-0A62-48BD-A9F9-7FEF35454411}"/>
                </a:ext>
              </a:extLst>
            </p:cNvPr>
            <p:cNvSpPr txBox="1"/>
            <p:nvPr/>
          </p:nvSpPr>
          <p:spPr>
            <a:xfrm>
              <a:off x="5381447" y="3104255"/>
              <a:ext cx="39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20FA9244-E67E-4CA1-95E1-B7E4FD7C8AAC}"/>
                </a:ext>
              </a:extLst>
            </p:cNvPr>
            <p:cNvSpPr txBox="1"/>
            <p:nvPr/>
          </p:nvSpPr>
          <p:spPr>
            <a:xfrm>
              <a:off x="2406399" y="3104255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6298FC7E-4BF7-4516-845A-9845DD8B7B71}"/>
                </a:ext>
              </a:extLst>
            </p:cNvPr>
            <p:cNvSpPr txBox="1"/>
            <p:nvPr/>
          </p:nvSpPr>
          <p:spPr>
            <a:xfrm>
              <a:off x="3813137" y="3113479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BF8E4FE4-9B07-4BF8-BEA1-B38F5FCF4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24" y="5000188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DB728033-02D0-47F9-BA1A-1EAF3E8D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207" y="4937491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8" action="ppaction://hlinksldjump"/>
            <a:extLst>
              <a:ext uri="{FF2B5EF4-FFF2-40B4-BE49-F238E27FC236}">
                <a16:creationId xmlns:a16="http://schemas.microsoft.com/office/drawing/2014/main" id="{A45F83D0-1B93-4CCF-903F-484C3E246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12" y="4912537"/>
            <a:ext cx="3889585" cy="1322947"/>
          </a:xfrm>
          <a:prstGeom prst="rect">
            <a:avLst/>
          </a:prstGeom>
        </p:spPr>
      </p:pic>
      <p:grpSp>
        <p:nvGrpSpPr>
          <p:cNvPr id="50" name="押す画">
            <a:extLst>
              <a:ext uri="{FF2B5EF4-FFF2-40B4-BE49-F238E27FC236}">
                <a16:creationId xmlns:a16="http://schemas.microsoft.com/office/drawing/2014/main" id="{E5604153-451B-4299-9B1C-EDB8B7F4C1B0}"/>
              </a:ext>
            </a:extLst>
          </p:cNvPr>
          <p:cNvGrpSpPr/>
          <p:nvPr/>
        </p:nvGrpSpPr>
        <p:grpSpPr>
          <a:xfrm>
            <a:off x="8431839" y="4160998"/>
            <a:ext cx="556540" cy="540000"/>
            <a:chOff x="8423532" y="4545380"/>
            <a:chExt cx="556540" cy="544460"/>
          </a:xfrm>
        </p:grpSpPr>
        <p:pic>
          <p:nvPicPr>
            <p:cNvPr id="51" name="押す画２">
              <a:extLst>
                <a:ext uri="{FF2B5EF4-FFF2-40B4-BE49-F238E27FC236}">
                  <a16:creationId xmlns:a16="http://schemas.microsoft.com/office/drawing/2014/main" id="{5318DECE-31DD-4100-BD6D-D2A7170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52" name="押す画1">
              <a:extLst>
                <a:ext uri="{FF2B5EF4-FFF2-40B4-BE49-F238E27FC236}">
                  <a16:creationId xmlns:a16="http://schemas.microsoft.com/office/drawing/2014/main" id="{4212B24D-64FC-4292-8610-11B35E1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53" name="正解だと･･･">
            <a:extLst>
              <a:ext uri="{FF2B5EF4-FFF2-40B4-BE49-F238E27FC236}">
                <a16:creationId xmlns:a16="http://schemas.microsoft.com/office/drawing/2014/main" id="{B70DB201-FEF8-4B7B-AB07-A8CBD12CDBC4}"/>
              </a:ext>
            </a:extLst>
          </p:cNvPr>
          <p:cNvGrpSpPr/>
          <p:nvPr/>
        </p:nvGrpSpPr>
        <p:grpSpPr>
          <a:xfrm>
            <a:off x="3560933" y="4079293"/>
            <a:ext cx="4907964" cy="621705"/>
            <a:chOff x="2245123" y="4389173"/>
            <a:chExt cx="5138639" cy="681860"/>
          </a:xfrm>
        </p:grpSpPr>
        <p:sp>
          <p:nvSpPr>
            <p:cNvPr id="54" name="正解だと･･･">
              <a:extLst>
                <a:ext uri="{FF2B5EF4-FFF2-40B4-BE49-F238E27FC236}">
                  <a16:creationId xmlns:a16="http://schemas.microsoft.com/office/drawing/2014/main" id="{23159F83-ED2B-45C6-BF21-8B3A2D5DD638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お">
              <a:extLst>
                <a:ext uri="{FF2B5EF4-FFF2-40B4-BE49-F238E27FC236}">
                  <a16:creationId xmlns:a16="http://schemas.microsoft.com/office/drawing/2014/main" id="{A58BDBD7-90AB-452E-8DD6-CB0CEB2993C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ばんごう">
              <a:extLst>
                <a:ext uri="{FF2B5EF4-FFF2-40B4-BE49-F238E27FC236}">
                  <a16:creationId xmlns:a16="http://schemas.microsoft.com/office/drawing/2014/main" id="{9EF7336B-046E-4292-BE55-952BE3BC40C2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おも">
              <a:extLst>
                <a:ext uri="{FF2B5EF4-FFF2-40B4-BE49-F238E27FC236}">
                  <a16:creationId xmlns:a16="http://schemas.microsoft.com/office/drawing/2014/main" id="{5B760697-172C-47CB-8F06-487A7466473D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いかい">
              <a:extLst>
                <a:ext uri="{FF2B5EF4-FFF2-40B4-BE49-F238E27FC236}">
                  <a16:creationId xmlns:a16="http://schemas.microsoft.com/office/drawing/2014/main" id="{8F9FEE2D-0F89-41E0-B085-11EC72503EF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60" name="第４問">
            <a:extLst>
              <a:ext uri="{FF2B5EF4-FFF2-40B4-BE49-F238E27FC236}">
                <a16:creationId xmlns:a16="http://schemas.microsoft.com/office/drawing/2014/main" id="{370AB07B-BCDB-4EE7-B7B0-287ED6D1F4E0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61" name="問">
              <a:extLst>
                <a:ext uri="{FF2B5EF4-FFF2-40B4-BE49-F238E27FC236}">
                  <a16:creationId xmlns:a16="http://schemas.microsoft.com/office/drawing/2014/main" id="{F9A6A3CB-4921-4783-B7D9-E7F08704A9F9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2" name="４">
              <a:extLst>
                <a:ext uri="{FF2B5EF4-FFF2-40B4-BE49-F238E27FC236}">
                  <a16:creationId xmlns:a16="http://schemas.microsoft.com/office/drawing/2014/main" id="{C3BA7D7A-EC85-4268-9177-E90C577FB322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4" name="第">
              <a:extLst>
                <a:ext uri="{FF2B5EF4-FFF2-40B4-BE49-F238E27FC236}">
                  <a16:creationId xmlns:a16="http://schemas.microsoft.com/office/drawing/2014/main" id="{2D84A462-07E4-441F-BC85-0BD48143E28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5" name="surprise">
            <a:hlinkClick r:id="" action="ppaction://media"/>
            <a:extLst>
              <a:ext uri="{FF2B5EF4-FFF2-40B4-BE49-F238E27FC236}">
                <a16:creationId xmlns:a16="http://schemas.microsoft.com/office/drawing/2014/main" id="{5C15B85A-0D9A-4A1E-9361-17F177DF9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66" name="令和５年度時点">
            <a:extLst>
              <a:ext uri="{FF2B5EF4-FFF2-40B4-BE49-F238E27FC236}">
                <a16:creationId xmlns:a16="http://schemas.microsoft.com/office/drawing/2014/main" id="{943A68AA-16A4-4D23-9C3F-50DE91F7B6B6}"/>
              </a:ext>
            </a:extLst>
          </p:cNvPr>
          <p:cNvGrpSpPr/>
          <p:nvPr/>
        </p:nvGrpSpPr>
        <p:grpSpPr>
          <a:xfrm>
            <a:off x="9805118" y="3759068"/>
            <a:ext cx="2596039" cy="509222"/>
            <a:chOff x="9493857" y="3729771"/>
            <a:chExt cx="2596039" cy="509222"/>
          </a:xfrm>
        </p:grpSpPr>
        <p:sp>
          <p:nvSpPr>
            <p:cNvPr id="68" name="令和５年度末時点">
              <a:extLst>
                <a:ext uri="{FF2B5EF4-FFF2-40B4-BE49-F238E27FC236}">
                  <a16:creationId xmlns:a16="http://schemas.microsoft.com/office/drawing/2014/main" id="{92BA8501-83E1-4A25-BEF4-C2C0307EA406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ねんどじてん">
              <a:extLst>
                <a:ext uri="{FF2B5EF4-FFF2-40B4-BE49-F238E27FC236}">
                  <a16:creationId xmlns:a16="http://schemas.microsoft.com/office/drawing/2014/main" id="{9BEB34F2-6122-4B0B-AB9D-CCB1E1CB15CC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70" name="れいわ">
              <a:extLst>
                <a:ext uri="{FF2B5EF4-FFF2-40B4-BE49-F238E27FC236}">
                  <a16:creationId xmlns:a16="http://schemas.microsoft.com/office/drawing/2014/main" id="{4F4AFB65-E6F6-44F3-A841-48CD7A2D6758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2" name="図 41">
            <a:hlinkClick r:id="rId18" action="ppaction://hlinksldjump"/>
            <a:extLst>
              <a:ext uri="{FF2B5EF4-FFF2-40B4-BE49-F238E27FC236}">
                <a16:creationId xmlns:a16="http://schemas.microsoft.com/office/drawing/2014/main" id="{14F288E3-43D3-45C0-9757-A1F1D8419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5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6" name="大阪府の一年の平均気温・・・">
            <a:extLst>
              <a:ext uri="{FF2B5EF4-FFF2-40B4-BE49-F238E27FC236}">
                <a16:creationId xmlns:a16="http://schemas.microsoft.com/office/drawing/2014/main" id="{6D42D6B9-602B-4408-86D8-65915425F4AC}"/>
              </a:ext>
            </a:extLst>
          </p:cNvPr>
          <p:cNvGrpSpPr/>
          <p:nvPr/>
        </p:nvGrpSpPr>
        <p:grpSpPr>
          <a:xfrm>
            <a:off x="102105" y="1835161"/>
            <a:ext cx="11979648" cy="764682"/>
            <a:chOff x="25384" y="2367039"/>
            <a:chExt cx="12017050" cy="545712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5384" y="2473464"/>
              <a:ext cx="12017050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大阪府の一年の平均気温はだんだん上がってきていますが</a:t>
              </a:r>
              <a:endParaRPr kumimoji="1" lang="ja-JP" altLang="en-US" sz="3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1870441" y="2367040"/>
              <a:ext cx="3302339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いちねん 　へいきんきおん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103964" y="2367040"/>
              <a:ext cx="1419817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7395727" y="2367039"/>
              <a:ext cx="507201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</p:grpSp>
      <p:grpSp>
        <p:nvGrpSpPr>
          <p:cNvPr id="8" name="100年では約・・・">
            <a:extLst>
              <a:ext uri="{FF2B5EF4-FFF2-40B4-BE49-F238E27FC236}">
                <a16:creationId xmlns:a16="http://schemas.microsoft.com/office/drawing/2014/main" id="{4DCA8D49-3916-4267-8600-C4D34A2D4237}"/>
              </a:ext>
            </a:extLst>
          </p:cNvPr>
          <p:cNvGrpSpPr/>
          <p:nvPr/>
        </p:nvGrpSpPr>
        <p:grpSpPr>
          <a:xfrm>
            <a:off x="1582364" y="2857518"/>
            <a:ext cx="8825948" cy="785622"/>
            <a:chOff x="1391478" y="3104255"/>
            <a:chExt cx="8825948" cy="785622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A408108A-3180-473F-AC03-DE2FC024B8FB}"/>
                </a:ext>
              </a:extLst>
            </p:cNvPr>
            <p:cNvSpPr txBox="1"/>
            <p:nvPr/>
          </p:nvSpPr>
          <p:spPr>
            <a:xfrm>
              <a:off x="1391478" y="3243546"/>
              <a:ext cx="8825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年では約何℃上がったでしょうか。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B730CE14-0A62-48BD-A9F9-7FEF35454411}"/>
                </a:ext>
              </a:extLst>
            </p:cNvPr>
            <p:cNvSpPr txBox="1"/>
            <p:nvPr/>
          </p:nvSpPr>
          <p:spPr>
            <a:xfrm>
              <a:off x="5381447" y="3104255"/>
              <a:ext cx="39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20FA9244-E67E-4CA1-95E1-B7E4FD7C8AAC}"/>
                </a:ext>
              </a:extLst>
            </p:cNvPr>
            <p:cNvSpPr txBox="1"/>
            <p:nvPr/>
          </p:nvSpPr>
          <p:spPr>
            <a:xfrm>
              <a:off x="2406399" y="3104255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6298FC7E-4BF7-4516-845A-9845DD8B7B71}"/>
                </a:ext>
              </a:extLst>
            </p:cNvPr>
            <p:cNvSpPr txBox="1"/>
            <p:nvPr/>
          </p:nvSpPr>
          <p:spPr>
            <a:xfrm>
              <a:off x="3813137" y="3113479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BF8E4FE4-9B07-4BF8-BEA1-B38F5FCF4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24" y="5000188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DB728033-02D0-47F9-BA1A-1EAF3E8D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207" y="4937491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8" action="ppaction://hlinksldjump"/>
            <a:extLst>
              <a:ext uri="{FF2B5EF4-FFF2-40B4-BE49-F238E27FC236}">
                <a16:creationId xmlns:a16="http://schemas.microsoft.com/office/drawing/2014/main" id="{A45F83D0-1B93-4CCF-903F-484C3E246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12" y="4912537"/>
            <a:ext cx="3889585" cy="1322947"/>
          </a:xfrm>
          <a:prstGeom prst="rect">
            <a:avLst/>
          </a:prstGeom>
        </p:spPr>
      </p:pic>
      <p:grpSp>
        <p:nvGrpSpPr>
          <p:cNvPr id="50" name="押す画">
            <a:extLst>
              <a:ext uri="{FF2B5EF4-FFF2-40B4-BE49-F238E27FC236}">
                <a16:creationId xmlns:a16="http://schemas.microsoft.com/office/drawing/2014/main" id="{E5604153-451B-4299-9B1C-EDB8B7F4C1B0}"/>
              </a:ext>
            </a:extLst>
          </p:cNvPr>
          <p:cNvGrpSpPr/>
          <p:nvPr/>
        </p:nvGrpSpPr>
        <p:grpSpPr>
          <a:xfrm>
            <a:off x="8431839" y="4160998"/>
            <a:ext cx="556540" cy="540000"/>
            <a:chOff x="8423532" y="4545380"/>
            <a:chExt cx="556540" cy="544460"/>
          </a:xfrm>
        </p:grpSpPr>
        <p:pic>
          <p:nvPicPr>
            <p:cNvPr id="51" name="押す画２">
              <a:extLst>
                <a:ext uri="{FF2B5EF4-FFF2-40B4-BE49-F238E27FC236}">
                  <a16:creationId xmlns:a16="http://schemas.microsoft.com/office/drawing/2014/main" id="{5318DECE-31DD-4100-BD6D-D2A7170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52" name="押す画1">
              <a:extLst>
                <a:ext uri="{FF2B5EF4-FFF2-40B4-BE49-F238E27FC236}">
                  <a16:creationId xmlns:a16="http://schemas.microsoft.com/office/drawing/2014/main" id="{4212B24D-64FC-4292-8610-11B35E1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53" name="正解だと･･･">
            <a:extLst>
              <a:ext uri="{FF2B5EF4-FFF2-40B4-BE49-F238E27FC236}">
                <a16:creationId xmlns:a16="http://schemas.microsoft.com/office/drawing/2014/main" id="{B70DB201-FEF8-4B7B-AB07-A8CBD12CDBC4}"/>
              </a:ext>
            </a:extLst>
          </p:cNvPr>
          <p:cNvGrpSpPr/>
          <p:nvPr/>
        </p:nvGrpSpPr>
        <p:grpSpPr>
          <a:xfrm>
            <a:off x="3560933" y="4079293"/>
            <a:ext cx="4907964" cy="621705"/>
            <a:chOff x="2245123" y="4389173"/>
            <a:chExt cx="5138639" cy="681860"/>
          </a:xfrm>
        </p:grpSpPr>
        <p:sp>
          <p:nvSpPr>
            <p:cNvPr id="54" name="正解だと･･･">
              <a:extLst>
                <a:ext uri="{FF2B5EF4-FFF2-40B4-BE49-F238E27FC236}">
                  <a16:creationId xmlns:a16="http://schemas.microsoft.com/office/drawing/2014/main" id="{23159F83-ED2B-45C6-BF21-8B3A2D5DD638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お">
              <a:extLst>
                <a:ext uri="{FF2B5EF4-FFF2-40B4-BE49-F238E27FC236}">
                  <a16:creationId xmlns:a16="http://schemas.microsoft.com/office/drawing/2014/main" id="{A58BDBD7-90AB-452E-8DD6-CB0CEB2993C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ばんごう">
              <a:extLst>
                <a:ext uri="{FF2B5EF4-FFF2-40B4-BE49-F238E27FC236}">
                  <a16:creationId xmlns:a16="http://schemas.microsoft.com/office/drawing/2014/main" id="{9EF7336B-046E-4292-BE55-952BE3BC40C2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おも">
              <a:extLst>
                <a:ext uri="{FF2B5EF4-FFF2-40B4-BE49-F238E27FC236}">
                  <a16:creationId xmlns:a16="http://schemas.microsoft.com/office/drawing/2014/main" id="{5B760697-172C-47CB-8F06-487A7466473D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いかい">
              <a:extLst>
                <a:ext uri="{FF2B5EF4-FFF2-40B4-BE49-F238E27FC236}">
                  <a16:creationId xmlns:a16="http://schemas.microsoft.com/office/drawing/2014/main" id="{8F9FEE2D-0F89-41E0-B085-11EC72503EF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60" name="第４問">
            <a:extLst>
              <a:ext uri="{FF2B5EF4-FFF2-40B4-BE49-F238E27FC236}">
                <a16:creationId xmlns:a16="http://schemas.microsoft.com/office/drawing/2014/main" id="{370AB07B-BCDB-4EE7-B7B0-287ED6D1F4E0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61" name="問">
              <a:extLst>
                <a:ext uri="{FF2B5EF4-FFF2-40B4-BE49-F238E27FC236}">
                  <a16:creationId xmlns:a16="http://schemas.microsoft.com/office/drawing/2014/main" id="{F9A6A3CB-4921-4783-B7D9-E7F08704A9F9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2" name="４">
              <a:extLst>
                <a:ext uri="{FF2B5EF4-FFF2-40B4-BE49-F238E27FC236}">
                  <a16:creationId xmlns:a16="http://schemas.microsoft.com/office/drawing/2014/main" id="{C3BA7D7A-EC85-4268-9177-E90C577FB322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4" name="第">
              <a:extLst>
                <a:ext uri="{FF2B5EF4-FFF2-40B4-BE49-F238E27FC236}">
                  <a16:creationId xmlns:a16="http://schemas.microsoft.com/office/drawing/2014/main" id="{2D84A462-07E4-441F-BC85-0BD48143E28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5" name="surprise">
            <a:hlinkClick r:id="" action="ppaction://media"/>
            <a:extLst>
              <a:ext uri="{FF2B5EF4-FFF2-40B4-BE49-F238E27FC236}">
                <a16:creationId xmlns:a16="http://schemas.microsoft.com/office/drawing/2014/main" id="{5C15B85A-0D9A-4A1E-9361-17F177DF9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66" name="令和５年度時点">
            <a:extLst>
              <a:ext uri="{FF2B5EF4-FFF2-40B4-BE49-F238E27FC236}">
                <a16:creationId xmlns:a16="http://schemas.microsoft.com/office/drawing/2014/main" id="{943A68AA-16A4-4D23-9C3F-50DE91F7B6B6}"/>
              </a:ext>
            </a:extLst>
          </p:cNvPr>
          <p:cNvGrpSpPr/>
          <p:nvPr/>
        </p:nvGrpSpPr>
        <p:grpSpPr>
          <a:xfrm>
            <a:off x="9805118" y="3759068"/>
            <a:ext cx="2596039" cy="509222"/>
            <a:chOff x="9493857" y="3729771"/>
            <a:chExt cx="2596039" cy="509222"/>
          </a:xfrm>
        </p:grpSpPr>
        <p:sp>
          <p:nvSpPr>
            <p:cNvPr id="68" name="令和５年度末時点">
              <a:extLst>
                <a:ext uri="{FF2B5EF4-FFF2-40B4-BE49-F238E27FC236}">
                  <a16:creationId xmlns:a16="http://schemas.microsoft.com/office/drawing/2014/main" id="{92BA8501-83E1-4A25-BEF4-C2C0307EA406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ねんどじてん">
              <a:extLst>
                <a:ext uri="{FF2B5EF4-FFF2-40B4-BE49-F238E27FC236}">
                  <a16:creationId xmlns:a16="http://schemas.microsoft.com/office/drawing/2014/main" id="{9BEB34F2-6122-4B0B-AB9D-CCB1E1CB15CC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70" name="れいわ">
              <a:extLst>
                <a:ext uri="{FF2B5EF4-FFF2-40B4-BE49-F238E27FC236}">
                  <a16:creationId xmlns:a16="http://schemas.microsoft.com/office/drawing/2014/main" id="{4F4AFB65-E6F6-44F3-A841-48CD7A2D6758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2" name="図 41">
            <a:hlinkClick r:id="rId18" action="ppaction://hlinksldjump"/>
            <a:extLst>
              <a:ext uri="{FF2B5EF4-FFF2-40B4-BE49-F238E27FC236}">
                <a16:creationId xmlns:a16="http://schemas.microsoft.com/office/drawing/2014/main" id="{14F288E3-43D3-45C0-9757-A1F1D8419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6" name="大阪府の一年の平均気温・・・">
            <a:extLst>
              <a:ext uri="{FF2B5EF4-FFF2-40B4-BE49-F238E27FC236}">
                <a16:creationId xmlns:a16="http://schemas.microsoft.com/office/drawing/2014/main" id="{6D42D6B9-602B-4408-86D8-65915425F4AC}"/>
              </a:ext>
            </a:extLst>
          </p:cNvPr>
          <p:cNvGrpSpPr/>
          <p:nvPr/>
        </p:nvGrpSpPr>
        <p:grpSpPr>
          <a:xfrm>
            <a:off x="102105" y="1835161"/>
            <a:ext cx="11979648" cy="764682"/>
            <a:chOff x="25384" y="2367039"/>
            <a:chExt cx="12017050" cy="545712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25384" y="2473464"/>
              <a:ext cx="12017050" cy="439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大阪府の一年の平均気温はだんだん上がってきていますが</a:t>
              </a:r>
              <a:endParaRPr kumimoji="1" lang="ja-JP" altLang="en-US" sz="3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1870441" y="2367040"/>
              <a:ext cx="3302339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いちねん 　へいきんきおん</a:t>
              </a:r>
            </a:p>
          </p:txBody>
        </p:sp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103964" y="2367040"/>
              <a:ext cx="1419817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7395727" y="2367039"/>
              <a:ext cx="507201" cy="219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</p:grpSp>
      <p:grpSp>
        <p:nvGrpSpPr>
          <p:cNvPr id="8" name="100年では約・・・">
            <a:extLst>
              <a:ext uri="{FF2B5EF4-FFF2-40B4-BE49-F238E27FC236}">
                <a16:creationId xmlns:a16="http://schemas.microsoft.com/office/drawing/2014/main" id="{4DCA8D49-3916-4267-8600-C4D34A2D4237}"/>
              </a:ext>
            </a:extLst>
          </p:cNvPr>
          <p:cNvGrpSpPr/>
          <p:nvPr/>
        </p:nvGrpSpPr>
        <p:grpSpPr>
          <a:xfrm>
            <a:off x="1582364" y="2857518"/>
            <a:ext cx="8825948" cy="785622"/>
            <a:chOff x="1391478" y="3104255"/>
            <a:chExt cx="8825948" cy="785622"/>
          </a:xfrm>
        </p:grpSpPr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A408108A-3180-473F-AC03-DE2FC024B8FB}"/>
                </a:ext>
              </a:extLst>
            </p:cNvPr>
            <p:cNvSpPr txBox="1"/>
            <p:nvPr/>
          </p:nvSpPr>
          <p:spPr>
            <a:xfrm>
              <a:off x="1391478" y="3243546"/>
              <a:ext cx="8825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年では約何℃上がったでしょうか。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B730CE14-0A62-48BD-A9F9-7FEF35454411}"/>
                </a:ext>
              </a:extLst>
            </p:cNvPr>
            <p:cNvSpPr txBox="1"/>
            <p:nvPr/>
          </p:nvSpPr>
          <p:spPr>
            <a:xfrm>
              <a:off x="5381447" y="3104255"/>
              <a:ext cx="397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38" name="やく">
              <a:extLst>
                <a:ext uri="{FF2B5EF4-FFF2-40B4-BE49-F238E27FC236}">
                  <a16:creationId xmlns:a16="http://schemas.microsoft.com/office/drawing/2014/main" id="{20FA9244-E67E-4CA1-95E1-B7E4FD7C8AAC}"/>
                </a:ext>
              </a:extLst>
            </p:cNvPr>
            <p:cNvSpPr txBox="1"/>
            <p:nvPr/>
          </p:nvSpPr>
          <p:spPr>
            <a:xfrm>
              <a:off x="2406399" y="3104255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39" name="やく">
              <a:extLst>
                <a:ext uri="{FF2B5EF4-FFF2-40B4-BE49-F238E27FC236}">
                  <a16:creationId xmlns:a16="http://schemas.microsoft.com/office/drawing/2014/main" id="{6298FC7E-4BF7-4516-845A-9845DD8B7B71}"/>
                </a:ext>
              </a:extLst>
            </p:cNvPr>
            <p:cNvSpPr txBox="1"/>
            <p:nvPr/>
          </p:nvSpPr>
          <p:spPr>
            <a:xfrm>
              <a:off x="3813137" y="3113479"/>
              <a:ext cx="577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BF8E4FE4-9B07-4BF8-BEA1-B38F5FCF4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324" y="5000188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DB728033-02D0-47F9-BA1A-1EAF3E8D5B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1207" y="4937491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8" action="ppaction://hlinksldjump"/>
            <a:extLst>
              <a:ext uri="{FF2B5EF4-FFF2-40B4-BE49-F238E27FC236}">
                <a16:creationId xmlns:a16="http://schemas.microsoft.com/office/drawing/2014/main" id="{A45F83D0-1B93-4CCF-903F-484C3E2460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4212" y="4912537"/>
            <a:ext cx="3889585" cy="1322947"/>
          </a:xfrm>
          <a:prstGeom prst="rect">
            <a:avLst/>
          </a:prstGeom>
        </p:spPr>
      </p:pic>
      <p:grpSp>
        <p:nvGrpSpPr>
          <p:cNvPr id="50" name="押す画">
            <a:extLst>
              <a:ext uri="{FF2B5EF4-FFF2-40B4-BE49-F238E27FC236}">
                <a16:creationId xmlns:a16="http://schemas.microsoft.com/office/drawing/2014/main" id="{E5604153-451B-4299-9B1C-EDB8B7F4C1B0}"/>
              </a:ext>
            </a:extLst>
          </p:cNvPr>
          <p:cNvGrpSpPr/>
          <p:nvPr/>
        </p:nvGrpSpPr>
        <p:grpSpPr>
          <a:xfrm>
            <a:off x="8431839" y="4160998"/>
            <a:ext cx="556540" cy="540000"/>
            <a:chOff x="8423532" y="4545380"/>
            <a:chExt cx="556540" cy="544460"/>
          </a:xfrm>
        </p:grpSpPr>
        <p:pic>
          <p:nvPicPr>
            <p:cNvPr id="51" name="押す画２">
              <a:extLst>
                <a:ext uri="{FF2B5EF4-FFF2-40B4-BE49-F238E27FC236}">
                  <a16:creationId xmlns:a16="http://schemas.microsoft.com/office/drawing/2014/main" id="{5318DECE-31DD-4100-BD6D-D2A71704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52" name="押す画1">
              <a:extLst>
                <a:ext uri="{FF2B5EF4-FFF2-40B4-BE49-F238E27FC236}">
                  <a16:creationId xmlns:a16="http://schemas.microsoft.com/office/drawing/2014/main" id="{4212B24D-64FC-4292-8610-11B35E1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53" name="正解だと･･･">
            <a:extLst>
              <a:ext uri="{FF2B5EF4-FFF2-40B4-BE49-F238E27FC236}">
                <a16:creationId xmlns:a16="http://schemas.microsoft.com/office/drawing/2014/main" id="{B70DB201-FEF8-4B7B-AB07-A8CBD12CDBC4}"/>
              </a:ext>
            </a:extLst>
          </p:cNvPr>
          <p:cNvGrpSpPr/>
          <p:nvPr/>
        </p:nvGrpSpPr>
        <p:grpSpPr>
          <a:xfrm>
            <a:off x="3560933" y="4079293"/>
            <a:ext cx="4907964" cy="621705"/>
            <a:chOff x="2245123" y="4389173"/>
            <a:chExt cx="5138639" cy="681860"/>
          </a:xfrm>
        </p:grpSpPr>
        <p:sp>
          <p:nvSpPr>
            <p:cNvPr id="54" name="正解だと･･･">
              <a:extLst>
                <a:ext uri="{FF2B5EF4-FFF2-40B4-BE49-F238E27FC236}">
                  <a16:creationId xmlns:a16="http://schemas.microsoft.com/office/drawing/2014/main" id="{23159F83-ED2B-45C6-BF21-8B3A2D5DD638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5" name="お">
              <a:extLst>
                <a:ext uri="{FF2B5EF4-FFF2-40B4-BE49-F238E27FC236}">
                  <a16:creationId xmlns:a16="http://schemas.microsoft.com/office/drawing/2014/main" id="{A58BDBD7-90AB-452E-8DD6-CB0CEB2993C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7" name="ばんごう">
              <a:extLst>
                <a:ext uri="{FF2B5EF4-FFF2-40B4-BE49-F238E27FC236}">
                  <a16:creationId xmlns:a16="http://schemas.microsoft.com/office/drawing/2014/main" id="{9EF7336B-046E-4292-BE55-952BE3BC40C2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おも">
              <a:extLst>
                <a:ext uri="{FF2B5EF4-FFF2-40B4-BE49-F238E27FC236}">
                  <a16:creationId xmlns:a16="http://schemas.microsoft.com/office/drawing/2014/main" id="{5B760697-172C-47CB-8F06-487A7466473D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いかい">
              <a:extLst>
                <a:ext uri="{FF2B5EF4-FFF2-40B4-BE49-F238E27FC236}">
                  <a16:creationId xmlns:a16="http://schemas.microsoft.com/office/drawing/2014/main" id="{8F9FEE2D-0F89-41E0-B085-11EC72503EF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60" name="第４問">
            <a:extLst>
              <a:ext uri="{FF2B5EF4-FFF2-40B4-BE49-F238E27FC236}">
                <a16:creationId xmlns:a16="http://schemas.microsoft.com/office/drawing/2014/main" id="{370AB07B-BCDB-4EE7-B7B0-287ED6D1F4E0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61" name="問">
              <a:extLst>
                <a:ext uri="{FF2B5EF4-FFF2-40B4-BE49-F238E27FC236}">
                  <a16:creationId xmlns:a16="http://schemas.microsoft.com/office/drawing/2014/main" id="{F9A6A3CB-4921-4783-B7D9-E7F08704A9F9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2" name="４">
              <a:extLst>
                <a:ext uri="{FF2B5EF4-FFF2-40B4-BE49-F238E27FC236}">
                  <a16:creationId xmlns:a16="http://schemas.microsoft.com/office/drawing/2014/main" id="{C3BA7D7A-EC85-4268-9177-E90C577FB322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4" name="第">
              <a:extLst>
                <a:ext uri="{FF2B5EF4-FFF2-40B4-BE49-F238E27FC236}">
                  <a16:creationId xmlns:a16="http://schemas.microsoft.com/office/drawing/2014/main" id="{2D84A462-07E4-441F-BC85-0BD48143E28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5" name="surprise">
            <a:hlinkClick r:id="" action="ppaction://media"/>
            <a:extLst>
              <a:ext uri="{FF2B5EF4-FFF2-40B4-BE49-F238E27FC236}">
                <a16:creationId xmlns:a16="http://schemas.microsoft.com/office/drawing/2014/main" id="{5C15B85A-0D9A-4A1E-9361-17F177DF9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66" name="令和５年度時点">
            <a:extLst>
              <a:ext uri="{FF2B5EF4-FFF2-40B4-BE49-F238E27FC236}">
                <a16:creationId xmlns:a16="http://schemas.microsoft.com/office/drawing/2014/main" id="{943A68AA-16A4-4D23-9C3F-50DE91F7B6B6}"/>
              </a:ext>
            </a:extLst>
          </p:cNvPr>
          <p:cNvGrpSpPr/>
          <p:nvPr/>
        </p:nvGrpSpPr>
        <p:grpSpPr>
          <a:xfrm>
            <a:off x="9805118" y="3759068"/>
            <a:ext cx="2596039" cy="509222"/>
            <a:chOff x="9493857" y="3729771"/>
            <a:chExt cx="2596039" cy="509222"/>
          </a:xfrm>
        </p:grpSpPr>
        <p:sp>
          <p:nvSpPr>
            <p:cNvPr id="68" name="令和５年度末時点">
              <a:extLst>
                <a:ext uri="{FF2B5EF4-FFF2-40B4-BE49-F238E27FC236}">
                  <a16:creationId xmlns:a16="http://schemas.microsoft.com/office/drawing/2014/main" id="{92BA8501-83E1-4A25-BEF4-C2C0307EA406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9" name="ねんどじてん">
              <a:extLst>
                <a:ext uri="{FF2B5EF4-FFF2-40B4-BE49-F238E27FC236}">
                  <a16:creationId xmlns:a16="http://schemas.microsoft.com/office/drawing/2014/main" id="{9BEB34F2-6122-4B0B-AB9D-CCB1E1CB15CC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70" name="れいわ">
              <a:extLst>
                <a:ext uri="{FF2B5EF4-FFF2-40B4-BE49-F238E27FC236}">
                  <a16:creationId xmlns:a16="http://schemas.microsoft.com/office/drawing/2014/main" id="{4F4AFB65-E6F6-44F3-A841-48CD7A2D6758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2" name="図 41">
            <a:hlinkClick r:id="rId18" action="ppaction://hlinksldjump"/>
            <a:extLst>
              <a:ext uri="{FF2B5EF4-FFF2-40B4-BE49-F238E27FC236}">
                <a16:creationId xmlns:a16="http://schemas.microsoft.com/office/drawing/2014/main" id="{14F288E3-43D3-45C0-9757-A1F1D8419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grpSp>
        <p:nvGrpSpPr>
          <p:cNvPr id="38" name="〇せいかい">
            <a:extLst>
              <a:ext uri="{FF2B5EF4-FFF2-40B4-BE49-F238E27FC236}">
                <a16:creationId xmlns:a16="http://schemas.microsoft.com/office/drawing/2014/main" id="{7011BBA3-2056-410C-8AF8-ACB41C925254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1FA8260A-55D9-4E60-94FD-40CD0EA2283B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5" name="〇">
              <a:extLst>
                <a:ext uri="{FF2B5EF4-FFF2-40B4-BE49-F238E27FC236}">
                  <a16:creationId xmlns:a16="http://schemas.microsoft.com/office/drawing/2014/main" id="{B7CFAAA2-7038-4E42-BE9A-3A90DF7B7DD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6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36B13A88-D89F-46EF-BDB8-D0C4652D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8" name="図 47">
            <a:hlinkClick r:id="rId15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pic>
        <p:nvPicPr>
          <p:cNvPr id="48" name="図 47">
            <a:hlinkClick r:id="rId14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41" name="ざんねん">
            <a:extLst>
              <a:ext uri="{FF2B5EF4-FFF2-40B4-BE49-F238E27FC236}">
                <a16:creationId xmlns:a16="http://schemas.microsoft.com/office/drawing/2014/main" id="{53906514-D989-4C15-AC3A-C3E16C1C5800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42" name="ざんねん">
              <a:extLst>
                <a:ext uri="{FF2B5EF4-FFF2-40B4-BE49-F238E27FC236}">
                  <a16:creationId xmlns:a16="http://schemas.microsoft.com/office/drawing/2014/main" id="{E64E1A6D-FD96-4219-A182-674F80706958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9" name="×">
              <a:extLst>
                <a:ext uri="{FF2B5EF4-FFF2-40B4-BE49-F238E27FC236}">
                  <a16:creationId xmlns:a16="http://schemas.microsoft.com/office/drawing/2014/main" id="{1736201D-B6CA-48C7-AFD7-B48CD68FC99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blip01 (1)">
            <a:hlinkClick r:id="" action="ppaction://media"/>
            <a:extLst>
              <a:ext uri="{FF2B5EF4-FFF2-40B4-BE49-F238E27FC236}">
                <a16:creationId xmlns:a16="http://schemas.microsoft.com/office/drawing/2014/main" id="{FE12216D-977F-48A0-A830-718F85B86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400"/>
                            </p:stCondLst>
                            <p:childTnLst>
                              <p:par>
                                <p:cTn id="6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152" name="押す画">
            <a:extLst>
              <a:ext uri="{FF2B5EF4-FFF2-40B4-BE49-F238E27FC236}">
                <a16:creationId xmlns:a16="http://schemas.microsoft.com/office/drawing/2014/main" id="{A8FFE496-3526-47AA-8937-21B8D05571D0}"/>
              </a:ext>
            </a:extLst>
          </p:cNvPr>
          <p:cNvGrpSpPr/>
          <p:nvPr/>
        </p:nvGrpSpPr>
        <p:grpSpPr>
          <a:xfrm>
            <a:off x="8453285" y="4125965"/>
            <a:ext cx="556540" cy="540000"/>
            <a:chOff x="8423532" y="4545380"/>
            <a:chExt cx="556540" cy="544460"/>
          </a:xfrm>
        </p:grpSpPr>
        <p:pic>
          <p:nvPicPr>
            <p:cNvPr id="153" name="押す画２">
              <a:extLst>
                <a:ext uri="{FF2B5EF4-FFF2-40B4-BE49-F238E27FC236}">
                  <a16:creationId xmlns:a16="http://schemas.microsoft.com/office/drawing/2014/main" id="{5F24F0F5-6AF2-443D-AAA6-12FF85F9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154" name="押す画1">
              <a:extLst>
                <a:ext uri="{FF2B5EF4-FFF2-40B4-BE49-F238E27FC236}">
                  <a16:creationId xmlns:a16="http://schemas.microsoft.com/office/drawing/2014/main" id="{22387AB8-79E2-4314-A23E-34440C3C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155" name="正解だと･･･">
            <a:extLst>
              <a:ext uri="{FF2B5EF4-FFF2-40B4-BE49-F238E27FC236}">
                <a16:creationId xmlns:a16="http://schemas.microsoft.com/office/drawing/2014/main" id="{2B027DA5-748D-412F-82A0-E3F88325CC18}"/>
              </a:ext>
            </a:extLst>
          </p:cNvPr>
          <p:cNvGrpSpPr/>
          <p:nvPr/>
        </p:nvGrpSpPr>
        <p:grpSpPr>
          <a:xfrm>
            <a:off x="3582379" y="4044260"/>
            <a:ext cx="4907964" cy="621705"/>
            <a:chOff x="2245123" y="4389173"/>
            <a:chExt cx="5138639" cy="681860"/>
          </a:xfrm>
        </p:grpSpPr>
        <p:sp>
          <p:nvSpPr>
            <p:cNvPr id="156" name="正解だと･･･">
              <a:extLst>
                <a:ext uri="{FF2B5EF4-FFF2-40B4-BE49-F238E27FC236}">
                  <a16:creationId xmlns:a16="http://schemas.microsoft.com/office/drawing/2014/main" id="{633C4834-3B1F-40C7-B649-219ABFFD27A2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7" name="お">
              <a:extLst>
                <a:ext uri="{FF2B5EF4-FFF2-40B4-BE49-F238E27FC236}">
                  <a16:creationId xmlns:a16="http://schemas.microsoft.com/office/drawing/2014/main" id="{8D8C44C2-BC92-40AA-B406-8B9D95BC72E4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8" name="ばんごう">
              <a:extLst>
                <a:ext uri="{FF2B5EF4-FFF2-40B4-BE49-F238E27FC236}">
                  <a16:creationId xmlns:a16="http://schemas.microsoft.com/office/drawing/2014/main" id="{3AFAB215-6DDA-4305-8C01-BA76505944AE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9" name="おも">
              <a:extLst>
                <a:ext uri="{FF2B5EF4-FFF2-40B4-BE49-F238E27FC236}">
                  <a16:creationId xmlns:a16="http://schemas.microsoft.com/office/drawing/2014/main" id="{3CE191D3-6B42-402D-BC0C-395608664D93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60" name="せいかい">
              <a:extLst>
                <a:ext uri="{FF2B5EF4-FFF2-40B4-BE49-F238E27FC236}">
                  <a16:creationId xmlns:a16="http://schemas.microsoft.com/office/drawing/2014/main" id="{5236CA1D-8E80-4D29-86F8-3BE6829FA60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173" name="第１問">
            <a:extLst>
              <a:ext uri="{FF2B5EF4-FFF2-40B4-BE49-F238E27FC236}">
                <a16:creationId xmlns:a16="http://schemas.microsoft.com/office/drawing/2014/main" id="{41495901-CF99-4960-A1D2-E00C4E289504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174" name="問">
              <a:extLst>
                <a:ext uri="{FF2B5EF4-FFF2-40B4-BE49-F238E27FC236}">
                  <a16:creationId xmlns:a16="http://schemas.microsoft.com/office/drawing/2014/main" id="{24DDD3A4-56FD-4378-8D8B-0BA09B98B10C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5" name="１">
              <a:extLst>
                <a:ext uri="{FF2B5EF4-FFF2-40B4-BE49-F238E27FC236}">
                  <a16:creationId xmlns:a16="http://schemas.microsoft.com/office/drawing/2014/main" id="{7A8A114F-AFDA-462A-93B7-BDF69A9F80F5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１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6" name="第">
              <a:extLst>
                <a:ext uri="{FF2B5EF4-FFF2-40B4-BE49-F238E27FC236}">
                  <a16:creationId xmlns:a16="http://schemas.microsoft.com/office/drawing/2014/main" id="{4229F357-1F87-453B-A263-A5C4B1D9B154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181" name="surprise">
            <a:hlinkClick r:id="" action="ppaction://media"/>
            <a:extLst>
              <a:ext uri="{FF2B5EF4-FFF2-40B4-BE49-F238E27FC236}">
                <a16:creationId xmlns:a16="http://schemas.microsoft.com/office/drawing/2014/main" id="{DCE1EDB4-1C65-42C4-9097-82D244498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4" name="大阪府内の小学生で">
            <a:extLst>
              <a:ext uri="{FF2B5EF4-FFF2-40B4-BE49-F238E27FC236}">
                <a16:creationId xmlns:a16="http://schemas.microsoft.com/office/drawing/2014/main" id="{1E84B0D9-52FA-4C18-A707-471D49C8BDD3}"/>
              </a:ext>
            </a:extLst>
          </p:cNvPr>
          <p:cNvGrpSpPr/>
          <p:nvPr/>
        </p:nvGrpSpPr>
        <p:grpSpPr>
          <a:xfrm>
            <a:off x="3760223" y="1828605"/>
            <a:ext cx="5545837" cy="835625"/>
            <a:chOff x="3108960" y="2179115"/>
            <a:chExt cx="5545837" cy="835625"/>
          </a:xfrm>
        </p:grpSpPr>
        <p:sp>
          <p:nvSpPr>
            <p:cNvPr id="170" name="みんなが通っている･･･">
              <a:extLst>
                <a:ext uri="{FF2B5EF4-FFF2-40B4-BE49-F238E27FC236}">
                  <a16:creationId xmlns:a16="http://schemas.microsoft.com/office/drawing/2014/main" id="{9BBF36EC-97D2-4F75-A6C1-F5D789D6F8CE}"/>
                </a:ext>
              </a:extLst>
            </p:cNvPr>
            <p:cNvSpPr txBox="1"/>
            <p:nvPr/>
          </p:nvSpPr>
          <p:spPr>
            <a:xfrm>
              <a:off x="3108960" y="2368409"/>
              <a:ext cx="5545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大阪府内の小学生で、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せいかい">
              <a:extLst>
                <a:ext uri="{FF2B5EF4-FFF2-40B4-BE49-F238E27FC236}">
                  <a16:creationId xmlns:a16="http://schemas.microsoft.com/office/drawing/2014/main" id="{E5A9ED95-9BB2-4426-B81F-5AF5BDE96C71}"/>
                </a:ext>
              </a:extLst>
            </p:cNvPr>
            <p:cNvSpPr txBox="1"/>
            <p:nvPr/>
          </p:nvSpPr>
          <p:spPr>
            <a:xfrm>
              <a:off x="3108960" y="2179115"/>
              <a:ext cx="2218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60" name="せいかい">
              <a:extLst>
                <a:ext uri="{FF2B5EF4-FFF2-40B4-BE49-F238E27FC236}">
                  <a16:creationId xmlns:a16="http://schemas.microsoft.com/office/drawing/2014/main" id="{60064868-659A-45E9-8057-CCF4AC9C7B78}"/>
                </a:ext>
              </a:extLst>
            </p:cNvPr>
            <p:cNvSpPr txBox="1"/>
            <p:nvPr/>
          </p:nvSpPr>
          <p:spPr>
            <a:xfrm>
              <a:off x="5969065" y="2182037"/>
              <a:ext cx="15419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しょうがくせい</a:t>
              </a:r>
            </a:p>
          </p:txBody>
        </p:sp>
      </p:grpSp>
      <p:grpSp>
        <p:nvGrpSpPr>
          <p:cNvPr id="7" name="むし歯がある人・・・">
            <a:extLst>
              <a:ext uri="{FF2B5EF4-FFF2-40B4-BE49-F238E27FC236}">
                <a16:creationId xmlns:a16="http://schemas.microsoft.com/office/drawing/2014/main" id="{F08F8073-7051-4490-BDC6-58F9E0866856}"/>
              </a:ext>
            </a:extLst>
          </p:cNvPr>
          <p:cNvGrpSpPr/>
          <p:nvPr/>
        </p:nvGrpSpPr>
        <p:grpSpPr>
          <a:xfrm>
            <a:off x="1245911" y="2814291"/>
            <a:ext cx="10018644" cy="834301"/>
            <a:chOff x="819762" y="3152334"/>
            <a:chExt cx="10192794" cy="834301"/>
          </a:xfrm>
        </p:grpSpPr>
        <p:sp>
          <p:nvSpPr>
            <p:cNvPr id="61" name="せいかい">
              <a:extLst>
                <a:ext uri="{FF2B5EF4-FFF2-40B4-BE49-F238E27FC236}">
                  <a16:creationId xmlns:a16="http://schemas.microsoft.com/office/drawing/2014/main" id="{453976A4-7F05-4AA9-B025-6B5CEA7B17A7}"/>
                </a:ext>
              </a:extLst>
            </p:cNvPr>
            <p:cNvSpPr txBox="1"/>
            <p:nvPr/>
          </p:nvSpPr>
          <p:spPr>
            <a:xfrm>
              <a:off x="1947683" y="3174808"/>
              <a:ext cx="4556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せいかい">
              <a:extLst>
                <a:ext uri="{FF2B5EF4-FFF2-40B4-BE49-F238E27FC236}">
                  <a16:creationId xmlns:a16="http://schemas.microsoft.com/office/drawing/2014/main" id="{CA4002FD-222E-4638-8ECB-B1393CE1E4C6}"/>
                </a:ext>
              </a:extLst>
            </p:cNvPr>
            <p:cNvSpPr txBox="1"/>
            <p:nvPr/>
          </p:nvSpPr>
          <p:spPr>
            <a:xfrm>
              <a:off x="5081046" y="3152334"/>
              <a:ext cx="1040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1" name="みんなが通っている･･･">
              <a:extLst>
                <a:ext uri="{FF2B5EF4-FFF2-40B4-BE49-F238E27FC236}">
                  <a16:creationId xmlns:a16="http://schemas.microsoft.com/office/drawing/2014/main" id="{1DCF491C-F7DF-4C45-8195-156299812103}"/>
                </a:ext>
              </a:extLst>
            </p:cNvPr>
            <p:cNvSpPr txBox="1"/>
            <p:nvPr/>
          </p:nvSpPr>
          <p:spPr>
            <a:xfrm>
              <a:off x="819762" y="3340304"/>
              <a:ext cx="10192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むし歯がある人の割合はどれでしょうか。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せいかい">
              <a:extLst>
                <a:ext uri="{FF2B5EF4-FFF2-40B4-BE49-F238E27FC236}">
                  <a16:creationId xmlns:a16="http://schemas.microsoft.com/office/drawing/2014/main" id="{33395B78-125E-4A67-AE85-DBB02B4C3AD6}"/>
                </a:ext>
              </a:extLst>
            </p:cNvPr>
            <p:cNvSpPr txBox="1"/>
            <p:nvPr/>
          </p:nvSpPr>
          <p:spPr>
            <a:xfrm>
              <a:off x="4021670" y="3175200"/>
              <a:ext cx="593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</p:grpSp>
      <p:pic>
        <p:nvPicPr>
          <p:cNvPr id="2" name="⓵">
            <a:hlinkClick r:id="rId13" action="ppaction://hlinksldjump"/>
            <a:extLst>
              <a:ext uri="{FF2B5EF4-FFF2-40B4-BE49-F238E27FC236}">
                <a16:creationId xmlns:a16="http://schemas.microsoft.com/office/drawing/2014/main" id="{6D8ADFBB-3D48-4954-9F1D-9CA3C5B389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52" y="4902092"/>
            <a:ext cx="3889585" cy="1365622"/>
          </a:xfrm>
          <a:prstGeom prst="rect">
            <a:avLst/>
          </a:prstGeom>
        </p:spPr>
      </p:pic>
      <p:pic>
        <p:nvPicPr>
          <p:cNvPr id="5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B669149D-7BD1-4B78-B2A6-C27541EF02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79537" y="4916783"/>
            <a:ext cx="3889585" cy="1316850"/>
          </a:xfrm>
          <a:prstGeom prst="rect">
            <a:avLst/>
          </a:prstGeom>
        </p:spPr>
      </p:pic>
      <p:pic>
        <p:nvPicPr>
          <p:cNvPr id="6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CFC9C910-F4CB-405E-941F-49E591C295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01440" y="4913181"/>
            <a:ext cx="3889585" cy="1322947"/>
          </a:xfrm>
          <a:prstGeom prst="rect">
            <a:avLst/>
          </a:prstGeom>
        </p:spPr>
      </p:pic>
      <p:grpSp>
        <p:nvGrpSpPr>
          <p:cNvPr id="32" name="令和4年度時点">
            <a:extLst>
              <a:ext uri="{FF2B5EF4-FFF2-40B4-BE49-F238E27FC236}">
                <a16:creationId xmlns:a16="http://schemas.microsoft.com/office/drawing/2014/main" id="{7AD54EA2-17BB-46D1-A8DA-708E913B68FF}"/>
              </a:ext>
            </a:extLst>
          </p:cNvPr>
          <p:cNvGrpSpPr/>
          <p:nvPr/>
        </p:nvGrpSpPr>
        <p:grpSpPr>
          <a:xfrm>
            <a:off x="9493857" y="3729771"/>
            <a:ext cx="2596039" cy="509222"/>
            <a:chOff x="9493857" y="3729771"/>
            <a:chExt cx="2596039" cy="509222"/>
          </a:xfrm>
        </p:grpSpPr>
        <p:sp>
          <p:nvSpPr>
            <p:cNvPr id="33" name="令和4年度末時点">
              <a:extLst>
                <a:ext uri="{FF2B5EF4-FFF2-40B4-BE49-F238E27FC236}">
                  <a16:creationId xmlns:a16="http://schemas.microsoft.com/office/drawing/2014/main" id="{F8975FA7-4CDC-4CFD-9D2F-D43F9A7347B7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4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34" name="ねんどじてん">
              <a:extLst>
                <a:ext uri="{FF2B5EF4-FFF2-40B4-BE49-F238E27FC236}">
                  <a16:creationId xmlns:a16="http://schemas.microsoft.com/office/drawing/2014/main" id="{2C278FD4-2F7A-481A-93BA-66C8F9D1FD08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35" name="れいわ">
              <a:extLst>
                <a:ext uri="{FF2B5EF4-FFF2-40B4-BE49-F238E27FC236}">
                  <a16:creationId xmlns:a16="http://schemas.microsoft.com/office/drawing/2014/main" id="{2480F97F-9624-4DED-8AC3-0E91B2BF1213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4" name="図 43">
            <a:hlinkClick r:id="rId18" action="ppaction://hlinksldjump"/>
            <a:extLst>
              <a:ext uri="{FF2B5EF4-FFF2-40B4-BE49-F238E27FC236}">
                <a16:creationId xmlns:a16="http://schemas.microsoft.com/office/drawing/2014/main" id="{B32B23C2-376C-4A68-A0FB-9FA06CAAED6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grpSp>
        <p:nvGrpSpPr>
          <p:cNvPr id="38" name="〇せいかい">
            <a:extLst>
              <a:ext uri="{FF2B5EF4-FFF2-40B4-BE49-F238E27FC236}">
                <a16:creationId xmlns:a16="http://schemas.microsoft.com/office/drawing/2014/main" id="{7011BBA3-2056-410C-8AF8-ACB41C925254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1FA8260A-55D9-4E60-94FD-40CD0EA2283B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5" name="〇">
              <a:extLst>
                <a:ext uri="{FF2B5EF4-FFF2-40B4-BE49-F238E27FC236}">
                  <a16:creationId xmlns:a16="http://schemas.microsoft.com/office/drawing/2014/main" id="{B7CFAAA2-7038-4E42-BE9A-3A90DF7B7DD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6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36B13A88-D89F-46EF-BDB8-D0C4652D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8" name="図 47">
            <a:hlinkClick r:id="rId15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pic>
        <p:nvPicPr>
          <p:cNvPr id="48" name="図 47">
            <a:hlinkClick r:id="rId14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41" name="ざんねん">
            <a:extLst>
              <a:ext uri="{FF2B5EF4-FFF2-40B4-BE49-F238E27FC236}">
                <a16:creationId xmlns:a16="http://schemas.microsoft.com/office/drawing/2014/main" id="{53906514-D989-4C15-AC3A-C3E16C1C5800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42" name="ざんねん">
              <a:extLst>
                <a:ext uri="{FF2B5EF4-FFF2-40B4-BE49-F238E27FC236}">
                  <a16:creationId xmlns:a16="http://schemas.microsoft.com/office/drawing/2014/main" id="{E64E1A6D-FD96-4219-A182-674F80706958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9" name="×">
              <a:extLst>
                <a:ext uri="{FF2B5EF4-FFF2-40B4-BE49-F238E27FC236}">
                  <a16:creationId xmlns:a16="http://schemas.microsoft.com/office/drawing/2014/main" id="{1736201D-B6CA-48C7-AFD7-B48CD68FC99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blip01 (1)">
            <a:hlinkClick r:id="" action="ppaction://media"/>
            <a:extLst>
              <a:ext uri="{FF2B5EF4-FFF2-40B4-BE49-F238E27FC236}">
                <a16:creationId xmlns:a16="http://schemas.microsoft.com/office/drawing/2014/main" id="{FE12216D-977F-48A0-A830-718F85B86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400"/>
                            </p:stCondLst>
                            <p:childTnLst>
                              <p:par>
                                <p:cTn id="6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grpSp>
        <p:nvGrpSpPr>
          <p:cNvPr id="38" name="〇せいかい">
            <a:extLst>
              <a:ext uri="{FF2B5EF4-FFF2-40B4-BE49-F238E27FC236}">
                <a16:creationId xmlns:a16="http://schemas.microsoft.com/office/drawing/2014/main" id="{7011BBA3-2056-410C-8AF8-ACB41C925254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1FA8260A-55D9-4E60-94FD-40CD0EA2283B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5" name="〇">
              <a:extLst>
                <a:ext uri="{FF2B5EF4-FFF2-40B4-BE49-F238E27FC236}">
                  <a16:creationId xmlns:a16="http://schemas.microsoft.com/office/drawing/2014/main" id="{B7CFAAA2-7038-4E42-BE9A-3A90DF7B7DD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6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36B13A88-D89F-46EF-BDB8-D0C4652D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8" name="図 47">
            <a:hlinkClick r:id="rId15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pic>
        <p:nvPicPr>
          <p:cNvPr id="48" name="図 47">
            <a:hlinkClick r:id="rId14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41" name="ざんねん">
            <a:extLst>
              <a:ext uri="{FF2B5EF4-FFF2-40B4-BE49-F238E27FC236}">
                <a16:creationId xmlns:a16="http://schemas.microsoft.com/office/drawing/2014/main" id="{53906514-D989-4C15-AC3A-C3E16C1C5800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42" name="ざんねん">
              <a:extLst>
                <a:ext uri="{FF2B5EF4-FFF2-40B4-BE49-F238E27FC236}">
                  <a16:creationId xmlns:a16="http://schemas.microsoft.com/office/drawing/2014/main" id="{E64E1A6D-FD96-4219-A182-674F80706958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9" name="×">
              <a:extLst>
                <a:ext uri="{FF2B5EF4-FFF2-40B4-BE49-F238E27FC236}">
                  <a16:creationId xmlns:a16="http://schemas.microsoft.com/office/drawing/2014/main" id="{1736201D-B6CA-48C7-AFD7-B48CD68FC99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blip01 (1)">
            <a:hlinkClick r:id="" action="ppaction://media"/>
            <a:extLst>
              <a:ext uri="{FF2B5EF4-FFF2-40B4-BE49-F238E27FC236}">
                <a16:creationId xmlns:a16="http://schemas.microsoft.com/office/drawing/2014/main" id="{FE12216D-977F-48A0-A830-718F85B86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400"/>
                            </p:stCondLst>
                            <p:childTnLst>
                              <p:par>
                                <p:cTn id="6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grpSp>
        <p:nvGrpSpPr>
          <p:cNvPr id="38" name="〇せいかい">
            <a:extLst>
              <a:ext uri="{FF2B5EF4-FFF2-40B4-BE49-F238E27FC236}">
                <a16:creationId xmlns:a16="http://schemas.microsoft.com/office/drawing/2014/main" id="{7011BBA3-2056-410C-8AF8-ACB41C925254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1FA8260A-55D9-4E60-94FD-40CD0EA2283B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45" name="〇">
              <a:extLst>
                <a:ext uri="{FF2B5EF4-FFF2-40B4-BE49-F238E27FC236}">
                  <a16:creationId xmlns:a16="http://schemas.microsoft.com/office/drawing/2014/main" id="{B7CFAAA2-7038-4E42-BE9A-3A90DF7B7DD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6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36B13A88-D89F-46EF-BDB8-D0C4652DB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8" name="図 47">
            <a:hlinkClick r:id="rId15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9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4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66566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9982272" y="5388171"/>
            <a:ext cx="2198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令和５年度</a:t>
            </a:r>
            <a:r>
              <a:rPr lang="zh-TW" altLang="en-US" sz="1200" b="1" i="0" dirty="0">
                <a:solidFill>
                  <a:srgbClr val="222222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hlinkClick r:id="rId8"/>
              </a:rPr>
              <a:t>大阪府統計年鑑</a:t>
            </a:r>
            <a:endParaRPr lang="zh-TW" altLang="en-US" sz="1200" b="1" i="0" dirty="0">
              <a:solidFill>
                <a:srgbClr val="222222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20" name="大阪府の年平均・・・">
            <a:extLst>
              <a:ext uri="{FF2B5EF4-FFF2-40B4-BE49-F238E27FC236}">
                <a16:creationId xmlns:a16="http://schemas.microsoft.com/office/drawing/2014/main" id="{4CD129BC-C568-4293-98EA-154C6F70F616}"/>
              </a:ext>
            </a:extLst>
          </p:cNvPr>
          <p:cNvGrpSpPr/>
          <p:nvPr/>
        </p:nvGrpSpPr>
        <p:grpSpPr>
          <a:xfrm>
            <a:off x="143123" y="1464723"/>
            <a:ext cx="11934907" cy="755036"/>
            <a:chOff x="171241" y="1361606"/>
            <a:chExt cx="10943739" cy="75503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1241" y="1531867"/>
              <a:ext cx="10943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大阪の年平均気温は、</a:t>
              </a:r>
              <a:r>
                <a:rPr kumimoji="1" lang="en-US" altLang="ja-JP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100</a:t>
              </a:r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年で約２℃上がっています。</a:t>
              </a: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7548184" y="1396299"/>
              <a:ext cx="5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</a:t>
              </a: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460125" y="1369114"/>
              <a:ext cx="23146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ねんへいきんきおん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6242925" y="1396299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0" name="にん">
              <a:extLst>
                <a:ext uri="{FF2B5EF4-FFF2-40B4-BE49-F238E27FC236}">
                  <a16:creationId xmlns:a16="http://schemas.microsoft.com/office/drawing/2014/main" id="{C89F8E5A-04E7-4EF2-8911-93D296BC021D}"/>
                </a:ext>
              </a:extLst>
            </p:cNvPr>
            <p:cNvSpPr txBox="1"/>
            <p:nvPr/>
          </p:nvSpPr>
          <p:spPr>
            <a:xfrm>
              <a:off x="5411699" y="1392067"/>
              <a:ext cx="52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265008" y="1361606"/>
              <a:ext cx="940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</a:t>
              </a:r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CA2142-14F6-4EE9-A7A6-67B346DCB8F9}"/>
              </a:ext>
            </a:extLst>
          </p:cNvPr>
          <p:cNvSpPr txBox="1"/>
          <p:nvPr/>
        </p:nvSpPr>
        <p:spPr>
          <a:xfrm>
            <a:off x="5649401" y="297378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ラフで見てみると・・・">
            <a:extLst>
              <a:ext uri="{FF2B5EF4-FFF2-40B4-BE49-F238E27FC236}">
                <a16:creationId xmlns:a16="http://schemas.microsoft.com/office/drawing/2014/main" id="{BF80C202-5CAA-4D3C-877B-A433E08E8361}"/>
              </a:ext>
            </a:extLst>
          </p:cNvPr>
          <p:cNvGrpSpPr/>
          <p:nvPr/>
        </p:nvGrpSpPr>
        <p:grpSpPr>
          <a:xfrm>
            <a:off x="517079" y="3593144"/>
            <a:ext cx="1784357" cy="1188180"/>
            <a:chOff x="517079" y="3593144"/>
            <a:chExt cx="1784357" cy="1188180"/>
          </a:xfrm>
        </p:grpSpPr>
        <p:grpSp>
          <p:nvGrpSpPr>
            <p:cNvPr id="2" name="グラフで見てみると・・・">
              <a:extLst>
                <a:ext uri="{FF2B5EF4-FFF2-40B4-BE49-F238E27FC236}">
                  <a16:creationId xmlns:a16="http://schemas.microsoft.com/office/drawing/2014/main" id="{6A2E4C4C-5462-48E5-9BEC-283592A08939}"/>
                </a:ext>
              </a:extLst>
            </p:cNvPr>
            <p:cNvGrpSpPr/>
            <p:nvPr/>
          </p:nvGrpSpPr>
          <p:grpSpPr>
            <a:xfrm>
              <a:off x="517079" y="3593144"/>
              <a:ext cx="1715239" cy="1188180"/>
              <a:chOff x="517079" y="3593144"/>
              <a:chExt cx="1715239" cy="1188180"/>
            </a:xfrm>
          </p:grpSpPr>
          <p:sp>
            <p:nvSpPr>
              <p:cNvPr id="27" name="吹き出し: 角を丸めた四角形 26">
                <a:extLst>
                  <a:ext uri="{FF2B5EF4-FFF2-40B4-BE49-F238E27FC236}">
                    <a16:creationId xmlns:a16="http://schemas.microsoft.com/office/drawing/2014/main" id="{8333F09B-4D22-4AF8-974E-BD1F20CB7EF5}"/>
                  </a:ext>
                </a:extLst>
              </p:cNvPr>
              <p:cNvSpPr/>
              <p:nvPr/>
            </p:nvSpPr>
            <p:spPr>
              <a:xfrm>
                <a:off x="517079" y="3593144"/>
                <a:ext cx="1715239" cy="1188180"/>
              </a:xfrm>
              <a:prstGeom prst="wedgeRoundRectCallout">
                <a:avLst>
                  <a:gd name="adj1" fmla="val 53106"/>
                  <a:gd name="adj2" fmla="val 58778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にん">
                <a:extLst>
                  <a:ext uri="{FF2B5EF4-FFF2-40B4-BE49-F238E27FC236}">
                    <a16:creationId xmlns:a16="http://schemas.microsoft.com/office/drawing/2014/main" id="{126461B0-C608-4802-A005-314B781CFE61}"/>
                  </a:ext>
                </a:extLst>
              </p:cNvPr>
              <p:cNvSpPr txBox="1"/>
              <p:nvPr/>
            </p:nvSpPr>
            <p:spPr>
              <a:xfrm>
                <a:off x="624740" y="4061580"/>
                <a:ext cx="33740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み</a:t>
                </a: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FE1BE5-B5A5-4C7A-B0D3-1852E573F8E5}"/>
                </a:ext>
              </a:extLst>
            </p:cNvPr>
            <p:cNvSpPr txBox="1"/>
            <p:nvPr/>
          </p:nvSpPr>
          <p:spPr>
            <a:xfrm>
              <a:off x="824572" y="3795651"/>
              <a:ext cx="1129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グラフで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E7FB3294-D998-4AAE-99A5-EF1C10EBE606}"/>
                </a:ext>
              </a:extLst>
            </p:cNvPr>
            <p:cNvSpPr txBox="1"/>
            <p:nvPr/>
          </p:nvSpPr>
          <p:spPr>
            <a:xfrm>
              <a:off x="586197" y="4196603"/>
              <a:ext cx="1715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</a:rPr>
                <a:t>見てみると</a:t>
              </a:r>
              <a:r>
                <a:rPr kumimoji="1" lang="ja-JP" altLang="en-US" sz="900" b="1" dirty="0">
                  <a:solidFill>
                    <a:schemeClr val="bg1"/>
                  </a:solidFill>
                </a:rPr>
                <a:t>・・・</a:t>
              </a:r>
            </a:p>
          </p:txBody>
        </p:sp>
      </p:grpSp>
      <p:grpSp>
        <p:nvGrpSpPr>
          <p:cNvPr id="31" name="グラフ">
            <a:extLst>
              <a:ext uri="{FF2B5EF4-FFF2-40B4-BE49-F238E27FC236}">
                <a16:creationId xmlns:a16="http://schemas.microsoft.com/office/drawing/2014/main" id="{F69AF931-0DA1-4C9E-B483-63A41792231C}"/>
              </a:ext>
            </a:extLst>
          </p:cNvPr>
          <p:cNvGrpSpPr/>
          <p:nvPr/>
        </p:nvGrpSpPr>
        <p:grpSpPr>
          <a:xfrm>
            <a:off x="2622232" y="3013636"/>
            <a:ext cx="7162333" cy="2712335"/>
            <a:chOff x="2437696" y="3011568"/>
            <a:chExt cx="7068061" cy="25277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3D905B-F68F-455C-A5DE-D11BD82420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548" b="8193"/>
            <a:stretch/>
          </p:blipFill>
          <p:spPr bwMode="auto">
            <a:xfrm>
              <a:off x="2437696" y="3011568"/>
              <a:ext cx="7068061" cy="2527733"/>
            </a:xfrm>
            <a:prstGeom prst="rect">
              <a:avLst/>
            </a:prstGeom>
            <a:solidFill>
              <a:srgbClr val="FFFFEF"/>
            </a:solidFill>
            <a:ln w="38100">
              <a:solidFill>
                <a:schemeClr val="accent6"/>
              </a:solidFill>
              <a:prstDash val="lgDash"/>
            </a:ln>
          </p:spPr>
        </p:pic>
        <p:sp>
          <p:nvSpPr>
            <p:cNvPr id="88" name="先生の人数は・・・">
              <a:extLst>
                <a:ext uri="{FF2B5EF4-FFF2-40B4-BE49-F238E27FC236}">
                  <a16:creationId xmlns:a16="http://schemas.microsoft.com/office/drawing/2014/main" id="{77F69711-DCB3-48DC-A47D-338491B1F5EC}"/>
                </a:ext>
              </a:extLst>
            </p:cNvPr>
            <p:cNvSpPr txBox="1"/>
            <p:nvPr/>
          </p:nvSpPr>
          <p:spPr>
            <a:xfrm>
              <a:off x="3837028" y="3113648"/>
              <a:ext cx="358809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年平均気温の変化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(1883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～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202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2</a:t>
              </a:r>
              <a:r>
                <a:rPr kumimoji="0" lang="ja-JP" altLang="en-US" sz="11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年</a:t>
              </a:r>
              <a:r>
                <a:rPr kumimoji="0" lang="en-US" altLang="ja-JP" sz="1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)</a:t>
              </a:r>
              <a:endParaRPr kumimoji="1" lang="ja-JP" altLang="en-US" sz="1100" b="1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34" name="矢印">
            <a:extLst>
              <a:ext uri="{FF2B5EF4-FFF2-40B4-BE49-F238E27FC236}">
                <a16:creationId xmlns:a16="http://schemas.microsoft.com/office/drawing/2014/main" id="{B276BEA8-9B0D-40B4-BE04-564894E4EEC7}"/>
              </a:ext>
            </a:extLst>
          </p:cNvPr>
          <p:cNvSpPr/>
          <p:nvPr/>
        </p:nvSpPr>
        <p:spPr>
          <a:xfrm rot="20869026">
            <a:off x="4661232" y="4534736"/>
            <a:ext cx="2658557" cy="456571"/>
          </a:xfrm>
          <a:prstGeom prst="rightArrow">
            <a:avLst>
              <a:gd name="adj1" fmla="val 22765"/>
              <a:gd name="adj2" fmla="val 5437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1990年代以降、気温・・・">
            <a:extLst>
              <a:ext uri="{FF2B5EF4-FFF2-40B4-BE49-F238E27FC236}">
                <a16:creationId xmlns:a16="http://schemas.microsoft.com/office/drawing/2014/main" id="{6D5D290D-1054-4250-B42D-6C601D0D67F5}"/>
              </a:ext>
            </a:extLst>
          </p:cNvPr>
          <p:cNvGrpSpPr/>
          <p:nvPr/>
        </p:nvGrpSpPr>
        <p:grpSpPr>
          <a:xfrm>
            <a:off x="11712" y="2330458"/>
            <a:ext cx="12180288" cy="600884"/>
            <a:chOff x="245381" y="2349384"/>
            <a:chExt cx="11934907" cy="541586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18C84E8-FBD5-4011-AAAF-64709569621F}"/>
                </a:ext>
              </a:extLst>
            </p:cNvPr>
            <p:cNvGrpSpPr/>
            <p:nvPr/>
          </p:nvGrpSpPr>
          <p:grpSpPr>
            <a:xfrm>
              <a:off x="245381" y="2349384"/>
              <a:ext cx="11934907" cy="541586"/>
              <a:chOff x="-599021" y="2319487"/>
              <a:chExt cx="13378997" cy="547963"/>
            </a:xfrm>
          </p:grpSpPr>
          <p:sp>
            <p:nvSpPr>
              <p:cNvPr id="62" name="先生の人数は・・・">
                <a:extLst>
                  <a:ext uri="{FF2B5EF4-FFF2-40B4-BE49-F238E27FC236}">
                    <a16:creationId xmlns:a16="http://schemas.microsoft.com/office/drawing/2014/main" id="{D5729134-E5A2-4E8A-9539-CCA9D8218C30}"/>
                  </a:ext>
                </a:extLst>
              </p:cNvPr>
              <p:cNvSpPr txBox="1"/>
              <p:nvPr/>
            </p:nvSpPr>
            <p:spPr>
              <a:xfrm>
                <a:off x="-599021" y="2446445"/>
                <a:ext cx="13378997" cy="42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en-US" altLang="ja-JP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1990</a:t>
                </a:r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年代以降、気温が３５℃を超えるような暑い日が増えています。</a:t>
                </a:r>
              </a:p>
            </p:txBody>
          </p:sp>
          <p:sp>
            <p:nvSpPr>
              <p:cNvPr id="63" name="にん">
                <a:extLst>
                  <a:ext uri="{FF2B5EF4-FFF2-40B4-BE49-F238E27FC236}">
                    <a16:creationId xmlns:a16="http://schemas.microsoft.com/office/drawing/2014/main" id="{46A2DA9A-1508-4537-9B1A-C6B3203BA69F}"/>
                  </a:ext>
                </a:extLst>
              </p:cNvPr>
              <p:cNvSpPr txBox="1"/>
              <p:nvPr/>
            </p:nvSpPr>
            <p:spPr>
              <a:xfrm>
                <a:off x="2777629" y="2324709"/>
                <a:ext cx="810427" cy="23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きおん</a:t>
                </a:r>
              </a:p>
            </p:txBody>
          </p:sp>
          <p:sp>
            <p:nvSpPr>
              <p:cNvPr id="64" name="せんせい">
                <a:extLst>
                  <a:ext uri="{FF2B5EF4-FFF2-40B4-BE49-F238E27FC236}">
                    <a16:creationId xmlns:a16="http://schemas.microsoft.com/office/drawing/2014/main" id="{64CFA308-14D2-41B3-BED7-CBF4B125B862}"/>
                  </a:ext>
                </a:extLst>
              </p:cNvPr>
              <p:cNvSpPr txBox="1"/>
              <p:nvPr/>
            </p:nvSpPr>
            <p:spPr>
              <a:xfrm>
                <a:off x="619532" y="2319487"/>
                <a:ext cx="1796579" cy="23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ねんだいいこう</a:t>
                </a:r>
              </a:p>
            </p:txBody>
          </p:sp>
          <p:sp>
            <p:nvSpPr>
              <p:cNvPr id="73" name="にん">
                <a:extLst>
                  <a:ext uri="{FF2B5EF4-FFF2-40B4-BE49-F238E27FC236}">
                    <a16:creationId xmlns:a16="http://schemas.microsoft.com/office/drawing/2014/main" id="{BFCE90B9-A54E-42C3-98BC-240B6E36EBE2}"/>
                  </a:ext>
                </a:extLst>
              </p:cNvPr>
              <p:cNvSpPr txBox="1"/>
              <p:nvPr/>
            </p:nvSpPr>
            <p:spPr>
              <a:xfrm>
                <a:off x="8909411" y="2350209"/>
                <a:ext cx="5605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ひ</a:t>
                </a:r>
              </a:p>
            </p:txBody>
          </p:sp>
          <p:sp>
            <p:nvSpPr>
              <p:cNvPr id="76" name="にん">
                <a:extLst>
                  <a:ext uri="{FF2B5EF4-FFF2-40B4-BE49-F238E27FC236}">
                    <a16:creationId xmlns:a16="http://schemas.microsoft.com/office/drawing/2014/main" id="{69021A9A-31F9-4F40-A985-7799513A9011}"/>
                  </a:ext>
                </a:extLst>
              </p:cNvPr>
              <p:cNvSpPr txBox="1"/>
              <p:nvPr/>
            </p:nvSpPr>
            <p:spPr>
              <a:xfrm>
                <a:off x="9881551" y="2345286"/>
                <a:ext cx="34574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ふ</a:t>
                </a:r>
              </a:p>
            </p:txBody>
          </p:sp>
        </p:grpSp>
        <p:sp>
          <p:nvSpPr>
            <p:cNvPr id="43" name="にん">
              <a:extLst>
                <a:ext uri="{FF2B5EF4-FFF2-40B4-BE49-F238E27FC236}">
                  <a16:creationId xmlns:a16="http://schemas.microsoft.com/office/drawing/2014/main" id="{6051117F-0124-4193-B19D-3CFEC23B4107}"/>
                </a:ext>
              </a:extLst>
            </p:cNvPr>
            <p:cNvSpPr txBox="1"/>
            <p:nvPr/>
          </p:nvSpPr>
          <p:spPr>
            <a:xfrm>
              <a:off x="5749665" y="2360357"/>
              <a:ext cx="5313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</a:t>
              </a:r>
            </a:p>
          </p:txBody>
        </p:sp>
        <p:sp>
          <p:nvSpPr>
            <p:cNvPr id="44" name="にん">
              <a:extLst>
                <a:ext uri="{FF2B5EF4-FFF2-40B4-BE49-F238E27FC236}">
                  <a16:creationId xmlns:a16="http://schemas.microsoft.com/office/drawing/2014/main" id="{3B741EE5-52D1-455E-88D9-820EF130AC80}"/>
                </a:ext>
              </a:extLst>
            </p:cNvPr>
            <p:cNvSpPr txBox="1"/>
            <p:nvPr/>
          </p:nvSpPr>
          <p:spPr>
            <a:xfrm>
              <a:off x="7987186" y="2373359"/>
              <a:ext cx="479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あつ</a:t>
              </a:r>
            </a:p>
          </p:txBody>
        </p:sp>
      </p:grpSp>
      <p:pic>
        <p:nvPicPr>
          <p:cNvPr id="48" name="図 47">
            <a:hlinkClick r:id="rId14" action="ppaction://hlinksldjump"/>
            <a:extLst>
              <a:ext uri="{FF2B5EF4-FFF2-40B4-BE49-F238E27FC236}">
                <a16:creationId xmlns:a16="http://schemas.microsoft.com/office/drawing/2014/main" id="{DBE3DBC8-87E3-417A-9A58-CCAC0FE654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41" name="ざんねん">
            <a:extLst>
              <a:ext uri="{FF2B5EF4-FFF2-40B4-BE49-F238E27FC236}">
                <a16:creationId xmlns:a16="http://schemas.microsoft.com/office/drawing/2014/main" id="{53906514-D989-4C15-AC3A-C3E16C1C5800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42" name="ざんねん">
              <a:extLst>
                <a:ext uri="{FF2B5EF4-FFF2-40B4-BE49-F238E27FC236}">
                  <a16:creationId xmlns:a16="http://schemas.microsoft.com/office/drawing/2014/main" id="{E64E1A6D-FD96-4219-A182-674F80706958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9" name="×">
              <a:extLst>
                <a:ext uri="{FF2B5EF4-FFF2-40B4-BE49-F238E27FC236}">
                  <a16:creationId xmlns:a16="http://schemas.microsoft.com/office/drawing/2014/main" id="{1736201D-B6CA-48C7-AFD7-B48CD68FC99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0" name="blip01 (1)">
            <a:hlinkClick r:id="" action="ppaction://media"/>
            <a:extLst>
              <a:ext uri="{FF2B5EF4-FFF2-40B4-BE49-F238E27FC236}">
                <a16:creationId xmlns:a16="http://schemas.microsoft.com/office/drawing/2014/main" id="{FE12216D-977F-48A0-A830-718F85B86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400"/>
                            </p:stCondLst>
                            <p:childTnLst>
                              <p:par>
                                <p:cTn id="63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34" grpId="0" animBg="1"/>
      <p:bldP spid="3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pic>
        <p:nvPicPr>
          <p:cNvPr id="2" name="①">
            <a:hlinkClick r:id="rId8" action="ppaction://hlinksldjump"/>
            <a:extLst>
              <a:ext uri="{FF2B5EF4-FFF2-40B4-BE49-F238E27FC236}">
                <a16:creationId xmlns:a16="http://schemas.microsoft.com/office/drawing/2014/main" id="{96EFC7D5-0A3A-420B-8CC6-9DB7956F5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46DE6DB5-5D66-4881-AE7F-912056F3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8129DB13-46F0-4C05-A4AF-F3E80564A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pic>
        <p:nvPicPr>
          <p:cNvPr id="2" name="①">
            <a:hlinkClick r:id="rId8" action="ppaction://hlinksldjump"/>
            <a:extLst>
              <a:ext uri="{FF2B5EF4-FFF2-40B4-BE49-F238E27FC236}">
                <a16:creationId xmlns:a16="http://schemas.microsoft.com/office/drawing/2014/main" id="{96EFC7D5-0A3A-420B-8CC6-9DB7956F5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46DE6DB5-5D66-4881-AE7F-912056F3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8129DB13-46F0-4C05-A4AF-F3E80564A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3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pic>
        <p:nvPicPr>
          <p:cNvPr id="44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39150D20-CC03-44AF-A41F-D399ECAAE2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5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FB1E28BD-51D7-44E3-BE47-0EA8A04B00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46" name="③">
            <a:hlinkClick r:id="rId17" action="ppaction://hlinksldjump"/>
            <a:extLst>
              <a:ext uri="{FF2B5EF4-FFF2-40B4-BE49-F238E27FC236}">
                <a16:creationId xmlns:a16="http://schemas.microsoft.com/office/drawing/2014/main" id="{5C717B1C-5A76-433A-A13F-15783B1579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pic>
        <p:nvPicPr>
          <p:cNvPr id="2" name="①">
            <a:hlinkClick r:id="rId8" action="ppaction://hlinksldjump"/>
            <a:extLst>
              <a:ext uri="{FF2B5EF4-FFF2-40B4-BE49-F238E27FC236}">
                <a16:creationId xmlns:a16="http://schemas.microsoft.com/office/drawing/2014/main" id="{96EFC7D5-0A3A-420B-8CC6-9DB7956F5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46DE6DB5-5D66-4881-AE7F-912056F3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8129DB13-46F0-4C05-A4AF-F3E80564A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9913" y="475530"/>
            <a:ext cx="10908815" cy="6382470"/>
          </a:xfrm>
          <a:prstGeom prst="rect">
            <a:avLst/>
          </a:prstGeom>
        </p:spPr>
      </p:pic>
      <p:grpSp>
        <p:nvGrpSpPr>
          <p:cNvPr id="5" name="虫歯がある人の割合は・・・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165610" y="1312008"/>
            <a:ext cx="9460350" cy="830746"/>
            <a:chOff x="1034292" y="1672194"/>
            <a:chExt cx="9674478" cy="78414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034292" y="1815810"/>
              <a:ext cx="9674478" cy="6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むし歯がある人の割合は「約</a:t>
              </a:r>
              <a:r>
                <a:rPr kumimoji="1"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40</a:t>
              </a:r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％」です。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970505" y="1703080"/>
              <a:ext cx="595152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5006565" y="1688419"/>
              <a:ext cx="1135819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020794" y="1672194"/>
              <a:ext cx="684150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135969" y="1694869"/>
              <a:ext cx="512806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</a:p>
          </p:txBody>
        </p:sp>
      </p:grpSp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次に進む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7818245" y="5313354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令和４年度　大阪の学校保健統計調査報告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0" name="ちなみに・・・">
            <a:hlinkClick r:id="rId13" action="ppaction://hlinksldjump"/>
            <a:extLst>
              <a:ext uri="{FF2B5EF4-FFF2-40B4-BE49-F238E27FC236}">
                <a16:creationId xmlns:a16="http://schemas.microsoft.com/office/drawing/2014/main" id="{D2647FD8-C08E-4FE9-AE84-837E7D5A6C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51" name="クリック図">
            <a:hlinkClick r:id="rId13" action="ppaction://hlinksldjump"/>
            <a:extLst>
              <a:ext uri="{FF2B5EF4-FFF2-40B4-BE49-F238E27FC236}">
                <a16:creationId xmlns:a16="http://schemas.microsoft.com/office/drawing/2014/main" id="{7B0D5BFD-545B-44F0-86B4-B7205E6C36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AF9318-A59C-48DC-A46A-F07F62126985}"/>
              </a:ext>
            </a:extLst>
          </p:cNvPr>
          <p:cNvSpPr/>
          <p:nvPr/>
        </p:nvSpPr>
        <p:spPr>
          <a:xfrm>
            <a:off x="1882348" y="3475054"/>
            <a:ext cx="8297376" cy="1156598"/>
          </a:xfrm>
          <a:prstGeom prst="rect">
            <a:avLst/>
          </a:prstGeom>
          <a:solidFill>
            <a:srgbClr val="FFFFEF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出典リンク">
            <a:hlinkClick r:id="rId16"/>
            <a:extLst>
              <a:ext uri="{FF2B5EF4-FFF2-40B4-BE49-F238E27FC236}">
                <a16:creationId xmlns:a16="http://schemas.microsoft.com/office/drawing/2014/main" id="{D560BFD5-B486-4016-A549-51ACD336BCBE}"/>
              </a:ext>
            </a:extLst>
          </p:cNvPr>
          <p:cNvSpPr txBox="1"/>
          <p:nvPr/>
        </p:nvSpPr>
        <p:spPr>
          <a:xfrm>
            <a:off x="7831837" y="5534035"/>
            <a:ext cx="3017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6"/>
              </a:rPr>
              <a:t>令和４年歯科疾患実態調査結果の概要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むし歯予防には・・・">
            <a:extLst>
              <a:ext uri="{FF2B5EF4-FFF2-40B4-BE49-F238E27FC236}">
                <a16:creationId xmlns:a16="http://schemas.microsoft.com/office/drawing/2014/main" id="{A3ABB48A-9F2C-44C5-A0F9-60675D1FDFF6}"/>
              </a:ext>
            </a:extLst>
          </p:cNvPr>
          <p:cNvGrpSpPr/>
          <p:nvPr/>
        </p:nvGrpSpPr>
        <p:grpSpPr>
          <a:xfrm>
            <a:off x="2119582" y="2134344"/>
            <a:ext cx="8112453" cy="668261"/>
            <a:chOff x="1841483" y="2194631"/>
            <a:chExt cx="8522534" cy="655828"/>
          </a:xfrm>
        </p:grpSpPr>
        <p:sp>
          <p:nvSpPr>
            <p:cNvPr id="54" name="虫歯">
              <a:extLst>
                <a:ext uri="{FF2B5EF4-FFF2-40B4-BE49-F238E27FC236}">
                  <a16:creationId xmlns:a16="http://schemas.microsoft.com/office/drawing/2014/main" id="{3745866C-B4F3-45F9-AC10-E9395502AF90}"/>
                </a:ext>
              </a:extLst>
            </p:cNvPr>
            <p:cNvSpPr txBox="1"/>
            <p:nvPr/>
          </p:nvSpPr>
          <p:spPr>
            <a:xfrm>
              <a:off x="1841483" y="2336974"/>
              <a:ext cx="8522534" cy="51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むし歯予防には歯みがきが大切ですね。</a:t>
              </a:r>
            </a:p>
          </p:txBody>
        </p:sp>
        <p:sp>
          <p:nvSpPr>
            <p:cNvPr id="55" name="やく">
              <a:extLst>
                <a:ext uri="{FF2B5EF4-FFF2-40B4-BE49-F238E27FC236}">
                  <a16:creationId xmlns:a16="http://schemas.microsoft.com/office/drawing/2014/main" id="{30C015AD-25E3-495A-B217-89AD020B53CE}"/>
                </a:ext>
              </a:extLst>
            </p:cNvPr>
            <p:cNvSpPr txBox="1"/>
            <p:nvPr/>
          </p:nvSpPr>
          <p:spPr>
            <a:xfrm>
              <a:off x="5158106" y="2210385"/>
              <a:ext cx="492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にん">
              <a:extLst>
                <a:ext uri="{FF2B5EF4-FFF2-40B4-BE49-F238E27FC236}">
                  <a16:creationId xmlns:a16="http://schemas.microsoft.com/office/drawing/2014/main" id="{C877F84F-AFDB-4768-9706-47C31DE36755}"/>
                </a:ext>
              </a:extLst>
            </p:cNvPr>
            <p:cNvSpPr txBox="1"/>
            <p:nvPr/>
          </p:nvSpPr>
          <p:spPr>
            <a:xfrm>
              <a:off x="7548943" y="2194631"/>
              <a:ext cx="916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</a:p>
          </p:txBody>
        </p:sp>
        <p:sp>
          <p:nvSpPr>
            <p:cNvPr id="57" name="にんずう">
              <a:extLst>
                <a:ext uri="{FF2B5EF4-FFF2-40B4-BE49-F238E27FC236}">
                  <a16:creationId xmlns:a16="http://schemas.microsoft.com/office/drawing/2014/main" id="{031CD3BB-5ADC-4454-8AC0-940E9E1BC510}"/>
                </a:ext>
              </a:extLst>
            </p:cNvPr>
            <p:cNvSpPr txBox="1"/>
            <p:nvPr/>
          </p:nvSpPr>
          <p:spPr>
            <a:xfrm>
              <a:off x="3328710" y="2213194"/>
              <a:ext cx="8788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よぼう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せんせい">
              <a:extLst>
                <a:ext uri="{FF2B5EF4-FFF2-40B4-BE49-F238E27FC236}">
                  <a16:creationId xmlns:a16="http://schemas.microsoft.com/office/drawing/2014/main" id="{F0811F04-704D-48CE-8688-88D17EE6E4C8}"/>
                </a:ext>
              </a:extLst>
            </p:cNvPr>
            <p:cNvSpPr txBox="1"/>
            <p:nvPr/>
          </p:nvSpPr>
          <p:spPr>
            <a:xfrm>
              <a:off x="2849501" y="2213198"/>
              <a:ext cx="424024" cy="37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</a:p>
          </p:txBody>
        </p:sp>
      </p:grpSp>
      <p:grpSp>
        <p:nvGrpSpPr>
          <p:cNvPr id="85" name="みんなはちゃんと・・・">
            <a:extLst>
              <a:ext uri="{FF2B5EF4-FFF2-40B4-BE49-F238E27FC236}">
                <a16:creationId xmlns:a16="http://schemas.microsoft.com/office/drawing/2014/main" id="{F220ED70-7113-499A-8FC6-7D8184A04174}"/>
              </a:ext>
            </a:extLst>
          </p:cNvPr>
          <p:cNvGrpSpPr/>
          <p:nvPr/>
        </p:nvGrpSpPr>
        <p:grpSpPr>
          <a:xfrm>
            <a:off x="2016655" y="4684943"/>
            <a:ext cx="8821568" cy="607812"/>
            <a:chOff x="2083404" y="2753130"/>
            <a:chExt cx="8318322" cy="607812"/>
          </a:xfrm>
        </p:grpSpPr>
        <p:sp>
          <p:nvSpPr>
            <p:cNvPr id="88" name="近くの都道府県と･･･">
              <a:extLst>
                <a:ext uri="{FF2B5EF4-FFF2-40B4-BE49-F238E27FC236}">
                  <a16:creationId xmlns:a16="http://schemas.microsoft.com/office/drawing/2014/main" id="{078FE200-5025-47B0-917A-6C2040FB0CEC}"/>
                </a:ext>
              </a:extLst>
            </p:cNvPr>
            <p:cNvSpPr txBox="1"/>
            <p:nvPr/>
          </p:nvSpPr>
          <p:spPr>
            <a:xfrm>
              <a:off x="2083404" y="2868499"/>
              <a:ext cx="83183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みんなはちゃんと毎日歯みがきをしているかな？</a:t>
              </a:r>
            </a:p>
          </p:txBody>
        </p:sp>
        <p:sp>
          <p:nvSpPr>
            <p:cNvPr id="89" name="ちか">
              <a:extLst>
                <a:ext uri="{FF2B5EF4-FFF2-40B4-BE49-F238E27FC236}">
                  <a16:creationId xmlns:a16="http://schemas.microsoft.com/office/drawing/2014/main" id="{30C72164-C0AA-4594-BE93-ADFDEAF307F2}"/>
                </a:ext>
              </a:extLst>
            </p:cNvPr>
            <p:cNvSpPr txBox="1"/>
            <p:nvPr/>
          </p:nvSpPr>
          <p:spPr>
            <a:xfrm>
              <a:off x="5062666" y="2753130"/>
              <a:ext cx="11547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まいにち  は</a:t>
              </a:r>
            </a:p>
          </p:txBody>
        </p:sp>
      </p:grpSp>
      <p:grpSp>
        <p:nvGrpSpPr>
          <p:cNvPr id="82" name="〇せいかい">
            <a:extLst>
              <a:ext uri="{FF2B5EF4-FFF2-40B4-BE49-F238E27FC236}">
                <a16:creationId xmlns:a16="http://schemas.microsoft.com/office/drawing/2014/main" id="{D58DE05B-BCA7-4FB6-99B9-26DA190FFE98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83" name="せいかい">
              <a:extLst>
                <a:ext uri="{FF2B5EF4-FFF2-40B4-BE49-F238E27FC236}">
                  <a16:creationId xmlns:a16="http://schemas.microsoft.com/office/drawing/2014/main" id="{16D48A2E-F802-4C28-9B49-86016D3E0F0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86" name="〇">
              <a:extLst>
                <a:ext uri="{FF2B5EF4-FFF2-40B4-BE49-F238E27FC236}">
                  <a16:creationId xmlns:a16="http://schemas.microsoft.com/office/drawing/2014/main" id="{3C2E08AC-09ED-44F2-83FD-15EDAABDFABA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0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273F3D6B-FA7A-4F90-B63F-A4864E431E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grpSp>
        <p:nvGrpSpPr>
          <p:cNvPr id="18" name="ここで、歯みがきについて・・・">
            <a:extLst>
              <a:ext uri="{FF2B5EF4-FFF2-40B4-BE49-F238E27FC236}">
                <a16:creationId xmlns:a16="http://schemas.microsoft.com/office/drawing/2014/main" id="{6BE0B23E-C0B1-422F-9725-9962BCEAEB55}"/>
              </a:ext>
            </a:extLst>
          </p:cNvPr>
          <p:cNvGrpSpPr/>
          <p:nvPr/>
        </p:nvGrpSpPr>
        <p:grpSpPr>
          <a:xfrm>
            <a:off x="538414" y="2807226"/>
            <a:ext cx="11196573" cy="618363"/>
            <a:chOff x="1371564" y="3034628"/>
            <a:chExt cx="8362997" cy="697475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23D71AA6-17AA-452C-A158-D5ECBFD2BD37}"/>
                </a:ext>
              </a:extLst>
            </p:cNvPr>
            <p:cNvSpPr/>
            <p:nvPr/>
          </p:nvSpPr>
          <p:spPr>
            <a:xfrm>
              <a:off x="1371564" y="3057225"/>
              <a:ext cx="8350569" cy="674878"/>
            </a:xfrm>
            <a:prstGeom prst="roundRect">
              <a:avLst/>
            </a:prstGeom>
            <a:solidFill>
              <a:srgbClr val="FCF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95B28FF-D06B-4F28-8F59-D5BC57F63C59}"/>
                </a:ext>
              </a:extLst>
            </p:cNvPr>
            <p:cNvGrpSpPr/>
            <p:nvPr/>
          </p:nvGrpSpPr>
          <p:grpSpPr>
            <a:xfrm>
              <a:off x="1484250" y="3034628"/>
              <a:ext cx="8250311" cy="620975"/>
              <a:chOff x="1371078" y="3274730"/>
              <a:chExt cx="8242947" cy="600205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8C2A315F-08C6-4D3D-88A1-72CB51B46413}"/>
                  </a:ext>
                </a:extLst>
              </p:cNvPr>
              <p:cNvGrpSpPr/>
              <p:nvPr/>
            </p:nvGrpSpPr>
            <p:grpSpPr>
              <a:xfrm>
                <a:off x="1371078" y="3274730"/>
                <a:ext cx="8242947" cy="600205"/>
                <a:chOff x="1500178" y="2696283"/>
                <a:chExt cx="7497672" cy="762365"/>
              </a:xfrm>
            </p:grpSpPr>
            <p:sp>
              <p:nvSpPr>
                <p:cNvPr id="110" name="近くの都道府県と･･･">
                  <a:extLst>
                    <a:ext uri="{FF2B5EF4-FFF2-40B4-BE49-F238E27FC236}">
                      <a16:creationId xmlns:a16="http://schemas.microsoft.com/office/drawing/2014/main" id="{45DE20BC-924F-4229-BAF8-21C8B1E6C081}"/>
                    </a:ext>
                  </a:extLst>
                </p:cNvPr>
                <p:cNvSpPr txBox="1"/>
                <p:nvPr/>
              </p:nvSpPr>
              <p:spPr>
                <a:xfrm>
                  <a:off x="1500178" y="2861974"/>
                  <a:ext cx="7497672" cy="596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dist"/>
                  <a:r>
                    <a:rPr kumimoji="1" lang="ja-JP" altLang="en-US" sz="22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ここで、歯みがきについて、大人も子どもも含めて全国で見てみると・・・</a:t>
                  </a:r>
                </a:p>
              </p:txBody>
            </p:sp>
            <p:sp>
              <p:nvSpPr>
                <p:cNvPr id="120" name="やく">
                  <a:extLst>
                    <a:ext uri="{FF2B5EF4-FFF2-40B4-BE49-F238E27FC236}">
                      <a16:creationId xmlns:a16="http://schemas.microsoft.com/office/drawing/2014/main" id="{0F3C0873-A245-47DB-97D2-EF952C481BEA}"/>
                    </a:ext>
                  </a:extLst>
                </p:cNvPr>
                <p:cNvSpPr txBox="1"/>
                <p:nvPr/>
              </p:nvSpPr>
              <p:spPr>
                <a:xfrm>
                  <a:off x="6522205" y="2713443"/>
                  <a:ext cx="503126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ぜんこく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121" name="やく">
                  <a:extLst>
                    <a:ext uri="{FF2B5EF4-FFF2-40B4-BE49-F238E27FC236}">
                      <a16:creationId xmlns:a16="http://schemas.microsoft.com/office/drawing/2014/main" id="{1B6E1561-D62F-46F5-9CB8-D6F62A0F96EB}"/>
                    </a:ext>
                  </a:extLst>
                </p:cNvPr>
                <p:cNvSpPr txBox="1"/>
                <p:nvPr/>
              </p:nvSpPr>
              <p:spPr>
                <a:xfrm>
                  <a:off x="7195616" y="2725485"/>
                  <a:ext cx="269479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み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44" name="やく">
                  <a:extLst>
                    <a:ext uri="{FF2B5EF4-FFF2-40B4-BE49-F238E27FC236}">
                      <a16:creationId xmlns:a16="http://schemas.microsoft.com/office/drawing/2014/main" id="{299F2A39-8B55-4FBB-9490-4703FAF15510}"/>
                    </a:ext>
                  </a:extLst>
                </p:cNvPr>
                <p:cNvSpPr txBox="1"/>
                <p:nvPr/>
              </p:nvSpPr>
              <p:spPr>
                <a:xfrm>
                  <a:off x="4345278" y="2724025"/>
                  <a:ext cx="526966" cy="283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おとな</a:t>
                  </a:r>
                </a:p>
              </p:txBody>
            </p:sp>
            <p:sp>
              <p:nvSpPr>
                <p:cNvPr id="45" name="やく">
                  <a:extLst>
                    <a:ext uri="{FF2B5EF4-FFF2-40B4-BE49-F238E27FC236}">
                      <a16:creationId xmlns:a16="http://schemas.microsoft.com/office/drawing/2014/main" id="{34E9F045-9ABA-43C2-9AF1-19C3CF814919}"/>
                    </a:ext>
                  </a:extLst>
                </p:cNvPr>
                <p:cNvSpPr txBox="1"/>
                <p:nvPr/>
              </p:nvSpPr>
              <p:spPr>
                <a:xfrm>
                  <a:off x="4958077" y="2696283"/>
                  <a:ext cx="367168" cy="283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こ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46" name="やく">
                  <a:extLst>
                    <a:ext uri="{FF2B5EF4-FFF2-40B4-BE49-F238E27FC236}">
                      <a16:creationId xmlns:a16="http://schemas.microsoft.com/office/drawing/2014/main" id="{50F7FAEB-F97D-4DFF-A9EB-AA1A3E820AF0}"/>
                    </a:ext>
                  </a:extLst>
                </p:cNvPr>
                <p:cNvSpPr txBox="1"/>
                <p:nvPr/>
              </p:nvSpPr>
              <p:spPr>
                <a:xfrm>
                  <a:off x="5868794" y="2741902"/>
                  <a:ext cx="289984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ふく</a:t>
                  </a:r>
                </a:p>
              </p:txBody>
            </p:sp>
          </p:grpSp>
          <p:sp>
            <p:nvSpPr>
              <p:cNvPr id="59" name="やく">
                <a:extLst>
                  <a:ext uri="{FF2B5EF4-FFF2-40B4-BE49-F238E27FC236}">
                    <a16:creationId xmlns:a16="http://schemas.microsoft.com/office/drawing/2014/main" id="{AB3A39B5-77E5-44F0-9A21-7B19F5969490}"/>
                  </a:ext>
                </a:extLst>
              </p:cNvPr>
              <p:cNvSpPr txBox="1"/>
              <p:nvPr/>
            </p:nvSpPr>
            <p:spPr>
              <a:xfrm>
                <a:off x="2369493" y="3307339"/>
                <a:ext cx="273082" cy="21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</a:t>
                </a:r>
                <a:endPara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grpSp>
        <p:nvGrpSpPr>
          <p:cNvPr id="17" name="ほとんどの人が・・・">
            <a:extLst>
              <a:ext uri="{FF2B5EF4-FFF2-40B4-BE49-F238E27FC236}">
                <a16:creationId xmlns:a16="http://schemas.microsoft.com/office/drawing/2014/main" id="{B5F86FB0-0ED5-4376-ADB7-7383D911A84C}"/>
              </a:ext>
            </a:extLst>
          </p:cNvPr>
          <p:cNvGrpSpPr/>
          <p:nvPr/>
        </p:nvGrpSpPr>
        <p:grpSpPr>
          <a:xfrm>
            <a:off x="9922179" y="3545387"/>
            <a:ext cx="2222068" cy="1082767"/>
            <a:chOff x="10115582" y="3565614"/>
            <a:chExt cx="2133715" cy="1082767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A0392733-C36A-4E11-8975-A39AEA19C498}"/>
                </a:ext>
              </a:extLst>
            </p:cNvPr>
            <p:cNvGrpSpPr/>
            <p:nvPr/>
          </p:nvGrpSpPr>
          <p:grpSpPr>
            <a:xfrm>
              <a:off x="10115582" y="3565614"/>
              <a:ext cx="2095590" cy="1082767"/>
              <a:chOff x="9897047" y="3310526"/>
              <a:chExt cx="2095590" cy="1082767"/>
            </a:xfrm>
          </p:grpSpPr>
          <p:sp>
            <p:nvSpPr>
              <p:cNvPr id="67" name="吹き出し: 角を丸めた四角形 66">
                <a:extLst>
                  <a:ext uri="{FF2B5EF4-FFF2-40B4-BE49-F238E27FC236}">
                    <a16:creationId xmlns:a16="http://schemas.microsoft.com/office/drawing/2014/main" id="{F485C4AD-5BEA-45DD-9B36-49B57D8B6432}"/>
                  </a:ext>
                </a:extLst>
              </p:cNvPr>
              <p:cNvSpPr/>
              <p:nvPr/>
            </p:nvSpPr>
            <p:spPr>
              <a:xfrm>
                <a:off x="9897047" y="3310526"/>
                <a:ext cx="2095590" cy="1082767"/>
              </a:xfrm>
              <a:prstGeom prst="wedgeRoundRectCallout">
                <a:avLst>
                  <a:gd name="adj1" fmla="val -63001"/>
                  <a:gd name="adj2" fmla="val -11136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やく">
                <a:extLst>
                  <a:ext uri="{FF2B5EF4-FFF2-40B4-BE49-F238E27FC236}">
                    <a16:creationId xmlns:a16="http://schemas.microsoft.com/office/drawing/2014/main" id="{A4212270-3EBC-465C-912D-86DF5669469B}"/>
                  </a:ext>
                </a:extLst>
              </p:cNvPr>
              <p:cNvSpPr txBox="1"/>
              <p:nvPr/>
            </p:nvSpPr>
            <p:spPr>
              <a:xfrm>
                <a:off x="11066668" y="3338635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ひと</a:t>
                </a:r>
                <a:endPara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やく">
                <a:extLst>
                  <a:ext uri="{FF2B5EF4-FFF2-40B4-BE49-F238E27FC236}">
                    <a16:creationId xmlns:a16="http://schemas.microsoft.com/office/drawing/2014/main" id="{B201E1E8-278E-473E-9085-A78D82169C83}"/>
                  </a:ext>
                </a:extLst>
              </p:cNvPr>
              <p:cNvSpPr txBox="1"/>
              <p:nvPr/>
            </p:nvSpPr>
            <p:spPr>
              <a:xfrm>
                <a:off x="9938790" y="3931986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は</a:t>
                </a:r>
              </a:p>
            </p:txBody>
          </p:sp>
          <p:sp>
            <p:nvSpPr>
              <p:cNvPr id="70" name="やく">
                <a:extLst>
                  <a:ext uri="{FF2B5EF4-FFF2-40B4-BE49-F238E27FC236}">
                    <a16:creationId xmlns:a16="http://schemas.microsoft.com/office/drawing/2014/main" id="{D9DEC8AD-8731-46C8-95FE-BEACA0C19E6A}"/>
                  </a:ext>
                </a:extLst>
              </p:cNvPr>
              <p:cNvSpPr txBox="1"/>
              <p:nvPr/>
            </p:nvSpPr>
            <p:spPr>
              <a:xfrm>
                <a:off x="10427732" y="3645597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にち</a:t>
                </a:r>
              </a:p>
            </p:txBody>
          </p:sp>
          <p:sp>
            <p:nvSpPr>
              <p:cNvPr id="71" name="やく">
                <a:extLst>
                  <a:ext uri="{FF2B5EF4-FFF2-40B4-BE49-F238E27FC236}">
                    <a16:creationId xmlns:a16="http://schemas.microsoft.com/office/drawing/2014/main" id="{881D8BEF-2C41-40B8-8290-27881D360C5B}"/>
                  </a:ext>
                </a:extLst>
              </p:cNvPr>
              <p:cNvSpPr txBox="1"/>
              <p:nvPr/>
            </p:nvSpPr>
            <p:spPr>
              <a:xfrm>
                <a:off x="10835436" y="3645597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かい</a:t>
                </a: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C1444CE-0238-4497-B035-B84A7C4ABC45}"/>
                </a:ext>
              </a:extLst>
            </p:cNvPr>
            <p:cNvSpPr txBox="1"/>
            <p:nvPr/>
          </p:nvSpPr>
          <p:spPr>
            <a:xfrm>
              <a:off x="10456225" y="3680256"/>
              <a:ext cx="138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ほとんどの人が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8D3AD91A-CF25-456F-AD12-A6722A536663}"/>
                </a:ext>
              </a:extLst>
            </p:cNvPr>
            <p:cNvSpPr txBox="1"/>
            <p:nvPr/>
          </p:nvSpPr>
          <p:spPr>
            <a:xfrm>
              <a:off x="10553130" y="4015833"/>
              <a:ext cx="103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１日１回は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389CF76C-D7B8-4FBE-8C3D-2B17EFC681CF}"/>
                </a:ext>
              </a:extLst>
            </p:cNvPr>
            <p:cNvSpPr txBox="1"/>
            <p:nvPr/>
          </p:nvSpPr>
          <p:spPr>
            <a:xfrm>
              <a:off x="10175599" y="4296135"/>
              <a:ext cx="2073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歯みがきをしているね！</a:t>
              </a:r>
            </a:p>
          </p:txBody>
        </p:sp>
      </p:grpSp>
      <p:grpSp>
        <p:nvGrpSpPr>
          <p:cNvPr id="9" name="毎日歯みがきをする・・・">
            <a:extLst>
              <a:ext uri="{FF2B5EF4-FFF2-40B4-BE49-F238E27FC236}">
                <a16:creationId xmlns:a16="http://schemas.microsoft.com/office/drawing/2014/main" id="{D49F0171-8CEC-4DC1-AD0C-2AB3E7DA127A}"/>
              </a:ext>
            </a:extLst>
          </p:cNvPr>
          <p:cNvGrpSpPr/>
          <p:nvPr/>
        </p:nvGrpSpPr>
        <p:grpSpPr>
          <a:xfrm>
            <a:off x="2382590" y="3450051"/>
            <a:ext cx="6709248" cy="586719"/>
            <a:chOff x="2655550" y="3964757"/>
            <a:chExt cx="6233818" cy="46493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55550" y="4057843"/>
              <a:ext cx="6233818" cy="37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「毎日歯みがきをする人」は約</a:t>
              </a:r>
              <a:r>
                <a:rPr kumimoji="1" lang="en-US" altLang="ja-JP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97%</a:t>
              </a:r>
              <a:endParaRPr kumimoji="1" lang="ja-JP" altLang="en-US" sz="2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2970010" y="3966298"/>
              <a:ext cx="1168466" cy="20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まいにち　は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6472894" y="3970255"/>
              <a:ext cx="445397" cy="20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7567846" y="3964757"/>
              <a:ext cx="432181" cy="225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" name="毎日2回以上・・・">
            <a:extLst>
              <a:ext uri="{FF2B5EF4-FFF2-40B4-BE49-F238E27FC236}">
                <a16:creationId xmlns:a16="http://schemas.microsoft.com/office/drawing/2014/main" id="{B9B11D07-9E4B-464E-8CA4-BFF3B625CB68}"/>
              </a:ext>
            </a:extLst>
          </p:cNvPr>
          <p:cNvGrpSpPr/>
          <p:nvPr/>
        </p:nvGrpSpPr>
        <p:grpSpPr>
          <a:xfrm>
            <a:off x="2140299" y="3960584"/>
            <a:ext cx="7703195" cy="584832"/>
            <a:chOff x="2689226" y="4447804"/>
            <a:chExt cx="7614496" cy="529173"/>
          </a:xfrm>
        </p:grpSpPr>
        <p:grpSp>
          <p:nvGrpSpPr>
            <p:cNvPr id="95" name="近くの都道府県と･･･">
              <a:extLst>
                <a:ext uri="{FF2B5EF4-FFF2-40B4-BE49-F238E27FC236}">
                  <a16:creationId xmlns:a16="http://schemas.microsoft.com/office/drawing/2014/main" id="{CBD2E392-79ED-4349-8C3F-0DDF91D7339D}"/>
                </a:ext>
              </a:extLst>
            </p:cNvPr>
            <p:cNvGrpSpPr/>
            <p:nvPr/>
          </p:nvGrpSpPr>
          <p:grpSpPr>
            <a:xfrm>
              <a:off x="2689226" y="4460698"/>
              <a:ext cx="7614496" cy="516279"/>
              <a:chOff x="2404712" y="1842075"/>
              <a:chExt cx="8287136" cy="875924"/>
            </a:xfrm>
          </p:grpSpPr>
          <p:sp>
            <p:nvSpPr>
              <p:cNvPr id="96" name="近くの都道府県と･･･">
                <a:extLst>
                  <a:ext uri="{FF2B5EF4-FFF2-40B4-BE49-F238E27FC236}">
                    <a16:creationId xmlns:a16="http://schemas.microsoft.com/office/drawing/2014/main" id="{E9ACDBDA-0001-4852-A045-729B1D31177C}"/>
                  </a:ext>
                </a:extLst>
              </p:cNvPr>
              <p:cNvSpPr txBox="1"/>
              <p:nvPr/>
            </p:nvSpPr>
            <p:spPr>
              <a:xfrm>
                <a:off x="2404712" y="2024073"/>
                <a:ext cx="8287136" cy="69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2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「毎日２回以上歯みがきをする人」は約</a:t>
                </a:r>
                <a:r>
                  <a:rPr kumimoji="1" lang="en-US" altLang="ja-JP" sz="22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79%</a:t>
                </a:r>
                <a:endParaRPr kumimoji="1" lang="ja-JP" altLang="en-US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97" name="ちか">
                <a:extLst>
                  <a:ext uri="{FF2B5EF4-FFF2-40B4-BE49-F238E27FC236}">
                    <a16:creationId xmlns:a16="http://schemas.microsoft.com/office/drawing/2014/main" id="{E1133227-E716-4B39-A718-4FCACEA47FEA}"/>
                  </a:ext>
                </a:extLst>
              </p:cNvPr>
              <p:cNvSpPr txBox="1"/>
              <p:nvPr/>
            </p:nvSpPr>
            <p:spPr>
              <a:xfrm>
                <a:off x="2791562" y="1842075"/>
                <a:ext cx="862902" cy="38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まいにち</a:t>
                </a:r>
              </a:p>
            </p:txBody>
          </p:sp>
        </p:grpSp>
        <p:sp>
          <p:nvSpPr>
            <p:cNvPr id="98" name="とどうふけん">
              <a:extLst>
                <a:ext uri="{FF2B5EF4-FFF2-40B4-BE49-F238E27FC236}">
                  <a16:creationId xmlns:a16="http://schemas.microsoft.com/office/drawing/2014/main" id="{771B885E-E854-4D4D-B3F9-1ED7A9AC5F54}"/>
                </a:ext>
              </a:extLst>
            </p:cNvPr>
            <p:cNvSpPr txBox="1"/>
            <p:nvPr/>
          </p:nvSpPr>
          <p:spPr>
            <a:xfrm>
              <a:off x="4166981" y="4447804"/>
              <a:ext cx="1139599" cy="22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 いじょう　</a:t>
              </a:r>
            </a:p>
          </p:txBody>
        </p:sp>
        <p:sp>
          <p:nvSpPr>
            <p:cNvPr id="99" name="とどうふけん">
              <a:extLst>
                <a:ext uri="{FF2B5EF4-FFF2-40B4-BE49-F238E27FC236}">
                  <a16:creationId xmlns:a16="http://schemas.microsoft.com/office/drawing/2014/main" id="{D3EC6810-4652-43B6-A941-5278528844CF}"/>
                </a:ext>
              </a:extLst>
            </p:cNvPr>
            <p:cNvSpPr txBox="1"/>
            <p:nvPr/>
          </p:nvSpPr>
          <p:spPr>
            <a:xfrm>
              <a:off x="5334971" y="4447804"/>
              <a:ext cx="3735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</a:p>
          </p:txBody>
        </p:sp>
        <p:sp>
          <p:nvSpPr>
            <p:cNvPr id="102" name="くら">
              <a:extLst>
                <a:ext uri="{FF2B5EF4-FFF2-40B4-BE49-F238E27FC236}">
                  <a16:creationId xmlns:a16="http://schemas.microsoft.com/office/drawing/2014/main" id="{85C85187-282D-40C6-8BA2-B15DECEFE291}"/>
                </a:ext>
              </a:extLst>
            </p:cNvPr>
            <p:cNvSpPr txBox="1"/>
            <p:nvPr/>
          </p:nvSpPr>
          <p:spPr>
            <a:xfrm>
              <a:off x="7918401" y="4458834"/>
              <a:ext cx="485269" cy="22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48" name="くら">
              <a:extLst>
                <a:ext uri="{FF2B5EF4-FFF2-40B4-BE49-F238E27FC236}">
                  <a16:creationId xmlns:a16="http://schemas.microsoft.com/office/drawing/2014/main" id="{6BD6A922-CE18-4FCA-B7C7-3D4DC9C95025}"/>
                </a:ext>
              </a:extLst>
            </p:cNvPr>
            <p:cNvSpPr txBox="1"/>
            <p:nvPr/>
          </p:nvSpPr>
          <p:spPr>
            <a:xfrm>
              <a:off x="8993764" y="4458846"/>
              <a:ext cx="4852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74" name="図 73">
            <a:hlinkClick r:id="rId18" action="ppaction://hlinksldjump"/>
            <a:extLst>
              <a:ext uri="{FF2B5EF4-FFF2-40B4-BE49-F238E27FC236}">
                <a16:creationId xmlns:a16="http://schemas.microsoft.com/office/drawing/2014/main" id="{CAF35374-EE4C-4FE5-B3C6-C243F7EB77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3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8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3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3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8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8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3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3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4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7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8700"/>
                            </p:stCondLst>
                            <p:childTnLst>
                              <p:par>
                                <p:cTn id="1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29493" y="475530"/>
            <a:ext cx="10908815" cy="6382470"/>
          </a:xfrm>
          <a:prstGeom prst="rect">
            <a:avLst/>
          </a:prstGeom>
        </p:spPr>
      </p:pic>
      <p:grpSp>
        <p:nvGrpSpPr>
          <p:cNvPr id="7" name="忠岡町の面積は…">
            <a:extLst>
              <a:ext uri="{FF2B5EF4-FFF2-40B4-BE49-F238E27FC236}">
                <a16:creationId xmlns:a16="http://schemas.microsoft.com/office/drawing/2014/main" id="{D21002C5-A175-4EC1-9ADB-FB05775106B2}"/>
              </a:ext>
            </a:extLst>
          </p:cNvPr>
          <p:cNvGrpSpPr/>
          <p:nvPr/>
        </p:nvGrpSpPr>
        <p:grpSpPr>
          <a:xfrm>
            <a:off x="1724350" y="2915288"/>
            <a:ext cx="9297500" cy="827515"/>
            <a:chOff x="1667958" y="3185824"/>
            <a:chExt cx="9297500" cy="827515"/>
          </a:xfrm>
        </p:grpSpPr>
        <p:sp>
          <p:nvSpPr>
            <p:cNvPr id="67" name="やく">
              <a:extLst>
                <a:ext uri="{FF2B5EF4-FFF2-40B4-BE49-F238E27FC236}">
                  <a16:creationId xmlns:a16="http://schemas.microsoft.com/office/drawing/2014/main" id="{AAB91664-5D96-45F2-A6BF-EC4BD2557C85}"/>
                </a:ext>
              </a:extLst>
            </p:cNvPr>
            <p:cNvSpPr txBox="1"/>
            <p:nvPr/>
          </p:nvSpPr>
          <p:spPr>
            <a:xfrm>
              <a:off x="3777822" y="3185824"/>
              <a:ext cx="1020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6" name="みんなが通っている･･･">
              <a:extLst>
                <a:ext uri="{FF2B5EF4-FFF2-40B4-BE49-F238E27FC236}">
                  <a16:creationId xmlns:a16="http://schemas.microsoft.com/office/drawing/2014/main" id="{C9CEAE32-1CB2-4274-BCE6-1C9C621D3E15}"/>
                </a:ext>
              </a:extLst>
            </p:cNvPr>
            <p:cNvSpPr txBox="1"/>
            <p:nvPr/>
          </p:nvSpPr>
          <p:spPr>
            <a:xfrm>
              <a:off x="1667958" y="3367008"/>
              <a:ext cx="929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忠岡町の面積はどれくらいでしょうか。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294AAA84-0E1C-4507-A61C-E89136FAC1BB}"/>
                </a:ext>
              </a:extLst>
            </p:cNvPr>
            <p:cNvSpPr txBox="1"/>
            <p:nvPr/>
          </p:nvSpPr>
          <p:spPr>
            <a:xfrm>
              <a:off x="1667958" y="3202500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grpSp>
        <p:nvGrpSpPr>
          <p:cNvPr id="6" name="大阪府の忠岡町・・・">
            <a:extLst>
              <a:ext uri="{FF2B5EF4-FFF2-40B4-BE49-F238E27FC236}">
                <a16:creationId xmlns:a16="http://schemas.microsoft.com/office/drawing/2014/main" id="{9FBEC895-590D-435E-8B6E-F04D8D0877B7}"/>
              </a:ext>
            </a:extLst>
          </p:cNvPr>
          <p:cNvGrpSpPr/>
          <p:nvPr/>
        </p:nvGrpSpPr>
        <p:grpSpPr>
          <a:xfrm>
            <a:off x="898546" y="1948364"/>
            <a:ext cx="10663961" cy="846790"/>
            <a:chOff x="874347" y="2106244"/>
            <a:chExt cx="10663961" cy="846790"/>
          </a:xfrm>
        </p:grpSpPr>
        <p:sp>
          <p:nvSpPr>
            <p:cNvPr id="56" name="みんなが通っている･･･">
              <a:extLst>
                <a:ext uri="{FF2B5EF4-FFF2-40B4-BE49-F238E27FC236}">
                  <a16:creationId xmlns:a16="http://schemas.microsoft.com/office/drawing/2014/main" id="{547F8193-5D9D-4911-878F-669578685F3B}"/>
                </a:ext>
              </a:extLst>
            </p:cNvPr>
            <p:cNvSpPr txBox="1"/>
            <p:nvPr/>
          </p:nvSpPr>
          <p:spPr>
            <a:xfrm>
              <a:off x="874347" y="2306703"/>
              <a:ext cx="1066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大阪府の忠岡町は日本で一番小さな町ですが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やく">
              <a:extLst>
                <a:ext uri="{FF2B5EF4-FFF2-40B4-BE49-F238E27FC236}">
                  <a16:creationId xmlns:a16="http://schemas.microsoft.com/office/drawing/2014/main" id="{F755C542-4068-4945-9B4B-1286F108F758}"/>
                </a:ext>
              </a:extLst>
            </p:cNvPr>
            <p:cNvSpPr txBox="1"/>
            <p:nvPr/>
          </p:nvSpPr>
          <p:spPr>
            <a:xfrm>
              <a:off x="3070897" y="2106244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  <p:sp>
          <p:nvSpPr>
            <p:cNvPr id="71" name="やく">
              <a:extLst>
                <a:ext uri="{FF2B5EF4-FFF2-40B4-BE49-F238E27FC236}">
                  <a16:creationId xmlns:a16="http://schemas.microsoft.com/office/drawing/2014/main" id="{FF69D79B-9B02-47B3-943A-FE71A576D534}"/>
                </a:ext>
              </a:extLst>
            </p:cNvPr>
            <p:cNvSpPr txBox="1"/>
            <p:nvPr/>
          </p:nvSpPr>
          <p:spPr>
            <a:xfrm>
              <a:off x="958897" y="2118445"/>
              <a:ext cx="164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いかい">
              <a:extLst>
                <a:ext uri="{FF2B5EF4-FFF2-40B4-BE49-F238E27FC236}">
                  <a16:creationId xmlns:a16="http://schemas.microsoft.com/office/drawing/2014/main" id="{915E74D9-715C-4C45-8548-F5AB8E5BD8F4}"/>
                </a:ext>
              </a:extLst>
            </p:cNvPr>
            <p:cNvSpPr txBox="1"/>
            <p:nvPr/>
          </p:nvSpPr>
          <p:spPr>
            <a:xfrm>
              <a:off x="6703623" y="2148195"/>
              <a:ext cx="1669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いちばんちい</a:t>
              </a:r>
            </a:p>
          </p:txBody>
        </p:sp>
        <p:sp>
          <p:nvSpPr>
            <p:cNvPr id="47" name="せいかい">
              <a:extLst>
                <a:ext uri="{FF2B5EF4-FFF2-40B4-BE49-F238E27FC236}">
                  <a16:creationId xmlns:a16="http://schemas.microsoft.com/office/drawing/2014/main" id="{ED9CC773-C757-4A27-B223-526DDB589EE0}"/>
                </a:ext>
              </a:extLst>
            </p:cNvPr>
            <p:cNvSpPr txBox="1"/>
            <p:nvPr/>
          </p:nvSpPr>
          <p:spPr>
            <a:xfrm>
              <a:off x="5166832" y="2118444"/>
              <a:ext cx="109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にほん</a:t>
              </a:r>
            </a:p>
          </p:txBody>
        </p:sp>
        <p:sp>
          <p:nvSpPr>
            <p:cNvPr id="48" name="せいかい">
              <a:extLst>
                <a:ext uri="{FF2B5EF4-FFF2-40B4-BE49-F238E27FC236}">
                  <a16:creationId xmlns:a16="http://schemas.microsoft.com/office/drawing/2014/main" id="{E7AA51B9-FDDA-48F1-9887-8185F4F05559}"/>
                </a:ext>
              </a:extLst>
            </p:cNvPr>
            <p:cNvSpPr txBox="1"/>
            <p:nvPr/>
          </p:nvSpPr>
          <p:spPr>
            <a:xfrm>
              <a:off x="9320768" y="2156217"/>
              <a:ext cx="630643" cy="313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まち</a:t>
              </a:r>
            </a:p>
          </p:txBody>
        </p:sp>
      </p:grpSp>
      <p:pic>
        <p:nvPicPr>
          <p:cNvPr id="2" name="①">
            <a:hlinkClick r:id="rId8" action="ppaction://hlinksldjump"/>
            <a:extLst>
              <a:ext uri="{FF2B5EF4-FFF2-40B4-BE49-F238E27FC236}">
                <a16:creationId xmlns:a16="http://schemas.microsoft.com/office/drawing/2014/main" id="{96EFC7D5-0A3A-420B-8CC6-9DB7956F50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2" y="4963504"/>
            <a:ext cx="3889585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46DE6DB5-5D66-4881-AE7F-912056F3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9107" y="4958885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8129DB13-46F0-4C05-A4AF-F3E80564A3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0014" y="4952788"/>
            <a:ext cx="3889585" cy="1322947"/>
          </a:xfrm>
          <a:prstGeom prst="rect">
            <a:avLst/>
          </a:prstGeom>
        </p:spPr>
      </p:pic>
      <p:grpSp>
        <p:nvGrpSpPr>
          <p:cNvPr id="39" name="押す画">
            <a:extLst>
              <a:ext uri="{FF2B5EF4-FFF2-40B4-BE49-F238E27FC236}">
                <a16:creationId xmlns:a16="http://schemas.microsoft.com/office/drawing/2014/main" id="{DBAB73F0-BFB6-4B11-BAA9-446CA9AF9CB5}"/>
              </a:ext>
            </a:extLst>
          </p:cNvPr>
          <p:cNvGrpSpPr/>
          <p:nvPr/>
        </p:nvGrpSpPr>
        <p:grpSpPr>
          <a:xfrm>
            <a:off x="8453285" y="4098915"/>
            <a:ext cx="556540" cy="540000"/>
            <a:chOff x="8423532" y="4545380"/>
            <a:chExt cx="556540" cy="544460"/>
          </a:xfrm>
        </p:grpSpPr>
        <p:pic>
          <p:nvPicPr>
            <p:cNvPr id="41" name="押す画２">
              <a:extLst>
                <a:ext uri="{FF2B5EF4-FFF2-40B4-BE49-F238E27FC236}">
                  <a16:creationId xmlns:a16="http://schemas.microsoft.com/office/drawing/2014/main" id="{EDFB29C3-9D56-41D2-834A-D7A49F4A2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42" name="押す画1">
              <a:extLst>
                <a:ext uri="{FF2B5EF4-FFF2-40B4-BE49-F238E27FC236}">
                  <a16:creationId xmlns:a16="http://schemas.microsoft.com/office/drawing/2014/main" id="{C549A5CB-6F45-4187-98A2-EB7F2675C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9" name="正解だと･･･">
            <a:extLst>
              <a:ext uri="{FF2B5EF4-FFF2-40B4-BE49-F238E27FC236}">
                <a16:creationId xmlns:a16="http://schemas.microsoft.com/office/drawing/2014/main" id="{B88DC4F1-F731-406C-9B30-F05B47B9D567}"/>
              </a:ext>
            </a:extLst>
          </p:cNvPr>
          <p:cNvGrpSpPr/>
          <p:nvPr/>
        </p:nvGrpSpPr>
        <p:grpSpPr>
          <a:xfrm>
            <a:off x="3582379" y="4017210"/>
            <a:ext cx="4907964" cy="621705"/>
            <a:chOff x="2245123" y="4389173"/>
            <a:chExt cx="5138639" cy="681860"/>
          </a:xfrm>
        </p:grpSpPr>
        <p:sp>
          <p:nvSpPr>
            <p:cNvPr id="50" name="正解だと･･･">
              <a:extLst>
                <a:ext uri="{FF2B5EF4-FFF2-40B4-BE49-F238E27FC236}">
                  <a16:creationId xmlns:a16="http://schemas.microsoft.com/office/drawing/2014/main" id="{FFC5FBB4-5E7A-40E9-8F30-24BF57BFEABE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">
              <a:extLst>
                <a:ext uri="{FF2B5EF4-FFF2-40B4-BE49-F238E27FC236}">
                  <a16:creationId xmlns:a16="http://schemas.microsoft.com/office/drawing/2014/main" id="{0DC7FD32-D1CD-4003-838E-6ED4C0985720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2" name="ばんごう">
              <a:extLst>
                <a:ext uri="{FF2B5EF4-FFF2-40B4-BE49-F238E27FC236}">
                  <a16:creationId xmlns:a16="http://schemas.microsoft.com/office/drawing/2014/main" id="{4A10851D-C6A7-4A52-B2C0-732795D908C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3" name="おも">
              <a:extLst>
                <a:ext uri="{FF2B5EF4-FFF2-40B4-BE49-F238E27FC236}">
                  <a16:creationId xmlns:a16="http://schemas.microsoft.com/office/drawing/2014/main" id="{3FB8AA85-D4BC-49A9-A873-863C44A25376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4" name="せいかい">
              <a:extLst>
                <a:ext uri="{FF2B5EF4-FFF2-40B4-BE49-F238E27FC236}">
                  <a16:creationId xmlns:a16="http://schemas.microsoft.com/office/drawing/2014/main" id="{9F782FA1-B93E-4B1E-88C3-5ECD92ACA6C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5" name="第５問">
            <a:extLst>
              <a:ext uri="{FF2B5EF4-FFF2-40B4-BE49-F238E27FC236}">
                <a16:creationId xmlns:a16="http://schemas.microsoft.com/office/drawing/2014/main" id="{B94DA571-D74C-4745-9993-9449504D31B6}"/>
              </a:ext>
            </a:extLst>
          </p:cNvPr>
          <p:cNvGrpSpPr/>
          <p:nvPr/>
        </p:nvGrpSpPr>
        <p:grpSpPr>
          <a:xfrm>
            <a:off x="4655611" y="491076"/>
            <a:ext cx="2798479" cy="1057836"/>
            <a:chOff x="4318111" y="256092"/>
            <a:chExt cx="3390378" cy="1057836"/>
          </a:xfrm>
        </p:grpSpPr>
        <p:sp>
          <p:nvSpPr>
            <p:cNvPr id="57" name="問">
              <a:extLst>
                <a:ext uri="{FF2B5EF4-FFF2-40B4-BE49-F238E27FC236}">
                  <a16:creationId xmlns:a16="http://schemas.microsoft.com/office/drawing/2014/main" id="{AF888099-051B-4BA0-A902-3124AB2C01D5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8" name="５">
              <a:extLst>
                <a:ext uri="{FF2B5EF4-FFF2-40B4-BE49-F238E27FC236}">
                  <a16:creationId xmlns:a16="http://schemas.microsoft.com/office/drawing/2014/main" id="{840C70BD-7198-49EF-BF72-17DF648B6157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9" name="第">
              <a:extLst>
                <a:ext uri="{FF2B5EF4-FFF2-40B4-BE49-F238E27FC236}">
                  <a16:creationId xmlns:a16="http://schemas.microsoft.com/office/drawing/2014/main" id="{F78410F2-AF4F-489C-BF91-B39E96B6DE9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42D09FA1-4808-405F-A218-1898A891A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694552" y="702044"/>
            <a:ext cx="609600" cy="609600"/>
          </a:xfrm>
          <a:prstGeom prst="rect">
            <a:avLst/>
          </a:prstGeom>
        </p:spPr>
      </p:pic>
      <p:grpSp>
        <p:nvGrpSpPr>
          <p:cNvPr id="61" name="令和6年時点">
            <a:extLst>
              <a:ext uri="{FF2B5EF4-FFF2-40B4-BE49-F238E27FC236}">
                <a16:creationId xmlns:a16="http://schemas.microsoft.com/office/drawing/2014/main" id="{127D1C80-8744-4C36-89BE-B1A0AF4D96A8}"/>
              </a:ext>
            </a:extLst>
          </p:cNvPr>
          <p:cNvGrpSpPr/>
          <p:nvPr/>
        </p:nvGrpSpPr>
        <p:grpSpPr>
          <a:xfrm>
            <a:off x="9921058" y="3801101"/>
            <a:ext cx="2056550" cy="509222"/>
            <a:chOff x="9493858" y="3729771"/>
            <a:chExt cx="2056550" cy="509222"/>
          </a:xfrm>
        </p:grpSpPr>
        <p:sp>
          <p:nvSpPr>
            <p:cNvPr id="62" name="令和５年度末時点">
              <a:extLst>
                <a:ext uri="{FF2B5EF4-FFF2-40B4-BE49-F238E27FC236}">
                  <a16:creationId xmlns:a16="http://schemas.microsoft.com/office/drawing/2014/main" id="{DF8CE22D-61B6-412E-8D84-576F9A2D5D64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4" name="ねんじてん">
              <a:extLst>
                <a:ext uri="{FF2B5EF4-FFF2-40B4-BE49-F238E27FC236}">
                  <a16:creationId xmlns:a16="http://schemas.microsoft.com/office/drawing/2014/main" id="{5BC66D0F-CE83-4490-88BB-09D02D0424AF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65" name="れいわ">
              <a:extLst>
                <a:ext uri="{FF2B5EF4-FFF2-40B4-BE49-F238E27FC236}">
                  <a16:creationId xmlns:a16="http://schemas.microsoft.com/office/drawing/2014/main" id="{D6AF3ECE-8972-4BC5-A1FF-F592A21F349C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BA754F0F-EF53-4F07-A7F8-30D00106D49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6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9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9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1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5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20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7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9913" y="475530"/>
            <a:ext cx="10908815" cy="6382470"/>
          </a:xfrm>
          <a:prstGeom prst="rect">
            <a:avLst/>
          </a:prstGeom>
        </p:spPr>
      </p:pic>
      <p:grpSp>
        <p:nvGrpSpPr>
          <p:cNvPr id="5" name="虫歯がある人の割合は・・・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165610" y="1312008"/>
            <a:ext cx="9460350" cy="830746"/>
            <a:chOff x="1034292" y="1672194"/>
            <a:chExt cx="9674478" cy="78414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034292" y="1815810"/>
              <a:ext cx="9674478" cy="64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むし歯がある人の割合は「約</a:t>
              </a:r>
              <a:r>
                <a:rPr kumimoji="1"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40</a:t>
              </a:r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％」です。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970505" y="1703080"/>
              <a:ext cx="595152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5006565" y="1688419"/>
              <a:ext cx="1135819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020794" y="1672194"/>
              <a:ext cx="684150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  <a:endParaRPr kumimoji="1" lang="ja-JP" altLang="en-US" sz="1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135969" y="1694869"/>
              <a:ext cx="512806" cy="290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</a:p>
          </p:txBody>
        </p:sp>
      </p:grpSp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次に進む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sp>
        <p:nvSpPr>
          <p:cNvPr id="79" name="出典リンク">
            <a:extLst>
              <a:ext uri="{FF2B5EF4-FFF2-40B4-BE49-F238E27FC236}">
                <a16:creationId xmlns:a16="http://schemas.microsoft.com/office/drawing/2014/main" id="{08F93048-5143-4642-B5B7-016DA5CA9575}"/>
              </a:ext>
            </a:extLst>
          </p:cNvPr>
          <p:cNvSpPr txBox="1"/>
          <p:nvPr/>
        </p:nvSpPr>
        <p:spPr>
          <a:xfrm>
            <a:off x="7818245" y="5313354"/>
            <a:ext cx="3214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2"/>
              </a:rPr>
              <a:t>令和４年度　大阪の学校保健統計調査報告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0" name="ちなみに・・・">
            <a:hlinkClick r:id="rId13" action="ppaction://hlinksldjump"/>
            <a:extLst>
              <a:ext uri="{FF2B5EF4-FFF2-40B4-BE49-F238E27FC236}">
                <a16:creationId xmlns:a16="http://schemas.microsoft.com/office/drawing/2014/main" id="{D2647FD8-C08E-4FE9-AE84-837E7D5A6C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51" name="クリック図">
            <a:hlinkClick r:id="rId13" action="ppaction://hlinksldjump"/>
            <a:extLst>
              <a:ext uri="{FF2B5EF4-FFF2-40B4-BE49-F238E27FC236}">
                <a16:creationId xmlns:a16="http://schemas.microsoft.com/office/drawing/2014/main" id="{7B0D5BFD-545B-44F0-86B4-B7205E6C36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EAF9318-A59C-48DC-A46A-F07F62126985}"/>
              </a:ext>
            </a:extLst>
          </p:cNvPr>
          <p:cNvSpPr/>
          <p:nvPr/>
        </p:nvSpPr>
        <p:spPr>
          <a:xfrm>
            <a:off x="1882348" y="3475054"/>
            <a:ext cx="8297376" cy="1156598"/>
          </a:xfrm>
          <a:prstGeom prst="rect">
            <a:avLst/>
          </a:prstGeom>
          <a:solidFill>
            <a:srgbClr val="FFFFEF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出典リンク">
            <a:hlinkClick r:id="rId16"/>
            <a:extLst>
              <a:ext uri="{FF2B5EF4-FFF2-40B4-BE49-F238E27FC236}">
                <a16:creationId xmlns:a16="http://schemas.microsoft.com/office/drawing/2014/main" id="{D560BFD5-B486-4016-A549-51ACD336BCBE}"/>
              </a:ext>
            </a:extLst>
          </p:cNvPr>
          <p:cNvSpPr txBox="1"/>
          <p:nvPr/>
        </p:nvSpPr>
        <p:spPr>
          <a:xfrm>
            <a:off x="7831837" y="5534035"/>
            <a:ext cx="30170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6"/>
              </a:rPr>
              <a:t>令和４年歯科疾患実態調査結果の概要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むし歯予防には・・・">
            <a:extLst>
              <a:ext uri="{FF2B5EF4-FFF2-40B4-BE49-F238E27FC236}">
                <a16:creationId xmlns:a16="http://schemas.microsoft.com/office/drawing/2014/main" id="{A3ABB48A-9F2C-44C5-A0F9-60675D1FDFF6}"/>
              </a:ext>
            </a:extLst>
          </p:cNvPr>
          <p:cNvGrpSpPr/>
          <p:nvPr/>
        </p:nvGrpSpPr>
        <p:grpSpPr>
          <a:xfrm>
            <a:off x="2119582" y="2134344"/>
            <a:ext cx="8112453" cy="668261"/>
            <a:chOff x="1841483" y="2194631"/>
            <a:chExt cx="8522534" cy="655828"/>
          </a:xfrm>
        </p:grpSpPr>
        <p:sp>
          <p:nvSpPr>
            <p:cNvPr id="54" name="虫歯">
              <a:extLst>
                <a:ext uri="{FF2B5EF4-FFF2-40B4-BE49-F238E27FC236}">
                  <a16:creationId xmlns:a16="http://schemas.microsoft.com/office/drawing/2014/main" id="{3745866C-B4F3-45F9-AC10-E9395502AF90}"/>
                </a:ext>
              </a:extLst>
            </p:cNvPr>
            <p:cNvSpPr txBox="1"/>
            <p:nvPr/>
          </p:nvSpPr>
          <p:spPr>
            <a:xfrm>
              <a:off x="1841483" y="2336974"/>
              <a:ext cx="8522534" cy="51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むし歯予防には歯みがきが大切ですね。</a:t>
              </a:r>
            </a:p>
          </p:txBody>
        </p:sp>
        <p:sp>
          <p:nvSpPr>
            <p:cNvPr id="55" name="やく">
              <a:extLst>
                <a:ext uri="{FF2B5EF4-FFF2-40B4-BE49-F238E27FC236}">
                  <a16:creationId xmlns:a16="http://schemas.microsoft.com/office/drawing/2014/main" id="{30C015AD-25E3-495A-B217-89AD020B53CE}"/>
                </a:ext>
              </a:extLst>
            </p:cNvPr>
            <p:cNvSpPr txBox="1"/>
            <p:nvPr/>
          </p:nvSpPr>
          <p:spPr>
            <a:xfrm>
              <a:off x="5158106" y="2210385"/>
              <a:ext cx="492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にん">
              <a:extLst>
                <a:ext uri="{FF2B5EF4-FFF2-40B4-BE49-F238E27FC236}">
                  <a16:creationId xmlns:a16="http://schemas.microsoft.com/office/drawing/2014/main" id="{C877F84F-AFDB-4768-9706-47C31DE36755}"/>
                </a:ext>
              </a:extLst>
            </p:cNvPr>
            <p:cNvSpPr txBox="1"/>
            <p:nvPr/>
          </p:nvSpPr>
          <p:spPr>
            <a:xfrm>
              <a:off x="7548943" y="2194631"/>
              <a:ext cx="916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</a:p>
          </p:txBody>
        </p:sp>
        <p:sp>
          <p:nvSpPr>
            <p:cNvPr id="57" name="にんずう">
              <a:extLst>
                <a:ext uri="{FF2B5EF4-FFF2-40B4-BE49-F238E27FC236}">
                  <a16:creationId xmlns:a16="http://schemas.microsoft.com/office/drawing/2014/main" id="{031CD3BB-5ADC-4454-8AC0-940E9E1BC510}"/>
                </a:ext>
              </a:extLst>
            </p:cNvPr>
            <p:cNvSpPr txBox="1"/>
            <p:nvPr/>
          </p:nvSpPr>
          <p:spPr>
            <a:xfrm>
              <a:off x="3328710" y="2213194"/>
              <a:ext cx="8788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よぼう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8" name="せんせい">
              <a:extLst>
                <a:ext uri="{FF2B5EF4-FFF2-40B4-BE49-F238E27FC236}">
                  <a16:creationId xmlns:a16="http://schemas.microsoft.com/office/drawing/2014/main" id="{F0811F04-704D-48CE-8688-88D17EE6E4C8}"/>
                </a:ext>
              </a:extLst>
            </p:cNvPr>
            <p:cNvSpPr txBox="1"/>
            <p:nvPr/>
          </p:nvSpPr>
          <p:spPr>
            <a:xfrm>
              <a:off x="2849501" y="2213198"/>
              <a:ext cx="424024" cy="37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</a:t>
              </a:r>
            </a:p>
          </p:txBody>
        </p:sp>
      </p:grpSp>
      <p:grpSp>
        <p:nvGrpSpPr>
          <p:cNvPr id="85" name="みんなはちゃんと・・・">
            <a:extLst>
              <a:ext uri="{FF2B5EF4-FFF2-40B4-BE49-F238E27FC236}">
                <a16:creationId xmlns:a16="http://schemas.microsoft.com/office/drawing/2014/main" id="{F220ED70-7113-499A-8FC6-7D8184A04174}"/>
              </a:ext>
            </a:extLst>
          </p:cNvPr>
          <p:cNvGrpSpPr/>
          <p:nvPr/>
        </p:nvGrpSpPr>
        <p:grpSpPr>
          <a:xfrm>
            <a:off x="2016655" y="4684943"/>
            <a:ext cx="8821568" cy="607812"/>
            <a:chOff x="2083404" y="2753130"/>
            <a:chExt cx="8318322" cy="607812"/>
          </a:xfrm>
        </p:grpSpPr>
        <p:sp>
          <p:nvSpPr>
            <p:cNvPr id="88" name="近くの都道府県と･･･">
              <a:extLst>
                <a:ext uri="{FF2B5EF4-FFF2-40B4-BE49-F238E27FC236}">
                  <a16:creationId xmlns:a16="http://schemas.microsoft.com/office/drawing/2014/main" id="{078FE200-5025-47B0-917A-6C2040FB0CEC}"/>
                </a:ext>
              </a:extLst>
            </p:cNvPr>
            <p:cNvSpPr txBox="1"/>
            <p:nvPr/>
          </p:nvSpPr>
          <p:spPr>
            <a:xfrm>
              <a:off x="2083404" y="2868499"/>
              <a:ext cx="83183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みんなはちゃんと毎日歯みがきをしているかな？</a:t>
              </a:r>
            </a:p>
          </p:txBody>
        </p:sp>
        <p:sp>
          <p:nvSpPr>
            <p:cNvPr id="89" name="ちか">
              <a:extLst>
                <a:ext uri="{FF2B5EF4-FFF2-40B4-BE49-F238E27FC236}">
                  <a16:creationId xmlns:a16="http://schemas.microsoft.com/office/drawing/2014/main" id="{30C72164-C0AA-4594-BE93-ADFDEAF307F2}"/>
                </a:ext>
              </a:extLst>
            </p:cNvPr>
            <p:cNvSpPr txBox="1"/>
            <p:nvPr/>
          </p:nvSpPr>
          <p:spPr>
            <a:xfrm>
              <a:off x="5062666" y="2753130"/>
              <a:ext cx="11547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まいにち  は</a:t>
              </a:r>
            </a:p>
          </p:txBody>
        </p:sp>
      </p:grpSp>
      <p:grpSp>
        <p:nvGrpSpPr>
          <p:cNvPr id="18" name="ここで、歯みがきについて・・・">
            <a:extLst>
              <a:ext uri="{FF2B5EF4-FFF2-40B4-BE49-F238E27FC236}">
                <a16:creationId xmlns:a16="http://schemas.microsoft.com/office/drawing/2014/main" id="{6BE0B23E-C0B1-422F-9725-9962BCEAEB55}"/>
              </a:ext>
            </a:extLst>
          </p:cNvPr>
          <p:cNvGrpSpPr/>
          <p:nvPr/>
        </p:nvGrpSpPr>
        <p:grpSpPr>
          <a:xfrm>
            <a:off x="538414" y="2807226"/>
            <a:ext cx="11196573" cy="618363"/>
            <a:chOff x="1371564" y="3034628"/>
            <a:chExt cx="8362997" cy="697475"/>
          </a:xfrm>
        </p:grpSpPr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23D71AA6-17AA-452C-A158-D5ECBFD2BD37}"/>
                </a:ext>
              </a:extLst>
            </p:cNvPr>
            <p:cNvSpPr/>
            <p:nvPr/>
          </p:nvSpPr>
          <p:spPr>
            <a:xfrm>
              <a:off x="1371564" y="3057225"/>
              <a:ext cx="8350569" cy="674878"/>
            </a:xfrm>
            <a:prstGeom prst="roundRect">
              <a:avLst/>
            </a:prstGeom>
            <a:solidFill>
              <a:srgbClr val="FCF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495B28FF-D06B-4F28-8F59-D5BC57F63C59}"/>
                </a:ext>
              </a:extLst>
            </p:cNvPr>
            <p:cNvGrpSpPr/>
            <p:nvPr/>
          </p:nvGrpSpPr>
          <p:grpSpPr>
            <a:xfrm>
              <a:off x="1484250" y="3034628"/>
              <a:ext cx="8250311" cy="620975"/>
              <a:chOff x="1371078" y="3274730"/>
              <a:chExt cx="8242947" cy="600205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8C2A315F-08C6-4D3D-88A1-72CB51B46413}"/>
                  </a:ext>
                </a:extLst>
              </p:cNvPr>
              <p:cNvGrpSpPr/>
              <p:nvPr/>
            </p:nvGrpSpPr>
            <p:grpSpPr>
              <a:xfrm>
                <a:off x="1371078" y="3274730"/>
                <a:ext cx="8242947" cy="600205"/>
                <a:chOff x="1500178" y="2696283"/>
                <a:chExt cx="7497672" cy="762365"/>
              </a:xfrm>
            </p:grpSpPr>
            <p:sp>
              <p:nvSpPr>
                <p:cNvPr id="110" name="近くの都道府県と･･･">
                  <a:extLst>
                    <a:ext uri="{FF2B5EF4-FFF2-40B4-BE49-F238E27FC236}">
                      <a16:creationId xmlns:a16="http://schemas.microsoft.com/office/drawing/2014/main" id="{45DE20BC-924F-4229-BAF8-21C8B1E6C081}"/>
                    </a:ext>
                  </a:extLst>
                </p:cNvPr>
                <p:cNvSpPr txBox="1"/>
                <p:nvPr/>
              </p:nvSpPr>
              <p:spPr>
                <a:xfrm>
                  <a:off x="1500178" y="2861974"/>
                  <a:ext cx="7497672" cy="596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dist"/>
                  <a:r>
                    <a:rPr kumimoji="1" lang="ja-JP" altLang="en-US" sz="22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ここで、歯みがきについて、大人も子どもも含めて全国で見てみると・・・</a:t>
                  </a:r>
                </a:p>
              </p:txBody>
            </p:sp>
            <p:sp>
              <p:nvSpPr>
                <p:cNvPr id="120" name="やく">
                  <a:extLst>
                    <a:ext uri="{FF2B5EF4-FFF2-40B4-BE49-F238E27FC236}">
                      <a16:creationId xmlns:a16="http://schemas.microsoft.com/office/drawing/2014/main" id="{0F3C0873-A245-47DB-97D2-EF952C481BEA}"/>
                    </a:ext>
                  </a:extLst>
                </p:cNvPr>
                <p:cNvSpPr txBox="1"/>
                <p:nvPr/>
              </p:nvSpPr>
              <p:spPr>
                <a:xfrm>
                  <a:off x="6522205" y="2713443"/>
                  <a:ext cx="503126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ぜんこく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121" name="やく">
                  <a:extLst>
                    <a:ext uri="{FF2B5EF4-FFF2-40B4-BE49-F238E27FC236}">
                      <a16:creationId xmlns:a16="http://schemas.microsoft.com/office/drawing/2014/main" id="{1B6E1561-D62F-46F5-9CB8-D6F62A0F96EB}"/>
                    </a:ext>
                  </a:extLst>
                </p:cNvPr>
                <p:cNvSpPr txBox="1"/>
                <p:nvPr/>
              </p:nvSpPr>
              <p:spPr>
                <a:xfrm>
                  <a:off x="7195616" y="2725485"/>
                  <a:ext cx="269479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み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44" name="やく">
                  <a:extLst>
                    <a:ext uri="{FF2B5EF4-FFF2-40B4-BE49-F238E27FC236}">
                      <a16:creationId xmlns:a16="http://schemas.microsoft.com/office/drawing/2014/main" id="{299F2A39-8B55-4FBB-9490-4703FAF15510}"/>
                    </a:ext>
                  </a:extLst>
                </p:cNvPr>
                <p:cNvSpPr txBox="1"/>
                <p:nvPr/>
              </p:nvSpPr>
              <p:spPr>
                <a:xfrm>
                  <a:off x="4345278" y="2724025"/>
                  <a:ext cx="526966" cy="283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おとな</a:t>
                  </a:r>
                </a:p>
              </p:txBody>
            </p:sp>
            <p:sp>
              <p:nvSpPr>
                <p:cNvPr id="45" name="やく">
                  <a:extLst>
                    <a:ext uri="{FF2B5EF4-FFF2-40B4-BE49-F238E27FC236}">
                      <a16:creationId xmlns:a16="http://schemas.microsoft.com/office/drawing/2014/main" id="{34E9F045-9ABA-43C2-9AF1-19C3CF814919}"/>
                    </a:ext>
                  </a:extLst>
                </p:cNvPr>
                <p:cNvSpPr txBox="1"/>
                <p:nvPr/>
              </p:nvSpPr>
              <p:spPr>
                <a:xfrm>
                  <a:off x="4958077" y="2696283"/>
                  <a:ext cx="367168" cy="283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こ</a:t>
                  </a:r>
                  <a:endParaRPr kumimoji="1"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endParaRPr>
                </a:p>
              </p:txBody>
            </p:sp>
            <p:sp>
              <p:nvSpPr>
                <p:cNvPr id="46" name="やく">
                  <a:extLst>
                    <a:ext uri="{FF2B5EF4-FFF2-40B4-BE49-F238E27FC236}">
                      <a16:creationId xmlns:a16="http://schemas.microsoft.com/office/drawing/2014/main" id="{50F7FAEB-F97D-4DFF-A9EB-AA1A3E820AF0}"/>
                    </a:ext>
                  </a:extLst>
                </p:cNvPr>
                <p:cNvSpPr txBox="1"/>
                <p:nvPr/>
              </p:nvSpPr>
              <p:spPr>
                <a:xfrm>
                  <a:off x="5868794" y="2741902"/>
                  <a:ext cx="289984" cy="319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kumimoji="1" lang="ja-JP" altLang="en-US" sz="900" dirty="0">
                      <a:solidFill>
                        <a:schemeClr val="tx2">
                          <a:lumMod val="25000"/>
                        </a:schemeClr>
                      </a:solidFill>
                      <a:latin typeface="HGS創英角ﾎﾟｯﾌﾟ体" panose="040B0A00000000000000" pitchFamily="50" charset="-128"/>
                      <a:ea typeface="HGS創英角ﾎﾟｯﾌﾟ体" panose="040B0A00000000000000" pitchFamily="50" charset="-128"/>
                    </a:rPr>
                    <a:t>ふく</a:t>
                  </a:r>
                </a:p>
              </p:txBody>
            </p:sp>
          </p:grpSp>
          <p:sp>
            <p:nvSpPr>
              <p:cNvPr id="59" name="やく">
                <a:extLst>
                  <a:ext uri="{FF2B5EF4-FFF2-40B4-BE49-F238E27FC236}">
                    <a16:creationId xmlns:a16="http://schemas.microsoft.com/office/drawing/2014/main" id="{AB3A39B5-77E5-44F0-9A21-7B19F5969490}"/>
                  </a:ext>
                </a:extLst>
              </p:cNvPr>
              <p:cNvSpPr txBox="1"/>
              <p:nvPr/>
            </p:nvSpPr>
            <p:spPr>
              <a:xfrm>
                <a:off x="2369493" y="3307339"/>
                <a:ext cx="273082" cy="214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9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は</a:t>
                </a:r>
                <a:endPara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grpSp>
        <p:nvGrpSpPr>
          <p:cNvPr id="17" name="ほとんどの人が・・・">
            <a:extLst>
              <a:ext uri="{FF2B5EF4-FFF2-40B4-BE49-F238E27FC236}">
                <a16:creationId xmlns:a16="http://schemas.microsoft.com/office/drawing/2014/main" id="{B5F86FB0-0ED5-4376-ADB7-7383D911A84C}"/>
              </a:ext>
            </a:extLst>
          </p:cNvPr>
          <p:cNvGrpSpPr/>
          <p:nvPr/>
        </p:nvGrpSpPr>
        <p:grpSpPr>
          <a:xfrm>
            <a:off x="9922179" y="3545387"/>
            <a:ext cx="2222068" cy="1082767"/>
            <a:chOff x="10115582" y="3565614"/>
            <a:chExt cx="2133715" cy="1082767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A0392733-C36A-4E11-8975-A39AEA19C498}"/>
                </a:ext>
              </a:extLst>
            </p:cNvPr>
            <p:cNvGrpSpPr/>
            <p:nvPr/>
          </p:nvGrpSpPr>
          <p:grpSpPr>
            <a:xfrm>
              <a:off x="10115582" y="3565614"/>
              <a:ext cx="2095590" cy="1082767"/>
              <a:chOff x="9897047" y="3310526"/>
              <a:chExt cx="2095590" cy="1082767"/>
            </a:xfrm>
          </p:grpSpPr>
          <p:sp>
            <p:nvSpPr>
              <p:cNvPr id="67" name="吹き出し: 角を丸めた四角形 66">
                <a:extLst>
                  <a:ext uri="{FF2B5EF4-FFF2-40B4-BE49-F238E27FC236}">
                    <a16:creationId xmlns:a16="http://schemas.microsoft.com/office/drawing/2014/main" id="{F485C4AD-5BEA-45DD-9B36-49B57D8B6432}"/>
                  </a:ext>
                </a:extLst>
              </p:cNvPr>
              <p:cNvSpPr/>
              <p:nvPr/>
            </p:nvSpPr>
            <p:spPr>
              <a:xfrm>
                <a:off x="9897047" y="3310526"/>
                <a:ext cx="2095590" cy="1082767"/>
              </a:xfrm>
              <a:prstGeom prst="wedgeRoundRectCallout">
                <a:avLst>
                  <a:gd name="adj1" fmla="val -63001"/>
                  <a:gd name="adj2" fmla="val -11136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やく">
                <a:extLst>
                  <a:ext uri="{FF2B5EF4-FFF2-40B4-BE49-F238E27FC236}">
                    <a16:creationId xmlns:a16="http://schemas.microsoft.com/office/drawing/2014/main" id="{A4212270-3EBC-465C-912D-86DF5669469B}"/>
                  </a:ext>
                </a:extLst>
              </p:cNvPr>
              <p:cNvSpPr txBox="1"/>
              <p:nvPr/>
            </p:nvSpPr>
            <p:spPr>
              <a:xfrm>
                <a:off x="11066668" y="3338635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ひと</a:t>
                </a:r>
                <a:endPara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9" name="やく">
                <a:extLst>
                  <a:ext uri="{FF2B5EF4-FFF2-40B4-BE49-F238E27FC236}">
                    <a16:creationId xmlns:a16="http://schemas.microsoft.com/office/drawing/2014/main" id="{B201E1E8-278E-473E-9085-A78D82169C83}"/>
                  </a:ext>
                </a:extLst>
              </p:cNvPr>
              <p:cNvSpPr txBox="1"/>
              <p:nvPr/>
            </p:nvSpPr>
            <p:spPr>
              <a:xfrm>
                <a:off x="9938790" y="3931986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は</a:t>
                </a:r>
              </a:p>
            </p:txBody>
          </p:sp>
          <p:sp>
            <p:nvSpPr>
              <p:cNvPr id="70" name="やく">
                <a:extLst>
                  <a:ext uri="{FF2B5EF4-FFF2-40B4-BE49-F238E27FC236}">
                    <a16:creationId xmlns:a16="http://schemas.microsoft.com/office/drawing/2014/main" id="{D9DEC8AD-8731-46C8-95FE-BEACA0C19E6A}"/>
                  </a:ext>
                </a:extLst>
              </p:cNvPr>
              <p:cNvSpPr txBox="1"/>
              <p:nvPr/>
            </p:nvSpPr>
            <p:spPr>
              <a:xfrm>
                <a:off x="10427732" y="3645597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にち</a:t>
                </a:r>
              </a:p>
            </p:txBody>
          </p:sp>
          <p:sp>
            <p:nvSpPr>
              <p:cNvPr id="71" name="やく">
                <a:extLst>
                  <a:ext uri="{FF2B5EF4-FFF2-40B4-BE49-F238E27FC236}">
                    <a16:creationId xmlns:a16="http://schemas.microsoft.com/office/drawing/2014/main" id="{881D8BEF-2C41-40B8-8290-27881D360C5B}"/>
                  </a:ext>
                </a:extLst>
              </p:cNvPr>
              <p:cNvSpPr txBox="1"/>
              <p:nvPr/>
            </p:nvSpPr>
            <p:spPr>
              <a:xfrm>
                <a:off x="10835436" y="3645597"/>
                <a:ext cx="3958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800" dirty="0">
                    <a:solidFill>
                      <a:schemeClr val="tx2">
                        <a:lumMod val="25000"/>
                      </a:schemeClr>
                    </a:solidFill>
                    <a:latin typeface="+mj-ea"/>
                    <a:ea typeface="+mj-ea"/>
                  </a:rPr>
                  <a:t>かい</a:t>
                </a:r>
              </a:p>
            </p:txBody>
          </p: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C1444CE-0238-4497-B035-B84A7C4ABC45}"/>
                </a:ext>
              </a:extLst>
            </p:cNvPr>
            <p:cNvSpPr txBox="1"/>
            <p:nvPr/>
          </p:nvSpPr>
          <p:spPr>
            <a:xfrm>
              <a:off x="10456225" y="3680256"/>
              <a:ext cx="138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ほとんどの人が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8D3AD91A-CF25-456F-AD12-A6722A536663}"/>
                </a:ext>
              </a:extLst>
            </p:cNvPr>
            <p:cNvSpPr txBox="1"/>
            <p:nvPr/>
          </p:nvSpPr>
          <p:spPr>
            <a:xfrm>
              <a:off x="10553130" y="4015833"/>
              <a:ext cx="10393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１日１回は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389CF76C-D7B8-4FBE-8C3D-2B17EFC681CF}"/>
                </a:ext>
              </a:extLst>
            </p:cNvPr>
            <p:cNvSpPr txBox="1"/>
            <p:nvPr/>
          </p:nvSpPr>
          <p:spPr>
            <a:xfrm>
              <a:off x="10175599" y="4296135"/>
              <a:ext cx="2073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歯みがきをしているね！</a:t>
              </a:r>
            </a:p>
          </p:txBody>
        </p:sp>
      </p:grpSp>
      <p:grpSp>
        <p:nvGrpSpPr>
          <p:cNvPr id="9" name="毎日歯みがきをする・・・">
            <a:extLst>
              <a:ext uri="{FF2B5EF4-FFF2-40B4-BE49-F238E27FC236}">
                <a16:creationId xmlns:a16="http://schemas.microsoft.com/office/drawing/2014/main" id="{D49F0171-8CEC-4DC1-AD0C-2AB3E7DA127A}"/>
              </a:ext>
            </a:extLst>
          </p:cNvPr>
          <p:cNvGrpSpPr/>
          <p:nvPr/>
        </p:nvGrpSpPr>
        <p:grpSpPr>
          <a:xfrm>
            <a:off x="2382590" y="3450051"/>
            <a:ext cx="6709248" cy="586719"/>
            <a:chOff x="2655550" y="3964757"/>
            <a:chExt cx="6233818" cy="464934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55550" y="4057843"/>
              <a:ext cx="6233818" cy="37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「毎日歯みがきをする人」は約</a:t>
              </a:r>
              <a:r>
                <a:rPr kumimoji="1" lang="en-US" altLang="ja-JP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97%</a:t>
              </a:r>
              <a:endParaRPr kumimoji="1" lang="ja-JP" altLang="en-US" sz="2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2970010" y="3966298"/>
              <a:ext cx="1168466" cy="20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まいにち　は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6472894" y="3970255"/>
              <a:ext cx="445397" cy="20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7567846" y="3964757"/>
              <a:ext cx="432181" cy="225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0" name="毎日2回以上・・・">
            <a:extLst>
              <a:ext uri="{FF2B5EF4-FFF2-40B4-BE49-F238E27FC236}">
                <a16:creationId xmlns:a16="http://schemas.microsoft.com/office/drawing/2014/main" id="{B9B11D07-9E4B-464E-8CA4-BFF3B625CB68}"/>
              </a:ext>
            </a:extLst>
          </p:cNvPr>
          <p:cNvGrpSpPr/>
          <p:nvPr/>
        </p:nvGrpSpPr>
        <p:grpSpPr>
          <a:xfrm>
            <a:off x="2140299" y="3960584"/>
            <a:ext cx="7703195" cy="584832"/>
            <a:chOff x="2689226" y="4447804"/>
            <a:chExt cx="7614496" cy="529173"/>
          </a:xfrm>
        </p:grpSpPr>
        <p:grpSp>
          <p:nvGrpSpPr>
            <p:cNvPr id="95" name="近くの都道府県と･･･">
              <a:extLst>
                <a:ext uri="{FF2B5EF4-FFF2-40B4-BE49-F238E27FC236}">
                  <a16:creationId xmlns:a16="http://schemas.microsoft.com/office/drawing/2014/main" id="{CBD2E392-79ED-4349-8C3F-0DDF91D7339D}"/>
                </a:ext>
              </a:extLst>
            </p:cNvPr>
            <p:cNvGrpSpPr/>
            <p:nvPr/>
          </p:nvGrpSpPr>
          <p:grpSpPr>
            <a:xfrm>
              <a:off x="2689226" y="4460698"/>
              <a:ext cx="7614496" cy="516279"/>
              <a:chOff x="2404712" y="1842075"/>
              <a:chExt cx="8287136" cy="875924"/>
            </a:xfrm>
          </p:grpSpPr>
          <p:sp>
            <p:nvSpPr>
              <p:cNvPr id="96" name="近くの都道府県と･･･">
                <a:extLst>
                  <a:ext uri="{FF2B5EF4-FFF2-40B4-BE49-F238E27FC236}">
                    <a16:creationId xmlns:a16="http://schemas.microsoft.com/office/drawing/2014/main" id="{E9ACDBDA-0001-4852-A045-729B1D31177C}"/>
                  </a:ext>
                </a:extLst>
              </p:cNvPr>
              <p:cNvSpPr txBox="1"/>
              <p:nvPr/>
            </p:nvSpPr>
            <p:spPr>
              <a:xfrm>
                <a:off x="2404712" y="2024073"/>
                <a:ext cx="8287136" cy="693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2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「毎日２回以上歯みがきをする人」は約</a:t>
                </a:r>
                <a:r>
                  <a:rPr kumimoji="1" lang="en-US" altLang="ja-JP" sz="22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79%</a:t>
                </a:r>
                <a:endParaRPr kumimoji="1" lang="ja-JP" altLang="en-US" sz="2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97" name="ちか">
                <a:extLst>
                  <a:ext uri="{FF2B5EF4-FFF2-40B4-BE49-F238E27FC236}">
                    <a16:creationId xmlns:a16="http://schemas.microsoft.com/office/drawing/2014/main" id="{E1133227-E716-4B39-A718-4FCACEA47FEA}"/>
                  </a:ext>
                </a:extLst>
              </p:cNvPr>
              <p:cNvSpPr txBox="1"/>
              <p:nvPr/>
            </p:nvSpPr>
            <p:spPr>
              <a:xfrm>
                <a:off x="2791562" y="1842075"/>
                <a:ext cx="862902" cy="389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05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まいにち</a:t>
                </a:r>
              </a:p>
            </p:txBody>
          </p:sp>
        </p:grpSp>
        <p:sp>
          <p:nvSpPr>
            <p:cNvPr id="98" name="とどうふけん">
              <a:extLst>
                <a:ext uri="{FF2B5EF4-FFF2-40B4-BE49-F238E27FC236}">
                  <a16:creationId xmlns:a16="http://schemas.microsoft.com/office/drawing/2014/main" id="{771B885E-E854-4D4D-B3F9-1ED7A9AC5F54}"/>
                </a:ext>
              </a:extLst>
            </p:cNvPr>
            <p:cNvSpPr txBox="1"/>
            <p:nvPr/>
          </p:nvSpPr>
          <p:spPr>
            <a:xfrm>
              <a:off x="4166981" y="4447804"/>
              <a:ext cx="1139599" cy="22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かい いじょう　</a:t>
              </a:r>
            </a:p>
          </p:txBody>
        </p:sp>
        <p:sp>
          <p:nvSpPr>
            <p:cNvPr id="99" name="とどうふけん">
              <a:extLst>
                <a:ext uri="{FF2B5EF4-FFF2-40B4-BE49-F238E27FC236}">
                  <a16:creationId xmlns:a16="http://schemas.microsoft.com/office/drawing/2014/main" id="{D3EC6810-4652-43B6-A941-5278528844CF}"/>
                </a:ext>
              </a:extLst>
            </p:cNvPr>
            <p:cNvSpPr txBox="1"/>
            <p:nvPr/>
          </p:nvSpPr>
          <p:spPr>
            <a:xfrm>
              <a:off x="5334971" y="4447804"/>
              <a:ext cx="37357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</a:t>
              </a:r>
            </a:p>
          </p:txBody>
        </p:sp>
        <p:sp>
          <p:nvSpPr>
            <p:cNvPr id="102" name="くら">
              <a:extLst>
                <a:ext uri="{FF2B5EF4-FFF2-40B4-BE49-F238E27FC236}">
                  <a16:creationId xmlns:a16="http://schemas.microsoft.com/office/drawing/2014/main" id="{85C85187-282D-40C6-8BA2-B15DECEFE291}"/>
                </a:ext>
              </a:extLst>
            </p:cNvPr>
            <p:cNvSpPr txBox="1"/>
            <p:nvPr/>
          </p:nvSpPr>
          <p:spPr>
            <a:xfrm>
              <a:off x="7918401" y="4458834"/>
              <a:ext cx="485269" cy="22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48" name="くら">
              <a:extLst>
                <a:ext uri="{FF2B5EF4-FFF2-40B4-BE49-F238E27FC236}">
                  <a16:creationId xmlns:a16="http://schemas.microsoft.com/office/drawing/2014/main" id="{6BD6A922-CE18-4FCA-B7C7-3D4DC9C95025}"/>
                </a:ext>
              </a:extLst>
            </p:cNvPr>
            <p:cNvSpPr txBox="1"/>
            <p:nvPr/>
          </p:nvSpPr>
          <p:spPr>
            <a:xfrm>
              <a:off x="8993764" y="4458846"/>
              <a:ext cx="48526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pic>
        <p:nvPicPr>
          <p:cNvPr id="74" name="図 73">
            <a:hlinkClick r:id="rId17" action="ppaction://hlinksldjump"/>
            <a:extLst>
              <a:ext uri="{FF2B5EF4-FFF2-40B4-BE49-F238E27FC236}">
                <a16:creationId xmlns:a16="http://schemas.microsoft.com/office/drawing/2014/main" id="{CAF35374-EE4C-4FE5-B3C6-C243F7EB77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91" name="ざんねん">
            <a:extLst>
              <a:ext uri="{FF2B5EF4-FFF2-40B4-BE49-F238E27FC236}">
                <a16:creationId xmlns:a16="http://schemas.microsoft.com/office/drawing/2014/main" id="{12C93364-1932-4D18-8D08-ED9F2EF5CBB1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92" name="ざんねん">
              <a:extLst>
                <a:ext uri="{FF2B5EF4-FFF2-40B4-BE49-F238E27FC236}">
                  <a16:creationId xmlns:a16="http://schemas.microsoft.com/office/drawing/2014/main" id="{8A2A11AC-2CA2-4E9F-BEC3-87830E92C321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3" name="×">
              <a:extLst>
                <a:ext uri="{FF2B5EF4-FFF2-40B4-BE49-F238E27FC236}">
                  <a16:creationId xmlns:a16="http://schemas.microsoft.com/office/drawing/2014/main" id="{3EAEC2A3-A287-4A8A-BEE4-67AB49BF6513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4" name="blip01 (1)">
            <a:hlinkClick r:id="" action="ppaction://media"/>
            <a:extLst>
              <a:ext uri="{FF2B5EF4-FFF2-40B4-BE49-F238E27FC236}">
                <a16:creationId xmlns:a16="http://schemas.microsoft.com/office/drawing/2014/main" id="{7E6D2D7A-E10C-4DE2-97BE-50619616B7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3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8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3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8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8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3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3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4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7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700"/>
                            </p:stCondLst>
                            <p:childTnLst>
                              <p:par>
                                <p:cTn id="1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8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0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" name="忠岡町の面積は約・・・">
            <a:extLst>
              <a:ext uri="{FF2B5EF4-FFF2-40B4-BE49-F238E27FC236}">
                <a16:creationId xmlns:a16="http://schemas.microsoft.com/office/drawing/2014/main" id="{943263AB-D68B-40E5-A480-946EBA6965E4}"/>
              </a:ext>
            </a:extLst>
          </p:cNvPr>
          <p:cNvGrpSpPr/>
          <p:nvPr/>
        </p:nvGrpSpPr>
        <p:grpSpPr>
          <a:xfrm>
            <a:off x="2514473" y="1321467"/>
            <a:ext cx="8436332" cy="826677"/>
            <a:chOff x="399245" y="1584012"/>
            <a:chExt cx="6683582" cy="73109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399245" y="1730329"/>
              <a:ext cx="6683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忠岡町の面積は約４</a:t>
              </a:r>
              <a:r>
                <a:rPr lang="en-US" altLang="ja-JP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㎢</a:t>
              </a:r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です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。</a:t>
              </a:r>
              <a:endParaRPr kumimoji="1" lang="en-US" altLang="ja-JP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88549" y="1590149"/>
              <a:ext cx="1053542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9F4E42F5-05B6-4A4D-B264-081EF960FBDC}"/>
                </a:ext>
              </a:extLst>
            </p:cNvPr>
            <p:cNvSpPr txBox="1"/>
            <p:nvPr/>
          </p:nvSpPr>
          <p:spPr>
            <a:xfrm>
              <a:off x="4106797" y="1584012"/>
              <a:ext cx="459140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  <p:sp>
          <p:nvSpPr>
            <p:cNvPr id="71" name="にん">
              <a:extLst>
                <a:ext uri="{FF2B5EF4-FFF2-40B4-BE49-F238E27FC236}">
                  <a16:creationId xmlns:a16="http://schemas.microsoft.com/office/drawing/2014/main" id="{98656877-DE9D-43C7-BA03-9D07CAA2E01B}"/>
                </a:ext>
              </a:extLst>
            </p:cNvPr>
            <p:cNvSpPr txBox="1"/>
            <p:nvPr/>
          </p:nvSpPr>
          <p:spPr>
            <a:xfrm>
              <a:off x="417299" y="1586846"/>
              <a:ext cx="1516819" cy="272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ただおかちょう</a:t>
              </a:r>
            </a:p>
          </p:txBody>
        </p:sp>
      </p:grpSp>
      <p:pic>
        <p:nvPicPr>
          <p:cNvPr id="2" name="大阪府地図">
            <a:extLst>
              <a:ext uri="{FF2B5EF4-FFF2-40B4-BE49-F238E27FC236}">
                <a16:creationId xmlns:a16="http://schemas.microsoft.com/office/drawing/2014/main" id="{082F9117-5531-4672-A076-1D60E81655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290" t="12456" r="2450" b="7472"/>
          <a:stretch/>
        </p:blipFill>
        <p:spPr>
          <a:xfrm>
            <a:off x="2763256" y="2691075"/>
            <a:ext cx="3225712" cy="306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矢印">
            <a:extLst>
              <a:ext uri="{FF2B5EF4-FFF2-40B4-BE49-F238E27FC236}">
                <a16:creationId xmlns:a16="http://schemas.microsoft.com/office/drawing/2014/main" id="{F458FD77-421B-4EEF-BE07-CE0991490CC5}"/>
              </a:ext>
            </a:extLst>
          </p:cNvPr>
          <p:cNvSpPr/>
          <p:nvPr/>
        </p:nvSpPr>
        <p:spPr>
          <a:xfrm rot="357851">
            <a:off x="3371004" y="4655279"/>
            <a:ext cx="495557" cy="373570"/>
          </a:xfrm>
          <a:prstGeom prst="rightArrow">
            <a:avLst>
              <a:gd name="adj1" fmla="val 17186"/>
              <a:gd name="adj2" fmla="val 352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万博記念公園の・・・">
            <a:extLst>
              <a:ext uri="{FF2B5EF4-FFF2-40B4-BE49-F238E27FC236}">
                <a16:creationId xmlns:a16="http://schemas.microsoft.com/office/drawing/2014/main" id="{2C219945-07CD-42BA-B154-0EEC794BB7F8}"/>
              </a:ext>
            </a:extLst>
          </p:cNvPr>
          <p:cNvGrpSpPr/>
          <p:nvPr/>
        </p:nvGrpSpPr>
        <p:grpSpPr>
          <a:xfrm>
            <a:off x="2514473" y="2053699"/>
            <a:ext cx="8056394" cy="604924"/>
            <a:chOff x="2679589" y="2329305"/>
            <a:chExt cx="8811977" cy="529917"/>
          </a:xfrm>
        </p:grpSpPr>
        <p:sp>
          <p:nvSpPr>
            <p:cNvPr id="62" name="先生の人数は・・・">
              <a:extLst>
                <a:ext uri="{FF2B5EF4-FFF2-40B4-BE49-F238E27FC236}">
                  <a16:creationId xmlns:a16="http://schemas.microsoft.com/office/drawing/2014/main" id="{D5729134-E5A2-4E8A-9539-CCA9D8218C30}"/>
                </a:ext>
              </a:extLst>
            </p:cNvPr>
            <p:cNvSpPr txBox="1"/>
            <p:nvPr/>
          </p:nvSpPr>
          <p:spPr>
            <a:xfrm>
              <a:off x="2679589" y="2454801"/>
              <a:ext cx="8811977" cy="40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万博記念公園の約</a:t>
              </a:r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1.5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倍の面積です。</a:t>
              </a:r>
            </a:p>
          </p:txBody>
        </p:sp>
        <p:sp>
          <p:nvSpPr>
            <p:cNvPr id="64" name="せんせい">
              <a:extLst>
                <a:ext uri="{FF2B5EF4-FFF2-40B4-BE49-F238E27FC236}">
                  <a16:creationId xmlns:a16="http://schemas.microsoft.com/office/drawing/2014/main" id="{64CFA308-14D2-41B3-BED7-CBF4B125B862}"/>
                </a:ext>
              </a:extLst>
            </p:cNvPr>
            <p:cNvSpPr txBox="1"/>
            <p:nvPr/>
          </p:nvSpPr>
          <p:spPr>
            <a:xfrm>
              <a:off x="2743023" y="2329305"/>
              <a:ext cx="3041950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ばんぱくきねんこうえん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55DF1560-5861-4210-9ADD-9CA4B1EB734E}"/>
                </a:ext>
              </a:extLst>
            </p:cNvPr>
            <p:cNvSpPr txBox="1"/>
            <p:nvPr/>
          </p:nvSpPr>
          <p:spPr>
            <a:xfrm>
              <a:off x="7851061" y="2348317"/>
              <a:ext cx="55972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ばい</a:t>
              </a:r>
            </a:p>
          </p:txBody>
        </p:sp>
        <p:sp>
          <p:nvSpPr>
            <p:cNvPr id="74" name="にん">
              <a:extLst>
                <a:ext uri="{FF2B5EF4-FFF2-40B4-BE49-F238E27FC236}">
                  <a16:creationId xmlns:a16="http://schemas.microsoft.com/office/drawing/2014/main" id="{E7F93799-7D16-4BAE-983D-4C2DE012308D}"/>
                </a:ext>
              </a:extLst>
            </p:cNvPr>
            <p:cNvSpPr txBox="1"/>
            <p:nvPr/>
          </p:nvSpPr>
          <p:spPr>
            <a:xfrm>
              <a:off x="8883487" y="2345525"/>
              <a:ext cx="1082183" cy="22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めんせき</a:t>
              </a:r>
            </a:p>
          </p:txBody>
        </p:sp>
        <p:sp>
          <p:nvSpPr>
            <p:cNvPr id="38" name="にん">
              <a:extLst>
                <a:ext uri="{FF2B5EF4-FFF2-40B4-BE49-F238E27FC236}">
                  <a16:creationId xmlns:a16="http://schemas.microsoft.com/office/drawing/2014/main" id="{1070C89B-80E8-4E5D-94E8-5FB7D420D338}"/>
                </a:ext>
              </a:extLst>
            </p:cNvPr>
            <p:cNvSpPr txBox="1"/>
            <p:nvPr/>
          </p:nvSpPr>
          <p:spPr>
            <a:xfrm>
              <a:off x="6257676" y="2346842"/>
              <a:ext cx="5597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</a:p>
          </p:txBody>
        </p:sp>
      </p:grpSp>
      <p:sp>
        <p:nvSpPr>
          <p:cNvPr id="41" name="出典リンク">
            <a:extLst>
              <a:ext uri="{FF2B5EF4-FFF2-40B4-BE49-F238E27FC236}">
                <a16:creationId xmlns:a16="http://schemas.microsoft.com/office/drawing/2014/main" id="{168E2CB0-8C32-4266-BC40-DF1B56BB4535}"/>
              </a:ext>
            </a:extLst>
          </p:cNvPr>
          <p:cNvSpPr txBox="1"/>
          <p:nvPr/>
        </p:nvSpPr>
        <p:spPr>
          <a:xfrm>
            <a:off x="10001544" y="5310859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万博記念公園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3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出典リンク">
            <a:extLst>
              <a:ext uri="{FF2B5EF4-FFF2-40B4-BE49-F238E27FC236}">
                <a16:creationId xmlns:a16="http://schemas.microsoft.com/office/drawing/2014/main" id="{CB46247C-78B1-4AB1-8476-7227FB7F9573}"/>
              </a:ext>
            </a:extLst>
          </p:cNvPr>
          <p:cNvSpPr txBox="1"/>
          <p:nvPr/>
        </p:nvSpPr>
        <p:spPr>
          <a:xfrm>
            <a:off x="10003751" y="5065620"/>
            <a:ext cx="13525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忠岡町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hlinkClick r:id="rId14"/>
              </a:rPr>
              <a:t>HP</a:t>
            </a:r>
            <a:endParaRPr lang="ja-JP" altLang="en-US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" name="万博記念公園">
            <a:extLst>
              <a:ext uri="{FF2B5EF4-FFF2-40B4-BE49-F238E27FC236}">
                <a16:creationId xmlns:a16="http://schemas.microsoft.com/office/drawing/2014/main" id="{AB77F357-616C-4590-B708-0F6B9AF9E6A3}"/>
              </a:ext>
            </a:extLst>
          </p:cNvPr>
          <p:cNvGrpSpPr/>
          <p:nvPr/>
        </p:nvGrpSpPr>
        <p:grpSpPr>
          <a:xfrm>
            <a:off x="6388817" y="2685861"/>
            <a:ext cx="3561137" cy="3067316"/>
            <a:chOff x="5967370" y="2872003"/>
            <a:chExt cx="3285250" cy="2906024"/>
          </a:xfrm>
        </p:grpSpPr>
        <p:pic>
          <p:nvPicPr>
            <p:cNvPr id="3081" name="Picture 9">
              <a:extLst>
                <a:ext uri="{FF2B5EF4-FFF2-40B4-BE49-F238E27FC236}">
                  <a16:creationId xmlns:a16="http://schemas.microsoft.com/office/drawing/2014/main" id="{9EF70486-437D-44AE-8B8C-921D51EB3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370" y="2872003"/>
              <a:ext cx="3285250" cy="2906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8" descr="太陽の塔のイラスト">
              <a:extLst>
                <a:ext uri="{FF2B5EF4-FFF2-40B4-BE49-F238E27FC236}">
                  <a16:creationId xmlns:a16="http://schemas.microsoft.com/office/drawing/2014/main" id="{7B70E139-E809-46D1-A722-B6A30D175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20" y="3043999"/>
              <a:ext cx="2904386" cy="2581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図 33">
            <a:hlinkClick r:id="rId19" action="ppaction://hlinksldjump"/>
            <a:extLst>
              <a:ext uri="{FF2B5EF4-FFF2-40B4-BE49-F238E27FC236}">
                <a16:creationId xmlns:a16="http://schemas.microsoft.com/office/drawing/2014/main" id="{3590DF1D-2B38-45E4-B5C4-EC66648D0E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  <p:grpSp>
        <p:nvGrpSpPr>
          <p:cNvPr id="30" name="ざんねん">
            <a:extLst>
              <a:ext uri="{FF2B5EF4-FFF2-40B4-BE49-F238E27FC236}">
                <a16:creationId xmlns:a16="http://schemas.microsoft.com/office/drawing/2014/main" id="{A1D05977-7685-4682-91A0-0117F87B3CF2}"/>
              </a:ext>
            </a:extLst>
          </p:cNvPr>
          <p:cNvGrpSpPr/>
          <p:nvPr/>
        </p:nvGrpSpPr>
        <p:grpSpPr>
          <a:xfrm>
            <a:off x="4202589" y="371938"/>
            <a:ext cx="3520759" cy="1122290"/>
            <a:chOff x="2936069" y="705555"/>
            <a:chExt cx="3520759" cy="1122290"/>
          </a:xfrm>
        </p:grpSpPr>
        <p:sp>
          <p:nvSpPr>
            <p:cNvPr id="31" name="ざんねん">
              <a:extLst>
                <a:ext uri="{FF2B5EF4-FFF2-40B4-BE49-F238E27FC236}">
                  <a16:creationId xmlns:a16="http://schemas.microsoft.com/office/drawing/2014/main" id="{10FAFCC3-03A8-44D4-803F-CA064C544224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33" name="×">
              <a:extLst>
                <a:ext uri="{FF2B5EF4-FFF2-40B4-BE49-F238E27FC236}">
                  <a16:creationId xmlns:a16="http://schemas.microsoft.com/office/drawing/2014/main" id="{9A332D20-6F3D-4473-9C2B-690AB7057F9C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5" name="blip01 (1)">
            <a:hlinkClick r:id="" action="ppaction://media"/>
            <a:extLst>
              <a:ext uri="{FF2B5EF4-FFF2-40B4-BE49-F238E27FC236}">
                <a16:creationId xmlns:a16="http://schemas.microsoft.com/office/drawing/2014/main" id="{44EF3452-B11E-4235-9E1E-FA64563F9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535248" y="715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2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19" name="メダル">
            <a:extLst>
              <a:ext uri="{FF2B5EF4-FFF2-40B4-BE49-F238E27FC236}">
                <a16:creationId xmlns:a16="http://schemas.microsoft.com/office/drawing/2014/main" id="{C68B456C-1A72-49A1-99A2-F5C1A2678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05" y="3363196"/>
            <a:ext cx="2412000" cy="2412000"/>
          </a:xfrm>
          <a:prstGeom prst="rect">
            <a:avLst/>
          </a:prstGeom>
        </p:spPr>
      </p:pic>
      <p:sp>
        <p:nvSpPr>
          <p:cNvPr id="20" name="すごいね">
            <a:extLst>
              <a:ext uri="{FF2B5EF4-FFF2-40B4-BE49-F238E27FC236}">
                <a16:creationId xmlns:a16="http://schemas.microsoft.com/office/drawing/2014/main" id="{6B6D6562-0B61-43B3-8A38-91B05A185262}"/>
              </a:ext>
            </a:extLst>
          </p:cNvPr>
          <p:cNvSpPr/>
          <p:nvPr/>
        </p:nvSpPr>
        <p:spPr>
          <a:xfrm>
            <a:off x="8942143" y="3141627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すごいね👍👍👍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金メダル級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クラッカー">
            <a:extLst>
              <a:ext uri="{FF2B5EF4-FFF2-40B4-BE49-F238E27FC236}">
                <a16:creationId xmlns:a16="http://schemas.microsoft.com/office/drawing/2014/main" id="{5F0046EB-E6DE-43C8-A962-5F621D917F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" y="2340556"/>
            <a:ext cx="2920976" cy="2895069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101174" y="515244"/>
              <a:ext cx="1683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 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6" name="おめでとう！・・・">
            <a:extLst>
              <a:ext uri="{FF2B5EF4-FFF2-40B4-BE49-F238E27FC236}">
                <a16:creationId xmlns:a16="http://schemas.microsoft.com/office/drawing/2014/main" id="{B5F827A1-F3D0-4C32-AA72-38BA7112DD29}"/>
              </a:ext>
            </a:extLst>
          </p:cNvPr>
          <p:cNvGrpSpPr/>
          <p:nvPr/>
        </p:nvGrpSpPr>
        <p:grpSpPr>
          <a:xfrm>
            <a:off x="216462" y="755289"/>
            <a:ext cx="3643182" cy="1102434"/>
            <a:chOff x="85836" y="755289"/>
            <a:chExt cx="3643182" cy="1102434"/>
          </a:xfrm>
        </p:grpSpPr>
        <p:sp>
          <p:nvSpPr>
            <p:cNvPr id="37" name="おめでとう！">
              <a:extLst>
                <a:ext uri="{FF2B5EF4-FFF2-40B4-BE49-F238E27FC236}">
                  <a16:creationId xmlns:a16="http://schemas.microsoft.com/office/drawing/2014/main" id="{96108E32-7D41-469B-AE3D-8414D4805C6D}"/>
                </a:ext>
              </a:extLst>
            </p:cNvPr>
            <p:cNvSpPr txBox="1"/>
            <p:nvPr/>
          </p:nvSpPr>
          <p:spPr>
            <a:xfrm rot="20360227">
              <a:off x="199350" y="755289"/>
              <a:ext cx="297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おめでとう！</a:t>
              </a:r>
              <a:endParaRPr kumimoji="1" lang="ja-JP" altLang="en-US" sz="3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大阪府統計・・・">
              <a:extLst>
                <a:ext uri="{FF2B5EF4-FFF2-40B4-BE49-F238E27FC236}">
                  <a16:creationId xmlns:a16="http://schemas.microsoft.com/office/drawing/2014/main" id="{B2545986-0074-46C8-A1C9-83F953E79BB2}"/>
                </a:ext>
              </a:extLst>
            </p:cNvPr>
            <p:cNvSpPr txBox="1"/>
            <p:nvPr/>
          </p:nvSpPr>
          <p:spPr>
            <a:xfrm rot="20376351">
              <a:off x="85836" y="1365280"/>
              <a:ext cx="36431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大阪府統計博士だね</a:t>
              </a:r>
              <a:r>
                <a:rPr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2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おおさかふとうけいはかせ">
              <a:extLst>
                <a:ext uri="{FF2B5EF4-FFF2-40B4-BE49-F238E27FC236}">
                  <a16:creationId xmlns:a16="http://schemas.microsoft.com/office/drawing/2014/main" id="{C4DBC12D-F82D-4C94-A742-ED328990B80E}"/>
                </a:ext>
              </a:extLst>
            </p:cNvPr>
            <p:cNvSpPr txBox="1"/>
            <p:nvPr/>
          </p:nvSpPr>
          <p:spPr>
            <a:xfrm rot="20334009">
              <a:off x="95672" y="1419398"/>
              <a:ext cx="2448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1" name="ジャジャーン">
            <a:hlinkClick r:id="" action="ppaction://media"/>
            <a:extLst>
              <a:ext uri="{FF2B5EF4-FFF2-40B4-BE49-F238E27FC236}">
                <a16:creationId xmlns:a16="http://schemas.microsoft.com/office/drawing/2014/main" id="{023203EF-D6CE-4105-83E5-0A9942BB45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2331" y="4132286"/>
            <a:ext cx="609600" cy="609600"/>
          </a:xfrm>
          <a:prstGeom prst="rect">
            <a:avLst/>
          </a:prstGeom>
        </p:spPr>
      </p:pic>
      <p:pic>
        <p:nvPicPr>
          <p:cNvPr id="44" name="図 43">
            <a:hlinkClick r:id="rId13"/>
            <a:extLst>
              <a:ext uri="{FF2B5EF4-FFF2-40B4-BE49-F238E27FC236}">
                <a16:creationId xmlns:a16="http://schemas.microsoft.com/office/drawing/2014/main" id="{E39AE938-91DC-420B-935E-0CEAEC5900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  <p:pic>
        <p:nvPicPr>
          <p:cNvPr id="45" name="図 44">
            <a:hlinkClick r:id="rId15" action="ppaction://hlinksldjump"/>
            <a:extLst>
              <a:ext uri="{FF2B5EF4-FFF2-40B4-BE49-F238E27FC236}">
                <a16:creationId xmlns:a16="http://schemas.microsoft.com/office/drawing/2014/main" id="{259AF3F7-1D7E-44BE-9145-E1A0CD9880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3.33333E-6 L -1.25E-6 -0.07223 " pathEditMode="relative" rAng="0" ptsTypes="AA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0" grpId="0"/>
      <p:bldP spid="20" grpId="1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銀メダル級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ぎん</a:t>
              </a: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2" name="銀メダル">
            <a:extLst>
              <a:ext uri="{FF2B5EF4-FFF2-40B4-BE49-F238E27FC236}">
                <a16:creationId xmlns:a16="http://schemas.microsoft.com/office/drawing/2014/main" id="{23FE662E-596C-40DB-942A-2E7443FA4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64" y="3358975"/>
            <a:ext cx="2412000" cy="2412000"/>
          </a:xfrm>
          <a:prstGeom prst="rect">
            <a:avLst/>
          </a:prstGeom>
        </p:spPr>
      </p:pic>
      <p:sp>
        <p:nvSpPr>
          <p:cNvPr id="43" name="やるね">
            <a:extLst>
              <a:ext uri="{FF2B5EF4-FFF2-40B4-BE49-F238E27FC236}">
                <a16:creationId xmlns:a16="http://schemas.microsoft.com/office/drawing/2014/main" id="{F125A8DB-9033-4BF0-87DF-1DB508C93C1D}"/>
              </a:ext>
            </a:extLst>
          </p:cNvPr>
          <p:cNvSpPr/>
          <p:nvPr/>
        </p:nvSpPr>
        <p:spPr>
          <a:xfrm>
            <a:off x="9087166" y="3110957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やるね👍👍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4" name="レベルアップ">
            <a:hlinkClick r:id="" action="ppaction://media"/>
            <a:extLst>
              <a:ext uri="{FF2B5EF4-FFF2-40B4-BE49-F238E27FC236}">
                <a16:creationId xmlns:a16="http://schemas.microsoft.com/office/drawing/2014/main" id="{03C545A6-9508-4551-86E5-921163525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44985" y="4197073"/>
            <a:ext cx="609600" cy="609600"/>
          </a:xfrm>
          <a:prstGeom prst="rect">
            <a:avLst/>
          </a:prstGeom>
        </p:spPr>
      </p:pic>
      <p:pic>
        <p:nvPicPr>
          <p:cNvPr id="38" name="図 37">
            <a:hlinkClick r:id="rId12" action="ppaction://hlinksldjump"/>
            <a:extLst>
              <a:ext uri="{FF2B5EF4-FFF2-40B4-BE49-F238E27FC236}">
                <a16:creationId xmlns:a16="http://schemas.microsoft.com/office/drawing/2014/main" id="{2AE721D7-7FC0-4501-9FCC-DA626BA3BE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39" name="図 38">
            <a:hlinkClick r:id="rId14"/>
            <a:extLst>
              <a:ext uri="{FF2B5EF4-FFF2-40B4-BE49-F238E27FC236}">
                <a16:creationId xmlns:a16="http://schemas.microsoft.com/office/drawing/2014/main" id="{75B40B2E-34CA-4080-B4BA-BC18CA4F0A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6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6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48148E-6 L 5E-6 -0.07222 " pathEditMode="relative" rAng="0" ptsTypes="AA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6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6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5" grpId="0"/>
      <p:bldP spid="43" grpId="0"/>
      <p:bldP spid="43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銅メダル級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どう</a:t>
              </a: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6" name="ラッパのファンファーレ">
            <a:hlinkClick r:id="" action="ppaction://media"/>
            <a:extLst>
              <a:ext uri="{FF2B5EF4-FFF2-40B4-BE49-F238E27FC236}">
                <a16:creationId xmlns:a16="http://schemas.microsoft.com/office/drawing/2014/main" id="{774FC784-C188-462F-9037-59DBC932BA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9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02627" y="4134149"/>
            <a:ext cx="609600" cy="609600"/>
          </a:xfrm>
          <a:prstGeom prst="rect">
            <a:avLst/>
          </a:prstGeom>
        </p:spPr>
      </p:pic>
      <p:pic>
        <p:nvPicPr>
          <p:cNvPr id="37" name="銅メダル">
            <a:extLst>
              <a:ext uri="{FF2B5EF4-FFF2-40B4-BE49-F238E27FC236}">
                <a16:creationId xmlns:a16="http://schemas.microsoft.com/office/drawing/2014/main" id="{F08B37EA-82F4-4783-B978-F5E254E0C5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64" y="3349546"/>
            <a:ext cx="2412000" cy="2412000"/>
          </a:xfrm>
          <a:prstGeom prst="rect">
            <a:avLst/>
          </a:prstGeom>
        </p:spPr>
      </p:pic>
      <p:sp>
        <p:nvSpPr>
          <p:cNvPr id="38" name="いいね">
            <a:extLst>
              <a:ext uri="{FF2B5EF4-FFF2-40B4-BE49-F238E27FC236}">
                <a16:creationId xmlns:a16="http://schemas.microsoft.com/office/drawing/2014/main" id="{7A7A96F3-22BE-4D28-87F1-CD20BA73B558}"/>
              </a:ext>
            </a:extLst>
          </p:cNvPr>
          <p:cNvSpPr/>
          <p:nvPr/>
        </p:nvSpPr>
        <p:spPr>
          <a:xfrm>
            <a:off x="9226990" y="313159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いいね👍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2" name="図 41">
            <a:hlinkClick r:id="rId12" action="ppaction://hlinksldjump"/>
            <a:extLst>
              <a:ext uri="{FF2B5EF4-FFF2-40B4-BE49-F238E27FC236}">
                <a16:creationId xmlns:a16="http://schemas.microsoft.com/office/drawing/2014/main" id="{6A9A1B2C-8004-4354-AD5C-7C81627F94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43" name="図 42">
            <a:hlinkClick r:id="rId14"/>
            <a:extLst>
              <a:ext uri="{FF2B5EF4-FFF2-40B4-BE49-F238E27FC236}">
                <a16:creationId xmlns:a16="http://schemas.microsoft.com/office/drawing/2014/main" id="{6739103C-4EE6-4FD9-8586-6CE14F9C9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22222E-6 L 1.45833E-6 -0.07222 " pathEditMode="relative" rAng="0" ptsTypes="AA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5" grpId="0"/>
      <p:bldP spid="38" grpId="0"/>
      <p:bldP spid="38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２問正解！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36" name="図 35">
            <a:hlinkClick r:id="rId11" action="ppaction://hlinksldjump"/>
            <a:extLst>
              <a:ext uri="{FF2B5EF4-FFF2-40B4-BE49-F238E27FC236}">
                <a16:creationId xmlns:a16="http://schemas.microsoft.com/office/drawing/2014/main" id="{1A9C4C17-CCBA-4F03-BC62-292A7BC29A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37" name="図 36">
            <a:hlinkClick r:id="rId13"/>
            <a:extLst>
              <a:ext uri="{FF2B5EF4-FFF2-40B4-BE49-F238E27FC236}">
                <a16:creationId xmlns:a16="http://schemas.microsoft.com/office/drawing/2014/main" id="{29813C20-DE4C-4870-B93A-4D21ADF092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36" name="図 35">
            <a:hlinkClick r:id="rId11" action="ppaction://hlinksldjump"/>
            <a:extLst>
              <a:ext uri="{FF2B5EF4-FFF2-40B4-BE49-F238E27FC236}">
                <a16:creationId xmlns:a16="http://schemas.microsoft.com/office/drawing/2014/main" id="{721F5220-B4AA-4144-9D23-34AF7C04A7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37" name="図 36">
            <a:hlinkClick r:id="rId13"/>
            <a:extLst>
              <a:ext uri="{FF2B5EF4-FFF2-40B4-BE49-F238E27FC236}">
                <a16:creationId xmlns:a16="http://schemas.microsoft.com/office/drawing/2014/main" id="{302687DC-CFEB-4274-AFC4-D84825E3F5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０問正解！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26" name="図 25">
            <a:hlinkClick r:id="rId11" action="ppaction://hlinksldjump"/>
            <a:extLst>
              <a:ext uri="{FF2B5EF4-FFF2-40B4-BE49-F238E27FC236}">
                <a16:creationId xmlns:a16="http://schemas.microsoft.com/office/drawing/2014/main" id="{23EF692F-12A1-4FED-B2FB-B7123B67ED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26755" y="5633332"/>
            <a:ext cx="2499577" cy="847417"/>
          </a:xfrm>
          <a:prstGeom prst="rect">
            <a:avLst/>
          </a:prstGeom>
        </p:spPr>
      </p:pic>
      <p:pic>
        <p:nvPicPr>
          <p:cNvPr id="36" name="図 35">
            <a:hlinkClick r:id="rId13"/>
            <a:extLst>
              <a:ext uri="{FF2B5EF4-FFF2-40B4-BE49-F238E27FC236}">
                <a16:creationId xmlns:a16="http://schemas.microsoft.com/office/drawing/2014/main" id="{C615FEA5-8E99-410E-862E-29E86F098D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693959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58274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6" name="歯ブラシ">
            <a:extLst>
              <a:ext uri="{FF2B5EF4-FFF2-40B4-BE49-F238E27FC236}">
                <a16:creationId xmlns:a16="http://schemas.microsoft.com/office/drawing/2014/main" id="{1A15C2D6-5B4C-4523-BD50-C0A3FA884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8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H="1">
            <a:off x="10620308" y="2262349"/>
            <a:ext cx="1277925" cy="12268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sp>
        <p:nvSpPr>
          <p:cNvPr id="38" name="出典リンク">
            <a:extLst>
              <a:ext uri="{FF2B5EF4-FFF2-40B4-BE49-F238E27FC236}">
                <a16:creationId xmlns:a16="http://schemas.microsoft.com/office/drawing/2014/main" id="{FA2FBCDB-DB1F-4F54-A6FC-AD4EDEC08F83}"/>
              </a:ext>
            </a:extLst>
          </p:cNvPr>
          <p:cNvSpPr txBox="1"/>
          <p:nvPr/>
        </p:nvSpPr>
        <p:spPr>
          <a:xfrm>
            <a:off x="6407017" y="5192280"/>
            <a:ext cx="43711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八尾市</a:t>
            </a:r>
            <a:r>
              <a:rPr lang="en-US" altLang="ja-JP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HP</a:t>
            </a:r>
            <a:r>
              <a:rPr lang="ja-JP" altLang="en-US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　八尾市こどもサイト「 あつまれ八尾っ子！！</a:t>
            </a:r>
            <a:r>
              <a:rPr lang="ja-JP" altLang="en-US" sz="1200" b="1" u="sng" dirty="0">
                <a:solidFill>
                  <a:srgbClr val="4007A2"/>
                </a:solidFill>
                <a:latin typeface="Roboto" panose="02000000000000000000" pitchFamily="2" charset="0"/>
              </a:rPr>
              <a:t>」</a:t>
            </a:r>
            <a:endParaRPr lang="ja-JP" altLang="en-US" sz="1200" b="1" dirty="0"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E2CE32BE-456B-4E7B-BBC4-74FE22C7C01A}"/>
              </a:ext>
            </a:extLst>
          </p:cNvPr>
          <p:cNvSpPr txBox="1"/>
          <p:nvPr/>
        </p:nvSpPr>
        <p:spPr>
          <a:xfrm>
            <a:off x="6407017" y="5444817"/>
            <a:ext cx="5575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八尾市公式</a:t>
            </a:r>
            <a:r>
              <a:rPr lang="en-US" altLang="ja-JP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YouTube</a:t>
            </a:r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チャンネル「びっくり ものづくり～八尾の工場大冒険～</a:t>
            </a:r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」</a:t>
            </a:r>
          </a:p>
        </p:txBody>
      </p:sp>
      <p:grpSp>
        <p:nvGrpSpPr>
          <p:cNvPr id="7" name="八尾市は日本でも有数・・・">
            <a:extLst>
              <a:ext uri="{FF2B5EF4-FFF2-40B4-BE49-F238E27FC236}">
                <a16:creationId xmlns:a16="http://schemas.microsoft.com/office/drawing/2014/main" id="{C7C96515-79E3-440A-BA88-6CADE6A76173}"/>
              </a:ext>
            </a:extLst>
          </p:cNvPr>
          <p:cNvGrpSpPr/>
          <p:nvPr/>
        </p:nvGrpSpPr>
        <p:grpSpPr>
          <a:xfrm>
            <a:off x="1053509" y="1238359"/>
            <a:ext cx="10649340" cy="806166"/>
            <a:chOff x="442427" y="1339952"/>
            <a:chExt cx="10128000" cy="80616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442427" y="1499787"/>
              <a:ext cx="1012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八尾市は日本でも有数の歯ブラシの生産地です。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5506427" y="1376540"/>
              <a:ext cx="504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4111789" y="1378804"/>
              <a:ext cx="1002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ゆうすう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370928" y="1364363"/>
              <a:ext cx="905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にほん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668367" y="1339952"/>
              <a:ext cx="1196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やおし</a:t>
              </a:r>
            </a:p>
          </p:txBody>
        </p:sp>
        <p:sp>
          <p:nvSpPr>
            <p:cNvPr id="30" name="やく">
              <a:extLst>
                <a:ext uri="{FF2B5EF4-FFF2-40B4-BE49-F238E27FC236}">
                  <a16:creationId xmlns:a16="http://schemas.microsoft.com/office/drawing/2014/main" id="{0DCBE1FA-692A-4D26-A05F-DA54FEF475D9}"/>
                </a:ext>
              </a:extLst>
            </p:cNvPr>
            <p:cNvSpPr txBox="1"/>
            <p:nvPr/>
          </p:nvSpPr>
          <p:spPr>
            <a:xfrm>
              <a:off x="7751730" y="1383769"/>
              <a:ext cx="1393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せいさんち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9" name="明治時代からブラシ・・・">
            <a:extLst>
              <a:ext uri="{FF2B5EF4-FFF2-40B4-BE49-F238E27FC236}">
                <a16:creationId xmlns:a16="http://schemas.microsoft.com/office/drawing/2014/main" id="{9062B640-5ED4-4112-8162-6085F50535DB}"/>
              </a:ext>
            </a:extLst>
          </p:cNvPr>
          <p:cNvGrpSpPr/>
          <p:nvPr/>
        </p:nvGrpSpPr>
        <p:grpSpPr>
          <a:xfrm>
            <a:off x="1499827" y="2295403"/>
            <a:ext cx="9192345" cy="606910"/>
            <a:chOff x="994573" y="2284076"/>
            <a:chExt cx="9374492" cy="606910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994573" y="2429321"/>
              <a:ext cx="9374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明治時代からブラシ製品を作る工場が増えていき、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0877" y="2310003"/>
              <a:ext cx="17264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めいじじだい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4658979" y="2292627"/>
              <a:ext cx="8992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せいひん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5869886" y="2293518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つく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2" name="やく">
              <a:extLst>
                <a:ext uri="{FF2B5EF4-FFF2-40B4-BE49-F238E27FC236}">
                  <a16:creationId xmlns:a16="http://schemas.microsoft.com/office/drawing/2014/main" id="{76024840-7F77-40C6-88E0-DE35E57D43D1}"/>
                </a:ext>
              </a:extLst>
            </p:cNvPr>
            <p:cNvSpPr txBox="1"/>
            <p:nvPr/>
          </p:nvSpPr>
          <p:spPr>
            <a:xfrm>
              <a:off x="6670331" y="2287402"/>
              <a:ext cx="9658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こうじょう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3" name="やく">
              <a:extLst>
                <a:ext uri="{FF2B5EF4-FFF2-40B4-BE49-F238E27FC236}">
                  <a16:creationId xmlns:a16="http://schemas.microsoft.com/office/drawing/2014/main" id="{74F5FC2D-FE34-41F3-BE76-B5163544FB11}"/>
                </a:ext>
              </a:extLst>
            </p:cNvPr>
            <p:cNvSpPr txBox="1"/>
            <p:nvPr/>
          </p:nvSpPr>
          <p:spPr>
            <a:xfrm>
              <a:off x="7940160" y="2284076"/>
              <a:ext cx="3937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ふ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36" name="歯ブラシ２">
            <a:extLst>
              <a:ext uri="{FF2B5EF4-FFF2-40B4-BE49-F238E27FC236}">
                <a16:creationId xmlns:a16="http://schemas.microsoft.com/office/drawing/2014/main" id="{1C8DFA99-C009-4854-9544-2C165E978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8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94585">
            <a:off x="374550" y="2684502"/>
            <a:ext cx="1131600" cy="10863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grpSp>
        <p:nvGrpSpPr>
          <p:cNvPr id="10" name="今でも数多くの・・・">
            <a:extLst>
              <a:ext uri="{FF2B5EF4-FFF2-40B4-BE49-F238E27FC236}">
                <a16:creationId xmlns:a16="http://schemas.microsoft.com/office/drawing/2014/main" id="{A05F35CC-A07C-41E9-AF66-21E9FF76278B}"/>
              </a:ext>
            </a:extLst>
          </p:cNvPr>
          <p:cNvGrpSpPr/>
          <p:nvPr/>
        </p:nvGrpSpPr>
        <p:grpSpPr>
          <a:xfrm>
            <a:off x="2815186" y="2937313"/>
            <a:ext cx="6718852" cy="641442"/>
            <a:chOff x="310906" y="3226467"/>
            <a:chExt cx="11222818" cy="636183"/>
          </a:xfrm>
        </p:grpSpPr>
        <p:sp>
          <p:nvSpPr>
            <p:cNvPr id="48" name="近くの都道府県と･･･">
              <a:extLst>
                <a:ext uri="{FF2B5EF4-FFF2-40B4-BE49-F238E27FC236}">
                  <a16:creationId xmlns:a16="http://schemas.microsoft.com/office/drawing/2014/main" id="{942DCC3A-5E85-4A07-A750-030109DB5699}"/>
                </a:ext>
              </a:extLst>
            </p:cNvPr>
            <p:cNvSpPr txBox="1"/>
            <p:nvPr/>
          </p:nvSpPr>
          <p:spPr>
            <a:xfrm>
              <a:off x="310906" y="3404770"/>
              <a:ext cx="11222818" cy="45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dirty="0">
                  <a:solidFill>
                    <a:srgbClr val="76DBF4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今でも数多くの生産工場があります。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13850D65-4B3F-4BE9-AA4F-FBD1849997E6}"/>
                </a:ext>
              </a:extLst>
            </p:cNvPr>
            <p:cNvSpPr txBox="1"/>
            <p:nvPr/>
          </p:nvSpPr>
          <p:spPr>
            <a:xfrm>
              <a:off x="367703" y="3226467"/>
              <a:ext cx="807905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43763FF6-DD0B-460F-A264-BB0C1F6E65AD}"/>
                </a:ext>
              </a:extLst>
            </p:cNvPr>
            <p:cNvSpPr txBox="1"/>
            <p:nvPr/>
          </p:nvSpPr>
          <p:spPr>
            <a:xfrm>
              <a:off x="2160445" y="3251767"/>
              <a:ext cx="1592162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かずおお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984B6856-24A8-4852-9AE8-0852CCDDD7AA}"/>
                </a:ext>
              </a:extLst>
            </p:cNvPr>
            <p:cNvSpPr txBox="1"/>
            <p:nvPr/>
          </p:nvSpPr>
          <p:spPr>
            <a:xfrm>
              <a:off x="4852153" y="3235649"/>
              <a:ext cx="2706379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せいさんこうじょう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11" name="2005年には・・・">
            <a:extLst>
              <a:ext uri="{FF2B5EF4-FFF2-40B4-BE49-F238E27FC236}">
                <a16:creationId xmlns:a16="http://schemas.microsoft.com/office/drawing/2014/main" id="{42061062-CA83-4713-9D54-45B854AF53B0}"/>
              </a:ext>
            </a:extLst>
          </p:cNvPr>
          <p:cNvGrpSpPr/>
          <p:nvPr/>
        </p:nvGrpSpPr>
        <p:grpSpPr>
          <a:xfrm>
            <a:off x="742623" y="3797768"/>
            <a:ext cx="10726748" cy="634510"/>
            <a:chOff x="346521" y="3700661"/>
            <a:chExt cx="11028402" cy="634510"/>
          </a:xfrm>
        </p:grpSpPr>
        <p:sp>
          <p:nvSpPr>
            <p:cNvPr id="42" name="近くの都道府県と･･･">
              <a:extLst>
                <a:ext uri="{FF2B5EF4-FFF2-40B4-BE49-F238E27FC236}">
                  <a16:creationId xmlns:a16="http://schemas.microsoft.com/office/drawing/2014/main" id="{E7EA20B7-E3DE-480F-93A2-E595FBEBD860}"/>
                </a:ext>
              </a:extLst>
            </p:cNvPr>
            <p:cNvSpPr txBox="1"/>
            <p:nvPr/>
          </p:nvSpPr>
          <p:spPr>
            <a:xfrm>
              <a:off x="346521" y="3873506"/>
              <a:ext cx="11028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2005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年には近鉄八尾駅前に「歯ブラシの生産高日本一」として</a:t>
              </a:r>
            </a:p>
          </p:txBody>
        </p:sp>
        <p:sp>
          <p:nvSpPr>
            <p:cNvPr id="46" name="やく">
              <a:extLst>
                <a:ext uri="{FF2B5EF4-FFF2-40B4-BE49-F238E27FC236}">
                  <a16:creationId xmlns:a16="http://schemas.microsoft.com/office/drawing/2014/main" id="{81E07ACC-440D-45CD-85EE-E4901D581941}"/>
                </a:ext>
              </a:extLst>
            </p:cNvPr>
            <p:cNvSpPr txBox="1"/>
            <p:nvPr/>
          </p:nvSpPr>
          <p:spPr>
            <a:xfrm>
              <a:off x="1428667" y="3755143"/>
              <a:ext cx="482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ねん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A649F878-308B-4E3A-856E-B509A48BBA71}"/>
                </a:ext>
              </a:extLst>
            </p:cNvPr>
            <p:cNvSpPr txBox="1"/>
            <p:nvPr/>
          </p:nvSpPr>
          <p:spPr>
            <a:xfrm>
              <a:off x="2601723" y="3700661"/>
              <a:ext cx="2348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きんてつやおえきまえ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36E382C1-DB3B-45D3-BC0A-BC74A4CAD20A}"/>
                </a:ext>
              </a:extLst>
            </p:cNvPr>
            <p:cNvSpPr txBox="1"/>
            <p:nvPr/>
          </p:nvSpPr>
          <p:spPr>
            <a:xfrm>
              <a:off x="5592458" y="3742712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3" name="やく">
              <a:extLst>
                <a:ext uri="{FF2B5EF4-FFF2-40B4-BE49-F238E27FC236}">
                  <a16:creationId xmlns:a16="http://schemas.microsoft.com/office/drawing/2014/main" id="{313EB053-90A0-4CDD-9A45-2733C94D6E64}"/>
                </a:ext>
              </a:extLst>
            </p:cNvPr>
            <p:cNvSpPr txBox="1"/>
            <p:nvPr/>
          </p:nvSpPr>
          <p:spPr>
            <a:xfrm>
              <a:off x="7472338" y="3755143"/>
              <a:ext cx="2304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せいさんだかにほんいち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12" name="歯ブラシモニュメント・・・">
            <a:extLst>
              <a:ext uri="{FF2B5EF4-FFF2-40B4-BE49-F238E27FC236}">
                <a16:creationId xmlns:a16="http://schemas.microsoft.com/office/drawing/2014/main" id="{B3437033-E153-44EF-808F-BAEAF423796D}"/>
              </a:ext>
            </a:extLst>
          </p:cNvPr>
          <p:cNvGrpSpPr/>
          <p:nvPr/>
        </p:nvGrpSpPr>
        <p:grpSpPr>
          <a:xfrm>
            <a:off x="2402957" y="4463908"/>
            <a:ext cx="8107283" cy="597089"/>
            <a:chOff x="1505142" y="4494234"/>
            <a:chExt cx="10118105" cy="597089"/>
          </a:xfrm>
        </p:grpSpPr>
        <p:sp>
          <p:nvSpPr>
            <p:cNvPr id="96" name="近くの都道府県と･･･">
              <a:extLst>
                <a:ext uri="{FF2B5EF4-FFF2-40B4-BE49-F238E27FC236}">
                  <a16:creationId xmlns:a16="http://schemas.microsoft.com/office/drawing/2014/main" id="{E9ACDBDA-0001-4852-A045-729B1D31177C}"/>
                </a:ext>
              </a:extLst>
            </p:cNvPr>
            <p:cNvSpPr txBox="1"/>
            <p:nvPr/>
          </p:nvSpPr>
          <p:spPr>
            <a:xfrm>
              <a:off x="1505142" y="4629658"/>
              <a:ext cx="10118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歯ブラシのモニュメントが建てられました。</a:t>
              </a:r>
            </a:p>
          </p:txBody>
        </p:sp>
        <p:sp>
          <p:nvSpPr>
            <p:cNvPr id="54" name="やく">
              <a:extLst>
                <a:ext uri="{FF2B5EF4-FFF2-40B4-BE49-F238E27FC236}">
                  <a16:creationId xmlns:a16="http://schemas.microsoft.com/office/drawing/2014/main" id="{95F38AC1-4E48-4A13-BE94-84E24624981F}"/>
                </a:ext>
              </a:extLst>
            </p:cNvPr>
            <p:cNvSpPr txBox="1"/>
            <p:nvPr/>
          </p:nvSpPr>
          <p:spPr>
            <a:xfrm>
              <a:off x="1572554" y="4513163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6" name="やく">
              <a:extLst>
                <a:ext uri="{FF2B5EF4-FFF2-40B4-BE49-F238E27FC236}">
                  <a16:creationId xmlns:a16="http://schemas.microsoft.com/office/drawing/2014/main" id="{0D173E83-E9F9-44F6-BBEA-315E9A0526EB}"/>
                </a:ext>
              </a:extLst>
            </p:cNvPr>
            <p:cNvSpPr txBox="1"/>
            <p:nvPr/>
          </p:nvSpPr>
          <p:spPr>
            <a:xfrm>
              <a:off x="7593462" y="4494234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4" name="図 43">
            <a:hlinkClick r:id="rId14" action="ppaction://hlinksldjump"/>
            <a:extLst>
              <a:ext uri="{FF2B5EF4-FFF2-40B4-BE49-F238E27FC236}">
                <a16:creationId xmlns:a16="http://schemas.microsoft.com/office/drawing/2014/main" id="{9E88C4C8-A0D2-4060-890C-0FFA9A6075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6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1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1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6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58274" y="475530"/>
            <a:ext cx="10908815" cy="6382470"/>
          </a:xfrm>
          <a:prstGeom prst="rect">
            <a:avLst/>
          </a:prstGeom>
        </p:spPr>
      </p:pic>
      <p:pic>
        <p:nvPicPr>
          <p:cNvPr id="4" name="図 3">
            <a:hlinkClick r:id="rId6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8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6" name="歯ブラシ">
            <a:extLst>
              <a:ext uri="{FF2B5EF4-FFF2-40B4-BE49-F238E27FC236}">
                <a16:creationId xmlns:a16="http://schemas.microsoft.com/office/drawing/2014/main" id="{1A15C2D6-5B4C-4523-BD50-C0A3FA884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8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 flipH="1">
            <a:off x="10620308" y="2262349"/>
            <a:ext cx="1277925" cy="12268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sp>
        <p:nvSpPr>
          <p:cNvPr id="38" name="出典リンク">
            <a:extLst>
              <a:ext uri="{FF2B5EF4-FFF2-40B4-BE49-F238E27FC236}">
                <a16:creationId xmlns:a16="http://schemas.microsoft.com/office/drawing/2014/main" id="{FA2FBCDB-DB1F-4F54-A6FC-AD4EDEC08F83}"/>
              </a:ext>
            </a:extLst>
          </p:cNvPr>
          <p:cNvSpPr txBox="1"/>
          <p:nvPr/>
        </p:nvSpPr>
        <p:spPr>
          <a:xfrm>
            <a:off x="6407017" y="5192280"/>
            <a:ext cx="43711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八尾市</a:t>
            </a:r>
            <a:r>
              <a:rPr lang="en-US" altLang="ja-JP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HP</a:t>
            </a:r>
            <a:r>
              <a:rPr lang="ja-JP" altLang="en-US" sz="1200" b="1" u="sng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12"/>
              </a:rPr>
              <a:t>　八尾市こどもサイト「 あつまれ八尾っ子！！</a:t>
            </a:r>
            <a:r>
              <a:rPr lang="ja-JP" altLang="en-US" sz="1200" b="1" u="sng" dirty="0">
                <a:solidFill>
                  <a:srgbClr val="4007A2"/>
                </a:solidFill>
                <a:latin typeface="Roboto" panose="02000000000000000000" pitchFamily="2" charset="0"/>
              </a:rPr>
              <a:t>」</a:t>
            </a:r>
            <a:endParaRPr lang="ja-JP" altLang="en-US" sz="1200" b="1" dirty="0">
              <a:solidFill>
                <a:srgbClr val="71777D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39" name="出典リンク">
            <a:extLst>
              <a:ext uri="{FF2B5EF4-FFF2-40B4-BE49-F238E27FC236}">
                <a16:creationId xmlns:a16="http://schemas.microsoft.com/office/drawing/2014/main" id="{E2CE32BE-456B-4E7B-BBC4-74FE22C7C01A}"/>
              </a:ext>
            </a:extLst>
          </p:cNvPr>
          <p:cNvSpPr txBox="1"/>
          <p:nvPr/>
        </p:nvSpPr>
        <p:spPr>
          <a:xfrm>
            <a:off x="6407017" y="5444817"/>
            <a:ext cx="55755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八尾市公式</a:t>
            </a:r>
            <a:r>
              <a:rPr lang="en-US" altLang="ja-JP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YouTube</a:t>
            </a:r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13"/>
              </a:rPr>
              <a:t>チャンネル「びっくり ものづくり～八尾の工場大冒険～</a:t>
            </a:r>
            <a:r>
              <a:rPr lang="ja-JP" altLang="en-US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」</a:t>
            </a:r>
          </a:p>
        </p:txBody>
      </p:sp>
      <p:grpSp>
        <p:nvGrpSpPr>
          <p:cNvPr id="7" name="八尾市は日本でも有数・・・">
            <a:extLst>
              <a:ext uri="{FF2B5EF4-FFF2-40B4-BE49-F238E27FC236}">
                <a16:creationId xmlns:a16="http://schemas.microsoft.com/office/drawing/2014/main" id="{C7C96515-79E3-440A-BA88-6CADE6A76173}"/>
              </a:ext>
            </a:extLst>
          </p:cNvPr>
          <p:cNvGrpSpPr/>
          <p:nvPr/>
        </p:nvGrpSpPr>
        <p:grpSpPr>
          <a:xfrm>
            <a:off x="1053509" y="1238359"/>
            <a:ext cx="10649340" cy="806166"/>
            <a:chOff x="442427" y="1339952"/>
            <a:chExt cx="10128000" cy="806166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442427" y="1499787"/>
              <a:ext cx="1012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八尾市は日本でも有数の歯ブラシの生産地です。</a:t>
              </a: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5506427" y="1376540"/>
              <a:ext cx="504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4111789" y="1378804"/>
              <a:ext cx="1002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ゆうすう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370928" y="1364363"/>
              <a:ext cx="905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にほん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668367" y="1339952"/>
              <a:ext cx="1196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やおし</a:t>
              </a:r>
            </a:p>
          </p:txBody>
        </p:sp>
        <p:sp>
          <p:nvSpPr>
            <p:cNvPr id="30" name="やく">
              <a:extLst>
                <a:ext uri="{FF2B5EF4-FFF2-40B4-BE49-F238E27FC236}">
                  <a16:creationId xmlns:a16="http://schemas.microsoft.com/office/drawing/2014/main" id="{0DCBE1FA-692A-4D26-A05F-DA54FEF475D9}"/>
                </a:ext>
              </a:extLst>
            </p:cNvPr>
            <p:cNvSpPr txBox="1"/>
            <p:nvPr/>
          </p:nvSpPr>
          <p:spPr>
            <a:xfrm>
              <a:off x="7751730" y="1383769"/>
              <a:ext cx="13935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せいさんち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9" name="明治時代からブラシ・・・">
            <a:extLst>
              <a:ext uri="{FF2B5EF4-FFF2-40B4-BE49-F238E27FC236}">
                <a16:creationId xmlns:a16="http://schemas.microsoft.com/office/drawing/2014/main" id="{9062B640-5ED4-4112-8162-6085F50535DB}"/>
              </a:ext>
            </a:extLst>
          </p:cNvPr>
          <p:cNvGrpSpPr/>
          <p:nvPr/>
        </p:nvGrpSpPr>
        <p:grpSpPr>
          <a:xfrm>
            <a:off x="1499827" y="2295403"/>
            <a:ext cx="9192345" cy="606910"/>
            <a:chOff x="994573" y="2284076"/>
            <a:chExt cx="9374492" cy="606910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994573" y="2429321"/>
              <a:ext cx="93744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明治時代からブラシ製品を作る工場が増えていき、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1000877" y="2310003"/>
              <a:ext cx="17264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めいじじだい</a:t>
              </a:r>
            </a:p>
          </p:txBody>
        </p:sp>
        <p:sp>
          <p:nvSpPr>
            <p:cNvPr id="80" name="くら">
              <a:extLst>
                <a:ext uri="{FF2B5EF4-FFF2-40B4-BE49-F238E27FC236}">
                  <a16:creationId xmlns:a16="http://schemas.microsoft.com/office/drawing/2014/main" id="{011ED19B-3100-4AC8-A99F-9FBECDA0A9CA}"/>
                </a:ext>
              </a:extLst>
            </p:cNvPr>
            <p:cNvSpPr txBox="1"/>
            <p:nvPr/>
          </p:nvSpPr>
          <p:spPr>
            <a:xfrm>
              <a:off x="4658979" y="2292627"/>
              <a:ext cx="8992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せいひん</a:t>
              </a:r>
            </a:p>
          </p:txBody>
        </p:sp>
        <p:sp>
          <p:nvSpPr>
            <p:cNvPr id="81" name="やく">
              <a:extLst>
                <a:ext uri="{FF2B5EF4-FFF2-40B4-BE49-F238E27FC236}">
                  <a16:creationId xmlns:a16="http://schemas.microsoft.com/office/drawing/2014/main" id="{5C2D1AAC-52DC-4274-AC4D-F086194A4D27}"/>
                </a:ext>
              </a:extLst>
            </p:cNvPr>
            <p:cNvSpPr txBox="1"/>
            <p:nvPr/>
          </p:nvSpPr>
          <p:spPr>
            <a:xfrm>
              <a:off x="5869886" y="2293518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つく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2" name="やく">
              <a:extLst>
                <a:ext uri="{FF2B5EF4-FFF2-40B4-BE49-F238E27FC236}">
                  <a16:creationId xmlns:a16="http://schemas.microsoft.com/office/drawing/2014/main" id="{76024840-7F77-40C6-88E0-DE35E57D43D1}"/>
                </a:ext>
              </a:extLst>
            </p:cNvPr>
            <p:cNvSpPr txBox="1"/>
            <p:nvPr/>
          </p:nvSpPr>
          <p:spPr>
            <a:xfrm>
              <a:off x="6670331" y="2287402"/>
              <a:ext cx="9658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こうじょう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3" name="やく">
              <a:extLst>
                <a:ext uri="{FF2B5EF4-FFF2-40B4-BE49-F238E27FC236}">
                  <a16:creationId xmlns:a16="http://schemas.microsoft.com/office/drawing/2014/main" id="{74F5FC2D-FE34-41F3-BE76-B5163544FB11}"/>
                </a:ext>
              </a:extLst>
            </p:cNvPr>
            <p:cNvSpPr txBox="1"/>
            <p:nvPr/>
          </p:nvSpPr>
          <p:spPr>
            <a:xfrm>
              <a:off x="7940160" y="2284076"/>
              <a:ext cx="3937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ふ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36" name="歯ブラシ２">
            <a:extLst>
              <a:ext uri="{FF2B5EF4-FFF2-40B4-BE49-F238E27FC236}">
                <a16:creationId xmlns:a16="http://schemas.microsoft.com/office/drawing/2014/main" id="{1C8DFA99-C009-4854-9544-2C165E978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8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694585">
            <a:off x="374550" y="2684502"/>
            <a:ext cx="1131600" cy="10863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0800"/>
          </a:sp3d>
        </p:spPr>
      </p:pic>
      <p:grpSp>
        <p:nvGrpSpPr>
          <p:cNvPr id="10" name="今でも数多くの・・・">
            <a:extLst>
              <a:ext uri="{FF2B5EF4-FFF2-40B4-BE49-F238E27FC236}">
                <a16:creationId xmlns:a16="http://schemas.microsoft.com/office/drawing/2014/main" id="{A05F35CC-A07C-41E9-AF66-21E9FF76278B}"/>
              </a:ext>
            </a:extLst>
          </p:cNvPr>
          <p:cNvGrpSpPr/>
          <p:nvPr/>
        </p:nvGrpSpPr>
        <p:grpSpPr>
          <a:xfrm>
            <a:off x="2815186" y="2937313"/>
            <a:ext cx="6718852" cy="641442"/>
            <a:chOff x="310906" y="3226467"/>
            <a:chExt cx="11222818" cy="636183"/>
          </a:xfrm>
        </p:grpSpPr>
        <p:sp>
          <p:nvSpPr>
            <p:cNvPr id="48" name="近くの都道府県と･･･">
              <a:extLst>
                <a:ext uri="{FF2B5EF4-FFF2-40B4-BE49-F238E27FC236}">
                  <a16:creationId xmlns:a16="http://schemas.microsoft.com/office/drawing/2014/main" id="{942DCC3A-5E85-4A07-A750-030109DB5699}"/>
                </a:ext>
              </a:extLst>
            </p:cNvPr>
            <p:cNvSpPr txBox="1"/>
            <p:nvPr/>
          </p:nvSpPr>
          <p:spPr>
            <a:xfrm>
              <a:off x="310906" y="3404770"/>
              <a:ext cx="11222818" cy="45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dirty="0">
                  <a:solidFill>
                    <a:srgbClr val="76DBF4">
                      <a:lumMod val="25000"/>
                    </a:srgb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今でも数多くの生産工場があります。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1" name="やく">
              <a:extLst>
                <a:ext uri="{FF2B5EF4-FFF2-40B4-BE49-F238E27FC236}">
                  <a16:creationId xmlns:a16="http://schemas.microsoft.com/office/drawing/2014/main" id="{13850D65-4B3F-4BE9-AA4F-FBD1849997E6}"/>
                </a:ext>
              </a:extLst>
            </p:cNvPr>
            <p:cNvSpPr txBox="1"/>
            <p:nvPr/>
          </p:nvSpPr>
          <p:spPr>
            <a:xfrm>
              <a:off x="367703" y="3226467"/>
              <a:ext cx="807905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いま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5" name="やく">
              <a:extLst>
                <a:ext uri="{FF2B5EF4-FFF2-40B4-BE49-F238E27FC236}">
                  <a16:creationId xmlns:a16="http://schemas.microsoft.com/office/drawing/2014/main" id="{43763FF6-DD0B-460F-A264-BB0C1F6E65AD}"/>
                </a:ext>
              </a:extLst>
            </p:cNvPr>
            <p:cNvSpPr txBox="1"/>
            <p:nvPr/>
          </p:nvSpPr>
          <p:spPr>
            <a:xfrm>
              <a:off x="2160445" y="3251767"/>
              <a:ext cx="1592162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かずおお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37" name="やく">
              <a:extLst>
                <a:ext uri="{FF2B5EF4-FFF2-40B4-BE49-F238E27FC236}">
                  <a16:creationId xmlns:a16="http://schemas.microsoft.com/office/drawing/2014/main" id="{984B6856-24A8-4852-9AE8-0852CCDDD7AA}"/>
                </a:ext>
              </a:extLst>
            </p:cNvPr>
            <p:cNvSpPr txBox="1"/>
            <p:nvPr/>
          </p:nvSpPr>
          <p:spPr>
            <a:xfrm>
              <a:off x="4852153" y="3235649"/>
              <a:ext cx="2706379" cy="25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せいさんこうじょう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11" name="2005年には・・・">
            <a:extLst>
              <a:ext uri="{FF2B5EF4-FFF2-40B4-BE49-F238E27FC236}">
                <a16:creationId xmlns:a16="http://schemas.microsoft.com/office/drawing/2014/main" id="{42061062-CA83-4713-9D54-45B854AF53B0}"/>
              </a:ext>
            </a:extLst>
          </p:cNvPr>
          <p:cNvGrpSpPr/>
          <p:nvPr/>
        </p:nvGrpSpPr>
        <p:grpSpPr>
          <a:xfrm>
            <a:off x="742623" y="3797768"/>
            <a:ext cx="10726748" cy="634510"/>
            <a:chOff x="346521" y="3700661"/>
            <a:chExt cx="11028402" cy="634510"/>
          </a:xfrm>
        </p:grpSpPr>
        <p:sp>
          <p:nvSpPr>
            <p:cNvPr id="42" name="近くの都道府県と･･･">
              <a:extLst>
                <a:ext uri="{FF2B5EF4-FFF2-40B4-BE49-F238E27FC236}">
                  <a16:creationId xmlns:a16="http://schemas.microsoft.com/office/drawing/2014/main" id="{E7EA20B7-E3DE-480F-93A2-E595FBEBD860}"/>
                </a:ext>
              </a:extLst>
            </p:cNvPr>
            <p:cNvSpPr txBox="1"/>
            <p:nvPr/>
          </p:nvSpPr>
          <p:spPr>
            <a:xfrm>
              <a:off x="346521" y="3873506"/>
              <a:ext cx="11028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2005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年には近鉄八尾駅前に「歯ブラシの生産高日本一」として</a:t>
              </a:r>
            </a:p>
          </p:txBody>
        </p:sp>
        <p:sp>
          <p:nvSpPr>
            <p:cNvPr id="46" name="やく">
              <a:extLst>
                <a:ext uri="{FF2B5EF4-FFF2-40B4-BE49-F238E27FC236}">
                  <a16:creationId xmlns:a16="http://schemas.microsoft.com/office/drawing/2014/main" id="{81E07ACC-440D-45CD-85EE-E4901D581941}"/>
                </a:ext>
              </a:extLst>
            </p:cNvPr>
            <p:cNvSpPr txBox="1"/>
            <p:nvPr/>
          </p:nvSpPr>
          <p:spPr>
            <a:xfrm>
              <a:off x="1428667" y="3755143"/>
              <a:ext cx="482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ねん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49" name="やく">
              <a:extLst>
                <a:ext uri="{FF2B5EF4-FFF2-40B4-BE49-F238E27FC236}">
                  <a16:creationId xmlns:a16="http://schemas.microsoft.com/office/drawing/2014/main" id="{A649F878-308B-4E3A-856E-B509A48BBA71}"/>
                </a:ext>
              </a:extLst>
            </p:cNvPr>
            <p:cNvSpPr txBox="1"/>
            <p:nvPr/>
          </p:nvSpPr>
          <p:spPr>
            <a:xfrm>
              <a:off x="2601723" y="3700661"/>
              <a:ext cx="2348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きんてつやおえきまえ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2" name="やく">
              <a:extLst>
                <a:ext uri="{FF2B5EF4-FFF2-40B4-BE49-F238E27FC236}">
                  <a16:creationId xmlns:a16="http://schemas.microsoft.com/office/drawing/2014/main" id="{36E382C1-DB3B-45D3-BC0A-BC74A4CAD20A}"/>
                </a:ext>
              </a:extLst>
            </p:cNvPr>
            <p:cNvSpPr txBox="1"/>
            <p:nvPr/>
          </p:nvSpPr>
          <p:spPr>
            <a:xfrm>
              <a:off x="5592458" y="3742712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3" name="やく">
              <a:extLst>
                <a:ext uri="{FF2B5EF4-FFF2-40B4-BE49-F238E27FC236}">
                  <a16:creationId xmlns:a16="http://schemas.microsoft.com/office/drawing/2014/main" id="{313EB053-90A0-4CDD-9A45-2733C94D6E64}"/>
                </a:ext>
              </a:extLst>
            </p:cNvPr>
            <p:cNvSpPr txBox="1"/>
            <p:nvPr/>
          </p:nvSpPr>
          <p:spPr>
            <a:xfrm>
              <a:off x="7472338" y="3755143"/>
              <a:ext cx="2304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せいさんだかにほんいち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grpSp>
        <p:nvGrpSpPr>
          <p:cNvPr id="12" name="歯ブラシモニュメント・・・">
            <a:extLst>
              <a:ext uri="{FF2B5EF4-FFF2-40B4-BE49-F238E27FC236}">
                <a16:creationId xmlns:a16="http://schemas.microsoft.com/office/drawing/2014/main" id="{B3437033-E153-44EF-808F-BAEAF423796D}"/>
              </a:ext>
            </a:extLst>
          </p:cNvPr>
          <p:cNvGrpSpPr/>
          <p:nvPr/>
        </p:nvGrpSpPr>
        <p:grpSpPr>
          <a:xfrm>
            <a:off x="2402957" y="4463908"/>
            <a:ext cx="8107283" cy="597089"/>
            <a:chOff x="1505142" y="4494234"/>
            <a:chExt cx="10118105" cy="597089"/>
          </a:xfrm>
        </p:grpSpPr>
        <p:sp>
          <p:nvSpPr>
            <p:cNvPr id="96" name="近くの都道府県と･･･">
              <a:extLst>
                <a:ext uri="{FF2B5EF4-FFF2-40B4-BE49-F238E27FC236}">
                  <a16:creationId xmlns:a16="http://schemas.microsoft.com/office/drawing/2014/main" id="{E9ACDBDA-0001-4852-A045-729B1D31177C}"/>
                </a:ext>
              </a:extLst>
            </p:cNvPr>
            <p:cNvSpPr txBox="1"/>
            <p:nvPr/>
          </p:nvSpPr>
          <p:spPr>
            <a:xfrm>
              <a:off x="1505142" y="4629658"/>
              <a:ext cx="101181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歯ブラシのモニュメントが建てられました。</a:t>
              </a:r>
            </a:p>
          </p:txBody>
        </p:sp>
        <p:sp>
          <p:nvSpPr>
            <p:cNvPr id="54" name="やく">
              <a:extLst>
                <a:ext uri="{FF2B5EF4-FFF2-40B4-BE49-F238E27FC236}">
                  <a16:creationId xmlns:a16="http://schemas.microsoft.com/office/drawing/2014/main" id="{95F38AC1-4E48-4A13-BE94-84E24624981F}"/>
                </a:ext>
              </a:extLst>
            </p:cNvPr>
            <p:cNvSpPr txBox="1"/>
            <p:nvPr/>
          </p:nvSpPr>
          <p:spPr>
            <a:xfrm>
              <a:off x="1572554" y="4513163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は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56" name="やく">
              <a:extLst>
                <a:ext uri="{FF2B5EF4-FFF2-40B4-BE49-F238E27FC236}">
                  <a16:creationId xmlns:a16="http://schemas.microsoft.com/office/drawing/2014/main" id="{0D173E83-E9F9-44F6-BBEA-315E9A0526EB}"/>
                </a:ext>
              </a:extLst>
            </p:cNvPr>
            <p:cNvSpPr txBox="1"/>
            <p:nvPr/>
          </p:nvSpPr>
          <p:spPr>
            <a:xfrm>
              <a:off x="7593462" y="4494234"/>
              <a:ext cx="4894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6DBF4">
                      <a:lumMod val="25000"/>
                    </a:srgb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た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6DBF4">
                    <a:lumMod val="25000"/>
                  </a:srgb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pic>
        <p:nvPicPr>
          <p:cNvPr id="44" name="図 43">
            <a:hlinkClick r:id="rId14" action="ppaction://hlinksldjump"/>
            <a:extLst>
              <a:ext uri="{FF2B5EF4-FFF2-40B4-BE49-F238E27FC236}">
                <a16:creationId xmlns:a16="http://schemas.microsoft.com/office/drawing/2014/main" id="{9E88C4C8-A0D2-4060-890C-0FFA9A6075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6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1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1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60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8391" y="491076"/>
            <a:ext cx="10908815" cy="6382470"/>
          </a:xfrm>
          <a:prstGeom prst="rect">
            <a:avLst/>
          </a:prstGeom>
        </p:spPr>
      </p:pic>
      <p:pic>
        <p:nvPicPr>
          <p:cNvPr id="2" name="⓵">
            <a:hlinkClick r:id="rId8" action="ppaction://hlinksldjump"/>
            <a:extLst>
              <a:ext uri="{FF2B5EF4-FFF2-40B4-BE49-F238E27FC236}">
                <a16:creationId xmlns:a16="http://schemas.microsoft.com/office/drawing/2014/main" id="{291CE1D9-2F69-40E7-9DE3-6C975C57B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123" y="4908886"/>
            <a:ext cx="3864969" cy="1365622"/>
          </a:xfrm>
          <a:prstGeom prst="rect">
            <a:avLst/>
          </a:prstGeom>
        </p:spPr>
      </p:pic>
      <p:pic>
        <p:nvPicPr>
          <p:cNvPr id="4" name="②">
            <a:hlinkClick r:id="rId10" action="ppaction://hlinksldjump"/>
            <a:extLst>
              <a:ext uri="{FF2B5EF4-FFF2-40B4-BE49-F238E27FC236}">
                <a16:creationId xmlns:a16="http://schemas.microsoft.com/office/drawing/2014/main" id="{E355675C-142D-474B-B907-68D0C0B81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092" y="4916808"/>
            <a:ext cx="3889585" cy="1316850"/>
          </a:xfrm>
          <a:prstGeom prst="rect">
            <a:avLst/>
          </a:prstGeom>
        </p:spPr>
      </p:pic>
      <p:pic>
        <p:nvPicPr>
          <p:cNvPr id="5" name="③">
            <a:hlinkClick r:id="rId10" action="ppaction://hlinksldjump"/>
            <a:extLst>
              <a:ext uri="{FF2B5EF4-FFF2-40B4-BE49-F238E27FC236}">
                <a16:creationId xmlns:a16="http://schemas.microsoft.com/office/drawing/2014/main" id="{C5E783BC-6730-4D37-976B-12C797DEB8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1618" y="4908886"/>
            <a:ext cx="3889585" cy="1322947"/>
          </a:xfrm>
          <a:prstGeom prst="rect">
            <a:avLst/>
          </a:prstGeom>
        </p:spPr>
      </p:pic>
      <p:grpSp>
        <p:nvGrpSpPr>
          <p:cNvPr id="6" name="大阪府内で一番高いのは・・・">
            <a:extLst>
              <a:ext uri="{FF2B5EF4-FFF2-40B4-BE49-F238E27FC236}">
                <a16:creationId xmlns:a16="http://schemas.microsoft.com/office/drawing/2014/main" id="{9CCAAF0C-F7BE-4510-AABE-AE2479708658}"/>
              </a:ext>
            </a:extLst>
          </p:cNvPr>
          <p:cNvGrpSpPr/>
          <p:nvPr/>
        </p:nvGrpSpPr>
        <p:grpSpPr>
          <a:xfrm>
            <a:off x="1175848" y="2151402"/>
            <a:ext cx="10381358" cy="818418"/>
            <a:chOff x="1105231" y="2477781"/>
            <a:chExt cx="10381358" cy="818418"/>
          </a:xfrm>
        </p:grpSpPr>
        <p:sp>
          <p:nvSpPr>
            <p:cNvPr id="49" name="みんなが通っている･･･">
              <a:extLst>
                <a:ext uri="{FF2B5EF4-FFF2-40B4-BE49-F238E27FC236}">
                  <a16:creationId xmlns:a16="http://schemas.microsoft.com/office/drawing/2014/main" id="{CA33F8C5-E826-4C2E-9117-3C24C67425B8}"/>
                </a:ext>
              </a:extLst>
            </p:cNvPr>
            <p:cNvSpPr txBox="1"/>
            <p:nvPr/>
          </p:nvSpPr>
          <p:spPr>
            <a:xfrm>
              <a:off x="1105231" y="2649868"/>
              <a:ext cx="10381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大阪府内で一番高いのはどれでしょうか。</a:t>
              </a:r>
              <a:endParaRPr kumimoji="1" lang="ja-JP" altLang="en-US" sz="3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2" name="せいかい">
              <a:extLst>
                <a:ext uri="{FF2B5EF4-FFF2-40B4-BE49-F238E27FC236}">
                  <a16:creationId xmlns:a16="http://schemas.microsoft.com/office/drawing/2014/main" id="{E49619ED-4813-42A9-888B-C20A65BABBB3}"/>
                </a:ext>
              </a:extLst>
            </p:cNvPr>
            <p:cNvSpPr txBox="1"/>
            <p:nvPr/>
          </p:nvSpPr>
          <p:spPr>
            <a:xfrm>
              <a:off x="1209543" y="2477781"/>
              <a:ext cx="21308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3" name="せいかい">
              <a:extLst>
                <a:ext uri="{FF2B5EF4-FFF2-40B4-BE49-F238E27FC236}">
                  <a16:creationId xmlns:a16="http://schemas.microsoft.com/office/drawing/2014/main" id="{AEF7A848-10C6-4831-A69D-B406D6D7A390}"/>
                </a:ext>
              </a:extLst>
            </p:cNvPr>
            <p:cNvSpPr txBox="1"/>
            <p:nvPr/>
          </p:nvSpPr>
          <p:spPr>
            <a:xfrm>
              <a:off x="3784994" y="2503874"/>
              <a:ext cx="1167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いちばん</a:t>
              </a:r>
            </a:p>
          </p:txBody>
        </p:sp>
        <p:sp>
          <p:nvSpPr>
            <p:cNvPr id="74" name="せいかい">
              <a:extLst>
                <a:ext uri="{FF2B5EF4-FFF2-40B4-BE49-F238E27FC236}">
                  <a16:creationId xmlns:a16="http://schemas.microsoft.com/office/drawing/2014/main" id="{2C17CFE5-F4F8-4E68-AC9A-5EF9F82FC483}"/>
                </a:ext>
              </a:extLst>
            </p:cNvPr>
            <p:cNvSpPr txBox="1"/>
            <p:nvPr/>
          </p:nvSpPr>
          <p:spPr>
            <a:xfrm>
              <a:off x="4873172" y="2508493"/>
              <a:ext cx="64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たか</a:t>
              </a:r>
            </a:p>
          </p:txBody>
        </p:sp>
      </p:grpSp>
      <p:grpSp>
        <p:nvGrpSpPr>
          <p:cNvPr id="31" name="押す画">
            <a:extLst>
              <a:ext uri="{FF2B5EF4-FFF2-40B4-BE49-F238E27FC236}">
                <a16:creationId xmlns:a16="http://schemas.microsoft.com/office/drawing/2014/main" id="{D8ED0454-2D33-4FC7-930C-3200FDA5E41E}"/>
              </a:ext>
            </a:extLst>
          </p:cNvPr>
          <p:cNvGrpSpPr/>
          <p:nvPr/>
        </p:nvGrpSpPr>
        <p:grpSpPr>
          <a:xfrm>
            <a:off x="8440542" y="3883757"/>
            <a:ext cx="556540" cy="540000"/>
            <a:chOff x="8423532" y="4545380"/>
            <a:chExt cx="556540" cy="544460"/>
          </a:xfrm>
        </p:grpSpPr>
        <p:pic>
          <p:nvPicPr>
            <p:cNvPr id="32" name="押す画２">
              <a:extLst>
                <a:ext uri="{FF2B5EF4-FFF2-40B4-BE49-F238E27FC236}">
                  <a16:creationId xmlns:a16="http://schemas.microsoft.com/office/drawing/2014/main" id="{4CE4B209-2533-44BA-A184-53B1F0260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3" name="押す画1">
              <a:extLst>
                <a:ext uri="{FF2B5EF4-FFF2-40B4-BE49-F238E27FC236}">
                  <a16:creationId xmlns:a16="http://schemas.microsoft.com/office/drawing/2014/main" id="{53BD1C03-27D3-42D0-B48C-B79E11AD0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4" name="正解だと･･･">
            <a:extLst>
              <a:ext uri="{FF2B5EF4-FFF2-40B4-BE49-F238E27FC236}">
                <a16:creationId xmlns:a16="http://schemas.microsoft.com/office/drawing/2014/main" id="{9B4511DB-6FBF-4959-94E8-E41A8D6A6A95}"/>
              </a:ext>
            </a:extLst>
          </p:cNvPr>
          <p:cNvGrpSpPr/>
          <p:nvPr/>
        </p:nvGrpSpPr>
        <p:grpSpPr>
          <a:xfrm>
            <a:off x="3569636" y="3802052"/>
            <a:ext cx="4907964" cy="621705"/>
            <a:chOff x="2245123" y="4389173"/>
            <a:chExt cx="5138639" cy="681860"/>
          </a:xfrm>
        </p:grpSpPr>
        <p:sp>
          <p:nvSpPr>
            <p:cNvPr id="35" name="正解だと･･･">
              <a:extLst>
                <a:ext uri="{FF2B5EF4-FFF2-40B4-BE49-F238E27FC236}">
                  <a16:creationId xmlns:a16="http://schemas.microsoft.com/office/drawing/2014/main" id="{77D47412-F415-4176-8F33-5EFFB011458C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">
              <a:extLst>
                <a:ext uri="{FF2B5EF4-FFF2-40B4-BE49-F238E27FC236}">
                  <a16:creationId xmlns:a16="http://schemas.microsoft.com/office/drawing/2014/main" id="{C98B2F9F-C849-4B96-A1F1-34F8B49D1C57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7" name="ばんごう">
              <a:extLst>
                <a:ext uri="{FF2B5EF4-FFF2-40B4-BE49-F238E27FC236}">
                  <a16:creationId xmlns:a16="http://schemas.microsoft.com/office/drawing/2014/main" id="{ECCA612F-C478-4580-9908-B3B0E1EA2C08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おも">
              <a:extLst>
                <a:ext uri="{FF2B5EF4-FFF2-40B4-BE49-F238E27FC236}">
                  <a16:creationId xmlns:a16="http://schemas.microsoft.com/office/drawing/2014/main" id="{8802773B-4E7B-4A6A-8651-93CED5395635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せいかい">
              <a:extLst>
                <a:ext uri="{FF2B5EF4-FFF2-40B4-BE49-F238E27FC236}">
                  <a16:creationId xmlns:a16="http://schemas.microsoft.com/office/drawing/2014/main" id="{DBCA0A7D-73D6-46B9-88C0-E1B7BC0608E5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0" name="第２問">
            <a:extLst>
              <a:ext uri="{FF2B5EF4-FFF2-40B4-BE49-F238E27FC236}">
                <a16:creationId xmlns:a16="http://schemas.microsoft.com/office/drawing/2014/main" id="{213C6634-1A02-4D51-8C41-F39E23FAEFD2}"/>
              </a:ext>
            </a:extLst>
          </p:cNvPr>
          <p:cNvGrpSpPr/>
          <p:nvPr/>
        </p:nvGrpSpPr>
        <p:grpSpPr>
          <a:xfrm>
            <a:off x="4497398" y="491076"/>
            <a:ext cx="2798479" cy="1057836"/>
            <a:chOff x="4318111" y="256092"/>
            <a:chExt cx="3390378" cy="1057836"/>
          </a:xfrm>
        </p:grpSpPr>
        <p:sp>
          <p:nvSpPr>
            <p:cNvPr id="51" name="問">
              <a:extLst>
                <a:ext uri="{FF2B5EF4-FFF2-40B4-BE49-F238E27FC236}">
                  <a16:creationId xmlns:a16="http://schemas.microsoft.com/office/drawing/2014/main" id="{B57FB4C1-8EE0-43FE-B7AC-5CE9CD79419B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2" name="２">
              <a:extLst>
                <a:ext uri="{FF2B5EF4-FFF2-40B4-BE49-F238E27FC236}">
                  <a16:creationId xmlns:a16="http://schemas.microsoft.com/office/drawing/2014/main" id="{263800E5-FED1-4A47-96D8-58855BD343F8}"/>
                </a:ext>
              </a:extLst>
            </p:cNvPr>
            <p:cNvSpPr txBox="1"/>
            <p:nvPr/>
          </p:nvSpPr>
          <p:spPr>
            <a:xfrm>
              <a:off x="5453281" y="298265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</a:t>
              </a:r>
              <a:endParaRPr lang="en-US" altLang="ja-JP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3" name="第">
              <a:extLst>
                <a:ext uri="{FF2B5EF4-FFF2-40B4-BE49-F238E27FC236}">
                  <a16:creationId xmlns:a16="http://schemas.microsoft.com/office/drawing/2014/main" id="{0F8F6B22-5FEC-4F12-ADD9-4D6EDFDA72EE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54" name="surprise">
            <a:hlinkClick r:id="" action="ppaction://media"/>
            <a:extLst>
              <a:ext uri="{FF2B5EF4-FFF2-40B4-BE49-F238E27FC236}">
                <a16:creationId xmlns:a16="http://schemas.microsoft.com/office/drawing/2014/main" id="{3AA7CC8A-C4F1-499B-9708-51081F3D4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36339" y="702044"/>
            <a:ext cx="609600" cy="609600"/>
          </a:xfrm>
          <a:prstGeom prst="rect">
            <a:avLst/>
          </a:prstGeom>
        </p:spPr>
      </p:pic>
      <p:grpSp>
        <p:nvGrpSpPr>
          <p:cNvPr id="55" name="令和6年時点">
            <a:extLst>
              <a:ext uri="{FF2B5EF4-FFF2-40B4-BE49-F238E27FC236}">
                <a16:creationId xmlns:a16="http://schemas.microsoft.com/office/drawing/2014/main" id="{3A085D1C-3447-4E75-A726-44629FD727B1}"/>
              </a:ext>
            </a:extLst>
          </p:cNvPr>
          <p:cNvGrpSpPr/>
          <p:nvPr/>
        </p:nvGrpSpPr>
        <p:grpSpPr>
          <a:xfrm>
            <a:off x="9182246" y="3292830"/>
            <a:ext cx="2056550" cy="509222"/>
            <a:chOff x="9477217" y="3729771"/>
            <a:chExt cx="2056550" cy="509222"/>
          </a:xfrm>
        </p:grpSpPr>
        <p:sp>
          <p:nvSpPr>
            <p:cNvPr id="57" name="令和５年度末時点">
              <a:extLst>
                <a:ext uri="{FF2B5EF4-FFF2-40B4-BE49-F238E27FC236}">
                  <a16:creationId xmlns:a16="http://schemas.microsoft.com/office/drawing/2014/main" id="{B7CA96FF-0D68-46FF-AB34-66A30B875247}"/>
                </a:ext>
              </a:extLst>
            </p:cNvPr>
            <p:cNvSpPr txBox="1"/>
            <p:nvPr/>
          </p:nvSpPr>
          <p:spPr>
            <a:xfrm>
              <a:off x="9477217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じてん">
              <a:extLst>
                <a:ext uri="{FF2B5EF4-FFF2-40B4-BE49-F238E27FC236}">
                  <a16:creationId xmlns:a16="http://schemas.microsoft.com/office/drawing/2014/main" id="{597CC852-6AAC-415D-A50B-6C6618E44A0B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9" name="れいわ">
              <a:extLst>
                <a:ext uri="{FF2B5EF4-FFF2-40B4-BE49-F238E27FC236}">
                  <a16:creationId xmlns:a16="http://schemas.microsoft.com/office/drawing/2014/main" id="{EB87DBDF-8DF4-477D-A202-7EF7AFA3C9C5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pic>
        <p:nvPicPr>
          <p:cNvPr id="43" name="図 42">
            <a:hlinkClick r:id="rId18" action="ppaction://hlinksldjump"/>
            <a:extLst>
              <a:ext uri="{FF2B5EF4-FFF2-40B4-BE49-F238E27FC236}">
                <a16:creationId xmlns:a16="http://schemas.microsoft.com/office/drawing/2014/main" id="{30214633-6C31-4BBA-AA2E-B345497A74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8413" y="409528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7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4304</Words>
  <Application>Microsoft Office PowerPoint</Application>
  <PresentationFormat>ワイド画面</PresentationFormat>
  <Paragraphs>1226</Paragraphs>
  <Slides>66</Slides>
  <Notes>0</Notes>
  <HiddenSlides>0</HiddenSlides>
  <MMClips>53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7" baseType="lpstr">
      <vt:lpstr>BIZ UDPゴシック</vt:lpstr>
      <vt:lpstr>HGPｺﾞｼｯｸM</vt:lpstr>
      <vt:lpstr>HGP創英角ﾎﾟｯﾌﾟ体</vt:lpstr>
      <vt:lpstr>HGS創英角ﾎﾟｯﾌﾟ体</vt:lpstr>
      <vt:lpstr>ＭＳ ゴシック</vt:lpstr>
      <vt:lpstr>メイリオ</vt:lpstr>
      <vt:lpstr>游ゴシック</vt:lpstr>
      <vt:lpstr>Century Gothic</vt:lpstr>
      <vt:lpstr>Roboto</vt:lpstr>
      <vt:lpstr>Wingdings 3</vt:lpstr>
      <vt:lpstr>スライス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大川　利奈</dc:creator>
  <cp:lastModifiedBy>大川　利奈</cp:lastModifiedBy>
  <cp:revision>245</cp:revision>
  <cp:lastPrinted>2024-10-08T06:25:07Z</cp:lastPrinted>
  <dcterms:created xsi:type="dcterms:W3CDTF">2024-05-08T04:18:17Z</dcterms:created>
  <dcterms:modified xsi:type="dcterms:W3CDTF">2024-10-11T05:20:27Z</dcterms:modified>
</cp:coreProperties>
</file>