
<file path=[Content_Types].xml><?xml version="1.0" encoding="utf-8"?>
<Types xmlns="http://schemas.openxmlformats.org/package/2006/content-types">
  <Default Extension="GIF" ContentType="image/gif"/>
  <Default Extension="jpeg" ContentType="image/jpeg"/>
  <Default Extension="m4a" ContentType="audio/mp4"/>
  <Default Extension="mp3" ContentType="audio/m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726" r:id="rId1"/>
  </p:sldMasterIdLst>
  <p:sldIdLst>
    <p:sldId id="307" r:id="rId2"/>
    <p:sldId id="365" r:id="rId3"/>
    <p:sldId id="366" r:id="rId4"/>
    <p:sldId id="273" r:id="rId5"/>
    <p:sldId id="355" r:id="rId6"/>
    <p:sldId id="367" r:id="rId7"/>
    <p:sldId id="320" r:id="rId8"/>
    <p:sldId id="449" r:id="rId9"/>
    <p:sldId id="426" r:id="rId10"/>
    <p:sldId id="467" r:id="rId11"/>
    <p:sldId id="348" r:id="rId12"/>
    <p:sldId id="370" r:id="rId13"/>
    <p:sldId id="468" r:id="rId14"/>
    <p:sldId id="469" r:id="rId15"/>
    <p:sldId id="276" r:id="rId16"/>
    <p:sldId id="427" r:id="rId17"/>
    <p:sldId id="428" r:id="rId18"/>
    <p:sldId id="381" r:id="rId19"/>
    <p:sldId id="382" r:id="rId20"/>
    <p:sldId id="451" r:id="rId21"/>
    <p:sldId id="452" r:id="rId22"/>
    <p:sldId id="450" r:id="rId23"/>
    <p:sldId id="483" r:id="rId24"/>
    <p:sldId id="319" r:id="rId25"/>
    <p:sldId id="454" r:id="rId26"/>
    <p:sldId id="455" r:id="rId27"/>
    <p:sldId id="456" r:id="rId28"/>
    <p:sldId id="457" r:id="rId29"/>
    <p:sldId id="458" r:id="rId30"/>
    <p:sldId id="275" r:id="rId31"/>
    <p:sldId id="472" r:id="rId32"/>
    <p:sldId id="471" r:id="rId33"/>
    <p:sldId id="470" r:id="rId34"/>
    <p:sldId id="400" r:id="rId35"/>
    <p:sldId id="401" r:id="rId36"/>
    <p:sldId id="474" r:id="rId37"/>
    <p:sldId id="476" r:id="rId38"/>
    <p:sldId id="475" r:id="rId39"/>
    <p:sldId id="477" r:id="rId40"/>
    <p:sldId id="473" r:id="rId41"/>
    <p:sldId id="478" r:id="rId42"/>
    <p:sldId id="278" r:id="rId43"/>
    <p:sldId id="479" r:id="rId44"/>
    <p:sldId id="480" r:id="rId45"/>
    <p:sldId id="481" r:id="rId46"/>
    <p:sldId id="482" r:id="rId47"/>
    <p:sldId id="411" r:id="rId48"/>
    <p:sldId id="412" r:id="rId49"/>
    <p:sldId id="459" r:id="rId50"/>
    <p:sldId id="463" r:id="rId51"/>
    <p:sldId id="460" r:id="rId52"/>
    <p:sldId id="464" r:id="rId53"/>
    <p:sldId id="461" r:id="rId54"/>
    <p:sldId id="465" r:id="rId55"/>
    <p:sldId id="462" r:id="rId56"/>
    <p:sldId id="466" r:id="rId57"/>
    <p:sldId id="439" r:id="rId58"/>
    <p:sldId id="440" r:id="rId59"/>
    <p:sldId id="441" r:id="rId60"/>
    <p:sldId id="442" r:id="rId61"/>
    <p:sldId id="443" r:id="rId62"/>
    <p:sldId id="444" r:id="rId63"/>
    <p:sldId id="445" r:id="rId64"/>
    <p:sldId id="446" r:id="rId65"/>
    <p:sldId id="447" r:id="rId66"/>
    <p:sldId id="448" r:id="rId67"/>
    <p:sldId id="298" r:id="rId68"/>
    <p:sldId id="299" r:id="rId69"/>
    <p:sldId id="300" r:id="rId70"/>
    <p:sldId id="301" r:id="rId71"/>
    <p:sldId id="302" r:id="rId72"/>
    <p:sldId id="303" r:id="rId73"/>
  </p:sldIdLst>
  <p:sldSz cx="12192000" cy="6858000"/>
  <p:notesSz cx="6807200" cy="993933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loop="1" showNarration="1">
    <p:kiosk/>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74454"/>
    <a:srgbClr val="FBECE8"/>
    <a:srgbClr val="FFFFEF"/>
    <a:srgbClr val="FEF6E8"/>
    <a:srgbClr val="FFFFFF"/>
    <a:srgbClr val="FCFFD3"/>
    <a:srgbClr val="FFFFCC"/>
    <a:srgbClr val="E6EDF2"/>
    <a:srgbClr val="FFCCC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505E3EF-67EA-436B-97B2-0124C06EBD24}" styleName="中間スタイル 4 - アクセント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C4B1156A-380E-4F78-BDF5-A606A8083BF9}" styleName="中間スタイル 4 - アクセント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solidFill>
            <a:schemeClr val="accent4">
              <a:tint val="20000"/>
            </a:schemeClr>
          </a:solidFill>
        </a:fill>
      </a:tcStyle>
    </a:wholeTbl>
    <a:band1H>
      <a:tcStyle>
        <a:tcBdr/>
        <a:fill>
          <a:solidFill>
            <a:schemeClr val="accent4">
              <a:tint val="40000"/>
            </a:schemeClr>
          </a:solidFill>
        </a:fill>
      </a:tcStyle>
    </a:band1H>
    <a:band1V>
      <a:tcStyle>
        <a:tcBdr/>
        <a:fill>
          <a:solidFill>
            <a:schemeClr val="accent4">
              <a:tint val="40000"/>
            </a:schemeClr>
          </a:solidFill>
        </a:fill>
      </a:tcStyle>
    </a:band1V>
    <a:lastCol>
      <a:tcTxStyle b="on"/>
      <a:tcStyle>
        <a:tcBdr/>
      </a:tcStyle>
    </a:lastCol>
    <a:firstCol>
      <a:tcTxStyle b="on"/>
      <a:tcStyle>
        <a:tcBdr/>
      </a:tcStyle>
    </a:firstCol>
    <a:lastRow>
      <a:tcTxStyle b="on"/>
      <a:tcStyle>
        <a:tcBdr>
          <a:top>
            <a:ln w="25400" cmpd="sng">
              <a:solidFill>
                <a:schemeClr val="accent4"/>
              </a:solidFill>
            </a:ln>
          </a:top>
        </a:tcBdr>
        <a:fill>
          <a:solidFill>
            <a:schemeClr val="accent4">
              <a:tint val="20000"/>
            </a:schemeClr>
          </a:solidFill>
        </a:fill>
      </a:tcStyle>
    </a:lastRow>
    <a:firstRow>
      <a:tcTxStyle b="on"/>
      <a:tcStyle>
        <a:tcBdr/>
        <a:fill>
          <a:solidFill>
            <a:schemeClr val="accent4">
              <a:tint val="20000"/>
            </a:schemeClr>
          </a:solidFill>
        </a:fill>
      </a:tcStyle>
    </a:firstRow>
  </a:tblStyle>
  <a:tblStyle styleId="{22838BEF-8BB2-4498-84A7-C5851F593DF1}" styleName="中間スタイル 4 - アクセント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 styleId="{8A107856-5554-42FB-B03E-39F5DBC370BA}" styleName="中間スタイル 4 - アクセント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 styleId="{D7AC3CCA-C797-4891-BE02-D94E43425B78}" styleName="スタイル (中間)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204" autoAdjust="0"/>
    <p:restoredTop sz="94660"/>
  </p:normalViewPr>
  <p:slideViewPr>
    <p:cSldViewPr snapToGrid="0">
      <p:cViewPr varScale="1">
        <p:scale>
          <a:sx n="97" d="100"/>
          <a:sy n="97" d="100"/>
        </p:scale>
        <p:origin x="134" y="8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16" Type="http://schemas.openxmlformats.org/officeDocument/2006/relationships/slide" Target="slides/slide1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presProps" Target="presProps.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theme" Target="theme/theme1.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29" Type="http://schemas.openxmlformats.org/officeDocument/2006/relationships/slide" Target="slides/slide28.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684212" y="685799"/>
            <a:ext cx="8001000" cy="2971801"/>
          </a:xfrm>
        </p:spPr>
        <p:txBody>
          <a:bodyPr anchor="b">
            <a:normAutofit/>
          </a:bodyPr>
          <a:lstStyle>
            <a:lvl1pPr algn="l">
              <a:defRPr sz="4800">
                <a:effectLst/>
              </a:defRPr>
            </a:lvl1pPr>
          </a:lstStyle>
          <a:p>
            <a:r>
              <a:rPr lang="ja-JP" altLang="en-US"/>
              <a:t>マスター タイトルの書式設定</a:t>
            </a:r>
            <a:endParaRPr lang="en-US" dirty="0"/>
          </a:p>
        </p:txBody>
      </p:sp>
      <p:sp>
        <p:nvSpPr>
          <p:cNvPr id="3" name="Subtitle 2"/>
          <p:cNvSpPr>
            <a:spLocks noGrp="1"/>
          </p:cNvSpPr>
          <p:nvPr>
            <p:ph type="subTitle" idx="1"/>
          </p:nvPr>
        </p:nvSpPr>
        <p:spPr>
          <a:xfrm>
            <a:off x="684212" y="3843867"/>
            <a:ext cx="6400800" cy="1947333"/>
          </a:xfrm>
        </p:spPr>
        <p:txBody>
          <a:bodyPr anchor="t">
            <a:normAutofit/>
          </a:bodyPr>
          <a:lstStyle>
            <a:lvl1pPr marL="0" indent="0" algn="l">
              <a:buNone/>
              <a:defRPr sz="2100">
                <a:solidFill>
                  <a:schemeClr val="bg2">
                    <a:lumMod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5CFF37A6-2748-4D72-A37B-25CE051070FC}" type="datetimeFigureOut">
              <a:rPr kumimoji="1" lang="ja-JP" altLang="en-US" smtClean="0"/>
              <a:t>2026/3/23</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C56BFAAD-B756-4EEF-9D8B-EA071E42D6C2}" type="slidenum">
              <a:rPr kumimoji="1" lang="ja-JP" altLang="en-US" smtClean="0"/>
              <a:t>‹#›</a:t>
            </a:fld>
            <a:endParaRPr kumimoji="1" lang="ja-JP" altLang="en-US"/>
          </a:p>
        </p:txBody>
      </p:sp>
      <p:cxnSp>
        <p:nvCxnSpPr>
          <p:cNvPr id="16" name="Straight Connector 15"/>
          <p:cNvCxnSpPr/>
          <p:nvPr/>
        </p:nvCxnSpPr>
        <p:spPr>
          <a:xfrm flipH="1">
            <a:off x="8228012" y="8467"/>
            <a:ext cx="3810000" cy="381000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p:nvCxnSpPr>
        <p:spPr>
          <a:xfrm flipH="1">
            <a:off x="6108170" y="91545"/>
            <a:ext cx="6080655" cy="6080655"/>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p:nvCxnSpPr>
        <p:spPr>
          <a:xfrm flipH="1">
            <a:off x="7235825" y="228600"/>
            <a:ext cx="4953000" cy="495300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335837" y="32278"/>
            <a:ext cx="4852989" cy="4852989"/>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3" name="Straight Connector 22"/>
          <p:cNvCxnSpPr/>
          <p:nvPr/>
        </p:nvCxnSpPr>
        <p:spPr>
          <a:xfrm flipH="1">
            <a:off x="7845426" y="609601"/>
            <a:ext cx="4343399" cy="4343399"/>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11677746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パノラマ写真 (キャプション付き)">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17" name="Picture Placeholder 2"/>
          <p:cNvSpPr>
            <a:spLocks noGrp="1" noChangeAspect="1"/>
          </p:cNvSpPr>
          <p:nvPr>
            <p:ph type="pic" idx="13"/>
          </p:nvPr>
        </p:nvSpPr>
        <p:spPr>
          <a:xfrm>
            <a:off x="685800" y="533400"/>
            <a:ext cx="10818812" cy="3124200"/>
          </a:xfrm>
          <a:prstGeom prst="snip2DiagRect">
            <a:avLst>
              <a:gd name="adj1" fmla="val 10815"/>
              <a:gd name="adj2" fmla="val 0"/>
            </a:avLst>
          </a:prstGeom>
          <a:ln w="15875">
            <a:solidFill>
              <a:schemeClr val="tx1">
                <a:alpha val="4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ja-JP" altLang="en-US"/>
              <a:t>アイコンをクリックして図を追加</a:t>
            </a:r>
            <a:endParaRPr lang="en-US" dirty="0"/>
          </a:p>
        </p:txBody>
      </p:sp>
      <p:sp>
        <p:nvSpPr>
          <p:cNvPr id="16" name="Text Placeholder 9"/>
          <p:cNvSpPr>
            <a:spLocks noGrp="1"/>
          </p:cNvSpPr>
          <p:nvPr>
            <p:ph type="body" sz="quarter" idx="14"/>
          </p:nvPr>
        </p:nvSpPr>
        <p:spPr>
          <a:xfrm>
            <a:off x="914402" y="3843867"/>
            <a:ext cx="8304210" cy="457200"/>
          </a:xfrm>
        </p:spPr>
        <p:txBody>
          <a:bodyPr anchor="t">
            <a:normAutofit/>
          </a:bodyPr>
          <a:lstStyle>
            <a:lvl1pPr marL="0" indent="0">
              <a:buFontTx/>
              <a:buNone/>
              <a:defRPr sz="16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ja-JP" altLang="en-US"/>
              <a:t>マスター テキストの書式設定</a:t>
            </a:r>
          </a:p>
        </p:txBody>
      </p:sp>
      <p:sp>
        <p:nvSpPr>
          <p:cNvPr id="3" name="Date Placeholder 2"/>
          <p:cNvSpPr>
            <a:spLocks noGrp="1"/>
          </p:cNvSpPr>
          <p:nvPr>
            <p:ph type="dt" sz="half" idx="10"/>
          </p:nvPr>
        </p:nvSpPr>
        <p:spPr/>
        <p:txBody>
          <a:bodyPr/>
          <a:lstStyle/>
          <a:p>
            <a:fld id="{5CFF37A6-2748-4D72-A37B-25CE051070FC}" type="datetimeFigureOut">
              <a:rPr kumimoji="1" lang="ja-JP" altLang="en-US" smtClean="0"/>
              <a:t>2026/3/23</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C56BFAAD-B756-4EEF-9D8B-EA071E42D6C2}" type="slidenum">
              <a:rPr kumimoji="1" lang="ja-JP" altLang="en-US" smtClean="0"/>
              <a:t>‹#›</a:t>
            </a:fld>
            <a:endParaRPr kumimoji="1" lang="ja-JP" altLang="en-US"/>
          </a:p>
        </p:txBody>
      </p:sp>
    </p:spTree>
    <p:extLst>
      <p:ext uri="{BB962C8B-B14F-4D97-AF65-F5344CB8AC3E}">
        <p14:creationId xmlns:p14="http://schemas.microsoft.com/office/powerpoint/2010/main" val="360504687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タイトルとキャプション">
    <p:spTree>
      <p:nvGrpSpPr>
        <p:cNvPr id="1" name=""/>
        <p:cNvGrpSpPr/>
        <p:nvPr/>
      </p:nvGrpSpPr>
      <p:grpSpPr>
        <a:xfrm>
          <a:off x="0" y="0"/>
          <a:ext cx="0" cy="0"/>
          <a:chOff x="0" y="0"/>
          <a:chExt cx="0" cy="0"/>
        </a:xfrm>
      </p:grpSpPr>
      <p:sp>
        <p:nvSpPr>
          <p:cNvPr id="2" name="Title 1"/>
          <p:cNvSpPr>
            <a:spLocks noGrp="1"/>
          </p:cNvSpPr>
          <p:nvPr>
            <p:ph type="title"/>
          </p:nvPr>
        </p:nvSpPr>
        <p:spPr>
          <a:xfrm>
            <a:off x="684213" y="685800"/>
            <a:ext cx="10058400" cy="2743200"/>
          </a:xfrm>
        </p:spPr>
        <p:txBody>
          <a:bodyPr anchor="ctr">
            <a:normAutofit/>
          </a:bodyPr>
          <a:lstStyle>
            <a:lvl1pPr algn="l">
              <a:defRPr sz="3200" b="0" cap="all"/>
            </a:lvl1pPr>
          </a:lstStyle>
          <a:p>
            <a:r>
              <a:rPr lang="ja-JP" altLang="en-US"/>
              <a:t>マスター タイトルの書式設定</a:t>
            </a:r>
            <a:endParaRPr lang="en-US" dirty="0"/>
          </a:p>
        </p:txBody>
      </p:sp>
      <p:sp>
        <p:nvSpPr>
          <p:cNvPr id="3" name="Text Placeholder 2"/>
          <p:cNvSpPr>
            <a:spLocks noGrp="1"/>
          </p:cNvSpPr>
          <p:nvPr>
            <p:ph type="body" idx="1"/>
          </p:nvPr>
        </p:nvSpPr>
        <p:spPr>
          <a:xfrm>
            <a:off x="684212" y="4114800"/>
            <a:ext cx="8535988" cy="1879600"/>
          </a:xfrm>
        </p:spPr>
        <p:txBody>
          <a:bodyPr anchor="ctr">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5CFF37A6-2748-4D72-A37B-25CE051070FC}" type="datetimeFigureOut">
              <a:rPr kumimoji="1" lang="ja-JP" altLang="en-US" smtClean="0"/>
              <a:t>2026/3/23</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C56BFAAD-B756-4EEF-9D8B-EA071E42D6C2}" type="slidenum">
              <a:rPr kumimoji="1" lang="ja-JP" altLang="en-US" smtClean="0"/>
              <a:t>‹#›</a:t>
            </a:fld>
            <a:endParaRPr kumimoji="1" lang="ja-JP" altLang="en-US"/>
          </a:p>
        </p:txBody>
      </p:sp>
    </p:spTree>
    <p:extLst>
      <p:ext uri="{BB962C8B-B14F-4D97-AF65-F5344CB8AC3E}">
        <p14:creationId xmlns:p14="http://schemas.microsoft.com/office/powerpoint/2010/main" val="25989188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引用 (キャプション付き)">
    <p:spTree>
      <p:nvGrpSpPr>
        <p:cNvPr id="1" name=""/>
        <p:cNvGrpSpPr/>
        <p:nvPr/>
      </p:nvGrpSpPr>
      <p:grpSpPr>
        <a:xfrm>
          <a:off x="0" y="0"/>
          <a:ext cx="0" cy="0"/>
          <a:chOff x="0" y="0"/>
          <a:chExt cx="0" cy="0"/>
        </a:xfrm>
      </p:grpSpPr>
      <p:sp>
        <p:nvSpPr>
          <p:cNvPr id="2" name="Title 1"/>
          <p:cNvSpPr>
            <a:spLocks noGrp="1"/>
          </p:cNvSpPr>
          <p:nvPr>
            <p:ph type="title"/>
          </p:nvPr>
        </p:nvSpPr>
        <p:spPr>
          <a:xfrm>
            <a:off x="1141411" y="685800"/>
            <a:ext cx="9144001" cy="2743200"/>
          </a:xfrm>
        </p:spPr>
        <p:txBody>
          <a:bodyPr anchor="ctr">
            <a:normAutofit/>
          </a:bodyPr>
          <a:lstStyle>
            <a:lvl1pPr algn="l">
              <a:defRPr sz="3200" b="0" cap="all">
                <a:solidFill>
                  <a:schemeClr val="tx1"/>
                </a:solidFill>
              </a:defRPr>
            </a:lvl1pPr>
          </a:lstStyle>
          <a:p>
            <a:r>
              <a:rPr lang="ja-JP" altLang="en-US"/>
              <a:t>マスター タイトルの書式設定</a:t>
            </a:r>
            <a:endParaRPr lang="en-US" dirty="0"/>
          </a:p>
        </p:txBody>
      </p:sp>
      <p:sp>
        <p:nvSpPr>
          <p:cNvPr id="10" name="Text Placeholder 9"/>
          <p:cNvSpPr>
            <a:spLocks noGrp="1"/>
          </p:cNvSpPr>
          <p:nvPr>
            <p:ph type="body" sz="quarter" idx="13"/>
          </p:nvPr>
        </p:nvSpPr>
        <p:spPr>
          <a:xfrm>
            <a:off x="1446212" y="3429000"/>
            <a:ext cx="8534400" cy="381000"/>
          </a:xfrm>
        </p:spPr>
        <p:txBody>
          <a:bodyPr anchor="ctr"/>
          <a:lstStyle>
            <a:lvl1pPr marL="0" indent="0">
              <a:buFontTx/>
              <a:buNone/>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ja-JP" altLang="en-US"/>
              <a:t>マスター テキストの書式設定</a:t>
            </a:r>
          </a:p>
        </p:txBody>
      </p:sp>
      <p:sp>
        <p:nvSpPr>
          <p:cNvPr id="3" name="Text Placeholder 2"/>
          <p:cNvSpPr>
            <a:spLocks noGrp="1"/>
          </p:cNvSpPr>
          <p:nvPr>
            <p:ph type="body" idx="1"/>
          </p:nvPr>
        </p:nvSpPr>
        <p:spPr>
          <a:xfrm>
            <a:off x="684213" y="4301067"/>
            <a:ext cx="8534400" cy="1684865"/>
          </a:xfrm>
        </p:spPr>
        <p:txBody>
          <a:bodyPr anchor="ctr">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5CFF37A6-2748-4D72-A37B-25CE051070FC}" type="datetimeFigureOut">
              <a:rPr kumimoji="1" lang="ja-JP" altLang="en-US" smtClean="0"/>
              <a:t>2026/3/23</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C56BFAAD-B756-4EEF-9D8B-EA071E42D6C2}" type="slidenum">
              <a:rPr kumimoji="1" lang="ja-JP" altLang="en-US" smtClean="0"/>
              <a:t>‹#›</a:t>
            </a:fld>
            <a:endParaRPr kumimoji="1" lang="ja-JP" altLang="en-US"/>
          </a:p>
        </p:txBody>
      </p:sp>
      <p:sp>
        <p:nvSpPr>
          <p:cNvPr id="14" name="TextBox 13"/>
          <p:cNvSpPr txBox="1"/>
          <p:nvPr/>
        </p:nvSpPr>
        <p:spPr>
          <a:xfrm>
            <a:off x="531812" y="812222"/>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285412" y="276860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spTree>
    <p:extLst>
      <p:ext uri="{BB962C8B-B14F-4D97-AF65-F5344CB8AC3E}">
        <p14:creationId xmlns:p14="http://schemas.microsoft.com/office/powerpoint/2010/main" val="35721746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名札">
    <p:spTree>
      <p:nvGrpSpPr>
        <p:cNvPr id="1" name=""/>
        <p:cNvGrpSpPr/>
        <p:nvPr/>
      </p:nvGrpSpPr>
      <p:grpSpPr>
        <a:xfrm>
          <a:off x="0" y="0"/>
          <a:ext cx="0" cy="0"/>
          <a:chOff x="0" y="0"/>
          <a:chExt cx="0" cy="0"/>
        </a:xfrm>
      </p:grpSpPr>
      <p:sp>
        <p:nvSpPr>
          <p:cNvPr id="2" name="Title 1"/>
          <p:cNvSpPr>
            <a:spLocks noGrp="1"/>
          </p:cNvSpPr>
          <p:nvPr>
            <p:ph type="title"/>
          </p:nvPr>
        </p:nvSpPr>
        <p:spPr>
          <a:xfrm>
            <a:off x="684212" y="3429000"/>
            <a:ext cx="8534400" cy="1697400"/>
          </a:xfrm>
        </p:spPr>
        <p:txBody>
          <a:bodyPr anchor="b">
            <a:normAutofit/>
          </a:bodyPr>
          <a:lstStyle>
            <a:lvl1pPr algn="l">
              <a:defRPr sz="3200" b="0" cap="all"/>
            </a:lvl1pPr>
          </a:lstStyle>
          <a:p>
            <a:r>
              <a:rPr lang="ja-JP" altLang="en-US"/>
              <a:t>マスター タイトルの書式設定</a:t>
            </a:r>
            <a:endParaRPr lang="en-US" dirty="0"/>
          </a:p>
        </p:txBody>
      </p:sp>
      <p:sp>
        <p:nvSpPr>
          <p:cNvPr id="3" name="Text Placeholder 2"/>
          <p:cNvSpPr>
            <a:spLocks noGrp="1"/>
          </p:cNvSpPr>
          <p:nvPr>
            <p:ph type="body" idx="1"/>
          </p:nvPr>
        </p:nvSpPr>
        <p:spPr>
          <a:xfrm>
            <a:off x="684211" y="5132981"/>
            <a:ext cx="8535990" cy="860400"/>
          </a:xfrm>
        </p:spPr>
        <p:txBody>
          <a:bodyPr anchor="t">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5CFF37A6-2748-4D72-A37B-25CE051070FC}" type="datetimeFigureOut">
              <a:rPr kumimoji="1" lang="ja-JP" altLang="en-US" smtClean="0"/>
              <a:t>2026/3/23</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C56BFAAD-B756-4EEF-9D8B-EA071E42D6C2}" type="slidenum">
              <a:rPr kumimoji="1" lang="ja-JP" altLang="en-US" smtClean="0"/>
              <a:t>‹#›</a:t>
            </a:fld>
            <a:endParaRPr kumimoji="1" lang="ja-JP" altLang="en-US"/>
          </a:p>
        </p:txBody>
      </p:sp>
    </p:spTree>
    <p:extLst>
      <p:ext uri="{BB962C8B-B14F-4D97-AF65-F5344CB8AC3E}">
        <p14:creationId xmlns:p14="http://schemas.microsoft.com/office/powerpoint/2010/main" val="33260125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引用付きの名札">
    <p:spTree>
      <p:nvGrpSpPr>
        <p:cNvPr id="1" name=""/>
        <p:cNvGrpSpPr/>
        <p:nvPr/>
      </p:nvGrpSpPr>
      <p:grpSpPr>
        <a:xfrm>
          <a:off x="0" y="0"/>
          <a:ext cx="0" cy="0"/>
          <a:chOff x="0" y="0"/>
          <a:chExt cx="0" cy="0"/>
        </a:xfrm>
      </p:grpSpPr>
      <p:sp>
        <p:nvSpPr>
          <p:cNvPr id="2" name="Title 1"/>
          <p:cNvSpPr>
            <a:spLocks noGrp="1"/>
          </p:cNvSpPr>
          <p:nvPr>
            <p:ph type="title"/>
          </p:nvPr>
        </p:nvSpPr>
        <p:spPr>
          <a:xfrm>
            <a:off x="1141413" y="685800"/>
            <a:ext cx="9144000" cy="2743200"/>
          </a:xfrm>
        </p:spPr>
        <p:txBody>
          <a:bodyPr anchor="ctr">
            <a:normAutofit/>
          </a:bodyPr>
          <a:lstStyle>
            <a:lvl1pPr algn="l">
              <a:defRPr sz="3200" b="0" cap="all">
                <a:solidFill>
                  <a:schemeClr val="tx1"/>
                </a:solidFill>
              </a:defRPr>
            </a:lvl1pPr>
          </a:lstStyle>
          <a:p>
            <a:r>
              <a:rPr lang="ja-JP" altLang="en-US"/>
              <a:t>マスター タイトルの書式設定</a:t>
            </a:r>
            <a:endParaRPr lang="en-US" dirty="0"/>
          </a:p>
        </p:txBody>
      </p:sp>
      <p:sp>
        <p:nvSpPr>
          <p:cNvPr id="10" name="Text Placeholder 9"/>
          <p:cNvSpPr>
            <a:spLocks noGrp="1"/>
          </p:cNvSpPr>
          <p:nvPr>
            <p:ph type="body" sz="quarter" idx="13"/>
          </p:nvPr>
        </p:nvSpPr>
        <p:spPr>
          <a:xfrm>
            <a:off x="684212" y="3928534"/>
            <a:ext cx="8534401" cy="1049866"/>
          </a:xfrm>
        </p:spPr>
        <p:txBody>
          <a:bodyPr vert="horz" lIns="91440" tIns="45720" rIns="91440" bIns="45720" rtlCol="0" anchor="b">
            <a:normAutofit/>
          </a:bodyPr>
          <a:lstStyle>
            <a:lvl1pPr>
              <a:buNone/>
              <a:defRPr lang="en-US" sz="2400" b="0" cap="all" dirty="0">
                <a:ln w="3175" cmpd="sng">
                  <a:noFill/>
                </a:ln>
                <a:solidFill>
                  <a:schemeClr val="tx1"/>
                </a:solidFill>
                <a:effectLst/>
              </a:defRPr>
            </a:lvl1pPr>
          </a:lstStyle>
          <a:p>
            <a:pPr marL="0" lvl="0">
              <a:spcBef>
                <a:spcPct val="0"/>
              </a:spcBef>
              <a:buNone/>
            </a:pPr>
            <a:r>
              <a:rPr lang="ja-JP" altLang="en-US"/>
              <a:t>マスター テキストの書式設定</a:t>
            </a:r>
          </a:p>
        </p:txBody>
      </p:sp>
      <p:sp>
        <p:nvSpPr>
          <p:cNvPr id="3" name="Text Placeholder 2"/>
          <p:cNvSpPr>
            <a:spLocks noGrp="1"/>
          </p:cNvSpPr>
          <p:nvPr>
            <p:ph type="body" idx="1"/>
          </p:nvPr>
        </p:nvSpPr>
        <p:spPr>
          <a:xfrm>
            <a:off x="684211" y="4978400"/>
            <a:ext cx="8534401" cy="1016000"/>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5CFF37A6-2748-4D72-A37B-25CE051070FC}" type="datetimeFigureOut">
              <a:rPr kumimoji="1" lang="ja-JP" altLang="en-US" smtClean="0"/>
              <a:t>2026/3/23</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C56BFAAD-B756-4EEF-9D8B-EA071E42D6C2}" type="slidenum">
              <a:rPr kumimoji="1" lang="ja-JP" altLang="en-US" smtClean="0"/>
              <a:t>‹#›</a:t>
            </a:fld>
            <a:endParaRPr kumimoji="1" lang="ja-JP" altLang="en-US"/>
          </a:p>
        </p:txBody>
      </p:sp>
      <p:sp>
        <p:nvSpPr>
          <p:cNvPr id="11" name="TextBox 10"/>
          <p:cNvSpPr txBox="1"/>
          <p:nvPr/>
        </p:nvSpPr>
        <p:spPr>
          <a:xfrm>
            <a:off x="531812" y="812222"/>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2" name="TextBox 11"/>
          <p:cNvSpPr txBox="1"/>
          <p:nvPr/>
        </p:nvSpPr>
        <p:spPr>
          <a:xfrm>
            <a:off x="10285412" y="276860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spTree>
    <p:extLst>
      <p:ext uri="{BB962C8B-B14F-4D97-AF65-F5344CB8AC3E}">
        <p14:creationId xmlns:p14="http://schemas.microsoft.com/office/powerpoint/2010/main" val="132421509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真または偽">
    <p:spTree>
      <p:nvGrpSpPr>
        <p:cNvPr id="1" name=""/>
        <p:cNvGrpSpPr/>
        <p:nvPr/>
      </p:nvGrpSpPr>
      <p:grpSpPr>
        <a:xfrm>
          <a:off x="0" y="0"/>
          <a:ext cx="0" cy="0"/>
          <a:chOff x="0" y="0"/>
          <a:chExt cx="0" cy="0"/>
        </a:xfrm>
      </p:grpSpPr>
      <p:sp>
        <p:nvSpPr>
          <p:cNvPr id="2" name="Title 1"/>
          <p:cNvSpPr>
            <a:spLocks noGrp="1"/>
          </p:cNvSpPr>
          <p:nvPr>
            <p:ph type="title"/>
          </p:nvPr>
        </p:nvSpPr>
        <p:spPr>
          <a:xfrm>
            <a:off x="684213" y="685800"/>
            <a:ext cx="10058400" cy="2743200"/>
          </a:xfrm>
        </p:spPr>
        <p:txBody>
          <a:bodyPr vert="horz" lIns="91440" tIns="45720" rIns="91440" bIns="45720" rtlCol="0" anchor="ctr">
            <a:normAutofit/>
          </a:bodyPr>
          <a:lstStyle>
            <a:lvl1pPr>
              <a:defRPr lang="en-US" b="0" dirty="0"/>
            </a:lvl1pPr>
          </a:lstStyle>
          <a:p>
            <a:pPr marL="0" lvl="0"/>
            <a:r>
              <a:rPr lang="ja-JP" altLang="en-US"/>
              <a:t>マスター タイトルの書式設定</a:t>
            </a:r>
            <a:endParaRPr lang="en-US" dirty="0"/>
          </a:p>
        </p:txBody>
      </p:sp>
      <p:sp>
        <p:nvSpPr>
          <p:cNvPr id="10" name="Text Placeholder 9"/>
          <p:cNvSpPr>
            <a:spLocks noGrp="1"/>
          </p:cNvSpPr>
          <p:nvPr>
            <p:ph type="body" sz="quarter" idx="13"/>
          </p:nvPr>
        </p:nvSpPr>
        <p:spPr>
          <a:xfrm>
            <a:off x="684212" y="3928534"/>
            <a:ext cx="8534400" cy="838200"/>
          </a:xfrm>
        </p:spPr>
        <p:txBody>
          <a:bodyPr vert="horz" lIns="91440" tIns="45720" rIns="91440" bIns="45720" rtlCol="0" anchor="b">
            <a:normAutofit/>
          </a:bodyPr>
          <a:lstStyle>
            <a:lvl1pPr>
              <a:buNone/>
              <a:defRPr lang="en-US" sz="2400" b="0" cap="all" dirty="0">
                <a:ln w="3175" cmpd="sng">
                  <a:noFill/>
                </a:ln>
                <a:solidFill>
                  <a:schemeClr val="tx1"/>
                </a:solidFill>
                <a:effectLst/>
              </a:defRPr>
            </a:lvl1pPr>
          </a:lstStyle>
          <a:p>
            <a:pPr marL="0" lvl="0">
              <a:spcBef>
                <a:spcPct val="0"/>
              </a:spcBef>
              <a:buNone/>
            </a:pPr>
            <a:r>
              <a:rPr lang="ja-JP" altLang="en-US"/>
              <a:t>マスター テキストの書式設定</a:t>
            </a:r>
          </a:p>
        </p:txBody>
      </p:sp>
      <p:sp>
        <p:nvSpPr>
          <p:cNvPr id="3" name="Text Placeholder 2"/>
          <p:cNvSpPr>
            <a:spLocks noGrp="1"/>
          </p:cNvSpPr>
          <p:nvPr>
            <p:ph type="body" idx="1"/>
          </p:nvPr>
        </p:nvSpPr>
        <p:spPr>
          <a:xfrm>
            <a:off x="684211" y="4766732"/>
            <a:ext cx="8534401" cy="1227667"/>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5CFF37A6-2748-4D72-A37B-25CE051070FC}" type="datetimeFigureOut">
              <a:rPr kumimoji="1" lang="ja-JP" altLang="en-US" smtClean="0"/>
              <a:t>2026/3/23</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C56BFAAD-B756-4EEF-9D8B-EA071E42D6C2}" type="slidenum">
              <a:rPr kumimoji="1" lang="ja-JP" altLang="en-US" smtClean="0"/>
              <a:t>‹#›</a:t>
            </a:fld>
            <a:endParaRPr kumimoji="1" lang="ja-JP" altLang="en-US"/>
          </a:p>
        </p:txBody>
      </p:sp>
    </p:spTree>
    <p:extLst>
      <p:ext uri="{BB962C8B-B14F-4D97-AF65-F5344CB8AC3E}">
        <p14:creationId xmlns:p14="http://schemas.microsoft.com/office/powerpoint/2010/main" val="208778517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ncho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5CFF37A6-2748-4D72-A37B-25CE051070FC}" type="datetimeFigureOut">
              <a:rPr kumimoji="1" lang="ja-JP" altLang="en-US" smtClean="0"/>
              <a:t>2026/3/23</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C56BFAAD-B756-4EEF-9D8B-EA071E42D6C2}" type="slidenum">
              <a:rPr kumimoji="1" lang="ja-JP" altLang="en-US" smtClean="0"/>
              <a:t>‹#›</a:t>
            </a:fld>
            <a:endParaRPr kumimoji="1" lang="ja-JP" altLang="en-US"/>
          </a:p>
        </p:txBody>
      </p:sp>
    </p:spTree>
    <p:extLst>
      <p:ext uri="{BB962C8B-B14F-4D97-AF65-F5344CB8AC3E}">
        <p14:creationId xmlns:p14="http://schemas.microsoft.com/office/powerpoint/2010/main" val="16182470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85212" y="685800"/>
            <a:ext cx="2057400" cy="4572000"/>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685800" y="685800"/>
            <a:ext cx="7823200" cy="5308600"/>
          </a:xfrm>
        </p:spPr>
        <p:txBody>
          <a:bodyPr vert="eaVert" ancho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5CFF37A6-2748-4D72-A37B-25CE051070FC}" type="datetimeFigureOut">
              <a:rPr kumimoji="1" lang="ja-JP" altLang="en-US" smtClean="0"/>
              <a:t>2026/3/23</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C56BFAAD-B756-4EEF-9D8B-EA071E42D6C2}" type="slidenum">
              <a:rPr kumimoji="1" lang="ja-JP" altLang="en-US" smtClean="0"/>
              <a:t>‹#›</a:t>
            </a:fld>
            <a:endParaRPr kumimoji="1" lang="ja-JP" altLang="en-US"/>
          </a:p>
        </p:txBody>
      </p:sp>
    </p:spTree>
    <p:extLst>
      <p:ext uri="{BB962C8B-B14F-4D97-AF65-F5344CB8AC3E}">
        <p14:creationId xmlns:p14="http://schemas.microsoft.com/office/powerpoint/2010/main" val="32413183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nchor="ct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5CFF37A6-2748-4D72-A37B-25CE051070FC}" type="datetimeFigureOut">
              <a:rPr kumimoji="1" lang="ja-JP" altLang="en-US" smtClean="0"/>
              <a:t>2026/3/23</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C56BFAAD-B756-4EEF-9D8B-EA071E42D6C2}" type="slidenum">
              <a:rPr kumimoji="1" lang="ja-JP" altLang="en-US" smtClean="0"/>
              <a:t>‹#›</a:t>
            </a:fld>
            <a:endParaRPr kumimoji="1" lang="ja-JP" altLang="en-US"/>
          </a:p>
        </p:txBody>
      </p:sp>
    </p:spTree>
    <p:extLst>
      <p:ext uri="{BB962C8B-B14F-4D97-AF65-F5344CB8AC3E}">
        <p14:creationId xmlns:p14="http://schemas.microsoft.com/office/powerpoint/2010/main" val="402524569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684211" y="2006600"/>
            <a:ext cx="8534401" cy="2281600"/>
          </a:xfrm>
        </p:spPr>
        <p:txBody>
          <a:bodyPr anchor="b">
            <a:normAutofit/>
          </a:bodyPr>
          <a:lstStyle>
            <a:lvl1pPr algn="l">
              <a:defRPr sz="3600" b="0" cap="all"/>
            </a:lvl1pPr>
          </a:lstStyle>
          <a:p>
            <a:r>
              <a:rPr lang="ja-JP" altLang="en-US"/>
              <a:t>マスター タイトルの書式設定</a:t>
            </a:r>
            <a:endParaRPr lang="en-US" dirty="0"/>
          </a:p>
        </p:txBody>
      </p:sp>
      <p:sp>
        <p:nvSpPr>
          <p:cNvPr id="3" name="Text Placeholder 2"/>
          <p:cNvSpPr>
            <a:spLocks noGrp="1"/>
          </p:cNvSpPr>
          <p:nvPr>
            <p:ph type="body" idx="1"/>
          </p:nvPr>
        </p:nvSpPr>
        <p:spPr>
          <a:xfrm>
            <a:off x="684213" y="4495800"/>
            <a:ext cx="8534400" cy="1498600"/>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5CFF37A6-2748-4D72-A37B-25CE051070FC}" type="datetimeFigureOut">
              <a:rPr kumimoji="1" lang="ja-JP" altLang="en-US" smtClean="0"/>
              <a:t>2026/3/23</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C56BFAAD-B756-4EEF-9D8B-EA071E42D6C2}" type="slidenum">
              <a:rPr kumimoji="1" lang="ja-JP" altLang="en-US" smtClean="0"/>
              <a:t>‹#›</a:t>
            </a:fld>
            <a:endParaRPr kumimoji="1" lang="ja-JP" altLang="en-US"/>
          </a:p>
        </p:txBody>
      </p:sp>
    </p:spTree>
    <p:extLst>
      <p:ext uri="{BB962C8B-B14F-4D97-AF65-F5344CB8AC3E}">
        <p14:creationId xmlns:p14="http://schemas.microsoft.com/office/powerpoint/2010/main" val="220193464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684211" y="685800"/>
            <a:ext cx="4937655" cy="3615267"/>
          </a:xfrm>
        </p:spPr>
        <p:txBody>
          <a:bodyPr>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5808133" y="685801"/>
            <a:ext cx="4934479" cy="3615266"/>
          </a:xfrm>
        </p:spPr>
        <p:txBody>
          <a:bodyPr>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5CFF37A6-2748-4D72-A37B-25CE051070FC}" type="datetimeFigureOut">
              <a:rPr kumimoji="1" lang="ja-JP" altLang="en-US" smtClean="0"/>
              <a:t>2026/3/23</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C56BFAAD-B756-4EEF-9D8B-EA071E42D6C2}" type="slidenum">
              <a:rPr kumimoji="1" lang="ja-JP" altLang="en-US" smtClean="0"/>
              <a:t>‹#›</a:t>
            </a:fld>
            <a:endParaRPr kumimoji="1" lang="ja-JP" altLang="en-US"/>
          </a:p>
        </p:txBody>
      </p:sp>
    </p:spTree>
    <p:extLst>
      <p:ext uri="{BB962C8B-B14F-4D97-AF65-F5344CB8AC3E}">
        <p14:creationId xmlns:p14="http://schemas.microsoft.com/office/powerpoint/2010/main" val="1519315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ja-JP" altLang="en-US"/>
              <a:t>マスター タイトルの書式設定</a:t>
            </a:r>
            <a:endParaRPr lang="en-US" dirty="0"/>
          </a:p>
        </p:txBody>
      </p:sp>
      <p:sp>
        <p:nvSpPr>
          <p:cNvPr id="3" name="Text Placeholder 2"/>
          <p:cNvSpPr>
            <a:spLocks noGrp="1"/>
          </p:cNvSpPr>
          <p:nvPr>
            <p:ph type="body" idx="1"/>
          </p:nvPr>
        </p:nvSpPr>
        <p:spPr>
          <a:xfrm>
            <a:off x="972080" y="685800"/>
            <a:ext cx="4649787" cy="576262"/>
          </a:xfrm>
        </p:spPr>
        <p:txBody>
          <a:bodyPr anchor="b">
            <a:no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4" name="Content Placeholder 3"/>
          <p:cNvSpPr>
            <a:spLocks noGrp="1"/>
          </p:cNvSpPr>
          <p:nvPr>
            <p:ph sz="half" idx="2"/>
          </p:nvPr>
        </p:nvSpPr>
        <p:spPr>
          <a:xfrm>
            <a:off x="684211" y="1270529"/>
            <a:ext cx="4937655" cy="3030538"/>
          </a:xfrm>
        </p:spPr>
        <p:txBody>
          <a:bodyPr anchor="t">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6079066" y="685800"/>
            <a:ext cx="4665134" cy="576262"/>
          </a:xfrm>
        </p:spPr>
        <p:txBody>
          <a:bodyPr anchor="b">
            <a:no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6" name="Content Placeholder 5"/>
          <p:cNvSpPr>
            <a:spLocks noGrp="1"/>
          </p:cNvSpPr>
          <p:nvPr>
            <p:ph sz="quarter" idx="4"/>
          </p:nvPr>
        </p:nvSpPr>
        <p:spPr>
          <a:xfrm>
            <a:off x="5806545" y="1262062"/>
            <a:ext cx="4929188" cy="3030538"/>
          </a:xfrm>
        </p:spPr>
        <p:txBody>
          <a:bodyPr anchor="t">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5CFF37A6-2748-4D72-A37B-25CE051070FC}" type="datetimeFigureOut">
              <a:rPr kumimoji="1" lang="ja-JP" altLang="en-US" smtClean="0"/>
              <a:t>2026/3/23</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C56BFAAD-B756-4EEF-9D8B-EA071E42D6C2}" type="slidenum">
              <a:rPr kumimoji="1" lang="ja-JP" altLang="en-US" smtClean="0"/>
              <a:t>‹#›</a:t>
            </a:fld>
            <a:endParaRPr kumimoji="1" lang="ja-JP" altLang="en-US"/>
          </a:p>
        </p:txBody>
      </p:sp>
    </p:spTree>
    <p:extLst>
      <p:ext uri="{BB962C8B-B14F-4D97-AF65-F5344CB8AC3E}">
        <p14:creationId xmlns:p14="http://schemas.microsoft.com/office/powerpoint/2010/main" val="32429205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5CFF37A6-2748-4D72-A37B-25CE051070FC}" type="datetimeFigureOut">
              <a:rPr kumimoji="1" lang="ja-JP" altLang="en-US" smtClean="0"/>
              <a:t>2026/3/23</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C56BFAAD-B756-4EEF-9D8B-EA071E42D6C2}" type="slidenum">
              <a:rPr kumimoji="1" lang="ja-JP" altLang="en-US" smtClean="0"/>
              <a:t>‹#›</a:t>
            </a:fld>
            <a:endParaRPr kumimoji="1" lang="ja-JP" altLang="en-US"/>
          </a:p>
        </p:txBody>
      </p:sp>
    </p:spTree>
    <p:extLst>
      <p:ext uri="{BB962C8B-B14F-4D97-AF65-F5344CB8AC3E}">
        <p14:creationId xmlns:p14="http://schemas.microsoft.com/office/powerpoint/2010/main" val="27229464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CFF37A6-2748-4D72-A37B-25CE051070FC}" type="datetimeFigureOut">
              <a:rPr kumimoji="1" lang="ja-JP" altLang="en-US" smtClean="0"/>
              <a:t>2026/3/23</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C56BFAAD-B756-4EEF-9D8B-EA071E42D6C2}" type="slidenum">
              <a:rPr kumimoji="1" lang="ja-JP" altLang="en-US" smtClean="0"/>
              <a:t>‹#›</a:t>
            </a:fld>
            <a:endParaRPr kumimoji="1" lang="ja-JP" altLang="en-US"/>
          </a:p>
        </p:txBody>
      </p:sp>
    </p:spTree>
    <p:extLst>
      <p:ext uri="{BB962C8B-B14F-4D97-AF65-F5344CB8AC3E}">
        <p14:creationId xmlns:p14="http://schemas.microsoft.com/office/powerpoint/2010/main" val="157001312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7085012" y="685800"/>
            <a:ext cx="3657600" cy="1371600"/>
          </a:xfrm>
        </p:spPr>
        <p:txBody>
          <a:bodyPr anchor="b">
            <a:normAutofit/>
          </a:bodyPr>
          <a:lstStyle>
            <a:lvl1pPr algn="l">
              <a:defRPr sz="2400" b="0"/>
            </a:lvl1pPr>
          </a:lstStyle>
          <a:p>
            <a:r>
              <a:rPr lang="ja-JP" altLang="en-US"/>
              <a:t>マスター タイトルの書式設定</a:t>
            </a:r>
            <a:endParaRPr lang="en-US" dirty="0"/>
          </a:p>
        </p:txBody>
      </p:sp>
      <p:sp>
        <p:nvSpPr>
          <p:cNvPr id="3" name="Content Placeholder 2"/>
          <p:cNvSpPr>
            <a:spLocks noGrp="1"/>
          </p:cNvSpPr>
          <p:nvPr>
            <p:ph idx="1"/>
          </p:nvPr>
        </p:nvSpPr>
        <p:spPr>
          <a:xfrm>
            <a:off x="684212" y="685800"/>
            <a:ext cx="5943601" cy="5308600"/>
          </a:xfrm>
        </p:spPr>
        <p:txBody>
          <a:bodyPr anchor="ctr">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7085012" y="2209799"/>
            <a:ext cx="3657600" cy="2091267"/>
          </a:xfrm>
        </p:spPr>
        <p:txBody>
          <a:bodyPr anchor="t">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5CFF37A6-2748-4D72-A37B-25CE051070FC}" type="datetimeFigureOut">
              <a:rPr kumimoji="1" lang="ja-JP" altLang="en-US" smtClean="0"/>
              <a:t>2026/3/23</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C56BFAAD-B756-4EEF-9D8B-EA071E42D6C2}" type="slidenum">
              <a:rPr kumimoji="1" lang="ja-JP" altLang="en-US" smtClean="0"/>
              <a:t>‹#›</a:t>
            </a:fld>
            <a:endParaRPr kumimoji="1" lang="ja-JP" altLang="en-US"/>
          </a:p>
        </p:txBody>
      </p:sp>
    </p:spTree>
    <p:extLst>
      <p:ext uri="{BB962C8B-B14F-4D97-AF65-F5344CB8AC3E}">
        <p14:creationId xmlns:p14="http://schemas.microsoft.com/office/powerpoint/2010/main" val="422899413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4722812" y="1447800"/>
            <a:ext cx="6019800" cy="1143000"/>
          </a:xfrm>
        </p:spPr>
        <p:txBody>
          <a:bodyPr anchor="b">
            <a:normAutofit/>
          </a:bodyPr>
          <a:lstStyle>
            <a:lvl1pPr algn="l">
              <a:defRPr sz="2800" b="0"/>
            </a:lvl1pPr>
          </a:lstStyle>
          <a:p>
            <a:r>
              <a:rPr lang="ja-JP" altLang="en-US"/>
              <a:t>マスター タイトルの書式設定</a:t>
            </a:r>
            <a:endParaRPr lang="en-US" dirty="0"/>
          </a:p>
        </p:txBody>
      </p:sp>
      <p:sp>
        <p:nvSpPr>
          <p:cNvPr id="14" name="Picture Placeholder 2"/>
          <p:cNvSpPr>
            <a:spLocks noGrp="1" noChangeAspect="1"/>
          </p:cNvSpPr>
          <p:nvPr>
            <p:ph type="pic" idx="1"/>
          </p:nvPr>
        </p:nvSpPr>
        <p:spPr>
          <a:xfrm>
            <a:off x="989012" y="914400"/>
            <a:ext cx="3280974" cy="4572000"/>
          </a:xfrm>
          <a:prstGeom prst="snip2DiagRect">
            <a:avLst>
              <a:gd name="adj1" fmla="val 10815"/>
              <a:gd name="adj2" fmla="val 0"/>
            </a:avLst>
          </a:prstGeom>
          <a:ln w="15875">
            <a:solidFill>
              <a:schemeClr val="tx1">
                <a:alpha val="4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ja-JP" altLang="en-US"/>
              <a:t>アイコンをクリックして図を追加</a:t>
            </a:r>
            <a:endParaRPr lang="en-US" dirty="0"/>
          </a:p>
        </p:txBody>
      </p:sp>
      <p:sp>
        <p:nvSpPr>
          <p:cNvPr id="4" name="Text Placeholder 3"/>
          <p:cNvSpPr>
            <a:spLocks noGrp="1"/>
          </p:cNvSpPr>
          <p:nvPr>
            <p:ph type="body" sz="half" idx="2"/>
          </p:nvPr>
        </p:nvSpPr>
        <p:spPr>
          <a:xfrm>
            <a:off x="4722812" y="2777066"/>
            <a:ext cx="6021388" cy="2048933"/>
          </a:xfrm>
        </p:spPr>
        <p:txBody>
          <a:bodyPr anchor="t">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5CFF37A6-2748-4D72-A37B-25CE051070FC}" type="datetimeFigureOut">
              <a:rPr kumimoji="1" lang="ja-JP" altLang="en-US" smtClean="0"/>
              <a:t>2026/3/23</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C56BFAAD-B756-4EEF-9D8B-EA071E42D6C2}" type="slidenum">
              <a:rPr kumimoji="1" lang="ja-JP" altLang="en-US" smtClean="0"/>
              <a:t>‹#›</a:t>
            </a:fld>
            <a:endParaRPr kumimoji="1" lang="ja-JP" altLang="en-US"/>
          </a:p>
        </p:txBody>
      </p:sp>
    </p:spTree>
    <p:extLst>
      <p:ext uri="{BB962C8B-B14F-4D97-AF65-F5344CB8AC3E}">
        <p14:creationId xmlns:p14="http://schemas.microsoft.com/office/powerpoint/2010/main" val="128240418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7" name="Group 6"/>
          <p:cNvGrpSpPr/>
          <p:nvPr/>
        </p:nvGrpSpPr>
        <p:grpSpPr>
          <a:xfrm>
            <a:off x="9206969" y="2963333"/>
            <a:ext cx="2981858" cy="3208867"/>
            <a:chOff x="9206969" y="2963333"/>
            <a:chExt cx="2981858" cy="3208867"/>
          </a:xfrm>
        </p:grpSpPr>
        <p:cxnSp>
          <p:nvCxnSpPr>
            <p:cNvPr id="8" name="Straight Connector 7"/>
            <p:cNvCxnSpPr/>
            <p:nvPr/>
          </p:nvCxnSpPr>
          <p:spPr>
            <a:xfrm flipH="1">
              <a:off x="11276012" y="2963333"/>
              <a:ext cx="912814" cy="912812"/>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flipH="1">
              <a:off x="9206969" y="3190344"/>
              <a:ext cx="2981857" cy="2981856"/>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p:nvCxnSpPr>
          <p:spPr>
            <a:xfrm flipH="1">
              <a:off x="10292292" y="3285067"/>
              <a:ext cx="1896534" cy="1896533"/>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1" name="Straight Connector 10"/>
            <p:cNvCxnSpPr/>
            <p:nvPr/>
          </p:nvCxnSpPr>
          <p:spPr>
            <a:xfrm flipH="1">
              <a:off x="10443103" y="3131080"/>
              <a:ext cx="1745722" cy="1745720"/>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p:nvCxnSpPr>
          <p:spPr>
            <a:xfrm flipH="1">
              <a:off x="10918826" y="3683001"/>
              <a:ext cx="1270001" cy="1269999"/>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grpSp>
      <p:sp>
        <p:nvSpPr>
          <p:cNvPr id="2" name="Title Placeholder 1"/>
          <p:cNvSpPr>
            <a:spLocks noGrp="1"/>
          </p:cNvSpPr>
          <p:nvPr>
            <p:ph type="title"/>
          </p:nvPr>
        </p:nvSpPr>
        <p:spPr>
          <a:xfrm>
            <a:off x="684212" y="4487332"/>
            <a:ext cx="8534400" cy="1507067"/>
          </a:xfrm>
          <a:prstGeom prst="rect">
            <a:avLst/>
          </a:prstGeom>
          <a:effectLst/>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684212" y="685800"/>
            <a:ext cx="8534400" cy="3615267"/>
          </a:xfrm>
          <a:prstGeom prst="rect">
            <a:avLst/>
          </a:prstGeom>
        </p:spPr>
        <p:txBody>
          <a:bodyPr vert="horz" lIns="91440" tIns="45720" rIns="91440" bIns="45720" rtlCol="0" anchor="ctr">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9904412" y="6172200"/>
            <a:ext cx="1600200" cy="365125"/>
          </a:xfrm>
          <a:prstGeom prst="rect">
            <a:avLst/>
          </a:prstGeom>
        </p:spPr>
        <p:txBody>
          <a:bodyPr vert="horz" lIns="91440" tIns="45720" rIns="91440" bIns="45720" rtlCol="0" anchor="t"/>
          <a:lstStyle>
            <a:lvl1pPr algn="r">
              <a:defRPr sz="1000" b="0" i="0">
                <a:solidFill>
                  <a:schemeClr val="bg2">
                    <a:lumMod val="50000"/>
                  </a:schemeClr>
                </a:solidFill>
                <a:effectLst/>
                <a:latin typeface="+mn-lt"/>
              </a:defRPr>
            </a:lvl1pPr>
          </a:lstStyle>
          <a:p>
            <a:fld id="{5CFF37A6-2748-4D72-A37B-25CE051070FC}" type="datetimeFigureOut">
              <a:rPr kumimoji="1" lang="ja-JP" altLang="en-US" smtClean="0"/>
              <a:t>2026/3/23</a:t>
            </a:fld>
            <a:endParaRPr kumimoji="1" lang="ja-JP" altLang="en-US"/>
          </a:p>
        </p:txBody>
      </p:sp>
      <p:sp>
        <p:nvSpPr>
          <p:cNvPr id="5" name="Footer Placeholder 4"/>
          <p:cNvSpPr>
            <a:spLocks noGrp="1"/>
          </p:cNvSpPr>
          <p:nvPr>
            <p:ph type="ftr" sz="quarter" idx="3"/>
          </p:nvPr>
        </p:nvSpPr>
        <p:spPr>
          <a:xfrm>
            <a:off x="684212" y="6172200"/>
            <a:ext cx="7543800" cy="365125"/>
          </a:xfrm>
          <a:prstGeom prst="rect">
            <a:avLst/>
          </a:prstGeom>
        </p:spPr>
        <p:txBody>
          <a:bodyPr vert="horz" lIns="91440" tIns="45720" rIns="91440" bIns="45720" rtlCol="0" anchor="t"/>
          <a:lstStyle>
            <a:lvl1pPr algn="l">
              <a:defRPr sz="1000" b="0" i="0">
                <a:solidFill>
                  <a:schemeClr val="bg2">
                    <a:lumMod val="50000"/>
                  </a:schemeClr>
                </a:solidFill>
                <a:effectLst/>
                <a:latin typeface="+mn-lt"/>
              </a:defRPr>
            </a:lvl1pPr>
          </a:lstStyle>
          <a:p>
            <a:endParaRPr kumimoji="1" lang="ja-JP" altLang="en-US"/>
          </a:p>
        </p:txBody>
      </p:sp>
      <p:sp>
        <p:nvSpPr>
          <p:cNvPr id="6" name="Slide Number Placeholder 5"/>
          <p:cNvSpPr>
            <a:spLocks noGrp="1"/>
          </p:cNvSpPr>
          <p:nvPr>
            <p:ph type="sldNum" sz="quarter" idx="4"/>
          </p:nvPr>
        </p:nvSpPr>
        <p:spPr>
          <a:xfrm>
            <a:off x="10363200" y="5578475"/>
            <a:ext cx="1142245" cy="669925"/>
          </a:xfrm>
          <a:prstGeom prst="rect">
            <a:avLst/>
          </a:prstGeom>
        </p:spPr>
        <p:txBody>
          <a:bodyPr vert="horz" lIns="91440" tIns="45720" rIns="91440" bIns="45720" rtlCol="0" anchor="b"/>
          <a:lstStyle>
            <a:lvl1pPr algn="r">
              <a:defRPr sz="3200" b="0" i="0">
                <a:solidFill>
                  <a:schemeClr val="bg2">
                    <a:lumMod val="50000"/>
                  </a:schemeClr>
                </a:solidFill>
                <a:effectLst/>
                <a:latin typeface="+mn-lt"/>
              </a:defRPr>
            </a:lvl1pPr>
          </a:lstStyle>
          <a:p>
            <a:fld id="{C56BFAAD-B756-4EEF-9D8B-EA071E42D6C2}" type="slidenum">
              <a:rPr kumimoji="1" lang="ja-JP" altLang="en-US" smtClean="0"/>
              <a:t>‹#›</a:t>
            </a:fld>
            <a:endParaRPr kumimoji="1" lang="ja-JP" altLang="en-US"/>
          </a:p>
        </p:txBody>
      </p:sp>
    </p:spTree>
    <p:extLst>
      <p:ext uri="{BB962C8B-B14F-4D97-AF65-F5344CB8AC3E}">
        <p14:creationId xmlns:p14="http://schemas.microsoft.com/office/powerpoint/2010/main" val="3386650387"/>
      </p:ext>
    </p:extLst>
  </p:cSld>
  <p:clrMap bg1="dk1" tx1="lt1" bg2="dk2" tx2="lt2" accent1="accent1" accent2="accent2" accent3="accent3" accent4="accent4" accent5="accent5" accent6="accent6" hlink="hlink" folHlink="folHlink"/>
  <p:sldLayoutIdLst>
    <p:sldLayoutId id="2147483727" r:id="rId1"/>
    <p:sldLayoutId id="2147483728" r:id="rId2"/>
    <p:sldLayoutId id="2147483729" r:id="rId3"/>
    <p:sldLayoutId id="2147483730" r:id="rId4"/>
    <p:sldLayoutId id="2147483731" r:id="rId5"/>
    <p:sldLayoutId id="2147483732" r:id="rId6"/>
    <p:sldLayoutId id="2147483733" r:id="rId7"/>
    <p:sldLayoutId id="2147483734" r:id="rId8"/>
    <p:sldLayoutId id="2147483735" r:id="rId9"/>
    <p:sldLayoutId id="2147483736" r:id="rId10"/>
    <p:sldLayoutId id="2147483737" r:id="rId11"/>
    <p:sldLayoutId id="2147483738" r:id="rId12"/>
    <p:sldLayoutId id="2147483739" r:id="rId13"/>
    <p:sldLayoutId id="2147483740" r:id="rId14"/>
    <p:sldLayoutId id="2147483741" r:id="rId15"/>
    <p:sldLayoutId id="2147483742" r:id="rId16"/>
    <p:sldLayoutId id="2147483743" r:id="rId17"/>
  </p:sldLayoutIdLst>
  <p:txStyles>
    <p:titleStyle>
      <a:lvl1pPr algn="l" defTabSz="457200" rtl="0" eaLnBrk="1" latinLnBrk="0" hangingPunct="1">
        <a:spcBef>
          <a:spcPct val="0"/>
        </a:spcBef>
        <a:buNone/>
        <a:defRPr kumimoji="1" sz="3600" kern="1200" cap="all">
          <a:ln w="3175" cmpd="sng">
            <a:noFill/>
          </a:ln>
          <a:solidFill>
            <a:schemeClr val="tx1"/>
          </a:solidFill>
          <a:effectLst/>
          <a:latin typeface="+mj-lt"/>
          <a:ea typeface="+mj-ea"/>
          <a:cs typeface="+mj-cs"/>
        </a:defRPr>
      </a:lvl1pPr>
      <a:lvl2pPr eaLnBrk="1" hangingPunct="1">
        <a:defRPr kumimoji="1">
          <a:solidFill>
            <a:schemeClr val="tx2"/>
          </a:solidFill>
        </a:defRPr>
      </a:lvl2pPr>
      <a:lvl3pPr eaLnBrk="1" hangingPunct="1">
        <a:defRPr kumimoji="1">
          <a:solidFill>
            <a:schemeClr val="tx2"/>
          </a:solidFill>
        </a:defRPr>
      </a:lvl3pPr>
      <a:lvl4pPr eaLnBrk="1" hangingPunct="1">
        <a:defRPr kumimoji="1">
          <a:solidFill>
            <a:schemeClr val="tx2"/>
          </a:solidFill>
        </a:defRPr>
      </a:lvl4pPr>
      <a:lvl5pPr eaLnBrk="1" hangingPunct="1">
        <a:defRPr kumimoji="1">
          <a:solidFill>
            <a:schemeClr val="tx2"/>
          </a:solidFill>
        </a:defRPr>
      </a:lvl5pPr>
      <a:lvl6pPr eaLnBrk="1" hangingPunct="1">
        <a:defRPr kumimoji="1">
          <a:solidFill>
            <a:schemeClr val="tx2"/>
          </a:solidFill>
        </a:defRPr>
      </a:lvl6pPr>
      <a:lvl7pPr eaLnBrk="1" hangingPunct="1">
        <a:defRPr kumimoji="1">
          <a:solidFill>
            <a:schemeClr val="tx2"/>
          </a:solidFill>
        </a:defRPr>
      </a:lvl7pPr>
      <a:lvl8pPr eaLnBrk="1" hangingPunct="1">
        <a:defRPr kumimoji="1">
          <a:solidFill>
            <a:schemeClr val="tx2"/>
          </a:solidFill>
        </a:defRPr>
      </a:lvl8pPr>
      <a:lvl9pPr eaLnBrk="1" hangingPunct="1">
        <a:defRPr kumimoji="1">
          <a:solidFill>
            <a:schemeClr val="tx2"/>
          </a:solidFill>
        </a:defRPr>
      </a:lvl9pPr>
    </p:titleStyle>
    <p:bodyStyle>
      <a:lvl1pPr marL="2857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kumimoji="1" sz="2000" kern="1200" cap="none">
          <a:solidFill>
            <a:schemeClr val="bg2">
              <a:lumMod val="7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kumimoji="1" sz="1800" kern="1200" cap="none">
          <a:solidFill>
            <a:schemeClr val="bg2">
              <a:lumMod val="7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kumimoji="1" sz="1600" kern="1200" cap="none">
          <a:solidFill>
            <a:schemeClr val="bg2">
              <a:lumMod val="7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kumimoji="1" sz="1400" kern="1200" cap="none">
          <a:solidFill>
            <a:schemeClr val="bg2">
              <a:lumMod val="7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kumimoji="1" sz="1400" kern="1200" cap="none">
          <a:solidFill>
            <a:schemeClr val="bg2">
              <a:lumMod val="7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kumimoji="1" sz="1400" kern="1200" cap="none">
          <a:solidFill>
            <a:schemeClr val="bg2">
              <a:lumMod val="7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kumimoji="1" sz="1400" kern="1200" cap="none">
          <a:solidFill>
            <a:schemeClr val="bg2">
              <a:lumMod val="7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kumimoji="1" sz="1400" kern="1200" cap="none">
          <a:solidFill>
            <a:schemeClr val="bg2">
              <a:lumMod val="7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kumimoji="1" sz="1400" kern="1200" cap="none">
          <a:solidFill>
            <a:schemeClr val="bg2">
              <a:lumMod val="75000"/>
            </a:schemeClr>
          </a:solidFill>
          <a:effectLst/>
          <a:latin typeface="+mn-lt"/>
          <a:ea typeface="+mn-ea"/>
          <a:cs typeface="+mn-cs"/>
        </a:defRPr>
      </a:lvl9pPr>
    </p:bodyStyle>
    <p:otherStyle>
      <a:defPPr>
        <a:defRPr lang="en-US"/>
      </a:defPPr>
      <a:lvl1pPr marL="0" algn="l" defTabSz="457200" rtl="0" eaLnBrk="1" latinLnBrk="0" hangingPunct="1">
        <a:defRPr kumimoji="1" sz="1800" kern="1200">
          <a:solidFill>
            <a:schemeClr val="tx1"/>
          </a:solidFill>
          <a:latin typeface="+mn-lt"/>
          <a:ea typeface="+mn-ea"/>
          <a:cs typeface="+mn-cs"/>
        </a:defRPr>
      </a:lvl1pPr>
      <a:lvl2pPr marL="457200" algn="l" defTabSz="457200" rtl="0" eaLnBrk="1" latinLnBrk="0" hangingPunct="1">
        <a:defRPr kumimoji="1" sz="1800" kern="1200">
          <a:solidFill>
            <a:schemeClr val="tx1"/>
          </a:solidFill>
          <a:latin typeface="+mn-lt"/>
          <a:ea typeface="+mn-ea"/>
          <a:cs typeface="+mn-cs"/>
        </a:defRPr>
      </a:lvl2pPr>
      <a:lvl3pPr marL="914400" algn="l" defTabSz="457200" rtl="0" eaLnBrk="1" latinLnBrk="0" hangingPunct="1">
        <a:defRPr kumimoji="1" sz="1800" kern="1200">
          <a:solidFill>
            <a:schemeClr val="tx1"/>
          </a:solidFill>
          <a:latin typeface="+mn-lt"/>
          <a:ea typeface="+mn-ea"/>
          <a:cs typeface="+mn-cs"/>
        </a:defRPr>
      </a:lvl3pPr>
      <a:lvl4pPr marL="1371600" algn="l" defTabSz="457200" rtl="0" eaLnBrk="1" latinLnBrk="0" hangingPunct="1">
        <a:defRPr kumimoji="1" sz="1800" kern="1200">
          <a:solidFill>
            <a:schemeClr val="tx1"/>
          </a:solidFill>
          <a:latin typeface="+mn-lt"/>
          <a:ea typeface="+mn-ea"/>
          <a:cs typeface="+mn-cs"/>
        </a:defRPr>
      </a:lvl4pPr>
      <a:lvl5pPr marL="1828800" algn="l" defTabSz="457200" rtl="0" eaLnBrk="1" latinLnBrk="0" hangingPunct="1">
        <a:defRPr kumimoji="1" sz="1800" kern="1200">
          <a:solidFill>
            <a:schemeClr val="tx1"/>
          </a:solidFill>
          <a:latin typeface="+mn-lt"/>
          <a:ea typeface="+mn-ea"/>
          <a:cs typeface="+mn-cs"/>
        </a:defRPr>
      </a:lvl5pPr>
      <a:lvl6pPr marL="2286000" algn="l" defTabSz="457200" rtl="0" eaLnBrk="1" latinLnBrk="0" hangingPunct="1">
        <a:defRPr kumimoji="1" sz="1800" kern="1200">
          <a:solidFill>
            <a:schemeClr val="tx1"/>
          </a:solidFill>
          <a:latin typeface="+mn-lt"/>
          <a:ea typeface="+mn-ea"/>
          <a:cs typeface="+mn-cs"/>
        </a:defRPr>
      </a:lvl6pPr>
      <a:lvl7pPr marL="2743200" algn="l" defTabSz="457200" rtl="0" eaLnBrk="1" latinLnBrk="0" hangingPunct="1">
        <a:defRPr kumimoji="1" sz="1800" kern="1200">
          <a:solidFill>
            <a:schemeClr val="tx1"/>
          </a:solidFill>
          <a:latin typeface="+mn-lt"/>
          <a:ea typeface="+mn-ea"/>
          <a:cs typeface="+mn-cs"/>
        </a:defRPr>
      </a:lvl7pPr>
      <a:lvl8pPr marL="3200400" algn="l" defTabSz="457200" rtl="0" eaLnBrk="1" latinLnBrk="0" hangingPunct="1">
        <a:defRPr kumimoji="1" sz="1800" kern="1200">
          <a:solidFill>
            <a:schemeClr val="tx1"/>
          </a:solidFill>
          <a:latin typeface="+mn-lt"/>
          <a:ea typeface="+mn-ea"/>
          <a:cs typeface="+mn-cs"/>
        </a:defRPr>
      </a:lvl8pPr>
      <a:lvl9pPr marL="3657600" algn="l" defTabSz="4572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5.png"/><Relationship Id="rId3" Type="http://schemas.microsoft.com/office/2007/relationships/hdphoto" Target="../media/hdphoto1.wdp"/><Relationship Id="rId7"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3.png"/><Relationship Id="rId11" Type="http://schemas.openxmlformats.org/officeDocument/2006/relationships/image" Target="../media/image8.jpeg"/><Relationship Id="rId5" Type="http://schemas.microsoft.com/office/2007/relationships/hdphoto" Target="../media/hdphoto2.wdp"/><Relationship Id="rId10" Type="http://schemas.openxmlformats.org/officeDocument/2006/relationships/image" Target="../media/image7.jpeg"/><Relationship Id="rId4" Type="http://schemas.openxmlformats.org/officeDocument/2006/relationships/image" Target="../media/image2.png"/><Relationship Id="rId9" Type="http://schemas.openxmlformats.org/officeDocument/2006/relationships/image" Target="../media/image6.png"/></Relationships>
</file>

<file path=ppt/slides/_rels/slide10.xml.rels><?xml version="1.0" encoding="UTF-8" standalone="yes"?>
<Relationships xmlns="http://schemas.openxmlformats.org/package/2006/relationships"><Relationship Id="rId8" Type="http://schemas.openxmlformats.org/officeDocument/2006/relationships/image" Target="../media/image21.png"/><Relationship Id="rId13" Type="http://schemas.openxmlformats.org/officeDocument/2006/relationships/slide" Target="slide2.xml"/><Relationship Id="rId18" Type="http://schemas.openxmlformats.org/officeDocument/2006/relationships/image" Target="../media/image34.png"/><Relationship Id="rId3" Type="http://schemas.openxmlformats.org/officeDocument/2006/relationships/slideLayout" Target="../slideLayouts/slideLayout1.xml"/><Relationship Id="rId7" Type="http://schemas.microsoft.com/office/2007/relationships/hdphoto" Target="../media/hdphoto2.wdp"/><Relationship Id="rId12" Type="http://schemas.openxmlformats.org/officeDocument/2006/relationships/image" Target="../media/image9.png"/><Relationship Id="rId17" Type="http://schemas.openxmlformats.org/officeDocument/2006/relationships/slide" Target="slide13.xml"/><Relationship Id="rId2" Type="http://schemas.openxmlformats.org/officeDocument/2006/relationships/audio" Target="../media/media3.mp3"/><Relationship Id="rId16" Type="http://schemas.openxmlformats.org/officeDocument/2006/relationships/image" Target="../media/image33.png"/><Relationship Id="rId1" Type="http://schemas.microsoft.com/office/2007/relationships/media" Target="../media/media3.mp3"/><Relationship Id="rId6" Type="http://schemas.openxmlformats.org/officeDocument/2006/relationships/image" Target="../media/image2.png"/><Relationship Id="rId11" Type="http://schemas.microsoft.com/office/2007/relationships/hdphoto" Target="../media/hdphoto5.wdp"/><Relationship Id="rId5" Type="http://schemas.microsoft.com/office/2007/relationships/hdphoto" Target="../media/hdphoto1.wdp"/><Relationship Id="rId15" Type="http://schemas.openxmlformats.org/officeDocument/2006/relationships/slide" Target="slide14.xml"/><Relationship Id="rId10" Type="http://schemas.openxmlformats.org/officeDocument/2006/relationships/image" Target="../media/image22.png"/><Relationship Id="rId19" Type="http://schemas.openxmlformats.org/officeDocument/2006/relationships/image" Target="../media/image35.png"/><Relationship Id="rId4" Type="http://schemas.openxmlformats.org/officeDocument/2006/relationships/image" Target="../media/image1.png"/><Relationship Id="rId9" Type="http://schemas.microsoft.com/office/2007/relationships/hdphoto" Target="../media/hdphoto4.wdp"/><Relationship Id="rId14" Type="http://schemas.openxmlformats.org/officeDocument/2006/relationships/image" Target="../media/image23.png"/></Relationships>
</file>

<file path=ppt/slides/_rels/slide11.xml.rels><?xml version="1.0" encoding="UTF-8" standalone="yes"?>
<Relationships xmlns="http://schemas.openxmlformats.org/package/2006/relationships"><Relationship Id="rId8" Type="http://schemas.openxmlformats.org/officeDocument/2006/relationships/slide" Target="slide9.xml"/><Relationship Id="rId13" Type="http://schemas.openxmlformats.org/officeDocument/2006/relationships/slide" Target="slide2.xml"/><Relationship Id="rId3" Type="http://schemas.openxmlformats.org/officeDocument/2006/relationships/slideLayout" Target="../slideLayouts/slideLayout1.xml"/><Relationship Id="rId7" Type="http://schemas.microsoft.com/office/2007/relationships/hdphoto" Target="../media/hdphoto2.wdp"/><Relationship Id="rId12" Type="http://schemas.openxmlformats.org/officeDocument/2006/relationships/image" Target="../media/image9.png"/><Relationship Id="rId17" Type="http://schemas.openxmlformats.org/officeDocument/2006/relationships/hyperlink" Target="https://www.e-stat.go.jp/stat-search/files?page=1&amp;layout=datalist&amp;toukei=00200533&amp;tstat=000001158160&amp;cycle=0&amp;tclass1=000001158164&amp;tclass2=000001158165&amp;tclass3=000001158166&amp;tclass4val=0" TargetMode="External"/><Relationship Id="rId2" Type="http://schemas.openxmlformats.org/officeDocument/2006/relationships/audio" Target="../media/media4.m4a"/><Relationship Id="rId16" Type="http://schemas.openxmlformats.org/officeDocument/2006/relationships/image" Target="../media/image37.png"/><Relationship Id="rId1" Type="http://schemas.microsoft.com/office/2007/relationships/media" Target="../media/media4.m4a"/><Relationship Id="rId6" Type="http://schemas.openxmlformats.org/officeDocument/2006/relationships/image" Target="../media/image2.png"/><Relationship Id="rId11" Type="http://schemas.openxmlformats.org/officeDocument/2006/relationships/image" Target="../media/image28.png"/><Relationship Id="rId5" Type="http://schemas.microsoft.com/office/2007/relationships/hdphoto" Target="../media/hdphoto1.wdp"/><Relationship Id="rId15" Type="http://schemas.openxmlformats.org/officeDocument/2006/relationships/image" Target="../media/image36.png"/><Relationship Id="rId10" Type="http://schemas.openxmlformats.org/officeDocument/2006/relationships/slide" Target="slide15.xml"/><Relationship Id="rId4" Type="http://schemas.openxmlformats.org/officeDocument/2006/relationships/image" Target="../media/image1.png"/><Relationship Id="rId9" Type="http://schemas.openxmlformats.org/officeDocument/2006/relationships/image" Target="../media/image27.png"/><Relationship Id="rId14" Type="http://schemas.openxmlformats.org/officeDocument/2006/relationships/image" Target="../media/image23.png"/></Relationships>
</file>

<file path=ppt/slides/_rels/slide12.xml.rels><?xml version="1.0" encoding="UTF-8" standalone="yes"?>
<Relationships xmlns="http://schemas.openxmlformats.org/package/2006/relationships"><Relationship Id="rId8" Type="http://schemas.openxmlformats.org/officeDocument/2006/relationships/slide" Target="slide9.xml"/><Relationship Id="rId13" Type="http://schemas.openxmlformats.org/officeDocument/2006/relationships/image" Target="../media/image23.png"/><Relationship Id="rId3" Type="http://schemas.openxmlformats.org/officeDocument/2006/relationships/slideLayout" Target="../slideLayouts/slideLayout1.xml"/><Relationship Id="rId7" Type="http://schemas.microsoft.com/office/2007/relationships/hdphoto" Target="../media/hdphoto2.wdp"/><Relationship Id="rId12" Type="http://schemas.openxmlformats.org/officeDocument/2006/relationships/slide" Target="slide2.xml"/><Relationship Id="rId17" Type="http://schemas.openxmlformats.org/officeDocument/2006/relationships/hyperlink" Target="https://www.e-stat.go.jp/stat-search/files?page=1&amp;layout=datalist&amp;toukei=00200533&amp;tstat=000001158160&amp;cycle=0&amp;tclass1=000001158164&amp;tclass2=000001158165&amp;tclass3=000001158166&amp;tclass4val=0" TargetMode="External"/><Relationship Id="rId2" Type="http://schemas.openxmlformats.org/officeDocument/2006/relationships/audio" Target="../media/media5.m4a"/><Relationship Id="rId16" Type="http://schemas.openxmlformats.org/officeDocument/2006/relationships/image" Target="../media/image37.png"/><Relationship Id="rId1" Type="http://schemas.microsoft.com/office/2007/relationships/media" Target="../media/media5.m4a"/><Relationship Id="rId6" Type="http://schemas.openxmlformats.org/officeDocument/2006/relationships/image" Target="../media/image2.png"/><Relationship Id="rId11" Type="http://schemas.openxmlformats.org/officeDocument/2006/relationships/image" Target="../media/image28.png"/><Relationship Id="rId5" Type="http://schemas.microsoft.com/office/2007/relationships/hdphoto" Target="../media/hdphoto1.wdp"/><Relationship Id="rId15" Type="http://schemas.openxmlformats.org/officeDocument/2006/relationships/image" Target="../media/image36.png"/><Relationship Id="rId10" Type="http://schemas.openxmlformats.org/officeDocument/2006/relationships/slide" Target="slide16.xml"/><Relationship Id="rId4" Type="http://schemas.openxmlformats.org/officeDocument/2006/relationships/image" Target="../media/image1.png"/><Relationship Id="rId9" Type="http://schemas.openxmlformats.org/officeDocument/2006/relationships/image" Target="../media/image27.png"/><Relationship Id="rId14" Type="http://schemas.openxmlformats.org/officeDocument/2006/relationships/image" Target="../media/image9.png"/></Relationships>
</file>

<file path=ppt/slides/_rels/slide13.xml.rels><?xml version="1.0" encoding="UTF-8" standalone="yes"?>
<Relationships xmlns="http://schemas.openxmlformats.org/package/2006/relationships"><Relationship Id="rId8" Type="http://schemas.openxmlformats.org/officeDocument/2006/relationships/slide" Target="slide10.xml"/><Relationship Id="rId13" Type="http://schemas.openxmlformats.org/officeDocument/2006/relationships/slide" Target="slide2.xml"/><Relationship Id="rId3" Type="http://schemas.openxmlformats.org/officeDocument/2006/relationships/slideLayout" Target="../slideLayouts/slideLayout1.xml"/><Relationship Id="rId7" Type="http://schemas.microsoft.com/office/2007/relationships/hdphoto" Target="../media/hdphoto2.wdp"/><Relationship Id="rId12" Type="http://schemas.openxmlformats.org/officeDocument/2006/relationships/image" Target="../media/image9.png"/><Relationship Id="rId17" Type="http://schemas.openxmlformats.org/officeDocument/2006/relationships/hyperlink" Target="https://www.e-stat.go.jp/stat-search/files?page=1&amp;layout=datalist&amp;toukei=00200533&amp;tstat=000001158160&amp;cycle=0&amp;tclass1=000001158164&amp;tclass2=000001158165&amp;tclass3=000001158166&amp;tclass4val=0" TargetMode="External"/><Relationship Id="rId2" Type="http://schemas.openxmlformats.org/officeDocument/2006/relationships/audio" Target="../media/media4.m4a"/><Relationship Id="rId16" Type="http://schemas.openxmlformats.org/officeDocument/2006/relationships/image" Target="../media/image37.png"/><Relationship Id="rId1" Type="http://schemas.microsoft.com/office/2007/relationships/media" Target="../media/media4.m4a"/><Relationship Id="rId6" Type="http://schemas.openxmlformats.org/officeDocument/2006/relationships/image" Target="../media/image2.png"/><Relationship Id="rId11" Type="http://schemas.openxmlformats.org/officeDocument/2006/relationships/image" Target="../media/image28.png"/><Relationship Id="rId5" Type="http://schemas.microsoft.com/office/2007/relationships/hdphoto" Target="../media/hdphoto1.wdp"/><Relationship Id="rId15" Type="http://schemas.openxmlformats.org/officeDocument/2006/relationships/image" Target="../media/image36.png"/><Relationship Id="rId10" Type="http://schemas.openxmlformats.org/officeDocument/2006/relationships/slide" Target="slide16.xml"/><Relationship Id="rId4" Type="http://schemas.openxmlformats.org/officeDocument/2006/relationships/image" Target="../media/image1.png"/><Relationship Id="rId9" Type="http://schemas.openxmlformats.org/officeDocument/2006/relationships/image" Target="../media/image27.png"/><Relationship Id="rId14" Type="http://schemas.openxmlformats.org/officeDocument/2006/relationships/image" Target="../media/image23.png"/></Relationships>
</file>

<file path=ppt/slides/_rels/slide14.xml.rels><?xml version="1.0" encoding="UTF-8" standalone="yes"?>
<Relationships xmlns="http://schemas.openxmlformats.org/package/2006/relationships"><Relationship Id="rId8" Type="http://schemas.openxmlformats.org/officeDocument/2006/relationships/slide" Target="slide10.xml"/><Relationship Id="rId13" Type="http://schemas.openxmlformats.org/officeDocument/2006/relationships/image" Target="../media/image23.png"/><Relationship Id="rId3" Type="http://schemas.openxmlformats.org/officeDocument/2006/relationships/slideLayout" Target="../slideLayouts/slideLayout1.xml"/><Relationship Id="rId7" Type="http://schemas.microsoft.com/office/2007/relationships/hdphoto" Target="../media/hdphoto2.wdp"/><Relationship Id="rId12" Type="http://schemas.openxmlformats.org/officeDocument/2006/relationships/slide" Target="slide2.xml"/><Relationship Id="rId17" Type="http://schemas.openxmlformats.org/officeDocument/2006/relationships/hyperlink" Target="https://www.e-stat.go.jp/stat-search/files?page=1&amp;layout=datalist&amp;toukei=00200533&amp;tstat=000001158160&amp;cycle=0&amp;tclass1=000001158164&amp;tclass2=000001158165&amp;tclass3=000001158166&amp;tclass4val=0" TargetMode="External"/><Relationship Id="rId2" Type="http://schemas.openxmlformats.org/officeDocument/2006/relationships/audio" Target="../media/media5.m4a"/><Relationship Id="rId16" Type="http://schemas.openxmlformats.org/officeDocument/2006/relationships/image" Target="../media/image37.png"/><Relationship Id="rId1" Type="http://schemas.microsoft.com/office/2007/relationships/media" Target="../media/media5.m4a"/><Relationship Id="rId6" Type="http://schemas.openxmlformats.org/officeDocument/2006/relationships/image" Target="../media/image2.png"/><Relationship Id="rId11" Type="http://schemas.openxmlformats.org/officeDocument/2006/relationships/image" Target="../media/image28.png"/><Relationship Id="rId5" Type="http://schemas.microsoft.com/office/2007/relationships/hdphoto" Target="../media/hdphoto1.wdp"/><Relationship Id="rId15" Type="http://schemas.openxmlformats.org/officeDocument/2006/relationships/image" Target="../media/image36.png"/><Relationship Id="rId10" Type="http://schemas.openxmlformats.org/officeDocument/2006/relationships/slide" Target="slide17.xml"/><Relationship Id="rId4" Type="http://schemas.openxmlformats.org/officeDocument/2006/relationships/image" Target="../media/image1.png"/><Relationship Id="rId9" Type="http://schemas.openxmlformats.org/officeDocument/2006/relationships/image" Target="../media/image27.png"/><Relationship Id="rId14" Type="http://schemas.openxmlformats.org/officeDocument/2006/relationships/image" Target="../media/image9.png"/></Relationships>
</file>

<file path=ppt/slides/_rels/slide15.xml.rels><?xml version="1.0" encoding="UTF-8" standalone="yes"?>
<Relationships xmlns="http://schemas.openxmlformats.org/package/2006/relationships"><Relationship Id="rId8" Type="http://schemas.openxmlformats.org/officeDocument/2006/relationships/image" Target="../media/image21.png"/><Relationship Id="rId13" Type="http://schemas.openxmlformats.org/officeDocument/2006/relationships/slide" Target="slide2.xml"/><Relationship Id="rId18" Type="http://schemas.openxmlformats.org/officeDocument/2006/relationships/image" Target="../media/image39.png"/><Relationship Id="rId3" Type="http://schemas.openxmlformats.org/officeDocument/2006/relationships/slideLayout" Target="../slideLayouts/slideLayout1.xml"/><Relationship Id="rId7" Type="http://schemas.microsoft.com/office/2007/relationships/hdphoto" Target="../media/hdphoto2.wdp"/><Relationship Id="rId12" Type="http://schemas.openxmlformats.org/officeDocument/2006/relationships/image" Target="../media/image9.png"/><Relationship Id="rId17" Type="http://schemas.openxmlformats.org/officeDocument/2006/relationships/slide" Target="slide19.xml"/><Relationship Id="rId2" Type="http://schemas.openxmlformats.org/officeDocument/2006/relationships/audio" Target="../media/media3.mp3"/><Relationship Id="rId16" Type="http://schemas.openxmlformats.org/officeDocument/2006/relationships/image" Target="../media/image38.png"/><Relationship Id="rId1" Type="http://schemas.microsoft.com/office/2007/relationships/media" Target="../media/media3.mp3"/><Relationship Id="rId6" Type="http://schemas.openxmlformats.org/officeDocument/2006/relationships/image" Target="../media/image2.png"/><Relationship Id="rId11" Type="http://schemas.microsoft.com/office/2007/relationships/hdphoto" Target="../media/hdphoto5.wdp"/><Relationship Id="rId5" Type="http://schemas.microsoft.com/office/2007/relationships/hdphoto" Target="../media/hdphoto1.wdp"/><Relationship Id="rId15" Type="http://schemas.openxmlformats.org/officeDocument/2006/relationships/slide" Target="slide18.xml"/><Relationship Id="rId10" Type="http://schemas.openxmlformats.org/officeDocument/2006/relationships/image" Target="../media/image22.png"/><Relationship Id="rId19" Type="http://schemas.openxmlformats.org/officeDocument/2006/relationships/image" Target="../media/image40.png"/><Relationship Id="rId4" Type="http://schemas.openxmlformats.org/officeDocument/2006/relationships/image" Target="../media/image1.png"/><Relationship Id="rId9" Type="http://schemas.microsoft.com/office/2007/relationships/hdphoto" Target="../media/hdphoto4.wdp"/><Relationship Id="rId14" Type="http://schemas.openxmlformats.org/officeDocument/2006/relationships/image" Target="../media/image23.png"/></Relationships>
</file>

<file path=ppt/slides/_rels/slide16.xml.rels><?xml version="1.0" encoding="UTF-8" standalone="yes"?>
<Relationships xmlns="http://schemas.openxmlformats.org/package/2006/relationships"><Relationship Id="rId8" Type="http://schemas.openxmlformats.org/officeDocument/2006/relationships/image" Target="../media/image21.png"/><Relationship Id="rId13" Type="http://schemas.openxmlformats.org/officeDocument/2006/relationships/slide" Target="slide2.xml"/><Relationship Id="rId18" Type="http://schemas.openxmlformats.org/officeDocument/2006/relationships/slide" Target="slide20.xml"/><Relationship Id="rId3" Type="http://schemas.openxmlformats.org/officeDocument/2006/relationships/slideLayout" Target="../slideLayouts/slideLayout1.xml"/><Relationship Id="rId7" Type="http://schemas.microsoft.com/office/2007/relationships/hdphoto" Target="../media/hdphoto2.wdp"/><Relationship Id="rId12" Type="http://schemas.openxmlformats.org/officeDocument/2006/relationships/image" Target="../media/image9.png"/><Relationship Id="rId17" Type="http://schemas.openxmlformats.org/officeDocument/2006/relationships/image" Target="../media/image39.png"/><Relationship Id="rId2" Type="http://schemas.openxmlformats.org/officeDocument/2006/relationships/audio" Target="../media/media3.mp3"/><Relationship Id="rId16" Type="http://schemas.openxmlformats.org/officeDocument/2006/relationships/image" Target="../media/image40.png"/><Relationship Id="rId1" Type="http://schemas.microsoft.com/office/2007/relationships/media" Target="../media/media3.mp3"/><Relationship Id="rId6" Type="http://schemas.openxmlformats.org/officeDocument/2006/relationships/image" Target="../media/image2.png"/><Relationship Id="rId11" Type="http://schemas.microsoft.com/office/2007/relationships/hdphoto" Target="../media/hdphoto5.wdp"/><Relationship Id="rId5" Type="http://schemas.microsoft.com/office/2007/relationships/hdphoto" Target="../media/hdphoto1.wdp"/><Relationship Id="rId15" Type="http://schemas.openxmlformats.org/officeDocument/2006/relationships/slide" Target="slide21.xml"/><Relationship Id="rId10" Type="http://schemas.openxmlformats.org/officeDocument/2006/relationships/image" Target="../media/image22.png"/><Relationship Id="rId19" Type="http://schemas.openxmlformats.org/officeDocument/2006/relationships/image" Target="../media/image38.png"/><Relationship Id="rId4" Type="http://schemas.openxmlformats.org/officeDocument/2006/relationships/image" Target="../media/image1.png"/><Relationship Id="rId9" Type="http://schemas.microsoft.com/office/2007/relationships/hdphoto" Target="../media/hdphoto4.wdp"/><Relationship Id="rId14" Type="http://schemas.openxmlformats.org/officeDocument/2006/relationships/image" Target="../media/image23.png"/></Relationships>
</file>

<file path=ppt/slides/_rels/slide17.xml.rels><?xml version="1.0" encoding="UTF-8" standalone="yes"?>
<Relationships xmlns="http://schemas.openxmlformats.org/package/2006/relationships"><Relationship Id="rId8" Type="http://schemas.openxmlformats.org/officeDocument/2006/relationships/image" Target="../media/image21.png"/><Relationship Id="rId13" Type="http://schemas.openxmlformats.org/officeDocument/2006/relationships/slide" Target="slide2.xml"/><Relationship Id="rId18" Type="http://schemas.openxmlformats.org/officeDocument/2006/relationships/slide" Target="slide22.xml"/><Relationship Id="rId3" Type="http://schemas.openxmlformats.org/officeDocument/2006/relationships/slideLayout" Target="../slideLayouts/slideLayout1.xml"/><Relationship Id="rId7" Type="http://schemas.microsoft.com/office/2007/relationships/hdphoto" Target="../media/hdphoto2.wdp"/><Relationship Id="rId12" Type="http://schemas.openxmlformats.org/officeDocument/2006/relationships/image" Target="../media/image9.png"/><Relationship Id="rId17" Type="http://schemas.openxmlformats.org/officeDocument/2006/relationships/image" Target="../media/image39.png"/><Relationship Id="rId2" Type="http://schemas.openxmlformats.org/officeDocument/2006/relationships/audio" Target="../media/media3.mp3"/><Relationship Id="rId16" Type="http://schemas.openxmlformats.org/officeDocument/2006/relationships/image" Target="../media/image40.png"/><Relationship Id="rId1" Type="http://schemas.microsoft.com/office/2007/relationships/media" Target="../media/media3.mp3"/><Relationship Id="rId6" Type="http://schemas.openxmlformats.org/officeDocument/2006/relationships/image" Target="../media/image2.png"/><Relationship Id="rId11" Type="http://schemas.microsoft.com/office/2007/relationships/hdphoto" Target="../media/hdphoto5.wdp"/><Relationship Id="rId5" Type="http://schemas.microsoft.com/office/2007/relationships/hdphoto" Target="../media/hdphoto1.wdp"/><Relationship Id="rId15" Type="http://schemas.openxmlformats.org/officeDocument/2006/relationships/slide" Target="slide23.xml"/><Relationship Id="rId10" Type="http://schemas.openxmlformats.org/officeDocument/2006/relationships/image" Target="../media/image22.png"/><Relationship Id="rId19" Type="http://schemas.openxmlformats.org/officeDocument/2006/relationships/image" Target="../media/image38.png"/><Relationship Id="rId4" Type="http://schemas.openxmlformats.org/officeDocument/2006/relationships/image" Target="../media/image1.png"/><Relationship Id="rId9" Type="http://schemas.microsoft.com/office/2007/relationships/hdphoto" Target="../media/hdphoto4.wdp"/><Relationship Id="rId14" Type="http://schemas.openxmlformats.org/officeDocument/2006/relationships/image" Target="../media/image23.png"/></Relationships>
</file>

<file path=ppt/slides/_rels/slide18.xml.rels><?xml version="1.0" encoding="UTF-8" standalone="yes"?>
<Relationships xmlns="http://schemas.openxmlformats.org/package/2006/relationships"><Relationship Id="rId8" Type="http://schemas.openxmlformats.org/officeDocument/2006/relationships/image" Target="../media/image9.png"/><Relationship Id="rId13" Type="http://schemas.openxmlformats.org/officeDocument/2006/relationships/slide" Target="slide24.xml"/><Relationship Id="rId18" Type="http://schemas.openxmlformats.org/officeDocument/2006/relationships/hyperlink" Target="https://www.stat.go.jp/data/shakai/2021/rank/index.html" TargetMode="External"/><Relationship Id="rId3" Type="http://schemas.openxmlformats.org/officeDocument/2006/relationships/slideLayout" Target="../slideLayouts/slideLayout1.xml"/><Relationship Id="rId7" Type="http://schemas.microsoft.com/office/2007/relationships/hdphoto" Target="../media/hdphoto2.wdp"/><Relationship Id="rId12" Type="http://schemas.openxmlformats.org/officeDocument/2006/relationships/image" Target="../media/image28.png"/><Relationship Id="rId17" Type="http://schemas.openxmlformats.org/officeDocument/2006/relationships/image" Target="../media/image23.png"/><Relationship Id="rId2" Type="http://schemas.openxmlformats.org/officeDocument/2006/relationships/audio" Target="../media/media4.m4a"/><Relationship Id="rId16" Type="http://schemas.openxmlformats.org/officeDocument/2006/relationships/slide" Target="slide2.xml"/><Relationship Id="rId20" Type="http://schemas.openxmlformats.org/officeDocument/2006/relationships/image" Target="../media/image41.png"/><Relationship Id="rId1" Type="http://schemas.microsoft.com/office/2007/relationships/media" Target="../media/media4.m4a"/><Relationship Id="rId6" Type="http://schemas.openxmlformats.org/officeDocument/2006/relationships/image" Target="../media/image2.png"/><Relationship Id="rId11" Type="http://schemas.openxmlformats.org/officeDocument/2006/relationships/slide" Target="slide30.xml"/><Relationship Id="rId5" Type="http://schemas.microsoft.com/office/2007/relationships/hdphoto" Target="../media/hdphoto1.wdp"/><Relationship Id="rId15" Type="http://schemas.openxmlformats.org/officeDocument/2006/relationships/image" Target="../media/image30.png"/><Relationship Id="rId10" Type="http://schemas.openxmlformats.org/officeDocument/2006/relationships/image" Target="../media/image27.png"/><Relationship Id="rId19" Type="http://schemas.openxmlformats.org/officeDocument/2006/relationships/image" Target="../media/image32.png"/><Relationship Id="rId4" Type="http://schemas.openxmlformats.org/officeDocument/2006/relationships/image" Target="../media/image1.png"/><Relationship Id="rId9" Type="http://schemas.openxmlformats.org/officeDocument/2006/relationships/slide" Target="slide15.xml"/><Relationship Id="rId14" Type="http://schemas.openxmlformats.org/officeDocument/2006/relationships/image" Target="../media/image29.png"/></Relationships>
</file>

<file path=ppt/slides/_rels/slide19.xml.rels><?xml version="1.0" encoding="UTF-8" standalone="yes"?>
<Relationships xmlns="http://schemas.openxmlformats.org/package/2006/relationships"><Relationship Id="rId8" Type="http://schemas.openxmlformats.org/officeDocument/2006/relationships/slide" Target="slide15.xml"/><Relationship Id="rId13" Type="http://schemas.openxmlformats.org/officeDocument/2006/relationships/image" Target="../media/image29.png"/><Relationship Id="rId18" Type="http://schemas.openxmlformats.org/officeDocument/2006/relationships/image" Target="../media/image9.png"/><Relationship Id="rId3" Type="http://schemas.openxmlformats.org/officeDocument/2006/relationships/slideLayout" Target="../slideLayouts/slideLayout1.xml"/><Relationship Id="rId21" Type="http://schemas.openxmlformats.org/officeDocument/2006/relationships/image" Target="../media/image41.png"/><Relationship Id="rId7" Type="http://schemas.microsoft.com/office/2007/relationships/hdphoto" Target="../media/hdphoto2.wdp"/><Relationship Id="rId12" Type="http://schemas.openxmlformats.org/officeDocument/2006/relationships/slide" Target="slide25.xml"/><Relationship Id="rId17" Type="http://schemas.openxmlformats.org/officeDocument/2006/relationships/image" Target="../media/image23.png"/><Relationship Id="rId2" Type="http://schemas.openxmlformats.org/officeDocument/2006/relationships/audio" Target="../media/media5.m4a"/><Relationship Id="rId16" Type="http://schemas.openxmlformats.org/officeDocument/2006/relationships/slide" Target="slide2.xml"/><Relationship Id="rId20" Type="http://schemas.openxmlformats.org/officeDocument/2006/relationships/image" Target="../media/image32.png"/><Relationship Id="rId1" Type="http://schemas.microsoft.com/office/2007/relationships/media" Target="../media/media5.m4a"/><Relationship Id="rId6" Type="http://schemas.openxmlformats.org/officeDocument/2006/relationships/image" Target="../media/image2.png"/><Relationship Id="rId11" Type="http://schemas.openxmlformats.org/officeDocument/2006/relationships/image" Target="../media/image28.png"/><Relationship Id="rId5" Type="http://schemas.microsoft.com/office/2007/relationships/hdphoto" Target="../media/hdphoto1.wdp"/><Relationship Id="rId15" Type="http://schemas.openxmlformats.org/officeDocument/2006/relationships/image" Target="../media/image30.png"/><Relationship Id="rId10" Type="http://schemas.openxmlformats.org/officeDocument/2006/relationships/slide" Target="slide31.xml"/><Relationship Id="rId19" Type="http://schemas.openxmlformats.org/officeDocument/2006/relationships/hyperlink" Target="https://www.stat.go.jp/data/shakai/2021/rank/index.html" TargetMode="External"/><Relationship Id="rId4" Type="http://schemas.openxmlformats.org/officeDocument/2006/relationships/image" Target="../media/image1.png"/><Relationship Id="rId9" Type="http://schemas.openxmlformats.org/officeDocument/2006/relationships/image" Target="../media/image27.png"/><Relationship Id="rId14" Type="http://schemas.openxmlformats.org/officeDocument/2006/relationships/slide" Target="slide30.xml"/></Relationships>
</file>

<file path=ppt/slides/_rels/slide2.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slideLayout" Target="../slideLayouts/slideLayout1.xml"/><Relationship Id="rId7" Type="http://schemas.microsoft.com/office/2007/relationships/hdphoto" Target="../media/hdphoto2.wdp"/><Relationship Id="rId2" Type="http://schemas.openxmlformats.org/officeDocument/2006/relationships/audio" Target="../media/media1.m4a"/><Relationship Id="rId1" Type="http://schemas.microsoft.com/office/2007/relationships/media" Target="../media/media1.m4a"/><Relationship Id="rId6" Type="http://schemas.openxmlformats.org/officeDocument/2006/relationships/image" Target="../media/image2.png"/><Relationship Id="rId11" Type="http://schemas.openxmlformats.org/officeDocument/2006/relationships/image" Target="../media/image11.png"/><Relationship Id="rId5" Type="http://schemas.microsoft.com/office/2007/relationships/hdphoto" Target="../media/hdphoto1.wdp"/><Relationship Id="rId10" Type="http://schemas.openxmlformats.org/officeDocument/2006/relationships/image" Target="../media/image10.png"/><Relationship Id="rId4" Type="http://schemas.openxmlformats.org/officeDocument/2006/relationships/image" Target="../media/image1.png"/><Relationship Id="rId9" Type="http://schemas.openxmlformats.org/officeDocument/2006/relationships/slide" Target="slide3.xml"/></Relationships>
</file>

<file path=ppt/slides/_rels/slide20.xml.rels><?xml version="1.0" encoding="UTF-8" standalone="yes"?>
<Relationships xmlns="http://schemas.openxmlformats.org/package/2006/relationships"><Relationship Id="rId8" Type="http://schemas.openxmlformats.org/officeDocument/2006/relationships/image" Target="../media/image9.png"/><Relationship Id="rId13" Type="http://schemas.openxmlformats.org/officeDocument/2006/relationships/slide" Target="slide26.xml"/><Relationship Id="rId18" Type="http://schemas.openxmlformats.org/officeDocument/2006/relationships/image" Target="../media/image23.png"/><Relationship Id="rId3" Type="http://schemas.openxmlformats.org/officeDocument/2006/relationships/slideLayout" Target="../slideLayouts/slideLayout1.xml"/><Relationship Id="rId21" Type="http://schemas.openxmlformats.org/officeDocument/2006/relationships/image" Target="../media/image41.png"/><Relationship Id="rId7" Type="http://schemas.microsoft.com/office/2007/relationships/hdphoto" Target="../media/hdphoto2.wdp"/><Relationship Id="rId12" Type="http://schemas.openxmlformats.org/officeDocument/2006/relationships/image" Target="../media/image28.png"/><Relationship Id="rId17" Type="http://schemas.openxmlformats.org/officeDocument/2006/relationships/slide" Target="slide2.xml"/><Relationship Id="rId2" Type="http://schemas.openxmlformats.org/officeDocument/2006/relationships/audio" Target="../media/media4.m4a"/><Relationship Id="rId16" Type="http://schemas.openxmlformats.org/officeDocument/2006/relationships/image" Target="../media/image30.png"/><Relationship Id="rId20" Type="http://schemas.openxmlformats.org/officeDocument/2006/relationships/image" Target="../media/image32.png"/><Relationship Id="rId1" Type="http://schemas.microsoft.com/office/2007/relationships/media" Target="../media/media4.m4a"/><Relationship Id="rId6" Type="http://schemas.openxmlformats.org/officeDocument/2006/relationships/image" Target="../media/image2.png"/><Relationship Id="rId11" Type="http://schemas.openxmlformats.org/officeDocument/2006/relationships/slide" Target="slide31.xml"/><Relationship Id="rId5" Type="http://schemas.microsoft.com/office/2007/relationships/hdphoto" Target="../media/hdphoto1.wdp"/><Relationship Id="rId15" Type="http://schemas.openxmlformats.org/officeDocument/2006/relationships/slide" Target="slide24.xml"/><Relationship Id="rId10" Type="http://schemas.openxmlformats.org/officeDocument/2006/relationships/image" Target="../media/image27.png"/><Relationship Id="rId19" Type="http://schemas.openxmlformats.org/officeDocument/2006/relationships/hyperlink" Target="https://www.stat.go.jp/data/shakai/2021/rank/index.html" TargetMode="External"/><Relationship Id="rId4" Type="http://schemas.openxmlformats.org/officeDocument/2006/relationships/image" Target="../media/image1.png"/><Relationship Id="rId9" Type="http://schemas.openxmlformats.org/officeDocument/2006/relationships/slide" Target="slide16.xml"/><Relationship Id="rId14" Type="http://schemas.openxmlformats.org/officeDocument/2006/relationships/image" Target="../media/image29.png"/></Relationships>
</file>

<file path=ppt/slides/_rels/slide21.xml.rels><?xml version="1.0" encoding="UTF-8" standalone="yes"?>
<Relationships xmlns="http://schemas.openxmlformats.org/package/2006/relationships"><Relationship Id="rId8" Type="http://schemas.openxmlformats.org/officeDocument/2006/relationships/slide" Target="slide16.xml"/><Relationship Id="rId13" Type="http://schemas.openxmlformats.org/officeDocument/2006/relationships/image" Target="../media/image29.png"/><Relationship Id="rId18" Type="http://schemas.openxmlformats.org/officeDocument/2006/relationships/image" Target="../media/image9.png"/><Relationship Id="rId3" Type="http://schemas.openxmlformats.org/officeDocument/2006/relationships/slideLayout" Target="../slideLayouts/slideLayout1.xml"/><Relationship Id="rId21" Type="http://schemas.openxmlformats.org/officeDocument/2006/relationships/image" Target="../media/image41.png"/><Relationship Id="rId7" Type="http://schemas.microsoft.com/office/2007/relationships/hdphoto" Target="../media/hdphoto2.wdp"/><Relationship Id="rId12" Type="http://schemas.openxmlformats.org/officeDocument/2006/relationships/slide" Target="slide27.xml"/><Relationship Id="rId17" Type="http://schemas.openxmlformats.org/officeDocument/2006/relationships/image" Target="../media/image23.png"/><Relationship Id="rId2" Type="http://schemas.openxmlformats.org/officeDocument/2006/relationships/audio" Target="../media/media5.m4a"/><Relationship Id="rId16" Type="http://schemas.openxmlformats.org/officeDocument/2006/relationships/slide" Target="slide2.xml"/><Relationship Id="rId20" Type="http://schemas.openxmlformats.org/officeDocument/2006/relationships/image" Target="../media/image32.png"/><Relationship Id="rId1" Type="http://schemas.microsoft.com/office/2007/relationships/media" Target="../media/media5.m4a"/><Relationship Id="rId6" Type="http://schemas.openxmlformats.org/officeDocument/2006/relationships/image" Target="../media/image2.png"/><Relationship Id="rId11" Type="http://schemas.openxmlformats.org/officeDocument/2006/relationships/image" Target="../media/image28.png"/><Relationship Id="rId5" Type="http://schemas.microsoft.com/office/2007/relationships/hdphoto" Target="../media/hdphoto1.wdp"/><Relationship Id="rId15" Type="http://schemas.openxmlformats.org/officeDocument/2006/relationships/image" Target="../media/image30.png"/><Relationship Id="rId10" Type="http://schemas.openxmlformats.org/officeDocument/2006/relationships/slide" Target="slide32.xml"/><Relationship Id="rId19" Type="http://schemas.openxmlformats.org/officeDocument/2006/relationships/hyperlink" Target="https://www.stat.go.jp/data/shakai/2021/rank/index.html" TargetMode="External"/><Relationship Id="rId4" Type="http://schemas.openxmlformats.org/officeDocument/2006/relationships/image" Target="../media/image1.png"/><Relationship Id="rId9" Type="http://schemas.openxmlformats.org/officeDocument/2006/relationships/image" Target="../media/image27.png"/><Relationship Id="rId14" Type="http://schemas.openxmlformats.org/officeDocument/2006/relationships/slide" Target="slide30.xml"/></Relationships>
</file>

<file path=ppt/slides/_rels/slide22.xml.rels><?xml version="1.0" encoding="UTF-8" standalone="yes"?>
<Relationships xmlns="http://schemas.openxmlformats.org/package/2006/relationships"><Relationship Id="rId8" Type="http://schemas.openxmlformats.org/officeDocument/2006/relationships/image" Target="../media/image9.png"/><Relationship Id="rId13" Type="http://schemas.openxmlformats.org/officeDocument/2006/relationships/slide" Target="slide28.xml"/><Relationship Id="rId18" Type="http://schemas.openxmlformats.org/officeDocument/2006/relationships/image" Target="../media/image23.png"/><Relationship Id="rId3" Type="http://schemas.openxmlformats.org/officeDocument/2006/relationships/slideLayout" Target="../slideLayouts/slideLayout1.xml"/><Relationship Id="rId21" Type="http://schemas.openxmlformats.org/officeDocument/2006/relationships/image" Target="../media/image41.png"/><Relationship Id="rId7" Type="http://schemas.microsoft.com/office/2007/relationships/hdphoto" Target="../media/hdphoto2.wdp"/><Relationship Id="rId12" Type="http://schemas.openxmlformats.org/officeDocument/2006/relationships/image" Target="../media/image28.png"/><Relationship Id="rId17" Type="http://schemas.openxmlformats.org/officeDocument/2006/relationships/slide" Target="slide2.xml"/><Relationship Id="rId2" Type="http://schemas.openxmlformats.org/officeDocument/2006/relationships/audio" Target="../media/media4.m4a"/><Relationship Id="rId16" Type="http://schemas.openxmlformats.org/officeDocument/2006/relationships/image" Target="../media/image30.png"/><Relationship Id="rId20" Type="http://schemas.openxmlformats.org/officeDocument/2006/relationships/image" Target="../media/image32.png"/><Relationship Id="rId1" Type="http://schemas.microsoft.com/office/2007/relationships/media" Target="../media/media4.m4a"/><Relationship Id="rId6" Type="http://schemas.openxmlformats.org/officeDocument/2006/relationships/image" Target="../media/image2.png"/><Relationship Id="rId11" Type="http://schemas.openxmlformats.org/officeDocument/2006/relationships/slide" Target="slide32.xml"/><Relationship Id="rId5" Type="http://schemas.microsoft.com/office/2007/relationships/hdphoto" Target="../media/hdphoto1.wdp"/><Relationship Id="rId15" Type="http://schemas.openxmlformats.org/officeDocument/2006/relationships/slide" Target="slide24.xml"/><Relationship Id="rId10" Type="http://schemas.openxmlformats.org/officeDocument/2006/relationships/image" Target="../media/image27.png"/><Relationship Id="rId19" Type="http://schemas.openxmlformats.org/officeDocument/2006/relationships/hyperlink" Target="https://www.stat.go.jp/data/shakai/2021/rank/index.html" TargetMode="External"/><Relationship Id="rId4" Type="http://schemas.openxmlformats.org/officeDocument/2006/relationships/image" Target="../media/image1.png"/><Relationship Id="rId9" Type="http://schemas.openxmlformats.org/officeDocument/2006/relationships/slide" Target="slide17.xml"/><Relationship Id="rId14" Type="http://schemas.openxmlformats.org/officeDocument/2006/relationships/image" Target="../media/image29.png"/></Relationships>
</file>

<file path=ppt/slides/_rels/slide23.xml.rels><?xml version="1.0" encoding="UTF-8" standalone="yes"?>
<Relationships xmlns="http://schemas.openxmlformats.org/package/2006/relationships"><Relationship Id="rId8" Type="http://schemas.openxmlformats.org/officeDocument/2006/relationships/slide" Target="slide17.xml"/><Relationship Id="rId13" Type="http://schemas.openxmlformats.org/officeDocument/2006/relationships/image" Target="../media/image29.png"/><Relationship Id="rId18" Type="http://schemas.openxmlformats.org/officeDocument/2006/relationships/image" Target="../media/image9.png"/><Relationship Id="rId3" Type="http://schemas.openxmlformats.org/officeDocument/2006/relationships/slideLayout" Target="../slideLayouts/slideLayout1.xml"/><Relationship Id="rId21" Type="http://schemas.openxmlformats.org/officeDocument/2006/relationships/image" Target="../media/image41.png"/><Relationship Id="rId7" Type="http://schemas.microsoft.com/office/2007/relationships/hdphoto" Target="../media/hdphoto2.wdp"/><Relationship Id="rId12" Type="http://schemas.openxmlformats.org/officeDocument/2006/relationships/slide" Target="slide29.xml"/><Relationship Id="rId17" Type="http://schemas.openxmlformats.org/officeDocument/2006/relationships/image" Target="../media/image23.png"/><Relationship Id="rId2" Type="http://schemas.openxmlformats.org/officeDocument/2006/relationships/audio" Target="../media/media5.m4a"/><Relationship Id="rId16" Type="http://schemas.openxmlformats.org/officeDocument/2006/relationships/slide" Target="slide2.xml"/><Relationship Id="rId20" Type="http://schemas.openxmlformats.org/officeDocument/2006/relationships/image" Target="../media/image32.png"/><Relationship Id="rId1" Type="http://schemas.microsoft.com/office/2007/relationships/media" Target="../media/media5.m4a"/><Relationship Id="rId6" Type="http://schemas.openxmlformats.org/officeDocument/2006/relationships/image" Target="../media/image2.png"/><Relationship Id="rId11" Type="http://schemas.openxmlformats.org/officeDocument/2006/relationships/image" Target="../media/image28.png"/><Relationship Id="rId5" Type="http://schemas.microsoft.com/office/2007/relationships/hdphoto" Target="../media/hdphoto1.wdp"/><Relationship Id="rId15" Type="http://schemas.openxmlformats.org/officeDocument/2006/relationships/image" Target="../media/image30.png"/><Relationship Id="rId10" Type="http://schemas.openxmlformats.org/officeDocument/2006/relationships/slide" Target="slide33.xml"/><Relationship Id="rId19" Type="http://schemas.openxmlformats.org/officeDocument/2006/relationships/hyperlink" Target="https://www.stat.go.jp/data/shakai/2021/rank/index.html" TargetMode="External"/><Relationship Id="rId4" Type="http://schemas.openxmlformats.org/officeDocument/2006/relationships/image" Target="../media/image1.png"/><Relationship Id="rId9" Type="http://schemas.openxmlformats.org/officeDocument/2006/relationships/image" Target="../media/image27.png"/><Relationship Id="rId14" Type="http://schemas.openxmlformats.org/officeDocument/2006/relationships/slide" Target="slide30.xml"/></Relationships>
</file>

<file path=ppt/slides/_rels/slide24.xml.rels><?xml version="1.0" encoding="UTF-8" standalone="yes"?>
<Relationships xmlns="http://schemas.openxmlformats.org/package/2006/relationships"><Relationship Id="rId8" Type="http://schemas.openxmlformats.org/officeDocument/2006/relationships/slide" Target="slide30.xml"/><Relationship Id="rId13" Type="http://schemas.openxmlformats.org/officeDocument/2006/relationships/image" Target="../media/image42.png"/><Relationship Id="rId3" Type="http://schemas.microsoft.com/office/2007/relationships/hdphoto" Target="../media/hdphoto1.wdp"/><Relationship Id="rId7" Type="http://schemas.openxmlformats.org/officeDocument/2006/relationships/image" Target="../media/image27.png"/><Relationship Id="rId12" Type="http://schemas.openxmlformats.org/officeDocument/2006/relationships/image" Target="../media/image32.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 Target="slide15.xml"/><Relationship Id="rId11" Type="http://schemas.openxmlformats.org/officeDocument/2006/relationships/image" Target="../media/image23.png"/><Relationship Id="rId5" Type="http://schemas.microsoft.com/office/2007/relationships/hdphoto" Target="../media/hdphoto2.wdp"/><Relationship Id="rId10" Type="http://schemas.openxmlformats.org/officeDocument/2006/relationships/slide" Target="slide2.xml"/><Relationship Id="rId4" Type="http://schemas.openxmlformats.org/officeDocument/2006/relationships/image" Target="../media/image2.png"/><Relationship Id="rId9" Type="http://schemas.openxmlformats.org/officeDocument/2006/relationships/image" Target="../media/image28.png"/><Relationship Id="rId14" Type="http://schemas.openxmlformats.org/officeDocument/2006/relationships/hyperlink" Target="https://www.stat.go.jp/data/shakai/2021/rank/index.html" TargetMode="External"/></Relationships>
</file>

<file path=ppt/slides/_rels/slide25.xml.rels><?xml version="1.0" encoding="UTF-8" standalone="yes"?>
<Relationships xmlns="http://schemas.openxmlformats.org/package/2006/relationships"><Relationship Id="rId8" Type="http://schemas.openxmlformats.org/officeDocument/2006/relationships/slide" Target="slide31.xml"/><Relationship Id="rId13" Type="http://schemas.openxmlformats.org/officeDocument/2006/relationships/image" Target="../media/image42.png"/><Relationship Id="rId3" Type="http://schemas.microsoft.com/office/2007/relationships/hdphoto" Target="../media/hdphoto1.wdp"/><Relationship Id="rId7" Type="http://schemas.openxmlformats.org/officeDocument/2006/relationships/image" Target="../media/image27.png"/><Relationship Id="rId12" Type="http://schemas.openxmlformats.org/officeDocument/2006/relationships/image" Target="../media/image32.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 Target="slide15.xml"/><Relationship Id="rId11" Type="http://schemas.openxmlformats.org/officeDocument/2006/relationships/image" Target="../media/image23.png"/><Relationship Id="rId5" Type="http://schemas.microsoft.com/office/2007/relationships/hdphoto" Target="../media/hdphoto2.wdp"/><Relationship Id="rId10" Type="http://schemas.openxmlformats.org/officeDocument/2006/relationships/slide" Target="slide2.xml"/><Relationship Id="rId4" Type="http://schemas.openxmlformats.org/officeDocument/2006/relationships/image" Target="../media/image2.png"/><Relationship Id="rId9" Type="http://schemas.openxmlformats.org/officeDocument/2006/relationships/image" Target="../media/image28.png"/><Relationship Id="rId14" Type="http://schemas.openxmlformats.org/officeDocument/2006/relationships/hyperlink" Target="https://www.stat.go.jp/data/shakai/2021/rank/index.html" TargetMode="External"/></Relationships>
</file>

<file path=ppt/slides/_rels/slide26.xml.rels><?xml version="1.0" encoding="UTF-8" standalone="yes"?>
<Relationships xmlns="http://schemas.openxmlformats.org/package/2006/relationships"><Relationship Id="rId8" Type="http://schemas.openxmlformats.org/officeDocument/2006/relationships/slide" Target="slide31.xml"/><Relationship Id="rId13" Type="http://schemas.openxmlformats.org/officeDocument/2006/relationships/image" Target="../media/image42.png"/><Relationship Id="rId3" Type="http://schemas.microsoft.com/office/2007/relationships/hdphoto" Target="../media/hdphoto1.wdp"/><Relationship Id="rId7" Type="http://schemas.openxmlformats.org/officeDocument/2006/relationships/image" Target="../media/image27.png"/><Relationship Id="rId12" Type="http://schemas.openxmlformats.org/officeDocument/2006/relationships/image" Target="../media/image32.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 Target="slide16.xml"/><Relationship Id="rId11" Type="http://schemas.openxmlformats.org/officeDocument/2006/relationships/image" Target="../media/image23.png"/><Relationship Id="rId5" Type="http://schemas.microsoft.com/office/2007/relationships/hdphoto" Target="../media/hdphoto2.wdp"/><Relationship Id="rId10" Type="http://schemas.openxmlformats.org/officeDocument/2006/relationships/slide" Target="slide2.xml"/><Relationship Id="rId4" Type="http://schemas.openxmlformats.org/officeDocument/2006/relationships/image" Target="../media/image2.png"/><Relationship Id="rId9" Type="http://schemas.openxmlformats.org/officeDocument/2006/relationships/image" Target="../media/image28.png"/><Relationship Id="rId14" Type="http://schemas.openxmlformats.org/officeDocument/2006/relationships/hyperlink" Target="https://www.stat.go.jp/data/shakai/2021/rank/index.html" TargetMode="External"/></Relationships>
</file>

<file path=ppt/slides/_rels/slide27.xml.rels><?xml version="1.0" encoding="UTF-8" standalone="yes"?>
<Relationships xmlns="http://schemas.openxmlformats.org/package/2006/relationships"><Relationship Id="rId8" Type="http://schemas.openxmlformats.org/officeDocument/2006/relationships/slide" Target="slide32.xml"/><Relationship Id="rId13" Type="http://schemas.openxmlformats.org/officeDocument/2006/relationships/image" Target="../media/image42.png"/><Relationship Id="rId3" Type="http://schemas.microsoft.com/office/2007/relationships/hdphoto" Target="../media/hdphoto1.wdp"/><Relationship Id="rId7" Type="http://schemas.openxmlformats.org/officeDocument/2006/relationships/image" Target="../media/image27.png"/><Relationship Id="rId12" Type="http://schemas.openxmlformats.org/officeDocument/2006/relationships/image" Target="../media/image32.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 Target="slide16.xml"/><Relationship Id="rId11" Type="http://schemas.openxmlformats.org/officeDocument/2006/relationships/image" Target="../media/image23.png"/><Relationship Id="rId5" Type="http://schemas.microsoft.com/office/2007/relationships/hdphoto" Target="../media/hdphoto2.wdp"/><Relationship Id="rId10" Type="http://schemas.openxmlformats.org/officeDocument/2006/relationships/slide" Target="slide2.xml"/><Relationship Id="rId4" Type="http://schemas.openxmlformats.org/officeDocument/2006/relationships/image" Target="../media/image2.png"/><Relationship Id="rId9" Type="http://schemas.openxmlformats.org/officeDocument/2006/relationships/image" Target="../media/image28.png"/><Relationship Id="rId14" Type="http://schemas.openxmlformats.org/officeDocument/2006/relationships/hyperlink" Target="https://www.stat.go.jp/data/shakai/2021/rank/index.html" TargetMode="External"/></Relationships>
</file>

<file path=ppt/slides/_rels/slide28.xml.rels><?xml version="1.0" encoding="UTF-8" standalone="yes"?>
<Relationships xmlns="http://schemas.openxmlformats.org/package/2006/relationships"><Relationship Id="rId8" Type="http://schemas.openxmlformats.org/officeDocument/2006/relationships/slide" Target="slide32.xml"/><Relationship Id="rId13" Type="http://schemas.openxmlformats.org/officeDocument/2006/relationships/image" Target="../media/image42.png"/><Relationship Id="rId3" Type="http://schemas.microsoft.com/office/2007/relationships/hdphoto" Target="../media/hdphoto1.wdp"/><Relationship Id="rId7" Type="http://schemas.openxmlformats.org/officeDocument/2006/relationships/image" Target="../media/image27.png"/><Relationship Id="rId12" Type="http://schemas.openxmlformats.org/officeDocument/2006/relationships/image" Target="../media/image32.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 Target="slide17.xml"/><Relationship Id="rId11" Type="http://schemas.openxmlformats.org/officeDocument/2006/relationships/image" Target="../media/image23.png"/><Relationship Id="rId5" Type="http://schemas.microsoft.com/office/2007/relationships/hdphoto" Target="../media/hdphoto2.wdp"/><Relationship Id="rId10" Type="http://schemas.openxmlformats.org/officeDocument/2006/relationships/slide" Target="slide2.xml"/><Relationship Id="rId4" Type="http://schemas.openxmlformats.org/officeDocument/2006/relationships/image" Target="../media/image2.png"/><Relationship Id="rId9" Type="http://schemas.openxmlformats.org/officeDocument/2006/relationships/image" Target="../media/image28.png"/><Relationship Id="rId14" Type="http://schemas.openxmlformats.org/officeDocument/2006/relationships/hyperlink" Target="https://www.stat.go.jp/data/shakai/2021/rank/index.html" TargetMode="External"/></Relationships>
</file>

<file path=ppt/slides/_rels/slide29.xml.rels><?xml version="1.0" encoding="UTF-8" standalone="yes"?>
<Relationships xmlns="http://schemas.openxmlformats.org/package/2006/relationships"><Relationship Id="rId8" Type="http://schemas.openxmlformats.org/officeDocument/2006/relationships/slide" Target="slide33.xml"/><Relationship Id="rId13" Type="http://schemas.openxmlformats.org/officeDocument/2006/relationships/image" Target="../media/image42.png"/><Relationship Id="rId3" Type="http://schemas.microsoft.com/office/2007/relationships/hdphoto" Target="../media/hdphoto1.wdp"/><Relationship Id="rId7" Type="http://schemas.openxmlformats.org/officeDocument/2006/relationships/image" Target="../media/image27.png"/><Relationship Id="rId12" Type="http://schemas.openxmlformats.org/officeDocument/2006/relationships/image" Target="../media/image32.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 Target="slide17.xml"/><Relationship Id="rId11" Type="http://schemas.openxmlformats.org/officeDocument/2006/relationships/image" Target="../media/image23.png"/><Relationship Id="rId5" Type="http://schemas.microsoft.com/office/2007/relationships/hdphoto" Target="../media/hdphoto2.wdp"/><Relationship Id="rId10" Type="http://schemas.openxmlformats.org/officeDocument/2006/relationships/slide" Target="slide2.xml"/><Relationship Id="rId4" Type="http://schemas.openxmlformats.org/officeDocument/2006/relationships/image" Target="../media/image2.png"/><Relationship Id="rId9" Type="http://schemas.openxmlformats.org/officeDocument/2006/relationships/image" Target="../media/image28.png"/><Relationship Id="rId14" Type="http://schemas.openxmlformats.org/officeDocument/2006/relationships/hyperlink" Target="https://www.stat.go.jp/data/shakai/2021/rank/index.html" TargetMode="External"/></Relationships>
</file>

<file path=ppt/slides/_rels/slide3.xml.rels><?xml version="1.0" encoding="UTF-8" standalone="yes"?>
<Relationships xmlns="http://schemas.openxmlformats.org/package/2006/relationships"><Relationship Id="rId8" Type="http://schemas.openxmlformats.org/officeDocument/2006/relationships/image" Target="../media/image12.png"/><Relationship Id="rId13" Type="http://schemas.openxmlformats.org/officeDocument/2006/relationships/image" Target="../media/image16.png"/><Relationship Id="rId18" Type="http://schemas.openxmlformats.org/officeDocument/2006/relationships/image" Target="../media/image19.png"/><Relationship Id="rId3" Type="http://schemas.openxmlformats.org/officeDocument/2006/relationships/slideLayout" Target="../slideLayouts/slideLayout1.xml"/><Relationship Id="rId7" Type="http://schemas.microsoft.com/office/2007/relationships/hdphoto" Target="../media/hdphoto2.wdp"/><Relationship Id="rId12" Type="http://schemas.microsoft.com/office/2007/relationships/hdphoto" Target="../media/hdphoto3.wdp"/><Relationship Id="rId17" Type="http://schemas.openxmlformats.org/officeDocument/2006/relationships/slide" Target="slide4.xml"/><Relationship Id="rId2" Type="http://schemas.openxmlformats.org/officeDocument/2006/relationships/audio" Target="../media/media2.m4a"/><Relationship Id="rId16" Type="http://schemas.openxmlformats.org/officeDocument/2006/relationships/image" Target="../media/image9.png"/><Relationship Id="rId1" Type="http://schemas.microsoft.com/office/2007/relationships/media" Target="../media/media2.m4a"/><Relationship Id="rId6" Type="http://schemas.openxmlformats.org/officeDocument/2006/relationships/image" Target="../media/image2.png"/><Relationship Id="rId11" Type="http://schemas.openxmlformats.org/officeDocument/2006/relationships/image" Target="../media/image15.png"/><Relationship Id="rId5" Type="http://schemas.microsoft.com/office/2007/relationships/hdphoto" Target="../media/hdphoto1.wdp"/><Relationship Id="rId15" Type="http://schemas.openxmlformats.org/officeDocument/2006/relationships/image" Target="../media/image18.png"/><Relationship Id="rId10" Type="http://schemas.openxmlformats.org/officeDocument/2006/relationships/image" Target="../media/image14.png"/><Relationship Id="rId19" Type="http://schemas.openxmlformats.org/officeDocument/2006/relationships/image" Target="../media/image20.png"/><Relationship Id="rId4" Type="http://schemas.openxmlformats.org/officeDocument/2006/relationships/image" Target="../media/image1.png"/><Relationship Id="rId9" Type="http://schemas.openxmlformats.org/officeDocument/2006/relationships/image" Target="../media/image13.png"/><Relationship Id="rId14" Type="http://schemas.openxmlformats.org/officeDocument/2006/relationships/image" Target="../media/image17.png"/></Relationships>
</file>

<file path=ppt/slides/_rels/slide30.xml.rels><?xml version="1.0" encoding="UTF-8" standalone="yes"?>
<Relationships xmlns="http://schemas.openxmlformats.org/package/2006/relationships"><Relationship Id="rId8" Type="http://schemas.openxmlformats.org/officeDocument/2006/relationships/image" Target="../media/image21.png"/><Relationship Id="rId13" Type="http://schemas.openxmlformats.org/officeDocument/2006/relationships/slide" Target="slide2.xml"/><Relationship Id="rId18" Type="http://schemas.openxmlformats.org/officeDocument/2006/relationships/slide" Target="slide34.xml"/><Relationship Id="rId3" Type="http://schemas.openxmlformats.org/officeDocument/2006/relationships/slideLayout" Target="../slideLayouts/slideLayout1.xml"/><Relationship Id="rId7" Type="http://schemas.microsoft.com/office/2007/relationships/hdphoto" Target="../media/hdphoto2.wdp"/><Relationship Id="rId12" Type="http://schemas.openxmlformats.org/officeDocument/2006/relationships/image" Target="../media/image9.png"/><Relationship Id="rId17" Type="http://schemas.openxmlformats.org/officeDocument/2006/relationships/image" Target="../media/image44.png"/><Relationship Id="rId2" Type="http://schemas.openxmlformats.org/officeDocument/2006/relationships/audio" Target="../media/media3.mp3"/><Relationship Id="rId16" Type="http://schemas.openxmlformats.org/officeDocument/2006/relationships/image" Target="../media/image43.png"/><Relationship Id="rId1" Type="http://schemas.microsoft.com/office/2007/relationships/media" Target="../media/media3.mp3"/><Relationship Id="rId6" Type="http://schemas.openxmlformats.org/officeDocument/2006/relationships/image" Target="../media/image2.png"/><Relationship Id="rId11" Type="http://schemas.microsoft.com/office/2007/relationships/hdphoto" Target="../media/hdphoto5.wdp"/><Relationship Id="rId5" Type="http://schemas.microsoft.com/office/2007/relationships/hdphoto" Target="../media/hdphoto1.wdp"/><Relationship Id="rId15" Type="http://schemas.openxmlformats.org/officeDocument/2006/relationships/slide" Target="slide35.xml"/><Relationship Id="rId10" Type="http://schemas.openxmlformats.org/officeDocument/2006/relationships/image" Target="../media/image22.png"/><Relationship Id="rId19" Type="http://schemas.openxmlformats.org/officeDocument/2006/relationships/image" Target="../media/image45.png"/><Relationship Id="rId4" Type="http://schemas.openxmlformats.org/officeDocument/2006/relationships/image" Target="../media/image1.png"/><Relationship Id="rId9" Type="http://schemas.microsoft.com/office/2007/relationships/hdphoto" Target="../media/hdphoto4.wdp"/><Relationship Id="rId14" Type="http://schemas.openxmlformats.org/officeDocument/2006/relationships/image" Target="../media/image23.png"/></Relationships>
</file>

<file path=ppt/slides/_rels/slide31.xml.rels><?xml version="1.0" encoding="UTF-8" standalone="yes"?>
<Relationships xmlns="http://schemas.openxmlformats.org/package/2006/relationships"><Relationship Id="rId8" Type="http://schemas.openxmlformats.org/officeDocument/2006/relationships/image" Target="../media/image21.png"/><Relationship Id="rId13" Type="http://schemas.openxmlformats.org/officeDocument/2006/relationships/slide" Target="slide2.xml"/><Relationship Id="rId18" Type="http://schemas.openxmlformats.org/officeDocument/2006/relationships/slide" Target="slide36.xml"/><Relationship Id="rId3" Type="http://schemas.openxmlformats.org/officeDocument/2006/relationships/slideLayout" Target="../slideLayouts/slideLayout1.xml"/><Relationship Id="rId7" Type="http://schemas.microsoft.com/office/2007/relationships/hdphoto" Target="../media/hdphoto2.wdp"/><Relationship Id="rId12" Type="http://schemas.openxmlformats.org/officeDocument/2006/relationships/image" Target="../media/image9.png"/><Relationship Id="rId17" Type="http://schemas.openxmlformats.org/officeDocument/2006/relationships/image" Target="../media/image44.png"/><Relationship Id="rId2" Type="http://schemas.openxmlformats.org/officeDocument/2006/relationships/audio" Target="../media/media3.mp3"/><Relationship Id="rId16" Type="http://schemas.openxmlformats.org/officeDocument/2006/relationships/image" Target="../media/image43.png"/><Relationship Id="rId1" Type="http://schemas.microsoft.com/office/2007/relationships/media" Target="../media/media3.mp3"/><Relationship Id="rId6" Type="http://schemas.openxmlformats.org/officeDocument/2006/relationships/image" Target="../media/image2.png"/><Relationship Id="rId11" Type="http://schemas.microsoft.com/office/2007/relationships/hdphoto" Target="../media/hdphoto5.wdp"/><Relationship Id="rId5" Type="http://schemas.microsoft.com/office/2007/relationships/hdphoto" Target="../media/hdphoto1.wdp"/><Relationship Id="rId15" Type="http://schemas.openxmlformats.org/officeDocument/2006/relationships/slide" Target="slide37.xml"/><Relationship Id="rId10" Type="http://schemas.openxmlformats.org/officeDocument/2006/relationships/image" Target="../media/image22.png"/><Relationship Id="rId19" Type="http://schemas.openxmlformats.org/officeDocument/2006/relationships/image" Target="../media/image45.png"/><Relationship Id="rId4" Type="http://schemas.openxmlformats.org/officeDocument/2006/relationships/image" Target="../media/image1.png"/><Relationship Id="rId9" Type="http://schemas.microsoft.com/office/2007/relationships/hdphoto" Target="../media/hdphoto4.wdp"/><Relationship Id="rId14" Type="http://schemas.openxmlformats.org/officeDocument/2006/relationships/image" Target="../media/image23.png"/></Relationships>
</file>

<file path=ppt/slides/_rels/slide32.xml.rels><?xml version="1.0" encoding="UTF-8" standalone="yes"?>
<Relationships xmlns="http://schemas.openxmlformats.org/package/2006/relationships"><Relationship Id="rId8" Type="http://schemas.openxmlformats.org/officeDocument/2006/relationships/image" Target="../media/image21.png"/><Relationship Id="rId13" Type="http://schemas.openxmlformats.org/officeDocument/2006/relationships/slide" Target="slide2.xml"/><Relationship Id="rId18" Type="http://schemas.openxmlformats.org/officeDocument/2006/relationships/slide" Target="slide38.xml"/><Relationship Id="rId3" Type="http://schemas.openxmlformats.org/officeDocument/2006/relationships/slideLayout" Target="../slideLayouts/slideLayout1.xml"/><Relationship Id="rId7" Type="http://schemas.microsoft.com/office/2007/relationships/hdphoto" Target="../media/hdphoto2.wdp"/><Relationship Id="rId12" Type="http://schemas.openxmlformats.org/officeDocument/2006/relationships/image" Target="../media/image9.png"/><Relationship Id="rId17" Type="http://schemas.openxmlformats.org/officeDocument/2006/relationships/image" Target="../media/image44.png"/><Relationship Id="rId2" Type="http://schemas.openxmlformats.org/officeDocument/2006/relationships/audio" Target="../media/media3.mp3"/><Relationship Id="rId16" Type="http://schemas.openxmlformats.org/officeDocument/2006/relationships/image" Target="../media/image43.png"/><Relationship Id="rId1" Type="http://schemas.microsoft.com/office/2007/relationships/media" Target="../media/media3.mp3"/><Relationship Id="rId6" Type="http://schemas.openxmlformats.org/officeDocument/2006/relationships/image" Target="../media/image2.png"/><Relationship Id="rId11" Type="http://schemas.microsoft.com/office/2007/relationships/hdphoto" Target="../media/hdphoto5.wdp"/><Relationship Id="rId5" Type="http://schemas.microsoft.com/office/2007/relationships/hdphoto" Target="../media/hdphoto1.wdp"/><Relationship Id="rId15" Type="http://schemas.openxmlformats.org/officeDocument/2006/relationships/slide" Target="slide39.xml"/><Relationship Id="rId10" Type="http://schemas.openxmlformats.org/officeDocument/2006/relationships/image" Target="../media/image22.png"/><Relationship Id="rId19" Type="http://schemas.openxmlformats.org/officeDocument/2006/relationships/image" Target="../media/image45.png"/><Relationship Id="rId4" Type="http://schemas.openxmlformats.org/officeDocument/2006/relationships/image" Target="../media/image1.png"/><Relationship Id="rId9" Type="http://schemas.microsoft.com/office/2007/relationships/hdphoto" Target="../media/hdphoto4.wdp"/><Relationship Id="rId14" Type="http://schemas.openxmlformats.org/officeDocument/2006/relationships/image" Target="../media/image23.png"/></Relationships>
</file>

<file path=ppt/slides/_rels/slide33.xml.rels><?xml version="1.0" encoding="UTF-8" standalone="yes"?>
<Relationships xmlns="http://schemas.openxmlformats.org/package/2006/relationships"><Relationship Id="rId8" Type="http://schemas.openxmlformats.org/officeDocument/2006/relationships/image" Target="../media/image21.png"/><Relationship Id="rId13" Type="http://schemas.openxmlformats.org/officeDocument/2006/relationships/slide" Target="slide2.xml"/><Relationship Id="rId18" Type="http://schemas.openxmlformats.org/officeDocument/2006/relationships/slide" Target="slide40.xml"/><Relationship Id="rId3" Type="http://schemas.openxmlformats.org/officeDocument/2006/relationships/slideLayout" Target="../slideLayouts/slideLayout1.xml"/><Relationship Id="rId7" Type="http://schemas.microsoft.com/office/2007/relationships/hdphoto" Target="../media/hdphoto2.wdp"/><Relationship Id="rId12" Type="http://schemas.openxmlformats.org/officeDocument/2006/relationships/image" Target="../media/image9.png"/><Relationship Id="rId17" Type="http://schemas.openxmlformats.org/officeDocument/2006/relationships/image" Target="../media/image44.png"/><Relationship Id="rId2" Type="http://schemas.openxmlformats.org/officeDocument/2006/relationships/audio" Target="../media/media3.mp3"/><Relationship Id="rId16" Type="http://schemas.openxmlformats.org/officeDocument/2006/relationships/image" Target="../media/image43.png"/><Relationship Id="rId1" Type="http://schemas.microsoft.com/office/2007/relationships/media" Target="../media/media3.mp3"/><Relationship Id="rId6" Type="http://schemas.openxmlformats.org/officeDocument/2006/relationships/image" Target="../media/image2.png"/><Relationship Id="rId11" Type="http://schemas.microsoft.com/office/2007/relationships/hdphoto" Target="../media/hdphoto5.wdp"/><Relationship Id="rId5" Type="http://schemas.microsoft.com/office/2007/relationships/hdphoto" Target="../media/hdphoto1.wdp"/><Relationship Id="rId15" Type="http://schemas.openxmlformats.org/officeDocument/2006/relationships/slide" Target="slide41.xml"/><Relationship Id="rId10" Type="http://schemas.openxmlformats.org/officeDocument/2006/relationships/image" Target="../media/image22.png"/><Relationship Id="rId19" Type="http://schemas.openxmlformats.org/officeDocument/2006/relationships/image" Target="../media/image45.png"/><Relationship Id="rId4" Type="http://schemas.openxmlformats.org/officeDocument/2006/relationships/image" Target="../media/image1.png"/><Relationship Id="rId9" Type="http://schemas.microsoft.com/office/2007/relationships/hdphoto" Target="../media/hdphoto4.wdp"/><Relationship Id="rId14" Type="http://schemas.openxmlformats.org/officeDocument/2006/relationships/image" Target="../media/image23.png"/></Relationships>
</file>

<file path=ppt/slides/_rels/slide34.xml.rels><?xml version="1.0" encoding="UTF-8" standalone="yes"?>
<Relationships xmlns="http://schemas.openxmlformats.org/package/2006/relationships"><Relationship Id="rId8" Type="http://schemas.openxmlformats.org/officeDocument/2006/relationships/slide" Target="slide30.xml"/><Relationship Id="rId13" Type="http://schemas.openxmlformats.org/officeDocument/2006/relationships/slide" Target="slide2.xml"/><Relationship Id="rId3" Type="http://schemas.openxmlformats.org/officeDocument/2006/relationships/slideLayout" Target="../slideLayouts/slideLayout1.xml"/><Relationship Id="rId7" Type="http://schemas.microsoft.com/office/2007/relationships/hdphoto" Target="../media/hdphoto2.wdp"/><Relationship Id="rId12" Type="http://schemas.openxmlformats.org/officeDocument/2006/relationships/image" Target="../media/image9.png"/><Relationship Id="rId17" Type="http://schemas.openxmlformats.org/officeDocument/2006/relationships/hyperlink" Target="https://www.bunka.go.jp/seisaku/bunkazai/shokai/pdf/93717701_02.pdf" TargetMode="External"/><Relationship Id="rId2" Type="http://schemas.openxmlformats.org/officeDocument/2006/relationships/audio" Target="../media/media4.m4a"/><Relationship Id="rId16" Type="http://schemas.openxmlformats.org/officeDocument/2006/relationships/image" Target="../media/image46.png"/><Relationship Id="rId1" Type="http://schemas.microsoft.com/office/2007/relationships/media" Target="../media/media4.m4a"/><Relationship Id="rId6" Type="http://schemas.openxmlformats.org/officeDocument/2006/relationships/image" Target="../media/image2.png"/><Relationship Id="rId11" Type="http://schemas.openxmlformats.org/officeDocument/2006/relationships/image" Target="../media/image28.png"/><Relationship Id="rId5" Type="http://schemas.microsoft.com/office/2007/relationships/hdphoto" Target="../media/hdphoto1.wdp"/><Relationship Id="rId15" Type="http://schemas.openxmlformats.org/officeDocument/2006/relationships/hyperlink" Target="https://www.mozu-furuichi.jp/" TargetMode="External"/><Relationship Id="rId10" Type="http://schemas.openxmlformats.org/officeDocument/2006/relationships/slide" Target="slide42.xml"/><Relationship Id="rId4" Type="http://schemas.openxmlformats.org/officeDocument/2006/relationships/image" Target="../media/image1.png"/><Relationship Id="rId9" Type="http://schemas.openxmlformats.org/officeDocument/2006/relationships/image" Target="../media/image27.png"/><Relationship Id="rId14" Type="http://schemas.openxmlformats.org/officeDocument/2006/relationships/image" Target="../media/image23.png"/></Relationships>
</file>

<file path=ppt/slides/_rels/slide35.xml.rels><?xml version="1.0" encoding="UTF-8" standalone="yes"?>
<Relationships xmlns="http://schemas.openxmlformats.org/package/2006/relationships"><Relationship Id="rId8" Type="http://schemas.openxmlformats.org/officeDocument/2006/relationships/slide" Target="slide30.xml"/><Relationship Id="rId13" Type="http://schemas.openxmlformats.org/officeDocument/2006/relationships/image" Target="../media/image23.png"/><Relationship Id="rId3" Type="http://schemas.openxmlformats.org/officeDocument/2006/relationships/slideLayout" Target="../slideLayouts/slideLayout1.xml"/><Relationship Id="rId7" Type="http://schemas.microsoft.com/office/2007/relationships/hdphoto" Target="../media/hdphoto2.wdp"/><Relationship Id="rId12" Type="http://schemas.openxmlformats.org/officeDocument/2006/relationships/slide" Target="slide2.xml"/><Relationship Id="rId17" Type="http://schemas.openxmlformats.org/officeDocument/2006/relationships/hyperlink" Target="https://www.bunka.go.jp/seisaku/bunkazai/shokai/pdf/93717701_02.pdf" TargetMode="External"/><Relationship Id="rId2" Type="http://schemas.openxmlformats.org/officeDocument/2006/relationships/audio" Target="../media/media5.m4a"/><Relationship Id="rId16" Type="http://schemas.openxmlformats.org/officeDocument/2006/relationships/image" Target="../media/image46.png"/><Relationship Id="rId1" Type="http://schemas.microsoft.com/office/2007/relationships/media" Target="../media/media5.m4a"/><Relationship Id="rId6" Type="http://schemas.openxmlformats.org/officeDocument/2006/relationships/image" Target="../media/image2.png"/><Relationship Id="rId11" Type="http://schemas.openxmlformats.org/officeDocument/2006/relationships/image" Target="../media/image28.png"/><Relationship Id="rId5" Type="http://schemas.microsoft.com/office/2007/relationships/hdphoto" Target="../media/hdphoto1.wdp"/><Relationship Id="rId15" Type="http://schemas.openxmlformats.org/officeDocument/2006/relationships/hyperlink" Target="https://www.mozu-furuichi.jp/" TargetMode="External"/><Relationship Id="rId10" Type="http://schemas.openxmlformats.org/officeDocument/2006/relationships/slide" Target="slide43.xml"/><Relationship Id="rId4" Type="http://schemas.openxmlformats.org/officeDocument/2006/relationships/image" Target="../media/image1.png"/><Relationship Id="rId9" Type="http://schemas.openxmlformats.org/officeDocument/2006/relationships/image" Target="../media/image27.png"/><Relationship Id="rId14" Type="http://schemas.openxmlformats.org/officeDocument/2006/relationships/image" Target="../media/image9.png"/></Relationships>
</file>

<file path=ppt/slides/_rels/slide36.xml.rels><?xml version="1.0" encoding="UTF-8" standalone="yes"?>
<Relationships xmlns="http://schemas.openxmlformats.org/package/2006/relationships"><Relationship Id="rId8" Type="http://schemas.openxmlformats.org/officeDocument/2006/relationships/slide" Target="slide31.xml"/><Relationship Id="rId13" Type="http://schemas.openxmlformats.org/officeDocument/2006/relationships/slide" Target="slide2.xml"/><Relationship Id="rId3" Type="http://schemas.openxmlformats.org/officeDocument/2006/relationships/slideLayout" Target="../slideLayouts/slideLayout1.xml"/><Relationship Id="rId7" Type="http://schemas.microsoft.com/office/2007/relationships/hdphoto" Target="../media/hdphoto2.wdp"/><Relationship Id="rId12" Type="http://schemas.openxmlformats.org/officeDocument/2006/relationships/image" Target="../media/image9.png"/><Relationship Id="rId17" Type="http://schemas.openxmlformats.org/officeDocument/2006/relationships/hyperlink" Target="https://www.bunka.go.jp/seisaku/bunkazai/shokai/pdf/93717701_02.pdf" TargetMode="External"/><Relationship Id="rId2" Type="http://schemas.openxmlformats.org/officeDocument/2006/relationships/audio" Target="../media/media4.m4a"/><Relationship Id="rId16" Type="http://schemas.openxmlformats.org/officeDocument/2006/relationships/image" Target="../media/image46.png"/><Relationship Id="rId1" Type="http://schemas.microsoft.com/office/2007/relationships/media" Target="../media/media4.m4a"/><Relationship Id="rId6" Type="http://schemas.openxmlformats.org/officeDocument/2006/relationships/image" Target="../media/image2.png"/><Relationship Id="rId11" Type="http://schemas.openxmlformats.org/officeDocument/2006/relationships/image" Target="../media/image28.png"/><Relationship Id="rId5" Type="http://schemas.microsoft.com/office/2007/relationships/hdphoto" Target="../media/hdphoto1.wdp"/><Relationship Id="rId15" Type="http://schemas.openxmlformats.org/officeDocument/2006/relationships/hyperlink" Target="https://www.mozu-furuichi.jp/" TargetMode="External"/><Relationship Id="rId10" Type="http://schemas.openxmlformats.org/officeDocument/2006/relationships/slide" Target="slide43.xml"/><Relationship Id="rId4" Type="http://schemas.openxmlformats.org/officeDocument/2006/relationships/image" Target="../media/image1.png"/><Relationship Id="rId9" Type="http://schemas.openxmlformats.org/officeDocument/2006/relationships/image" Target="../media/image27.png"/><Relationship Id="rId14" Type="http://schemas.openxmlformats.org/officeDocument/2006/relationships/image" Target="../media/image23.png"/></Relationships>
</file>

<file path=ppt/slides/_rels/slide37.xml.rels><?xml version="1.0" encoding="UTF-8" standalone="yes"?>
<Relationships xmlns="http://schemas.openxmlformats.org/package/2006/relationships"><Relationship Id="rId8" Type="http://schemas.openxmlformats.org/officeDocument/2006/relationships/slide" Target="slide31.xml"/><Relationship Id="rId13" Type="http://schemas.openxmlformats.org/officeDocument/2006/relationships/image" Target="../media/image23.png"/><Relationship Id="rId3" Type="http://schemas.openxmlformats.org/officeDocument/2006/relationships/slideLayout" Target="../slideLayouts/slideLayout1.xml"/><Relationship Id="rId7" Type="http://schemas.microsoft.com/office/2007/relationships/hdphoto" Target="../media/hdphoto2.wdp"/><Relationship Id="rId12" Type="http://schemas.openxmlformats.org/officeDocument/2006/relationships/slide" Target="slide2.xml"/><Relationship Id="rId17" Type="http://schemas.openxmlformats.org/officeDocument/2006/relationships/hyperlink" Target="https://www.bunka.go.jp/seisaku/bunkazai/shokai/pdf/93717701_02.pdf" TargetMode="External"/><Relationship Id="rId2" Type="http://schemas.openxmlformats.org/officeDocument/2006/relationships/audio" Target="../media/media5.m4a"/><Relationship Id="rId16" Type="http://schemas.openxmlformats.org/officeDocument/2006/relationships/image" Target="../media/image46.png"/><Relationship Id="rId1" Type="http://schemas.microsoft.com/office/2007/relationships/media" Target="../media/media5.m4a"/><Relationship Id="rId6" Type="http://schemas.openxmlformats.org/officeDocument/2006/relationships/image" Target="../media/image2.png"/><Relationship Id="rId11" Type="http://schemas.openxmlformats.org/officeDocument/2006/relationships/image" Target="../media/image28.png"/><Relationship Id="rId5" Type="http://schemas.microsoft.com/office/2007/relationships/hdphoto" Target="../media/hdphoto1.wdp"/><Relationship Id="rId15" Type="http://schemas.openxmlformats.org/officeDocument/2006/relationships/hyperlink" Target="https://www.mozu-furuichi.jp/" TargetMode="External"/><Relationship Id="rId10" Type="http://schemas.openxmlformats.org/officeDocument/2006/relationships/slide" Target="slide44.xml"/><Relationship Id="rId4" Type="http://schemas.openxmlformats.org/officeDocument/2006/relationships/image" Target="../media/image1.png"/><Relationship Id="rId9" Type="http://schemas.openxmlformats.org/officeDocument/2006/relationships/image" Target="../media/image27.png"/><Relationship Id="rId14" Type="http://schemas.openxmlformats.org/officeDocument/2006/relationships/image" Target="../media/image9.png"/></Relationships>
</file>

<file path=ppt/slides/_rels/slide38.xml.rels><?xml version="1.0" encoding="UTF-8" standalone="yes"?>
<Relationships xmlns="http://schemas.openxmlformats.org/package/2006/relationships"><Relationship Id="rId8" Type="http://schemas.openxmlformats.org/officeDocument/2006/relationships/slide" Target="slide32.xml"/><Relationship Id="rId13" Type="http://schemas.openxmlformats.org/officeDocument/2006/relationships/slide" Target="slide2.xml"/><Relationship Id="rId3" Type="http://schemas.openxmlformats.org/officeDocument/2006/relationships/slideLayout" Target="../slideLayouts/slideLayout1.xml"/><Relationship Id="rId7" Type="http://schemas.microsoft.com/office/2007/relationships/hdphoto" Target="../media/hdphoto2.wdp"/><Relationship Id="rId12" Type="http://schemas.openxmlformats.org/officeDocument/2006/relationships/image" Target="../media/image9.png"/><Relationship Id="rId17" Type="http://schemas.openxmlformats.org/officeDocument/2006/relationships/hyperlink" Target="https://www.bunka.go.jp/seisaku/bunkazai/shokai/pdf/93717701_02.pdf" TargetMode="External"/><Relationship Id="rId2" Type="http://schemas.openxmlformats.org/officeDocument/2006/relationships/audio" Target="../media/media4.m4a"/><Relationship Id="rId16" Type="http://schemas.openxmlformats.org/officeDocument/2006/relationships/image" Target="../media/image46.png"/><Relationship Id="rId1" Type="http://schemas.microsoft.com/office/2007/relationships/media" Target="../media/media4.m4a"/><Relationship Id="rId6" Type="http://schemas.openxmlformats.org/officeDocument/2006/relationships/image" Target="../media/image2.png"/><Relationship Id="rId11" Type="http://schemas.openxmlformats.org/officeDocument/2006/relationships/image" Target="../media/image28.png"/><Relationship Id="rId5" Type="http://schemas.microsoft.com/office/2007/relationships/hdphoto" Target="../media/hdphoto1.wdp"/><Relationship Id="rId15" Type="http://schemas.openxmlformats.org/officeDocument/2006/relationships/hyperlink" Target="https://www.mozu-furuichi.jp/" TargetMode="External"/><Relationship Id="rId10" Type="http://schemas.openxmlformats.org/officeDocument/2006/relationships/slide" Target="slide44.xml"/><Relationship Id="rId4" Type="http://schemas.openxmlformats.org/officeDocument/2006/relationships/image" Target="../media/image1.png"/><Relationship Id="rId9" Type="http://schemas.openxmlformats.org/officeDocument/2006/relationships/image" Target="../media/image27.png"/><Relationship Id="rId14" Type="http://schemas.openxmlformats.org/officeDocument/2006/relationships/image" Target="../media/image23.png"/></Relationships>
</file>

<file path=ppt/slides/_rels/slide39.xml.rels><?xml version="1.0" encoding="UTF-8" standalone="yes"?>
<Relationships xmlns="http://schemas.openxmlformats.org/package/2006/relationships"><Relationship Id="rId8" Type="http://schemas.openxmlformats.org/officeDocument/2006/relationships/slide" Target="slide32.xml"/><Relationship Id="rId13" Type="http://schemas.openxmlformats.org/officeDocument/2006/relationships/image" Target="../media/image23.png"/><Relationship Id="rId3" Type="http://schemas.openxmlformats.org/officeDocument/2006/relationships/slideLayout" Target="../slideLayouts/slideLayout1.xml"/><Relationship Id="rId7" Type="http://schemas.microsoft.com/office/2007/relationships/hdphoto" Target="../media/hdphoto2.wdp"/><Relationship Id="rId12" Type="http://schemas.openxmlformats.org/officeDocument/2006/relationships/slide" Target="slide2.xml"/><Relationship Id="rId17" Type="http://schemas.openxmlformats.org/officeDocument/2006/relationships/hyperlink" Target="https://www.bunka.go.jp/seisaku/bunkazai/shokai/pdf/93717701_02.pdf" TargetMode="External"/><Relationship Id="rId2" Type="http://schemas.openxmlformats.org/officeDocument/2006/relationships/audio" Target="../media/media5.m4a"/><Relationship Id="rId16" Type="http://schemas.openxmlformats.org/officeDocument/2006/relationships/image" Target="../media/image46.png"/><Relationship Id="rId1" Type="http://schemas.microsoft.com/office/2007/relationships/media" Target="../media/media5.m4a"/><Relationship Id="rId6" Type="http://schemas.openxmlformats.org/officeDocument/2006/relationships/image" Target="../media/image2.png"/><Relationship Id="rId11" Type="http://schemas.openxmlformats.org/officeDocument/2006/relationships/image" Target="../media/image28.png"/><Relationship Id="rId5" Type="http://schemas.microsoft.com/office/2007/relationships/hdphoto" Target="../media/hdphoto1.wdp"/><Relationship Id="rId15" Type="http://schemas.openxmlformats.org/officeDocument/2006/relationships/hyperlink" Target="https://www.mozu-furuichi.jp/" TargetMode="External"/><Relationship Id="rId10" Type="http://schemas.openxmlformats.org/officeDocument/2006/relationships/slide" Target="slide45.xml"/><Relationship Id="rId4" Type="http://schemas.openxmlformats.org/officeDocument/2006/relationships/image" Target="../media/image1.png"/><Relationship Id="rId9" Type="http://schemas.openxmlformats.org/officeDocument/2006/relationships/image" Target="../media/image27.png"/><Relationship Id="rId14" Type="http://schemas.openxmlformats.org/officeDocument/2006/relationships/image" Target="../media/image9.png"/></Relationships>
</file>

<file path=ppt/slides/_rels/slide4.xml.rels><?xml version="1.0" encoding="UTF-8" standalone="yes"?>
<Relationships xmlns="http://schemas.openxmlformats.org/package/2006/relationships"><Relationship Id="rId8" Type="http://schemas.openxmlformats.org/officeDocument/2006/relationships/image" Target="../media/image21.png"/><Relationship Id="rId13" Type="http://schemas.openxmlformats.org/officeDocument/2006/relationships/slide" Target="slide2.xml"/><Relationship Id="rId18" Type="http://schemas.openxmlformats.org/officeDocument/2006/relationships/image" Target="../media/image25.png"/><Relationship Id="rId3" Type="http://schemas.openxmlformats.org/officeDocument/2006/relationships/slideLayout" Target="../slideLayouts/slideLayout1.xml"/><Relationship Id="rId7" Type="http://schemas.microsoft.com/office/2007/relationships/hdphoto" Target="../media/hdphoto2.wdp"/><Relationship Id="rId12" Type="http://schemas.openxmlformats.org/officeDocument/2006/relationships/image" Target="../media/image9.png"/><Relationship Id="rId17" Type="http://schemas.openxmlformats.org/officeDocument/2006/relationships/slide" Target="slide5.xml"/><Relationship Id="rId2" Type="http://schemas.openxmlformats.org/officeDocument/2006/relationships/audio" Target="../media/media3.mp3"/><Relationship Id="rId16" Type="http://schemas.openxmlformats.org/officeDocument/2006/relationships/image" Target="../media/image24.png"/><Relationship Id="rId1" Type="http://schemas.microsoft.com/office/2007/relationships/media" Target="../media/media3.mp3"/><Relationship Id="rId6" Type="http://schemas.openxmlformats.org/officeDocument/2006/relationships/image" Target="../media/image2.png"/><Relationship Id="rId11" Type="http://schemas.microsoft.com/office/2007/relationships/hdphoto" Target="../media/hdphoto5.wdp"/><Relationship Id="rId5" Type="http://schemas.microsoft.com/office/2007/relationships/hdphoto" Target="../media/hdphoto1.wdp"/><Relationship Id="rId15" Type="http://schemas.openxmlformats.org/officeDocument/2006/relationships/slide" Target="slide6.xml"/><Relationship Id="rId10" Type="http://schemas.openxmlformats.org/officeDocument/2006/relationships/image" Target="../media/image22.png"/><Relationship Id="rId19" Type="http://schemas.openxmlformats.org/officeDocument/2006/relationships/image" Target="../media/image26.png"/><Relationship Id="rId4" Type="http://schemas.openxmlformats.org/officeDocument/2006/relationships/image" Target="../media/image1.png"/><Relationship Id="rId9" Type="http://schemas.microsoft.com/office/2007/relationships/hdphoto" Target="../media/hdphoto4.wdp"/><Relationship Id="rId14" Type="http://schemas.openxmlformats.org/officeDocument/2006/relationships/image" Target="../media/image23.png"/></Relationships>
</file>

<file path=ppt/slides/_rels/slide40.xml.rels><?xml version="1.0" encoding="UTF-8" standalone="yes"?>
<Relationships xmlns="http://schemas.openxmlformats.org/package/2006/relationships"><Relationship Id="rId8" Type="http://schemas.openxmlformats.org/officeDocument/2006/relationships/slide" Target="slide33.xml"/><Relationship Id="rId13" Type="http://schemas.openxmlformats.org/officeDocument/2006/relationships/slide" Target="slide2.xml"/><Relationship Id="rId3" Type="http://schemas.openxmlformats.org/officeDocument/2006/relationships/slideLayout" Target="../slideLayouts/slideLayout1.xml"/><Relationship Id="rId7" Type="http://schemas.microsoft.com/office/2007/relationships/hdphoto" Target="../media/hdphoto2.wdp"/><Relationship Id="rId12" Type="http://schemas.openxmlformats.org/officeDocument/2006/relationships/image" Target="../media/image9.png"/><Relationship Id="rId17" Type="http://schemas.openxmlformats.org/officeDocument/2006/relationships/hyperlink" Target="https://www.bunka.go.jp/seisaku/bunkazai/shokai/pdf/93717701_02.pdf" TargetMode="External"/><Relationship Id="rId2" Type="http://schemas.openxmlformats.org/officeDocument/2006/relationships/audio" Target="../media/media4.m4a"/><Relationship Id="rId16" Type="http://schemas.openxmlformats.org/officeDocument/2006/relationships/image" Target="../media/image46.png"/><Relationship Id="rId1" Type="http://schemas.microsoft.com/office/2007/relationships/media" Target="../media/media4.m4a"/><Relationship Id="rId6" Type="http://schemas.openxmlformats.org/officeDocument/2006/relationships/image" Target="../media/image2.png"/><Relationship Id="rId11" Type="http://schemas.openxmlformats.org/officeDocument/2006/relationships/image" Target="../media/image28.png"/><Relationship Id="rId5" Type="http://schemas.microsoft.com/office/2007/relationships/hdphoto" Target="../media/hdphoto1.wdp"/><Relationship Id="rId15" Type="http://schemas.openxmlformats.org/officeDocument/2006/relationships/hyperlink" Target="https://www.mozu-furuichi.jp/" TargetMode="External"/><Relationship Id="rId10" Type="http://schemas.openxmlformats.org/officeDocument/2006/relationships/slide" Target="slide45.xml"/><Relationship Id="rId4" Type="http://schemas.openxmlformats.org/officeDocument/2006/relationships/image" Target="../media/image1.png"/><Relationship Id="rId9" Type="http://schemas.openxmlformats.org/officeDocument/2006/relationships/image" Target="../media/image27.png"/><Relationship Id="rId14" Type="http://schemas.openxmlformats.org/officeDocument/2006/relationships/image" Target="../media/image23.png"/></Relationships>
</file>

<file path=ppt/slides/_rels/slide41.xml.rels><?xml version="1.0" encoding="UTF-8" standalone="yes"?>
<Relationships xmlns="http://schemas.openxmlformats.org/package/2006/relationships"><Relationship Id="rId8" Type="http://schemas.openxmlformats.org/officeDocument/2006/relationships/slide" Target="slide33.xml"/><Relationship Id="rId13" Type="http://schemas.openxmlformats.org/officeDocument/2006/relationships/image" Target="../media/image23.png"/><Relationship Id="rId3" Type="http://schemas.openxmlformats.org/officeDocument/2006/relationships/slideLayout" Target="../slideLayouts/slideLayout1.xml"/><Relationship Id="rId7" Type="http://schemas.microsoft.com/office/2007/relationships/hdphoto" Target="../media/hdphoto2.wdp"/><Relationship Id="rId12" Type="http://schemas.openxmlformats.org/officeDocument/2006/relationships/slide" Target="slide2.xml"/><Relationship Id="rId17" Type="http://schemas.openxmlformats.org/officeDocument/2006/relationships/hyperlink" Target="https://www.bunka.go.jp/seisaku/bunkazai/shokai/pdf/93717701_02.pdf" TargetMode="External"/><Relationship Id="rId2" Type="http://schemas.openxmlformats.org/officeDocument/2006/relationships/audio" Target="../media/media5.m4a"/><Relationship Id="rId16" Type="http://schemas.openxmlformats.org/officeDocument/2006/relationships/image" Target="../media/image46.png"/><Relationship Id="rId1" Type="http://schemas.microsoft.com/office/2007/relationships/media" Target="../media/media5.m4a"/><Relationship Id="rId6" Type="http://schemas.openxmlformats.org/officeDocument/2006/relationships/image" Target="../media/image2.png"/><Relationship Id="rId11" Type="http://schemas.openxmlformats.org/officeDocument/2006/relationships/image" Target="../media/image28.png"/><Relationship Id="rId5" Type="http://schemas.microsoft.com/office/2007/relationships/hdphoto" Target="../media/hdphoto1.wdp"/><Relationship Id="rId15" Type="http://schemas.openxmlformats.org/officeDocument/2006/relationships/hyperlink" Target="https://www.mozu-furuichi.jp/" TargetMode="External"/><Relationship Id="rId10" Type="http://schemas.openxmlformats.org/officeDocument/2006/relationships/slide" Target="slide46.xml"/><Relationship Id="rId4" Type="http://schemas.openxmlformats.org/officeDocument/2006/relationships/image" Target="../media/image1.png"/><Relationship Id="rId9" Type="http://schemas.openxmlformats.org/officeDocument/2006/relationships/image" Target="../media/image27.png"/><Relationship Id="rId14" Type="http://schemas.openxmlformats.org/officeDocument/2006/relationships/image" Target="../media/image9.png"/></Relationships>
</file>

<file path=ppt/slides/_rels/slide42.xml.rels><?xml version="1.0" encoding="UTF-8" standalone="yes"?>
<Relationships xmlns="http://schemas.openxmlformats.org/package/2006/relationships"><Relationship Id="rId8" Type="http://schemas.openxmlformats.org/officeDocument/2006/relationships/image" Target="../media/image21.png"/><Relationship Id="rId13" Type="http://schemas.openxmlformats.org/officeDocument/2006/relationships/slide" Target="slide2.xml"/><Relationship Id="rId18" Type="http://schemas.openxmlformats.org/officeDocument/2006/relationships/image" Target="../media/image48.png"/><Relationship Id="rId3" Type="http://schemas.openxmlformats.org/officeDocument/2006/relationships/slideLayout" Target="../slideLayouts/slideLayout1.xml"/><Relationship Id="rId7" Type="http://schemas.microsoft.com/office/2007/relationships/hdphoto" Target="../media/hdphoto2.wdp"/><Relationship Id="rId12" Type="http://schemas.openxmlformats.org/officeDocument/2006/relationships/image" Target="../media/image9.png"/><Relationship Id="rId17" Type="http://schemas.openxmlformats.org/officeDocument/2006/relationships/slide" Target="slide47.xml"/><Relationship Id="rId2" Type="http://schemas.openxmlformats.org/officeDocument/2006/relationships/audio" Target="../media/media3.mp3"/><Relationship Id="rId16" Type="http://schemas.openxmlformats.org/officeDocument/2006/relationships/image" Target="../media/image47.png"/><Relationship Id="rId1" Type="http://schemas.microsoft.com/office/2007/relationships/media" Target="../media/media3.mp3"/><Relationship Id="rId6" Type="http://schemas.openxmlformats.org/officeDocument/2006/relationships/image" Target="../media/image2.png"/><Relationship Id="rId11" Type="http://schemas.microsoft.com/office/2007/relationships/hdphoto" Target="../media/hdphoto5.wdp"/><Relationship Id="rId5" Type="http://schemas.microsoft.com/office/2007/relationships/hdphoto" Target="../media/hdphoto1.wdp"/><Relationship Id="rId15" Type="http://schemas.openxmlformats.org/officeDocument/2006/relationships/slide" Target="slide48.xml"/><Relationship Id="rId10" Type="http://schemas.openxmlformats.org/officeDocument/2006/relationships/image" Target="../media/image22.png"/><Relationship Id="rId19" Type="http://schemas.openxmlformats.org/officeDocument/2006/relationships/image" Target="../media/image49.png"/><Relationship Id="rId4" Type="http://schemas.openxmlformats.org/officeDocument/2006/relationships/image" Target="../media/image1.png"/><Relationship Id="rId9" Type="http://schemas.microsoft.com/office/2007/relationships/hdphoto" Target="../media/hdphoto4.wdp"/><Relationship Id="rId14" Type="http://schemas.openxmlformats.org/officeDocument/2006/relationships/image" Target="../media/image23.png"/></Relationships>
</file>

<file path=ppt/slides/_rels/slide43.xml.rels><?xml version="1.0" encoding="UTF-8" standalone="yes"?>
<Relationships xmlns="http://schemas.openxmlformats.org/package/2006/relationships"><Relationship Id="rId8" Type="http://schemas.openxmlformats.org/officeDocument/2006/relationships/image" Target="../media/image21.png"/><Relationship Id="rId13" Type="http://schemas.openxmlformats.org/officeDocument/2006/relationships/slide" Target="slide2.xml"/><Relationship Id="rId18" Type="http://schemas.openxmlformats.org/officeDocument/2006/relationships/image" Target="../media/image48.png"/><Relationship Id="rId3" Type="http://schemas.openxmlformats.org/officeDocument/2006/relationships/slideLayout" Target="../slideLayouts/slideLayout1.xml"/><Relationship Id="rId7" Type="http://schemas.microsoft.com/office/2007/relationships/hdphoto" Target="../media/hdphoto2.wdp"/><Relationship Id="rId12" Type="http://schemas.openxmlformats.org/officeDocument/2006/relationships/image" Target="../media/image9.png"/><Relationship Id="rId17" Type="http://schemas.openxmlformats.org/officeDocument/2006/relationships/slide" Target="slide49.xml"/><Relationship Id="rId2" Type="http://schemas.openxmlformats.org/officeDocument/2006/relationships/audio" Target="../media/media3.mp3"/><Relationship Id="rId16" Type="http://schemas.openxmlformats.org/officeDocument/2006/relationships/image" Target="../media/image47.png"/><Relationship Id="rId1" Type="http://schemas.microsoft.com/office/2007/relationships/media" Target="../media/media3.mp3"/><Relationship Id="rId6" Type="http://schemas.openxmlformats.org/officeDocument/2006/relationships/image" Target="../media/image2.png"/><Relationship Id="rId11" Type="http://schemas.microsoft.com/office/2007/relationships/hdphoto" Target="../media/hdphoto5.wdp"/><Relationship Id="rId5" Type="http://schemas.microsoft.com/office/2007/relationships/hdphoto" Target="../media/hdphoto1.wdp"/><Relationship Id="rId15" Type="http://schemas.openxmlformats.org/officeDocument/2006/relationships/slide" Target="slide50.xml"/><Relationship Id="rId10" Type="http://schemas.openxmlformats.org/officeDocument/2006/relationships/image" Target="../media/image22.png"/><Relationship Id="rId19" Type="http://schemas.openxmlformats.org/officeDocument/2006/relationships/image" Target="../media/image49.png"/><Relationship Id="rId4" Type="http://schemas.openxmlformats.org/officeDocument/2006/relationships/image" Target="../media/image1.png"/><Relationship Id="rId9" Type="http://schemas.microsoft.com/office/2007/relationships/hdphoto" Target="../media/hdphoto4.wdp"/><Relationship Id="rId14" Type="http://schemas.openxmlformats.org/officeDocument/2006/relationships/image" Target="../media/image23.png"/></Relationships>
</file>

<file path=ppt/slides/_rels/slide44.xml.rels><?xml version="1.0" encoding="UTF-8" standalone="yes"?>
<Relationships xmlns="http://schemas.openxmlformats.org/package/2006/relationships"><Relationship Id="rId8" Type="http://schemas.openxmlformats.org/officeDocument/2006/relationships/image" Target="../media/image21.png"/><Relationship Id="rId13" Type="http://schemas.openxmlformats.org/officeDocument/2006/relationships/slide" Target="slide2.xml"/><Relationship Id="rId18" Type="http://schemas.openxmlformats.org/officeDocument/2006/relationships/image" Target="../media/image48.png"/><Relationship Id="rId3" Type="http://schemas.openxmlformats.org/officeDocument/2006/relationships/slideLayout" Target="../slideLayouts/slideLayout1.xml"/><Relationship Id="rId7" Type="http://schemas.microsoft.com/office/2007/relationships/hdphoto" Target="../media/hdphoto2.wdp"/><Relationship Id="rId12" Type="http://schemas.openxmlformats.org/officeDocument/2006/relationships/image" Target="../media/image9.png"/><Relationship Id="rId17" Type="http://schemas.openxmlformats.org/officeDocument/2006/relationships/slide" Target="slide51.xml"/><Relationship Id="rId2" Type="http://schemas.openxmlformats.org/officeDocument/2006/relationships/audio" Target="../media/media3.mp3"/><Relationship Id="rId16" Type="http://schemas.openxmlformats.org/officeDocument/2006/relationships/image" Target="../media/image47.png"/><Relationship Id="rId1" Type="http://schemas.microsoft.com/office/2007/relationships/media" Target="../media/media3.mp3"/><Relationship Id="rId6" Type="http://schemas.openxmlformats.org/officeDocument/2006/relationships/image" Target="../media/image2.png"/><Relationship Id="rId11" Type="http://schemas.microsoft.com/office/2007/relationships/hdphoto" Target="../media/hdphoto5.wdp"/><Relationship Id="rId5" Type="http://schemas.microsoft.com/office/2007/relationships/hdphoto" Target="../media/hdphoto1.wdp"/><Relationship Id="rId15" Type="http://schemas.openxmlformats.org/officeDocument/2006/relationships/slide" Target="slide52.xml"/><Relationship Id="rId10" Type="http://schemas.openxmlformats.org/officeDocument/2006/relationships/image" Target="../media/image22.png"/><Relationship Id="rId19" Type="http://schemas.openxmlformats.org/officeDocument/2006/relationships/image" Target="../media/image49.png"/><Relationship Id="rId4" Type="http://schemas.openxmlformats.org/officeDocument/2006/relationships/image" Target="../media/image1.png"/><Relationship Id="rId9" Type="http://schemas.microsoft.com/office/2007/relationships/hdphoto" Target="../media/hdphoto4.wdp"/><Relationship Id="rId14" Type="http://schemas.openxmlformats.org/officeDocument/2006/relationships/image" Target="../media/image23.png"/></Relationships>
</file>

<file path=ppt/slides/_rels/slide45.xml.rels><?xml version="1.0" encoding="UTF-8" standalone="yes"?>
<Relationships xmlns="http://schemas.openxmlformats.org/package/2006/relationships"><Relationship Id="rId8" Type="http://schemas.openxmlformats.org/officeDocument/2006/relationships/image" Target="../media/image21.png"/><Relationship Id="rId13" Type="http://schemas.openxmlformats.org/officeDocument/2006/relationships/slide" Target="slide2.xml"/><Relationship Id="rId18" Type="http://schemas.openxmlformats.org/officeDocument/2006/relationships/image" Target="../media/image48.png"/><Relationship Id="rId3" Type="http://schemas.openxmlformats.org/officeDocument/2006/relationships/slideLayout" Target="../slideLayouts/slideLayout1.xml"/><Relationship Id="rId7" Type="http://schemas.microsoft.com/office/2007/relationships/hdphoto" Target="../media/hdphoto2.wdp"/><Relationship Id="rId12" Type="http://schemas.openxmlformats.org/officeDocument/2006/relationships/image" Target="../media/image9.png"/><Relationship Id="rId17" Type="http://schemas.openxmlformats.org/officeDocument/2006/relationships/slide" Target="slide53.xml"/><Relationship Id="rId2" Type="http://schemas.openxmlformats.org/officeDocument/2006/relationships/audio" Target="../media/media3.mp3"/><Relationship Id="rId16" Type="http://schemas.openxmlformats.org/officeDocument/2006/relationships/image" Target="../media/image47.png"/><Relationship Id="rId1" Type="http://schemas.microsoft.com/office/2007/relationships/media" Target="../media/media3.mp3"/><Relationship Id="rId6" Type="http://schemas.openxmlformats.org/officeDocument/2006/relationships/image" Target="../media/image2.png"/><Relationship Id="rId11" Type="http://schemas.microsoft.com/office/2007/relationships/hdphoto" Target="../media/hdphoto5.wdp"/><Relationship Id="rId5" Type="http://schemas.microsoft.com/office/2007/relationships/hdphoto" Target="../media/hdphoto1.wdp"/><Relationship Id="rId15" Type="http://schemas.openxmlformats.org/officeDocument/2006/relationships/slide" Target="slide54.xml"/><Relationship Id="rId10" Type="http://schemas.openxmlformats.org/officeDocument/2006/relationships/image" Target="../media/image22.png"/><Relationship Id="rId19" Type="http://schemas.openxmlformats.org/officeDocument/2006/relationships/image" Target="../media/image49.png"/><Relationship Id="rId4" Type="http://schemas.openxmlformats.org/officeDocument/2006/relationships/image" Target="../media/image1.png"/><Relationship Id="rId9" Type="http://schemas.microsoft.com/office/2007/relationships/hdphoto" Target="../media/hdphoto4.wdp"/><Relationship Id="rId14" Type="http://schemas.openxmlformats.org/officeDocument/2006/relationships/image" Target="../media/image23.png"/></Relationships>
</file>

<file path=ppt/slides/_rels/slide46.xml.rels><?xml version="1.0" encoding="UTF-8" standalone="yes"?>
<Relationships xmlns="http://schemas.openxmlformats.org/package/2006/relationships"><Relationship Id="rId8" Type="http://schemas.openxmlformats.org/officeDocument/2006/relationships/image" Target="../media/image21.png"/><Relationship Id="rId13" Type="http://schemas.openxmlformats.org/officeDocument/2006/relationships/slide" Target="slide2.xml"/><Relationship Id="rId18" Type="http://schemas.openxmlformats.org/officeDocument/2006/relationships/image" Target="../media/image48.png"/><Relationship Id="rId3" Type="http://schemas.openxmlformats.org/officeDocument/2006/relationships/slideLayout" Target="../slideLayouts/slideLayout1.xml"/><Relationship Id="rId7" Type="http://schemas.microsoft.com/office/2007/relationships/hdphoto" Target="../media/hdphoto2.wdp"/><Relationship Id="rId12" Type="http://schemas.openxmlformats.org/officeDocument/2006/relationships/image" Target="../media/image9.png"/><Relationship Id="rId17" Type="http://schemas.openxmlformats.org/officeDocument/2006/relationships/slide" Target="slide55.xml"/><Relationship Id="rId2" Type="http://schemas.openxmlformats.org/officeDocument/2006/relationships/audio" Target="../media/media3.mp3"/><Relationship Id="rId16" Type="http://schemas.openxmlformats.org/officeDocument/2006/relationships/image" Target="../media/image47.png"/><Relationship Id="rId1" Type="http://schemas.microsoft.com/office/2007/relationships/media" Target="../media/media3.mp3"/><Relationship Id="rId6" Type="http://schemas.openxmlformats.org/officeDocument/2006/relationships/image" Target="../media/image2.png"/><Relationship Id="rId11" Type="http://schemas.microsoft.com/office/2007/relationships/hdphoto" Target="../media/hdphoto5.wdp"/><Relationship Id="rId5" Type="http://schemas.microsoft.com/office/2007/relationships/hdphoto" Target="../media/hdphoto1.wdp"/><Relationship Id="rId15" Type="http://schemas.openxmlformats.org/officeDocument/2006/relationships/slide" Target="slide56.xml"/><Relationship Id="rId10" Type="http://schemas.openxmlformats.org/officeDocument/2006/relationships/image" Target="../media/image22.png"/><Relationship Id="rId19" Type="http://schemas.openxmlformats.org/officeDocument/2006/relationships/image" Target="../media/image49.png"/><Relationship Id="rId4" Type="http://schemas.openxmlformats.org/officeDocument/2006/relationships/image" Target="../media/image1.png"/><Relationship Id="rId9" Type="http://schemas.microsoft.com/office/2007/relationships/hdphoto" Target="../media/hdphoto4.wdp"/><Relationship Id="rId14" Type="http://schemas.openxmlformats.org/officeDocument/2006/relationships/image" Target="../media/image23.png"/></Relationships>
</file>

<file path=ppt/slides/_rels/slide47.xml.rels><?xml version="1.0" encoding="UTF-8" standalone="yes"?>
<Relationships xmlns="http://schemas.openxmlformats.org/package/2006/relationships"><Relationship Id="rId8" Type="http://schemas.openxmlformats.org/officeDocument/2006/relationships/image" Target="../media/image9.png"/><Relationship Id="rId13" Type="http://schemas.openxmlformats.org/officeDocument/2006/relationships/hyperlink" Target="https://www.e-stat.go.jp/stat-search/files?page=1&amp;layout=datalist&amp;toukei=00200555&amp;tstat=000001231885&amp;cycle=0&amp;tclass1=000001231887&amp;tclass2val=0" TargetMode="External"/><Relationship Id="rId18" Type="http://schemas.openxmlformats.org/officeDocument/2006/relationships/slide" Target="slide15.xml"/><Relationship Id="rId3" Type="http://schemas.openxmlformats.org/officeDocument/2006/relationships/slideLayout" Target="../slideLayouts/slideLayout1.xml"/><Relationship Id="rId21" Type="http://schemas.openxmlformats.org/officeDocument/2006/relationships/image" Target="../media/image51.png"/><Relationship Id="rId7" Type="http://schemas.microsoft.com/office/2007/relationships/hdphoto" Target="../media/hdphoto2.wdp"/><Relationship Id="rId12" Type="http://schemas.openxmlformats.org/officeDocument/2006/relationships/image" Target="../media/image23.png"/><Relationship Id="rId17" Type="http://schemas.openxmlformats.org/officeDocument/2006/relationships/image" Target="../media/image29.png"/><Relationship Id="rId2" Type="http://schemas.openxmlformats.org/officeDocument/2006/relationships/audio" Target="../media/media4.m4a"/><Relationship Id="rId16" Type="http://schemas.openxmlformats.org/officeDocument/2006/relationships/slide" Target="slide57.xml"/><Relationship Id="rId20" Type="http://schemas.openxmlformats.org/officeDocument/2006/relationships/slide" Target="slide67.xml"/><Relationship Id="rId1" Type="http://schemas.microsoft.com/office/2007/relationships/media" Target="../media/media4.m4a"/><Relationship Id="rId6" Type="http://schemas.openxmlformats.org/officeDocument/2006/relationships/image" Target="../media/image2.png"/><Relationship Id="rId11" Type="http://schemas.openxmlformats.org/officeDocument/2006/relationships/slide" Target="slide2.xml"/><Relationship Id="rId5" Type="http://schemas.microsoft.com/office/2007/relationships/hdphoto" Target="../media/hdphoto1.wdp"/><Relationship Id="rId15" Type="http://schemas.openxmlformats.org/officeDocument/2006/relationships/image" Target="../media/image50.png"/><Relationship Id="rId10" Type="http://schemas.openxmlformats.org/officeDocument/2006/relationships/image" Target="../media/image27.png"/><Relationship Id="rId19" Type="http://schemas.openxmlformats.org/officeDocument/2006/relationships/image" Target="../media/image30.png"/><Relationship Id="rId4" Type="http://schemas.openxmlformats.org/officeDocument/2006/relationships/image" Target="../media/image1.png"/><Relationship Id="rId9" Type="http://schemas.openxmlformats.org/officeDocument/2006/relationships/slide" Target="slide42.xml"/><Relationship Id="rId14" Type="http://schemas.openxmlformats.org/officeDocument/2006/relationships/hyperlink" Target="https://www.meti.go.jp/statistics/tyo/seidou/index.html" TargetMode="External"/></Relationships>
</file>

<file path=ppt/slides/_rels/slide48.xml.rels><?xml version="1.0" encoding="UTF-8" standalone="yes"?>
<Relationships xmlns="http://schemas.openxmlformats.org/package/2006/relationships"><Relationship Id="rId8" Type="http://schemas.openxmlformats.org/officeDocument/2006/relationships/slide" Target="slide42.xml"/><Relationship Id="rId13" Type="http://schemas.openxmlformats.org/officeDocument/2006/relationships/hyperlink" Target="https://www.e-stat.go.jp/stat-search/files?page=1&amp;layout=datalist&amp;toukei=00200555&amp;tstat=000001231885&amp;cycle=0&amp;tclass1=000001231887&amp;tclass2val=0" TargetMode="External"/><Relationship Id="rId18" Type="http://schemas.openxmlformats.org/officeDocument/2006/relationships/slide" Target="slide15.xml"/><Relationship Id="rId3" Type="http://schemas.openxmlformats.org/officeDocument/2006/relationships/slideLayout" Target="../slideLayouts/slideLayout1.xml"/><Relationship Id="rId21" Type="http://schemas.openxmlformats.org/officeDocument/2006/relationships/image" Target="../media/image51.png"/><Relationship Id="rId7" Type="http://schemas.microsoft.com/office/2007/relationships/hdphoto" Target="../media/hdphoto2.wdp"/><Relationship Id="rId12" Type="http://schemas.openxmlformats.org/officeDocument/2006/relationships/image" Target="../media/image9.png"/><Relationship Id="rId17" Type="http://schemas.openxmlformats.org/officeDocument/2006/relationships/image" Target="../media/image29.png"/><Relationship Id="rId2" Type="http://schemas.openxmlformats.org/officeDocument/2006/relationships/audio" Target="../media/media5.m4a"/><Relationship Id="rId16" Type="http://schemas.openxmlformats.org/officeDocument/2006/relationships/slide" Target="slide58.xml"/><Relationship Id="rId20" Type="http://schemas.openxmlformats.org/officeDocument/2006/relationships/slide" Target="slide68.xml"/><Relationship Id="rId1" Type="http://schemas.microsoft.com/office/2007/relationships/media" Target="../media/media5.m4a"/><Relationship Id="rId6" Type="http://schemas.openxmlformats.org/officeDocument/2006/relationships/image" Target="../media/image2.png"/><Relationship Id="rId11" Type="http://schemas.openxmlformats.org/officeDocument/2006/relationships/image" Target="../media/image23.png"/><Relationship Id="rId5" Type="http://schemas.microsoft.com/office/2007/relationships/hdphoto" Target="../media/hdphoto1.wdp"/><Relationship Id="rId15" Type="http://schemas.openxmlformats.org/officeDocument/2006/relationships/image" Target="../media/image50.png"/><Relationship Id="rId10" Type="http://schemas.openxmlformats.org/officeDocument/2006/relationships/slide" Target="slide2.xml"/><Relationship Id="rId19" Type="http://schemas.openxmlformats.org/officeDocument/2006/relationships/image" Target="../media/image30.png"/><Relationship Id="rId4" Type="http://schemas.openxmlformats.org/officeDocument/2006/relationships/image" Target="../media/image1.png"/><Relationship Id="rId9" Type="http://schemas.openxmlformats.org/officeDocument/2006/relationships/image" Target="../media/image27.png"/><Relationship Id="rId14" Type="http://schemas.openxmlformats.org/officeDocument/2006/relationships/hyperlink" Target="https://www.meti.go.jp/statistics/tyo/seidou/index.html" TargetMode="External"/></Relationships>
</file>

<file path=ppt/slides/_rels/slide49.xml.rels><?xml version="1.0" encoding="UTF-8" standalone="yes"?>
<Relationships xmlns="http://schemas.openxmlformats.org/package/2006/relationships"><Relationship Id="rId8" Type="http://schemas.openxmlformats.org/officeDocument/2006/relationships/image" Target="../media/image9.png"/><Relationship Id="rId13" Type="http://schemas.openxmlformats.org/officeDocument/2006/relationships/hyperlink" Target="https://www.e-stat.go.jp/stat-search/files?page=1&amp;layout=datalist&amp;toukei=00200555&amp;tstat=000001231885&amp;cycle=0&amp;tclass1=000001231887&amp;tclass2val=0" TargetMode="External"/><Relationship Id="rId18" Type="http://schemas.openxmlformats.org/officeDocument/2006/relationships/slide" Target="slide15.xml"/><Relationship Id="rId3" Type="http://schemas.openxmlformats.org/officeDocument/2006/relationships/slideLayout" Target="../slideLayouts/slideLayout1.xml"/><Relationship Id="rId21" Type="http://schemas.openxmlformats.org/officeDocument/2006/relationships/image" Target="../media/image51.png"/><Relationship Id="rId7" Type="http://schemas.microsoft.com/office/2007/relationships/hdphoto" Target="../media/hdphoto2.wdp"/><Relationship Id="rId12" Type="http://schemas.openxmlformats.org/officeDocument/2006/relationships/image" Target="../media/image23.png"/><Relationship Id="rId17" Type="http://schemas.openxmlformats.org/officeDocument/2006/relationships/image" Target="../media/image29.png"/><Relationship Id="rId2" Type="http://schemas.openxmlformats.org/officeDocument/2006/relationships/audio" Target="../media/media4.m4a"/><Relationship Id="rId16" Type="http://schemas.openxmlformats.org/officeDocument/2006/relationships/slide" Target="slide59.xml"/><Relationship Id="rId20" Type="http://schemas.openxmlformats.org/officeDocument/2006/relationships/slide" Target="slide68.xml"/><Relationship Id="rId1" Type="http://schemas.microsoft.com/office/2007/relationships/media" Target="../media/media4.m4a"/><Relationship Id="rId6" Type="http://schemas.openxmlformats.org/officeDocument/2006/relationships/image" Target="../media/image2.png"/><Relationship Id="rId11" Type="http://schemas.openxmlformats.org/officeDocument/2006/relationships/slide" Target="slide2.xml"/><Relationship Id="rId5" Type="http://schemas.microsoft.com/office/2007/relationships/hdphoto" Target="../media/hdphoto1.wdp"/><Relationship Id="rId15" Type="http://schemas.openxmlformats.org/officeDocument/2006/relationships/image" Target="../media/image50.png"/><Relationship Id="rId10" Type="http://schemas.openxmlformats.org/officeDocument/2006/relationships/image" Target="../media/image27.png"/><Relationship Id="rId19" Type="http://schemas.openxmlformats.org/officeDocument/2006/relationships/image" Target="../media/image30.png"/><Relationship Id="rId4" Type="http://schemas.openxmlformats.org/officeDocument/2006/relationships/image" Target="../media/image1.png"/><Relationship Id="rId9" Type="http://schemas.openxmlformats.org/officeDocument/2006/relationships/slide" Target="slide43.xml"/><Relationship Id="rId14" Type="http://schemas.openxmlformats.org/officeDocument/2006/relationships/hyperlink" Target="https://www.meti.go.jp/statistics/tyo/seidou/index.html" TargetMode="External"/></Relationships>
</file>

<file path=ppt/slides/_rels/slide5.xml.rels><?xml version="1.0" encoding="UTF-8" standalone="yes"?>
<Relationships xmlns="http://schemas.openxmlformats.org/package/2006/relationships"><Relationship Id="rId8" Type="http://schemas.openxmlformats.org/officeDocument/2006/relationships/slide" Target="slide4.xml"/><Relationship Id="rId13" Type="http://schemas.openxmlformats.org/officeDocument/2006/relationships/image" Target="../media/image29.png"/><Relationship Id="rId18" Type="http://schemas.openxmlformats.org/officeDocument/2006/relationships/hyperlink" Target="https://www.stat.go.jp/data/kokusei/2020/index.html" TargetMode="External"/><Relationship Id="rId3" Type="http://schemas.openxmlformats.org/officeDocument/2006/relationships/slideLayout" Target="../slideLayouts/slideLayout1.xml"/><Relationship Id="rId7" Type="http://schemas.microsoft.com/office/2007/relationships/hdphoto" Target="../media/hdphoto2.wdp"/><Relationship Id="rId12" Type="http://schemas.openxmlformats.org/officeDocument/2006/relationships/slide" Target="slide7.xml"/><Relationship Id="rId17" Type="http://schemas.openxmlformats.org/officeDocument/2006/relationships/image" Target="../media/image23.png"/><Relationship Id="rId2" Type="http://schemas.openxmlformats.org/officeDocument/2006/relationships/audio" Target="../media/media4.m4a"/><Relationship Id="rId16" Type="http://schemas.openxmlformats.org/officeDocument/2006/relationships/slide" Target="slide2.xml"/><Relationship Id="rId1" Type="http://schemas.microsoft.com/office/2007/relationships/media" Target="../media/media4.m4a"/><Relationship Id="rId6" Type="http://schemas.openxmlformats.org/officeDocument/2006/relationships/image" Target="../media/image2.png"/><Relationship Id="rId11" Type="http://schemas.openxmlformats.org/officeDocument/2006/relationships/image" Target="../media/image28.png"/><Relationship Id="rId5" Type="http://schemas.microsoft.com/office/2007/relationships/hdphoto" Target="../media/hdphoto1.wdp"/><Relationship Id="rId15" Type="http://schemas.openxmlformats.org/officeDocument/2006/relationships/image" Target="../media/image9.png"/><Relationship Id="rId10" Type="http://schemas.openxmlformats.org/officeDocument/2006/relationships/slide" Target="slide9.xml"/><Relationship Id="rId4" Type="http://schemas.openxmlformats.org/officeDocument/2006/relationships/image" Target="../media/image1.png"/><Relationship Id="rId9" Type="http://schemas.openxmlformats.org/officeDocument/2006/relationships/image" Target="../media/image27.png"/><Relationship Id="rId14" Type="http://schemas.openxmlformats.org/officeDocument/2006/relationships/image" Target="../media/image30.png"/></Relationships>
</file>

<file path=ppt/slides/_rels/slide50.xml.rels><?xml version="1.0" encoding="UTF-8" standalone="yes"?>
<Relationships xmlns="http://schemas.openxmlformats.org/package/2006/relationships"><Relationship Id="rId8" Type="http://schemas.openxmlformats.org/officeDocument/2006/relationships/slide" Target="slide43.xml"/><Relationship Id="rId13" Type="http://schemas.openxmlformats.org/officeDocument/2006/relationships/hyperlink" Target="https://www.e-stat.go.jp/stat-search/files?page=1&amp;layout=datalist&amp;toukei=00200555&amp;tstat=000001231885&amp;cycle=0&amp;tclass1=000001231887&amp;tclass2val=0" TargetMode="External"/><Relationship Id="rId18" Type="http://schemas.openxmlformats.org/officeDocument/2006/relationships/slide" Target="slide15.xml"/><Relationship Id="rId3" Type="http://schemas.openxmlformats.org/officeDocument/2006/relationships/slideLayout" Target="../slideLayouts/slideLayout1.xml"/><Relationship Id="rId21" Type="http://schemas.openxmlformats.org/officeDocument/2006/relationships/image" Target="../media/image51.png"/><Relationship Id="rId7" Type="http://schemas.microsoft.com/office/2007/relationships/hdphoto" Target="../media/hdphoto2.wdp"/><Relationship Id="rId12" Type="http://schemas.openxmlformats.org/officeDocument/2006/relationships/image" Target="../media/image9.png"/><Relationship Id="rId17" Type="http://schemas.openxmlformats.org/officeDocument/2006/relationships/image" Target="../media/image29.png"/><Relationship Id="rId2" Type="http://schemas.openxmlformats.org/officeDocument/2006/relationships/audio" Target="../media/media5.m4a"/><Relationship Id="rId16" Type="http://schemas.openxmlformats.org/officeDocument/2006/relationships/slide" Target="slide60.xml"/><Relationship Id="rId20" Type="http://schemas.openxmlformats.org/officeDocument/2006/relationships/slide" Target="slide69.xml"/><Relationship Id="rId1" Type="http://schemas.microsoft.com/office/2007/relationships/media" Target="../media/media5.m4a"/><Relationship Id="rId6" Type="http://schemas.openxmlformats.org/officeDocument/2006/relationships/image" Target="../media/image2.png"/><Relationship Id="rId11" Type="http://schemas.openxmlformats.org/officeDocument/2006/relationships/image" Target="../media/image23.png"/><Relationship Id="rId5" Type="http://schemas.microsoft.com/office/2007/relationships/hdphoto" Target="../media/hdphoto1.wdp"/><Relationship Id="rId15" Type="http://schemas.openxmlformats.org/officeDocument/2006/relationships/image" Target="../media/image50.png"/><Relationship Id="rId10" Type="http://schemas.openxmlformats.org/officeDocument/2006/relationships/slide" Target="slide2.xml"/><Relationship Id="rId19" Type="http://schemas.openxmlformats.org/officeDocument/2006/relationships/image" Target="../media/image30.png"/><Relationship Id="rId4" Type="http://schemas.openxmlformats.org/officeDocument/2006/relationships/image" Target="../media/image1.png"/><Relationship Id="rId9" Type="http://schemas.openxmlformats.org/officeDocument/2006/relationships/image" Target="../media/image27.png"/><Relationship Id="rId14" Type="http://schemas.openxmlformats.org/officeDocument/2006/relationships/hyperlink" Target="https://www.meti.go.jp/statistics/tyo/seidou/index.html" TargetMode="External"/></Relationships>
</file>

<file path=ppt/slides/_rels/slide51.xml.rels><?xml version="1.0" encoding="UTF-8" standalone="yes"?>
<Relationships xmlns="http://schemas.openxmlformats.org/package/2006/relationships"><Relationship Id="rId8" Type="http://schemas.openxmlformats.org/officeDocument/2006/relationships/image" Target="../media/image9.png"/><Relationship Id="rId13" Type="http://schemas.openxmlformats.org/officeDocument/2006/relationships/hyperlink" Target="https://www.e-stat.go.jp/stat-search/files?page=1&amp;layout=datalist&amp;toukei=00200555&amp;tstat=000001231885&amp;cycle=0&amp;tclass1=000001231887&amp;tclass2val=0" TargetMode="External"/><Relationship Id="rId18" Type="http://schemas.openxmlformats.org/officeDocument/2006/relationships/slide" Target="slide15.xml"/><Relationship Id="rId3" Type="http://schemas.openxmlformats.org/officeDocument/2006/relationships/slideLayout" Target="../slideLayouts/slideLayout1.xml"/><Relationship Id="rId21" Type="http://schemas.openxmlformats.org/officeDocument/2006/relationships/image" Target="../media/image51.png"/><Relationship Id="rId7" Type="http://schemas.microsoft.com/office/2007/relationships/hdphoto" Target="../media/hdphoto2.wdp"/><Relationship Id="rId12" Type="http://schemas.openxmlformats.org/officeDocument/2006/relationships/image" Target="../media/image23.png"/><Relationship Id="rId17" Type="http://schemas.openxmlformats.org/officeDocument/2006/relationships/image" Target="../media/image29.png"/><Relationship Id="rId2" Type="http://schemas.openxmlformats.org/officeDocument/2006/relationships/audio" Target="../media/media4.m4a"/><Relationship Id="rId16" Type="http://schemas.openxmlformats.org/officeDocument/2006/relationships/slide" Target="slide61.xml"/><Relationship Id="rId20" Type="http://schemas.openxmlformats.org/officeDocument/2006/relationships/slide" Target="slide69.xml"/><Relationship Id="rId1" Type="http://schemas.microsoft.com/office/2007/relationships/media" Target="../media/media4.m4a"/><Relationship Id="rId6" Type="http://schemas.openxmlformats.org/officeDocument/2006/relationships/image" Target="../media/image2.png"/><Relationship Id="rId11" Type="http://schemas.openxmlformats.org/officeDocument/2006/relationships/slide" Target="slide2.xml"/><Relationship Id="rId5" Type="http://schemas.microsoft.com/office/2007/relationships/hdphoto" Target="../media/hdphoto1.wdp"/><Relationship Id="rId15" Type="http://schemas.openxmlformats.org/officeDocument/2006/relationships/image" Target="../media/image50.png"/><Relationship Id="rId10" Type="http://schemas.openxmlformats.org/officeDocument/2006/relationships/image" Target="../media/image27.png"/><Relationship Id="rId19" Type="http://schemas.openxmlformats.org/officeDocument/2006/relationships/image" Target="../media/image30.png"/><Relationship Id="rId4" Type="http://schemas.openxmlformats.org/officeDocument/2006/relationships/image" Target="../media/image1.png"/><Relationship Id="rId9" Type="http://schemas.openxmlformats.org/officeDocument/2006/relationships/slide" Target="slide44.xml"/><Relationship Id="rId14" Type="http://schemas.openxmlformats.org/officeDocument/2006/relationships/hyperlink" Target="https://www.meti.go.jp/statistics/tyo/seidou/index.html" TargetMode="External"/></Relationships>
</file>

<file path=ppt/slides/_rels/slide52.xml.rels><?xml version="1.0" encoding="UTF-8" standalone="yes"?>
<Relationships xmlns="http://schemas.openxmlformats.org/package/2006/relationships"><Relationship Id="rId8" Type="http://schemas.openxmlformats.org/officeDocument/2006/relationships/slide" Target="slide44.xml"/><Relationship Id="rId13" Type="http://schemas.openxmlformats.org/officeDocument/2006/relationships/hyperlink" Target="https://www.e-stat.go.jp/stat-search/files?page=1&amp;layout=datalist&amp;toukei=00200555&amp;tstat=000001231885&amp;cycle=0&amp;tclass1=000001231887&amp;tclass2val=0" TargetMode="External"/><Relationship Id="rId18" Type="http://schemas.openxmlformats.org/officeDocument/2006/relationships/slide" Target="slide15.xml"/><Relationship Id="rId3" Type="http://schemas.openxmlformats.org/officeDocument/2006/relationships/slideLayout" Target="../slideLayouts/slideLayout1.xml"/><Relationship Id="rId21" Type="http://schemas.openxmlformats.org/officeDocument/2006/relationships/image" Target="../media/image51.png"/><Relationship Id="rId7" Type="http://schemas.microsoft.com/office/2007/relationships/hdphoto" Target="../media/hdphoto2.wdp"/><Relationship Id="rId12" Type="http://schemas.openxmlformats.org/officeDocument/2006/relationships/image" Target="../media/image9.png"/><Relationship Id="rId17" Type="http://schemas.openxmlformats.org/officeDocument/2006/relationships/image" Target="../media/image29.png"/><Relationship Id="rId2" Type="http://schemas.openxmlformats.org/officeDocument/2006/relationships/audio" Target="../media/media5.m4a"/><Relationship Id="rId16" Type="http://schemas.openxmlformats.org/officeDocument/2006/relationships/slide" Target="slide62.xml"/><Relationship Id="rId20" Type="http://schemas.openxmlformats.org/officeDocument/2006/relationships/slide" Target="slide70.xml"/><Relationship Id="rId1" Type="http://schemas.microsoft.com/office/2007/relationships/media" Target="../media/media5.m4a"/><Relationship Id="rId6" Type="http://schemas.openxmlformats.org/officeDocument/2006/relationships/image" Target="../media/image2.png"/><Relationship Id="rId11" Type="http://schemas.openxmlformats.org/officeDocument/2006/relationships/image" Target="../media/image23.png"/><Relationship Id="rId5" Type="http://schemas.microsoft.com/office/2007/relationships/hdphoto" Target="../media/hdphoto1.wdp"/><Relationship Id="rId15" Type="http://schemas.openxmlformats.org/officeDocument/2006/relationships/image" Target="../media/image50.png"/><Relationship Id="rId10" Type="http://schemas.openxmlformats.org/officeDocument/2006/relationships/slide" Target="slide2.xml"/><Relationship Id="rId19" Type="http://schemas.openxmlformats.org/officeDocument/2006/relationships/image" Target="../media/image30.png"/><Relationship Id="rId4" Type="http://schemas.openxmlformats.org/officeDocument/2006/relationships/image" Target="../media/image1.png"/><Relationship Id="rId9" Type="http://schemas.openxmlformats.org/officeDocument/2006/relationships/image" Target="../media/image27.png"/><Relationship Id="rId14" Type="http://schemas.openxmlformats.org/officeDocument/2006/relationships/hyperlink" Target="https://www.meti.go.jp/statistics/tyo/seidou/index.html" TargetMode="External"/></Relationships>
</file>

<file path=ppt/slides/_rels/slide53.xml.rels><?xml version="1.0" encoding="UTF-8" standalone="yes"?>
<Relationships xmlns="http://schemas.openxmlformats.org/package/2006/relationships"><Relationship Id="rId8" Type="http://schemas.openxmlformats.org/officeDocument/2006/relationships/image" Target="../media/image9.png"/><Relationship Id="rId13" Type="http://schemas.openxmlformats.org/officeDocument/2006/relationships/hyperlink" Target="https://www.e-stat.go.jp/stat-search/files?page=1&amp;layout=datalist&amp;toukei=00200555&amp;tstat=000001231885&amp;cycle=0&amp;tclass1=000001231887&amp;tclass2val=0" TargetMode="External"/><Relationship Id="rId18" Type="http://schemas.openxmlformats.org/officeDocument/2006/relationships/slide" Target="slide15.xml"/><Relationship Id="rId3" Type="http://schemas.openxmlformats.org/officeDocument/2006/relationships/slideLayout" Target="../slideLayouts/slideLayout1.xml"/><Relationship Id="rId21" Type="http://schemas.openxmlformats.org/officeDocument/2006/relationships/image" Target="../media/image51.png"/><Relationship Id="rId7" Type="http://schemas.microsoft.com/office/2007/relationships/hdphoto" Target="../media/hdphoto2.wdp"/><Relationship Id="rId12" Type="http://schemas.openxmlformats.org/officeDocument/2006/relationships/image" Target="../media/image23.png"/><Relationship Id="rId17" Type="http://schemas.openxmlformats.org/officeDocument/2006/relationships/image" Target="../media/image29.png"/><Relationship Id="rId2" Type="http://schemas.openxmlformats.org/officeDocument/2006/relationships/audio" Target="../media/media4.m4a"/><Relationship Id="rId16" Type="http://schemas.openxmlformats.org/officeDocument/2006/relationships/slide" Target="slide63.xml"/><Relationship Id="rId20" Type="http://schemas.openxmlformats.org/officeDocument/2006/relationships/slide" Target="slide70.xml"/><Relationship Id="rId1" Type="http://schemas.microsoft.com/office/2007/relationships/media" Target="../media/media4.m4a"/><Relationship Id="rId6" Type="http://schemas.openxmlformats.org/officeDocument/2006/relationships/image" Target="../media/image2.png"/><Relationship Id="rId11" Type="http://schemas.openxmlformats.org/officeDocument/2006/relationships/slide" Target="slide2.xml"/><Relationship Id="rId5" Type="http://schemas.microsoft.com/office/2007/relationships/hdphoto" Target="../media/hdphoto1.wdp"/><Relationship Id="rId15" Type="http://schemas.openxmlformats.org/officeDocument/2006/relationships/image" Target="../media/image50.png"/><Relationship Id="rId10" Type="http://schemas.openxmlformats.org/officeDocument/2006/relationships/image" Target="../media/image27.png"/><Relationship Id="rId19" Type="http://schemas.openxmlformats.org/officeDocument/2006/relationships/image" Target="../media/image30.png"/><Relationship Id="rId4" Type="http://schemas.openxmlformats.org/officeDocument/2006/relationships/image" Target="../media/image1.png"/><Relationship Id="rId9" Type="http://schemas.openxmlformats.org/officeDocument/2006/relationships/slide" Target="slide45.xml"/><Relationship Id="rId14" Type="http://schemas.openxmlformats.org/officeDocument/2006/relationships/hyperlink" Target="https://www.meti.go.jp/statistics/tyo/seidou/index.html" TargetMode="External"/></Relationships>
</file>

<file path=ppt/slides/_rels/slide54.xml.rels><?xml version="1.0" encoding="UTF-8" standalone="yes"?>
<Relationships xmlns="http://schemas.openxmlformats.org/package/2006/relationships"><Relationship Id="rId8" Type="http://schemas.openxmlformats.org/officeDocument/2006/relationships/slide" Target="slide45.xml"/><Relationship Id="rId13" Type="http://schemas.openxmlformats.org/officeDocument/2006/relationships/hyperlink" Target="https://www.e-stat.go.jp/stat-search/files?page=1&amp;layout=datalist&amp;toukei=00200555&amp;tstat=000001231885&amp;cycle=0&amp;tclass1=000001231887&amp;tclass2val=0" TargetMode="External"/><Relationship Id="rId18" Type="http://schemas.openxmlformats.org/officeDocument/2006/relationships/slide" Target="slide15.xml"/><Relationship Id="rId3" Type="http://schemas.openxmlformats.org/officeDocument/2006/relationships/slideLayout" Target="../slideLayouts/slideLayout1.xml"/><Relationship Id="rId21" Type="http://schemas.openxmlformats.org/officeDocument/2006/relationships/image" Target="../media/image51.png"/><Relationship Id="rId7" Type="http://schemas.microsoft.com/office/2007/relationships/hdphoto" Target="../media/hdphoto2.wdp"/><Relationship Id="rId12" Type="http://schemas.openxmlformats.org/officeDocument/2006/relationships/image" Target="../media/image9.png"/><Relationship Id="rId17" Type="http://schemas.openxmlformats.org/officeDocument/2006/relationships/image" Target="../media/image29.png"/><Relationship Id="rId2" Type="http://schemas.openxmlformats.org/officeDocument/2006/relationships/audio" Target="../media/media5.m4a"/><Relationship Id="rId16" Type="http://schemas.openxmlformats.org/officeDocument/2006/relationships/slide" Target="slide64.xml"/><Relationship Id="rId20" Type="http://schemas.openxmlformats.org/officeDocument/2006/relationships/slide" Target="slide71.xml"/><Relationship Id="rId1" Type="http://schemas.microsoft.com/office/2007/relationships/media" Target="../media/media5.m4a"/><Relationship Id="rId6" Type="http://schemas.openxmlformats.org/officeDocument/2006/relationships/image" Target="../media/image2.png"/><Relationship Id="rId11" Type="http://schemas.openxmlformats.org/officeDocument/2006/relationships/image" Target="../media/image23.png"/><Relationship Id="rId5" Type="http://schemas.microsoft.com/office/2007/relationships/hdphoto" Target="../media/hdphoto1.wdp"/><Relationship Id="rId15" Type="http://schemas.openxmlformats.org/officeDocument/2006/relationships/image" Target="../media/image50.png"/><Relationship Id="rId10" Type="http://schemas.openxmlformats.org/officeDocument/2006/relationships/slide" Target="slide2.xml"/><Relationship Id="rId19" Type="http://schemas.openxmlformats.org/officeDocument/2006/relationships/image" Target="../media/image30.png"/><Relationship Id="rId4" Type="http://schemas.openxmlformats.org/officeDocument/2006/relationships/image" Target="../media/image1.png"/><Relationship Id="rId9" Type="http://schemas.openxmlformats.org/officeDocument/2006/relationships/image" Target="../media/image27.png"/><Relationship Id="rId14" Type="http://schemas.openxmlformats.org/officeDocument/2006/relationships/hyperlink" Target="https://www.meti.go.jp/statistics/tyo/seidou/index.html" TargetMode="External"/></Relationships>
</file>

<file path=ppt/slides/_rels/slide55.xml.rels><?xml version="1.0" encoding="UTF-8" standalone="yes"?>
<Relationships xmlns="http://schemas.openxmlformats.org/package/2006/relationships"><Relationship Id="rId8" Type="http://schemas.openxmlformats.org/officeDocument/2006/relationships/image" Target="../media/image9.png"/><Relationship Id="rId13" Type="http://schemas.openxmlformats.org/officeDocument/2006/relationships/hyperlink" Target="https://www.e-stat.go.jp/stat-search/files?page=1&amp;layout=datalist&amp;toukei=00200555&amp;tstat=000001231885&amp;cycle=0&amp;tclass1=000001231887&amp;tclass2val=0" TargetMode="External"/><Relationship Id="rId18" Type="http://schemas.openxmlformats.org/officeDocument/2006/relationships/slide" Target="slide15.xml"/><Relationship Id="rId3" Type="http://schemas.openxmlformats.org/officeDocument/2006/relationships/slideLayout" Target="../slideLayouts/slideLayout1.xml"/><Relationship Id="rId21" Type="http://schemas.openxmlformats.org/officeDocument/2006/relationships/image" Target="../media/image51.png"/><Relationship Id="rId7" Type="http://schemas.microsoft.com/office/2007/relationships/hdphoto" Target="../media/hdphoto2.wdp"/><Relationship Id="rId12" Type="http://schemas.openxmlformats.org/officeDocument/2006/relationships/image" Target="../media/image23.png"/><Relationship Id="rId17" Type="http://schemas.openxmlformats.org/officeDocument/2006/relationships/image" Target="../media/image29.png"/><Relationship Id="rId2" Type="http://schemas.openxmlformats.org/officeDocument/2006/relationships/audio" Target="../media/media4.m4a"/><Relationship Id="rId16" Type="http://schemas.openxmlformats.org/officeDocument/2006/relationships/slide" Target="slide65.xml"/><Relationship Id="rId20" Type="http://schemas.openxmlformats.org/officeDocument/2006/relationships/slide" Target="slide71.xml"/><Relationship Id="rId1" Type="http://schemas.microsoft.com/office/2007/relationships/media" Target="../media/media4.m4a"/><Relationship Id="rId6" Type="http://schemas.openxmlformats.org/officeDocument/2006/relationships/image" Target="../media/image2.png"/><Relationship Id="rId11" Type="http://schemas.openxmlformats.org/officeDocument/2006/relationships/slide" Target="slide2.xml"/><Relationship Id="rId5" Type="http://schemas.microsoft.com/office/2007/relationships/hdphoto" Target="../media/hdphoto1.wdp"/><Relationship Id="rId15" Type="http://schemas.openxmlformats.org/officeDocument/2006/relationships/image" Target="../media/image50.png"/><Relationship Id="rId10" Type="http://schemas.openxmlformats.org/officeDocument/2006/relationships/image" Target="../media/image27.png"/><Relationship Id="rId19" Type="http://schemas.openxmlformats.org/officeDocument/2006/relationships/image" Target="../media/image30.png"/><Relationship Id="rId4" Type="http://schemas.openxmlformats.org/officeDocument/2006/relationships/image" Target="../media/image1.png"/><Relationship Id="rId9" Type="http://schemas.openxmlformats.org/officeDocument/2006/relationships/slide" Target="slide46.xml"/><Relationship Id="rId14" Type="http://schemas.openxmlformats.org/officeDocument/2006/relationships/hyperlink" Target="https://www.meti.go.jp/statistics/tyo/seidou/index.html" TargetMode="External"/></Relationships>
</file>

<file path=ppt/slides/_rels/slide56.xml.rels><?xml version="1.0" encoding="UTF-8" standalone="yes"?>
<Relationships xmlns="http://schemas.openxmlformats.org/package/2006/relationships"><Relationship Id="rId8" Type="http://schemas.openxmlformats.org/officeDocument/2006/relationships/slide" Target="slide46.xml"/><Relationship Id="rId13" Type="http://schemas.openxmlformats.org/officeDocument/2006/relationships/hyperlink" Target="https://www.e-stat.go.jp/stat-search/files?page=1&amp;layout=datalist&amp;toukei=00200555&amp;tstat=000001231885&amp;cycle=0&amp;tclass1=000001231887&amp;tclass2val=0" TargetMode="External"/><Relationship Id="rId18" Type="http://schemas.openxmlformats.org/officeDocument/2006/relationships/slide" Target="slide15.xml"/><Relationship Id="rId3" Type="http://schemas.openxmlformats.org/officeDocument/2006/relationships/slideLayout" Target="../slideLayouts/slideLayout1.xml"/><Relationship Id="rId21" Type="http://schemas.openxmlformats.org/officeDocument/2006/relationships/image" Target="../media/image51.png"/><Relationship Id="rId7" Type="http://schemas.microsoft.com/office/2007/relationships/hdphoto" Target="../media/hdphoto2.wdp"/><Relationship Id="rId12" Type="http://schemas.openxmlformats.org/officeDocument/2006/relationships/image" Target="../media/image9.png"/><Relationship Id="rId17" Type="http://schemas.openxmlformats.org/officeDocument/2006/relationships/image" Target="../media/image29.png"/><Relationship Id="rId2" Type="http://schemas.openxmlformats.org/officeDocument/2006/relationships/audio" Target="../media/media5.m4a"/><Relationship Id="rId16" Type="http://schemas.openxmlformats.org/officeDocument/2006/relationships/slide" Target="slide66.xml"/><Relationship Id="rId20" Type="http://schemas.openxmlformats.org/officeDocument/2006/relationships/slide" Target="slide72.xml"/><Relationship Id="rId1" Type="http://schemas.microsoft.com/office/2007/relationships/media" Target="../media/media5.m4a"/><Relationship Id="rId6" Type="http://schemas.openxmlformats.org/officeDocument/2006/relationships/image" Target="../media/image2.png"/><Relationship Id="rId11" Type="http://schemas.openxmlformats.org/officeDocument/2006/relationships/image" Target="../media/image23.png"/><Relationship Id="rId5" Type="http://schemas.microsoft.com/office/2007/relationships/hdphoto" Target="../media/hdphoto1.wdp"/><Relationship Id="rId15" Type="http://schemas.openxmlformats.org/officeDocument/2006/relationships/image" Target="../media/image50.png"/><Relationship Id="rId10" Type="http://schemas.openxmlformats.org/officeDocument/2006/relationships/slide" Target="slide2.xml"/><Relationship Id="rId19" Type="http://schemas.openxmlformats.org/officeDocument/2006/relationships/image" Target="../media/image30.png"/><Relationship Id="rId4" Type="http://schemas.openxmlformats.org/officeDocument/2006/relationships/image" Target="../media/image1.png"/><Relationship Id="rId9" Type="http://schemas.openxmlformats.org/officeDocument/2006/relationships/image" Target="../media/image27.png"/><Relationship Id="rId14" Type="http://schemas.openxmlformats.org/officeDocument/2006/relationships/hyperlink" Target="https://www.meti.go.jp/statistics/tyo/seidou/index.html" TargetMode="External"/></Relationships>
</file>

<file path=ppt/slides/_rels/slide57.xml.rels><?xml version="1.0" encoding="UTF-8" standalone="yes"?>
<Relationships xmlns="http://schemas.openxmlformats.org/package/2006/relationships"><Relationship Id="rId8" Type="http://schemas.openxmlformats.org/officeDocument/2006/relationships/slide" Target="slide2.xml"/><Relationship Id="rId13" Type="http://schemas.openxmlformats.org/officeDocument/2006/relationships/image" Target="../media/image51.png"/><Relationship Id="rId3" Type="http://schemas.microsoft.com/office/2007/relationships/hdphoto" Target="../media/hdphoto1.wdp"/><Relationship Id="rId7" Type="http://schemas.openxmlformats.org/officeDocument/2006/relationships/image" Target="../media/image27.png"/><Relationship Id="rId12" Type="http://schemas.openxmlformats.org/officeDocument/2006/relationships/slide" Target="slide67.xml"/><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 Target="slide42.xml"/><Relationship Id="rId11" Type="http://schemas.openxmlformats.org/officeDocument/2006/relationships/hyperlink" Target="https://os-towel.or.jp/tokutyou/" TargetMode="External"/><Relationship Id="rId5" Type="http://schemas.microsoft.com/office/2007/relationships/hdphoto" Target="../media/hdphoto2.wdp"/><Relationship Id="rId10" Type="http://schemas.openxmlformats.org/officeDocument/2006/relationships/image" Target="../media/image52.png"/><Relationship Id="rId4" Type="http://schemas.openxmlformats.org/officeDocument/2006/relationships/image" Target="../media/image2.png"/><Relationship Id="rId9" Type="http://schemas.openxmlformats.org/officeDocument/2006/relationships/image" Target="../media/image23.png"/></Relationships>
</file>

<file path=ppt/slides/_rels/slide58.xml.rels><?xml version="1.0" encoding="UTF-8" standalone="yes"?>
<Relationships xmlns="http://schemas.openxmlformats.org/package/2006/relationships"><Relationship Id="rId8" Type="http://schemas.openxmlformats.org/officeDocument/2006/relationships/slide" Target="slide2.xml"/><Relationship Id="rId13" Type="http://schemas.openxmlformats.org/officeDocument/2006/relationships/image" Target="../media/image51.png"/><Relationship Id="rId3" Type="http://schemas.microsoft.com/office/2007/relationships/hdphoto" Target="../media/hdphoto1.wdp"/><Relationship Id="rId7" Type="http://schemas.openxmlformats.org/officeDocument/2006/relationships/image" Target="../media/image27.png"/><Relationship Id="rId12" Type="http://schemas.openxmlformats.org/officeDocument/2006/relationships/slide" Target="slide68.xml"/><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 Target="slide42.xml"/><Relationship Id="rId11" Type="http://schemas.openxmlformats.org/officeDocument/2006/relationships/hyperlink" Target="https://os-towel.or.jp/tokutyou/" TargetMode="External"/><Relationship Id="rId5" Type="http://schemas.microsoft.com/office/2007/relationships/hdphoto" Target="../media/hdphoto2.wdp"/><Relationship Id="rId10" Type="http://schemas.openxmlformats.org/officeDocument/2006/relationships/image" Target="../media/image52.png"/><Relationship Id="rId4" Type="http://schemas.openxmlformats.org/officeDocument/2006/relationships/image" Target="../media/image2.png"/><Relationship Id="rId9" Type="http://schemas.openxmlformats.org/officeDocument/2006/relationships/image" Target="../media/image23.png"/></Relationships>
</file>

<file path=ppt/slides/_rels/slide59.xml.rels><?xml version="1.0" encoding="UTF-8" standalone="yes"?>
<Relationships xmlns="http://schemas.openxmlformats.org/package/2006/relationships"><Relationship Id="rId8" Type="http://schemas.openxmlformats.org/officeDocument/2006/relationships/slide" Target="slide2.xml"/><Relationship Id="rId13" Type="http://schemas.openxmlformats.org/officeDocument/2006/relationships/image" Target="../media/image51.png"/><Relationship Id="rId3" Type="http://schemas.microsoft.com/office/2007/relationships/hdphoto" Target="../media/hdphoto1.wdp"/><Relationship Id="rId7" Type="http://schemas.openxmlformats.org/officeDocument/2006/relationships/image" Target="../media/image27.png"/><Relationship Id="rId12" Type="http://schemas.openxmlformats.org/officeDocument/2006/relationships/slide" Target="slide68.xml"/><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 Target="slide43.xml"/><Relationship Id="rId11" Type="http://schemas.openxmlformats.org/officeDocument/2006/relationships/hyperlink" Target="https://os-towel.or.jp/tokutyou/" TargetMode="External"/><Relationship Id="rId5" Type="http://schemas.microsoft.com/office/2007/relationships/hdphoto" Target="../media/hdphoto2.wdp"/><Relationship Id="rId10" Type="http://schemas.openxmlformats.org/officeDocument/2006/relationships/image" Target="../media/image52.png"/><Relationship Id="rId4" Type="http://schemas.openxmlformats.org/officeDocument/2006/relationships/image" Target="../media/image2.png"/><Relationship Id="rId9" Type="http://schemas.openxmlformats.org/officeDocument/2006/relationships/image" Target="../media/image23.png"/></Relationships>
</file>

<file path=ppt/slides/_rels/slide6.xml.rels><?xml version="1.0" encoding="UTF-8" standalone="yes"?>
<Relationships xmlns="http://schemas.openxmlformats.org/package/2006/relationships"><Relationship Id="rId8" Type="http://schemas.openxmlformats.org/officeDocument/2006/relationships/slide" Target="slide4.xml"/><Relationship Id="rId13" Type="http://schemas.openxmlformats.org/officeDocument/2006/relationships/image" Target="../media/image29.png"/><Relationship Id="rId18" Type="http://schemas.openxmlformats.org/officeDocument/2006/relationships/hyperlink" Target="https://www.stat.go.jp/data/kokusei/2020/index.html" TargetMode="External"/><Relationship Id="rId3" Type="http://schemas.openxmlformats.org/officeDocument/2006/relationships/slideLayout" Target="../slideLayouts/slideLayout1.xml"/><Relationship Id="rId7" Type="http://schemas.microsoft.com/office/2007/relationships/hdphoto" Target="../media/hdphoto2.wdp"/><Relationship Id="rId12" Type="http://schemas.openxmlformats.org/officeDocument/2006/relationships/slide" Target="slide8.xml"/><Relationship Id="rId17" Type="http://schemas.openxmlformats.org/officeDocument/2006/relationships/image" Target="../media/image9.png"/><Relationship Id="rId2" Type="http://schemas.openxmlformats.org/officeDocument/2006/relationships/audio" Target="../media/media5.m4a"/><Relationship Id="rId16" Type="http://schemas.openxmlformats.org/officeDocument/2006/relationships/image" Target="../media/image23.png"/><Relationship Id="rId1" Type="http://schemas.microsoft.com/office/2007/relationships/media" Target="../media/media5.m4a"/><Relationship Id="rId6" Type="http://schemas.openxmlformats.org/officeDocument/2006/relationships/image" Target="../media/image2.png"/><Relationship Id="rId11" Type="http://schemas.openxmlformats.org/officeDocument/2006/relationships/image" Target="../media/image28.png"/><Relationship Id="rId5" Type="http://schemas.microsoft.com/office/2007/relationships/hdphoto" Target="../media/hdphoto1.wdp"/><Relationship Id="rId15" Type="http://schemas.openxmlformats.org/officeDocument/2006/relationships/slide" Target="slide2.xml"/><Relationship Id="rId10" Type="http://schemas.openxmlformats.org/officeDocument/2006/relationships/slide" Target="slide10.xml"/><Relationship Id="rId4" Type="http://schemas.openxmlformats.org/officeDocument/2006/relationships/image" Target="../media/image1.png"/><Relationship Id="rId9" Type="http://schemas.openxmlformats.org/officeDocument/2006/relationships/image" Target="../media/image27.png"/><Relationship Id="rId14" Type="http://schemas.openxmlformats.org/officeDocument/2006/relationships/image" Target="../media/image30.png"/></Relationships>
</file>

<file path=ppt/slides/_rels/slide60.xml.rels><?xml version="1.0" encoding="UTF-8" standalone="yes"?>
<Relationships xmlns="http://schemas.openxmlformats.org/package/2006/relationships"><Relationship Id="rId8" Type="http://schemas.openxmlformats.org/officeDocument/2006/relationships/slide" Target="slide2.xml"/><Relationship Id="rId13" Type="http://schemas.openxmlformats.org/officeDocument/2006/relationships/image" Target="../media/image51.png"/><Relationship Id="rId3" Type="http://schemas.microsoft.com/office/2007/relationships/hdphoto" Target="../media/hdphoto1.wdp"/><Relationship Id="rId7" Type="http://schemas.openxmlformats.org/officeDocument/2006/relationships/image" Target="../media/image27.png"/><Relationship Id="rId12" Type="http://schemas.openxmlformats.org/officeDocument/2006/relationships/slide" Target="slide69.xml"/><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 Target="slide43.xml"/><Relationship Id="rId11" Type="http://schemas.openxmlformats.org/officeDocument/2006/relationships/hyperlink" Target="https://os-towel.or.jp/tokutyou/" TargetMode="External"/><Relationship Id="rId5" Type="http://schemas.microsoft.com/office/2007/relationships/hdphoto" Target="../media/hdphoto2.wdp"/><Relationship Id="rId10" Type="http://schemas.openxmlformats.org/officeDocument/2006/relationships/image" Target="../media/image52.png"/><Relationship Id="rId4" Type="http://schemas.openxmlformats.org/officeDocument/2006/relationships/image" Target="../media/image2.png"/><Relationship Id="rId9" Type="http://schemas.openxmlformats.org/officeDocument/2006/relationships/image" Target="../media/image23.png"/></Relationships>
</file>

<file path=ppt/slides/_rels/slide61.xml.rels><?xml version="1.0" encoding="UTF-8" standalone="yes"?>
<Relationships xmlns="http://schemas.openxmlformats.org/package/2006/relationships"><Relationship Id="rId8" Type="http://schemas.openxmlformats.org/officeDocument/2006/relationships/slide" Target="slide2.xml"/><Relationship Id="rId13" Type="http://schemas.openxmlformats.org/officeDocument/2006/relationships/image" Target="../media/image51.png"/><Relationship Id="rId3" Type="http://schemas.microsoft.com/office/2007/relationships/hdphoto" Target="../media/hdphoto1.wdp"/><Relationship Id="rId7" Type="http://schemas.openxmlformats.org/officeDocument/2006/relationships/image" Target="../media/image27.png"/><Relationship Id="rId12" Type="http://schemas.openxmlformats.org/officeDocument/2006/relationships/slide" Target="slide69.xml"/><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 Target="slide44.xml"/><Relationship Id="rId11" Type="http://schemas.openxmlformats.org/officeDocument/2006/relationships/hyperlink" Target="https://os-towel.or.jp/tokutyou/" TargetMode="External"/><Relationship Id="rId5" Type="http://schemas.microsoft.com/office/2007/relationships/hdphoto" Target="../media/hdphoto2.wdp"/><Relationship Id="rId10" Type="http://schemas.openxmlformats.org/officeDocument/2006/relationships/image" Target="../media/image52.png"/><Relationship Id="rId4" Type="http://schemas.openxmlformats.org/officeDocument/2006/relationships/image" Target="../media/image2.png"/><Relationship Id="rId9" Type="http://schemas.openxmlformats.org/officeDocument/2006/relationships/image" Target="../media/image23.png"/></Relationships>
</file>

<file path=ppt/slides/_rels/slide62.xml.rels><?xml version="1.0" encoding="UTF-8" standalone="yes"?>
<Relationships xmlns="http://schemas.openxmlformats.org/package/2006/relationships"><Relationship Id="rId8" Type="http://schemas.openxmlformats.org/officeDocument/2006/relationships/slide" Target="slide2.xml"/><Relationship Id="rId13" Type="http://schemas.openxmlformats.org/officeDocument/2006/relationships/image" Target="../media/image51.png"/><Relationship Id="rId3" Type="http://schemas.microsoft.com/office/2007/relationships/hdphoto" Target="../media/hdphoto1.wdp"/><Relationship Id="rId7" Type="http://schemas.openxmlformats.org/officeDocument/2006/relationships/image" Target="../media/image27.png"/><Relationship Id="rId12" Type="http://schemas.openxmlformats.org/officeDocument/2006/relationships/slide" Target="slide70.xml"/><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 Target="slide44.xml"/><Relationship Id="rId11" Type="http://schemas.openxmlformats.org/officeDocument/2006/relationships/hyperlink" Target="https://os-towel.or.jp/tokutyou/" TargetMode="External"/><Relationship Id="rId5" Type="http://schemas.microsoft.com/office/2007/relationships/hdphoto" Target="../media/hdphoto2.wdp"/><Relationship Id="rId10" Type="http://schemas.openxmlformats.org/officeDocument/2006/relationships/image" Target="../media/image52.png"/><Relationship Id="rId4" Type="http://schemas.openxmlformats.org/officeDocument/2006/relationships/image" Target="../media/image2.png"/><Relationship Id="rId9" Type="http://schemas.openxmlformats.org/officeDocument/2006/relationships/image" Target="../media/image23.png"/></Relationships>
</file>

<file path=ppt/slides/_rels/slide63.xml.rels><?xml version="1.0" encoding="UTF-8" standalone="yes"?>
<Relationships xmlns="http://schemas.openxmlformats.org/package/2006/relationships"><Relationship Id="rId8" Type="http://schemas.openxmlformats.org/officeDocument/2006/relationships/slide" Target="slide2.xml"/><Relationship Id="rId13" Type="http://schemas.openxmlformats.org/officeDocument/2006/relationships/image" Target="../media/image51.png"/><Relationship Id="rId3" Type="http://schemas.microsoft.com/office/2007/relationships/hdphoto" Target="../media/hdphoto1.wdp"/><Relationship Id="rId7" Type="http://schemas.openxmlformats.org/officeDocument/2006/relationships/image" Target="../media/image27.png"/><Relationship Id="rId12" Type="http://schemas.openxmlformats.org/officeDocument/2006/relationships/slide" Target="slide70.xml"/><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 Target="slide45.xml"/><Relationship Id="rId11" Type="http://schemas.openxmlformats.org/officeDocument/2006/relationships/hyperlink" Target="https://os-towel.or.jp/tokutyou/" TargetMode="External"/><Relationship Id="rId5" Type="http://schemas.microsoft.com/office/2007/relationships/hdphoto" Target="../media/hdphoto2.wdp"/><Relationship Id="rId10" Type="http://schemas.openxmlformats.org/officeDocument/2006/relationships/image" Target="../media/image52.png"/><Relationship Id="rId4" Type="http://schemas.openxmlformats.org/officeDocument/2006/relationships/image" Target="../media/image2.png"/><Relationship Id="rId9" Type="http://schemas.openxmlformats.org/officeDocument/2006/relationships/image" Target="../media/image23.png"/></Relationships>
</file>

<file path=ppt/slides/_rels/slide64.xml.rels><?xml version="1.0" encoding="UTF-8" standalone="yes"?>
<Relationships xmlns="http://schemas.openxmlformats.org/package/2006/relationships"><Relationship Id="rId8" Type="http://schemas.openxmlformats.org/officeDocument/2006/relationships/slide" Target="slide2.xml"/><Relationship Id="rId13" Type="http://schemas.openxmlformats.org/officeDocument/2006/relationships/image" Target="../media/image51.png"/><Relationship Id="rId3" Type="http://schemas.microsoft.com/office/2007/relationships/hdphoto" Target="../media/hdphoto1.wdp"/><Relationship Id="rId7" Type="http://schemas.openxmlformats.org/officeDocument/2006/relationships/image" Target="../media/image27.png"/><Relationship Id="rId12" Type="http://schemas.openxmlformats.org/officeDocument/2006/relationships/slide" Target="slide71.xml"/><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 Target="slide45.xml"/><Relationship Id="rId11" Type="http://schemas.openxmlformats.org/officeDocument/2006/relationships/hyperlink" Target="https://os-towel.or.jp/tokutyou/" TargetMode="External"/><Relationship Id="rId5" Type="http://schemas.microsoft.com/office/2007/relationships/hdphoto" Target="../media/hdphoto2.wdp"/><Relationship Id="rId10" Type="http://schemas.openxmlformats.org/officeDocument/2006/relationships/image" Target="../media/image52.png"/><Relationship Id="rId4" Type="http://schemas.openxmlformats.org/officeDocument/2006/relationships/image" Target="../media/image2.png"/><Relationship Id="rId9" Type="http://schemas.openxmlformats.org/officeDocument/2006/relationships/image" Target="../media/image23.png"/></Relationships>
</file>

<file path=ppt/slides/_rels/slide65.xml.rels><?xml version="1.0" encoding="UTF-8" standalone="yes"?>
<Relationships xmlns="http://schemas.openxmlformats.org/package/2006/relationships"><Relationship Id="rId8" Type="http://schemas.openxmlformats.org/officeDocument/2006/relationships/slide" Target="slide2.xml"/><Relationship Id="rId13" Type="http://schemas.openxmlformats.org/officeDocument/2006/relationships/image" Target="../media/image51.png"/><Relationship Id="rId3" Type="http://schemas.microsoft.com/office/2007/relationships/hdphoto" Target="../media/hdphoto1.wdp"/><Relationship Id="rId7" Type="http://schemas.openxmlformats.org/officeDocument/2006/relationships/image" Target="../media/image27.png"/><Relationship Id="rId12" Type="http://schemas.openxmlformats.org/officeDocument/2006/relationships/slide" Target="slide71.xml"/><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 Target="slide46.xml"/><Relationship Id="rId11" Type="http://schemas.openxmlformats.org/officeDocument/2006/relationships/hyperlink" Target="https://os-towel.or.jp/tokutyou/" TargetMode="External"/><Relationship Id="rId5" Type="http://schemas.microsoft.com/office/2007/relationships/hdphoto" Target="../media/hdphoto2.wdp"/><Relationship Id="rId10" Type="http://schemas.openxmlformats.org/officeDocument/2006/relationships/image" Target="../media/image52.png"/><Relationship Id="rId4" Type="http://schemas.openxmlformats.org/officeDocument/2006/relationships/image" Target="../media/image2.png"/><Relationship Id="rId9" Type="http://schemas.openxmlformats.org/officeDocument/2006/relationships/image" Target="../media/image23.png"/></Relationships>
</file>

<file path=ppt/slides/_rels/slide66.xml.rels><?xml version="1.0" encoding="UTF-8" standalone="yes"?>
<Relationships xmlns="http://schemas.openxmlformats.org/package/2006/relationships"><Relationship Id="rId8" Type="http://schemas.openxmlformats.org/officeDocument/2006/relationships/slide" Target="slide2.xml"/><Relationship Id="rId13" Type="http://schemas.openxmlformats.org/officeDocument/2006/relationships/image" Target="../media/image51.png"/><Relationship Id="rId3" Type="http://schemas.microsoft.com/office/2007/relationships/hdphoto" Target="../media/hdphoto1.wdp"/><Relationship Id="rId7" Type="http://schemas.openxmlformats.org/officeDocument/2006/relationships/image" Target="../media/image27.png"/><Relationship Id="rId12" Type="http://schemas.openxmlformats.org/officeDocument/2006/relationships/slide" Target="slide72.xml"/><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 Target="slide46.xml"/><Relationship Id="rId11" Type="http://schemas.openxmlformats.org/officeDocument/2006/relationships/hyperlink" Target="https://os-towel.or.jp/tokutyou/" TargetMode="External"/><Relationship Id="rId5" Type="http://schemas.microsoft.com/office/2007/relationships/hdphoto" Target="../media/hdphoto2.wdp"/><Relationship Id="rId10" Type="http://schemas.openxmlformats.org/officeDocument/2006/relationships/image" Target="../media/image52.png"/><Relationship Id="rId4" Type="http://schemas.openxmlformats.org/officeDocument/2006/relationships/image" Target="../media/image2.png"/><Relationship Id="rId9" Type="http://schemas.openxmlformats.org/officeDocument/2006/relationships/image" Target="../media/image23.png"/></Relationships>
</file>

<file path=ppt/slides/_rels/slide67.xml.rels><?xml version="1.0" encoding="UTF-8" standalone="yes"?>
<Relationships xmlns="http://schemas.openxmlformats.org/package/2006/relationships"><Relationship Id="rId8" Type="http://schemas.openxmlformats.org/officeDocument/2006/relationships/image" Target="../media/image53.png"/><Relationship Id="rId13" Type="http://schemas.openxmlformats.org/officeDocument/2006/relationships/hyperlink" Target="https://www.pref.osaka.lg.jp/o040090/toukei/education/index.html" TargetMode="External"/><Relationship Id="rId3" Type="http://schemas.openxmlformats.org/officeDocument/2006/relationships/slideLayout" Target="../slideLayouts/slideLayout1.xml"/><Relationship Id="rId7" Type="http://schemas.microsoft.com/office/2007/relationships/hdphoto" Target="../media/hdphoto2.wdp"/><Relationship Id="rId12" Type="http://schemas.openxmlformats.org/officeDocument/2006/relationships/image" Target="../media/image9.png"/><Relationship Id="rId2" Type="http://schemas.openxmlformats.org/officeDocument/2006/relationships/audio" Target="../media/media6.m4a"/><Relationship Id="rId16" Type="http://schemas.openxmlformats.org/officeDocument/2006/relationships/image" Target="../media/image23.png"/><Relationship Id="rId1" Type="http://schemas.microsoft.com/office/2007/relationships/media" Target="../media/media6.m4a"/><Relationship Id="rId6" Type="http://schemas.openxmlformats.org/officeDocument/2006/relationships/image" Target="../media/image2.png"/><Relationship Id="rId11" Type="http://schemas.openxmlformats.org/officeDocument/2006/relationships/image" Target="../media/image56.png"/><Relationship Id="rId5" Type="http://schemas.microsoft.com/office/2007/relationships/hdphoto" Target="../media/hdphoto1.wdp"/><Relationship Id="rId15" Type="http://schemas.openxmlformats.org/officeDocument/2006/relationships/slide" Target="slide2.xml"/><Relationship Id="rId10" Type="http://schemas.openxmlformats.org/officeDocument/2006/relationships/image" Target="../media/image55.png"/><Relationship Id="rId4" Type="http://schemas.openxmlformats.org/officeDocument/2006/relationships/image" Target="../media/image1.png"/><Relationship Id="rId9" Type="http://schemas.openxmlformats.org/officeDocument/2006/relationships/image" Target="../media/image54.GIF"/><Relationship Id="rId14" Type="http://schemas.openxmlformats.org/officeDocument/2006/relationships/image" Target="../media/image57.png"/></Relationships>
</file>

<file path=ppt/slides/_rels/slide68.xml.rels><?xml version="1.0" encoding="UTF-8" standalone="yes"?>
<Relationships xmlns="http://schemas.openxmlformats.org/package/2006/relationships"><Relationship Id="rId8" Type="http://schemas.openxmlformats.org/officeDocument/2006/relationships/image" Target="../media/image55.png"/><Relationship Id="rId13" Type="http://schemas.openxmlformats.org/officeDocument/2006/relationships/image" Target="../media/image23.png"/><Relationship Id="rId3" Type="http://schemas.openxmlformats.org/officeDocument/2006/relationships/slideLayout" Target="../slideLayouts/slideLayout1.xml"/><Relationship Id="rId7" Type="http://schemas.microsoft.com/office/2007/relationships/hdphoto" Target="../media/hdphoto2.wdp"/><Relationship Id="rId12" Type="http://schemas.openxmlformats.org/officeDocument/2006/relationships/slide" Target="slide2.xml"/><Relationship Id="rId2" Type="http://schemas.openxmlformats.org/officeDocument/2006/relationships/audio" Target="../media/media7.mp3"/><Relationship Id="rId1" Type="http://schemas.microsoft.com/office/2007/relationships/media" Target="../media/media7.mp3"/><Relationship Id="rId6" Type="http://schemas.openxmlformats.org/officeDocument/2006/relationships/image" Target="../media/image2.png"/><Relationship Id="rId11" Type="http://schemas.openxmlformats.org/officeDocument/2006/relationships/image" Target="../media/image9.png"/><Relationship Id="rId5" Type="http://schemas.microsoft.com/office/2007/relationships/hdphoto" Target="../media/hdphoto1.wdp"/><Relationship Id="rId15" Type="http://schemas.openxmlformats.org/officeDocument/2006/relationships/image" Target="../media/image57.png"/><Relationship Id="rId10" Type="http://schemas.openxmlformats.org/officeDocument/2006/relationships/image" Target="../media/image58.png"/><Relationship Id="rId4" Type="http://schemas.openxmlformats.org/officeDocument/2006/relationships/image" Target="../media/image1.png"/><Relationship Id="rId9" Type="http://schemas.openxmlformats.org/officeDocument/2006/relationships/image" Target="../media/image56.png"/><Relationship Id="rId14" Type="http://schemas.openxmlformats.org/officeDocument/2006/relationships/hyperlink" Target="https://www.pref.osaka.lg.jp/o040090/toukei/education/index.html" TargetMode="External"/></Relationships>
</file>

<file path=ppt/slides/_rels/slide69.xml.rels><?xml version="1.0" encoding="UTF-8" standalone="yes"?>
<Relationships xmlns="http://schemas.openxmlformats.org/package/2006/relationships"><Relationship Id="rId8" Type="http://schemas.openxmlformats.org/officeDocument/2006/relationships/image" Target="../media/image55.png"/><Relationship Id="rId13" Type="http://schemas.openxmlformats.org/officeDocument/2006/relationships/image" Target="../media/image23.png"/><Relationship Id="rId3" Type="http://schemas.openxmlformats.org/officeDocument/2006/relationships/slideLayout" Target="../slideLayouts/slideLayout1.xml"/><Relationship Id="rId7" Type="http://schemas.microsoft.com/office/2007/relationships/hdphoto" Target="../media/hdphoto2.wdp"/><Relationship Id="rId12" Type="http://schemas.openxmlformats.org/officeDocument/2006/relationships/slide" Target="slide2.xml"/><Relationship Id="rId2" Type="http://schemas.openxmlformats.org/officeDocument/2006/relationships/audio" Target="../media/media8.m4a"/><Relationship Id="rId1" Type="http://schemas.microsoft.com/office/2007/relationships/media" Target="../media/media8.m4a"/><Relationship Id="rId6" Type="http://schemas.openxmlformats.org/officeDocument/2006/relationships/image" Target="../media/image2.png"/><Relationship Id="rId11" Type="http://schemas.openxmlformats.org/officeDocument/2006/relationships/image" Target="../media/image59.png"/><Relationship Id="rId5" Type="http://schemas.microsoft.com/office/2007/relationships/hdphoto" Target="../media/hdphoto1.wdp"/><Relationship Id="rId15" Type="http://schemas.openxmlformats.org/officeDocument/2006/relationships/image" Target="../media/image57.png"/><Relationship Id="rId10" Type="http://schemas.openxmlformats.org/officeDocument/2006/relationships/image" Target="../media/image9.png"/><Relationship Id="rId4" Type="http://schemas.openxmlformats.org/officeDocument/2006/relationships/image" Target="../media/image1.png"/><Relationship Id="rId9" Type="http://schemas.openxmlformats.org/officeDocument/2006/relationships/image" Target="../media/image56.png"/><Relationship Id="rId14" Type="http://schemas.openxmlformats.org/officeDocument/2006/relationships/hyperlink" Target="https://www.pref.osaka.lg.jp/o040090/toukei/education/index.html" TargetMode="External"/></Relationships>
</file>

<file path=ppt/slides/_rels/slide7.xml.rels><?xml version="1.0" encoding="UTF-8" standalone="yes"?>
<Relationships xmlns="http://schemas.openxmlformats.org/package/2006/relationships"><Relationship Id="rId8" Type="http://schemas.openxmlformats.org/officeDocument/2006/relationships/slide" Target="slide9.xml"/><Relationship Id="rId13" Type="http://schemas.openxmlformats.org/officeDocument/2006/relationships/image" Target="../media/image32.png"/><Relationship Id="rId3" Type="http://schemas.microsoft.com/office/2007/relationships/hdphoto" Target="../media/hdphoto1.wdp"/><Relationship Id="rId7" Type="http://schemas.openxmlformats.org/officeDocument/2006/relationships/image" Target="../media/image27.png"/><Relationship Id="rId12" Type="http://schemas.openxmlformats.org/officeDocument/2006/relationships/image" Target="../media/image31.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 Target="slide4.xml"/><Relationship Id="rId11" Type="http://schemas.openxmlformats.org/officeDocument/2006/relationships/image" Target="../media/image23.png"/><Relationship Id="rId5" Type="http://schemas.microsoft.com/office/2007/relationships/hdphoto" Target="../media/hdphoto2.wdp"/><Relationship Id="rId10" Type="http://schemas.openxmlformats.org/officeDocument/2006/relationships/slide" Target="slide2.xml"/><Relationship Id="rId4" Type="http://schemas.openxmlformats.org/officeDocument/2006/relationships/image" Target="../media/image2.png"/><Relationship Id="rId9" Type="http://schemas.openxmlformats.org/officeDocument/2006/relationships/image" Target="../media/image28.png"/><Relationship Id="rId14" Type="http://schemas.openxmlformats.org/officeDocument/2006/relationships/hyperlink" Target="https://www.jitensha.jp/%e3%80%90%e7%ac%ac12%e5%9b%9e%e3%80%91%e5%9b%bd%e5%8b%a2%e8%aa%bf%e6%9f%bb%e3%81%8b%e3%82%89%e3%81%bf%e3%82%8b%e9%80%9a%e5%8b%a4%e9%80%9a%e5%ad%a6%e6%99%82%e3%81%ae%e8%87%aa%e8%bb%a2%e8%bb%8a%e5%88%a9/" TargetMode="External"/></Relationships>
</file>

<file path=ppt/slides/_rels/slide70.xml.rels><?xml version="1.0" encoding="UTF-8" standalone="yes"?>
<Relationships xmlns="http://schemas.openxmlformats.org/package/2006/relationships"><Relationship Id="rId8" Type="http://schemas.openxmlformats.org/officeDocument/2006/relationships/image" Target="../media/image55.png"/><Relationship Id="rId13" Type="http://schemas.openxmlformats.org/officeDocument/2006/relationships/hyperlink" Target="https://www.pref.osaka.lg.jp/o040090/toukei/education/index.html" TargetMode="External"/><Relationship Id="rId3" Type="http://schemas.openxmlformats.org/officeDocument/2006/relationships/slideLayout" Target="../slideLayouts/slideLayout1.xml"/><Relationship Id="rId7" Type="http://schemas.microsoft.com/office/2007/relationships/hdphoto" Target="../media/hdphoto2.wdp"/><Relationship Id="rId12" Type="http://schemas.openxmlformats.org/officeDocument/2006/relationships/image" Target="../media/image23.png"/><Relationship Id="rId2" Type="http://schemas.openxmlformats.org/officeDocument/2006/relationships/audio" Target="../media/media9.mp3"/><Relationship Id="rId1" Type="http://schemas.microsoft.com/office/2007/relationships/media" Target="../media/media9.mp3"/><Relationship Id="rId6" Type="http://schemas.openxmlformats.org/officeDocument/2006/relationships/image" Target="../media/image2.png"/><Relationship Id="rId11" Type="http://schemas.openxmlformats.org/officeDocument/2006/relationships/slide" Target="slide2.xml"/><Relationship Id="rId5" Type="http://schemas.microsoft.com/office/2007/relationships/hdphoto" Target="../media/hdphoto1.wdp"/><Relationship Id="rId10" Type="http://schemas.openxmlformats.org/officeDocument/2006/relationships/image" Target="../media/image9.png"/><Relationship Id="rId4" Type="http://schemas.openxmlformats.org/officeDocument/2006/relationships/image" Target="../media/image1.png"/><Relationship Id="rId9" Type="http://schemas.openxmlformats.org/officeDocument/2006/relationships/image" Target="../media/image56.png"/><Relationship Id="rId14" Type="http://schemas.openxmlformats.org/officeDocument/2006/relationships/image" Target="../media/image57.png"/></Relationships>
</file>

<file path=ppt/slides/_rels/slide71.xml.rels><?xml version="1.0" encoding="UTF-8" standalone="yes"?>
<Relationships xmlns="http://schemas.openxmlformats.org/package/2006/relationships"><Relationship Id="rId8" Type="http://schemas.openxmlformats.org/officeDocument/2006/relationships/image" Target="../media/image55.png"/><Relationship Id="rId13" Type="http://schemas.openxmlformats.org/officeDocument/2006/relationships/hyperlink" Target="https://www.pref.osaka.lg.jp/o040090/toukei/education/index.html" TargetMode="External"/><Relationship Id="rId3" Type="http://schemas.openxmlformats.org/officeDocument/2006/relationships/slideLayout" Target="../slideLayouts/slideLayout1.xml"/><Relationship Id="rId7" Type="http://schemas.microsoft.com/office/2007/relationships/hdphoto" Target="../media/hdphoto2.wdp"/><Relationship Id="rId12" Type="http://schemas.openxmlformats.org/officeDocument/2006/relationships/image" Target="../media/image23.png"/><Relationship Id="rId2" Type="http://schemas.openxmlformats.org/officeDocument/2006/relationships/audio" Target="../media/media9.mp3"/><Relationship Id="rId1" Type="http://schemas.microsoft.com/office/2007/relationships/media" Target="../media/media9.mp3"/><Relationship Id="rId6" Type="http://schemas.openxmlformats.org/officeDocument/2006/relationships/image" Target="../media/image2.png"/><Relationship Id="rId11" Type="http://schemas.openxmlformats.org/officeDocument/2006/relationships/slide" Target="slide2.xml"/><Relationship Id="rId5" Type="http://schemas.microsoft.com/office/2007/relationships/hdphoto" Target="../media/hdphoto1.wdp"/><Relationship Id="rId10" Type="http://schemas.openxmlformats.org/officeDocument/2006/relationships/image" Target="../media/image9.png"/><Relationship Id="rId4" Type="http://schemas.openxmlformats.org/officeDocument/2006/relationships/image" Target="../media/image1.png"/><Relationship Id="rId9" Type="http://schemas.openxmlformats.org/officeDocument/2006/relationships/image" Target="../media/image56.png"/><Relationship Id="rId14" Type="http://schemas.openxmlformats.org/officeDocument/2006/relationships/image" Target="../media/image57.png"/></Relationships>
</file>

<file path=ppt/slides/_rels/slide72.xml.rels><?xml version="1.0" encoding="UTF-8" standalone="yes"?>
<Relationships xmlns="http://schemas.openxmlformats.org/package/2006/relationships"><Relationship Id="rId8" Type="http://schemas.openxmlformats.org/officeDocument/2006/relationships/image" Target="../media/image55.png"/><Relationship Id="rId13" Type="http://schemas.openxmlformats.org/officeDocument/2006/relationships/hyperlink" Target="https://www.pref.osaka.lg.jp/o040090/toukei/education/index.html" TargetMode="External"/><Relationship Id="rId3" Type="http://schemas.openxmlformats.org/officeDocument/2006/relationships/slideLayout" Target="../slideLayouts/slideLayout1.xml"/><Relationship Id="rId7" Type="http://schemas.microsoft.com/office/2007/relationships/hdphoto" Target="../media/hdphoto2.wdp"/><Relationship Id="rId12" Type="http://schemas.openxmlformats.org/officeDocument/2006/relationships/image" Target="../media/image23.png"/><Relationship Id="rId2" Type="http://schemas.openxmlformats.org/officeDocument/2006/relationships/audio" Target="../media/media9.mp3"/><Relationship Id="rId1" Type="http://schemas.microsoft.com/office/2007/relationships/media" Target="../media/media9.mp3"/><Relationship Id="rId6" Type="http://schemas.openxmlformats.org/officeDocument/2006/relationships/image" Target="../media/image2.png"/><Relationship Id="rId11" Type="http://schemas.openxmlformats.org/officeDocument/2006/relationships/slide" Target="slide2.xml"/><Relationship Id="rId5" Type="http://schemas.microsoft.com/office/2007/relationships/hdphoto" Target="../media/hdphoto1.wdp"/><Relationship Id="rId10" Type="http://schemas.openxmlformats.org/officeDocument/2006/relationships/image" Target="../media/image9.png"/><Relationship Id="rId4" Type="http://schemas.openxmlformats.org/officeDocument/2006/relationships/image" Target="../media/image1.png"/><Relationship Id="rId9" Type="http://schemas.openxmlformats.org/officeDocument/2006/relationships/image" Target="../media/image56.png"/><Relationship Id="rId14" Type="http://schemas.openxmlformats.org/officeDocument/2006/relationships/image" Target="../media/image57.png"/></Relationships>
</file>

<file path=ppt/slides/_rels/slide8.xml.rels><?xml version="1.0" encoding="UTF-8" standalone="yes"?>
<Relationships xmlns="http://schemas.openxmlformats.org/package/2006/relationships"><Relationship Id="rId8" Type="http://schemas.openxmlformats.org/officeDocument/2006/relationships/slide" Target="slide10.xml"/><Relationship Id="rId13" Type="http://schemas.openxmlformats.org/officeDocument/2006/relationships/image" Target="../media/image32.png"/><Relationship Id="rId3" Type="http://schemas.microsoft.com/office/2007/relationships/hdphoto" Target="../media/hdphoto1.wdp"/><Relationship Id="rId7" Type="http://schemas.openxmlformats.org/officeDocument/2006/relationships/image" Target="../media/image27.png"/><Relationship Id="rId12" Type="http://schemas.openxmlformats.org/officeDocument/2006/relationships/image" Target="../media/image31.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 Target="slide4.xml"/><Relationship Id="rId11" Type="http://schemas.openxmlformats.org/officeDocument/2006/relationships/image" Target="../media/image23.png"/><Relationship Id="rId5" Type="http://schemas.microsoft.com/office/2007/relationships/hdphoto" Target="../media/hdphoto2.wdp"/><Relationship Id="rId10" Type="http://schemas.openxmlformats.org/officeDocument/2006/relationships/slide" Target="slide2.xml"/><Relationship Id="rId4" Type="http://schemas.openxmlformats.org/officeDocument/2006/relationships/image" Target="../media/image2.png"/><Relationship Id="rId9" Type="http://schemas.openxmlformats.org/officeDocument/2006/relationships/image" Target="../media/image28.png"/><Relationship Id="rId14" Type="http://schemas.openxmlformats.org/officeDocument/2006/relationships/hyperlink" Target="https://www.jitensha.jp/%e3%80%90%e7%ac%ac12%e5%9b%9e%e3%80%91%e5%9b%bd%e5%8b%a2%e8%aa%bf%e6%9f%bb%e3%81%8b%e3%82%89%e3%81%bf%e3%82%8b%e9%80%9a%e5%8b%a4%e9%80%9a%e5%ad%a6%e6%99%82%e3%81%ae%e8%87%aa%e8%bb%a2%e8%bb%8a%e5%88%a9/" TargetMode="External"/></Relationships>
</file>

<file path=ppt/slides/_rels/slide9.xml.rels><?xml version="1.0" encoding="UTF-8" standalone="yes"?>
<Relationships xmlns="http://schemas.openxmlformats.org/package/2006/relationships"><Relationship Id="rId8" Type="http://schemas.openxmlformats.org/officeDocument/2006/relationships/image" Target="../media/image21.png"/><Relationship Id="rId13" Type="http://schemas.openxmlformats.org/officeDocument/2006/relationships/slide" Target="slide2.xml"/><Relationship Id="rId18" Type="http://schemas.openxmlformats.org/officeDocument/2006/relationships/image" Target="../media/image34.png"/><Relationship Id="rId3" Type="http://schemas.openxmlformats.org/officeDocument/2006/relationships/slideLayout" Target="../slideLayouts/slideLayout1.xml"/><Relationship Id="rId7" Type="http://schemas.microsoft.com/office/2007/relationships/hdphoto" Target="../media/hdphoto2.wdp"/><Relationship Id="rId12" Type="http://schemas.openxmlformats.org/officeDocument/2006/relationships/image" Target="../media/image9.png"/><Relationship Id="rId17" Type="http://schemas.openxmlformats.org/officeDocument/2006/relationships/slide" Target="slide11.xml"/><Relationship Id="rId2" Type="http://schemas.openxmlformats.org/officeDocument/2006/relationships/audio" Target="../media/media3.mp3"/><Relationship Id="rId16" Type="http://schemas.openxmlformats.org/officeDocument/2006/relationships/image" Target="../media/image33.png"/><Relationship Id="rId1" Type="http://schemas.microsoft.com/office/2007/relationships/media" Target="../media/media3.mp3"/><Relationship Id="rId6" Type="http://schemas.openxmlformats.org/officeDocument/2006/relationships/image" Target="../media/image2.png"/><Relationship Id="rId11" Type="http://schemas.microsoft.com/office/2007/relationships/hdphoto" Target="../media/hdphoto5.wdp"/><Relationship Id="rId5" Type="http://schemas.microsoft.com/office/2007/relationships/hdphoto" Target="../media/hdphoto1.wdp"/><Relationship Id="rId15" Type="http://schemas.openxmlformats.org/officeDocument/2006/relationships/slide" Target="slide12.xml"/><Relationship Id="rId10" Type="http://schemas.openxmlformats.org/officeDocument/2006/relationships/image" Target="../media/image22.png"/><Relationship Id="rId19" Type="http://schemas.openxmlformats.org/officeDocument/2006/relationships/image" Target="../media/image35.png"/><Relationship Id="rId4" Type="http://schemas.openxmlformats.org/officeDocument/2006/relationships/image" Target="../media/image1.png"/><Relationship Id="rId9" Type="http://schemas.microsoft.com/office/2007/relationships/hdphoto" Target="../media/hdphoto4.wdp"/><Relationship Id="rId14" Type="http://schemas.openxmlformats.org/officeDocument/2006/relationships/image" Target="../media/image2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 name="図 39">
            <a:extLst>
              <a:ext uri="{FF2B5EF4-FFF2-40B4-BE49-F238E27FC236}">
                <a16:creationId xmlns:a16="http://schemas.microsoft.com/office/drawing/2014/main" id="{E93D45DA-12BF-4B5F-93F5-A3F0D7D87D03}"/>
              </a:ext>
            </a:extLst>
          </p:cNvPr>
          <p:cNvPicPr>
            <a:picLocks noChangeAspect="1"/>
          </p:cNvPicPr>
          <p:nvPr/>
        </p:nvPicPr>
        <p:blipFill rotWithShape="1">
          <a:blip r:embed="rId2">
            <a:duotone>
              <a:schemeClr val="accent4">
                <a:shade val="45000"/>
                <a:satMod val="135000"/>
              </a:schemeClr>
              <a:prstClr val="white"/>
            </a:duotone>
            <a:extLst>
              <a:ext uri="{BEBA8EAE-BF5A-486C-A8C5-ECC9F3942E4B}">
                <a14:imgProps xmlns:a14="http://schemas.microsoft.com/office/drawing/2010/main">
                  <a14:imgLayer r:embed="rId3">
                    <a14:imgEffect>
                      <a14:brightnessContrast bright="20000" contrast="-40000"/>
                    </a14:imgEffect>
                  </a14:imgLayer>
                </a14:imgProps>
              </a:ext>
              <a:ext uri="{28A0092B-C50C-407E-A947-70E740481C1C}">
                <a14:useLocalDpi xmlns:a14="http://schemas.microsoft.com/office/drawing/2010/main" val="0"/>
              </a:ext>
            </a:extLst>
          </a:blip>
          <a:srcRect b="79543"/>
          <a:stretch/>
        </p:blipFill>
        <p:spPr>
          <a:xfrm>
            <a:off x="0" y="4709891"/>
            <a:ext cx="12192000" cy="2157302"/>
          </a:xfrm>
          <a:prstGeom prst="rect">
            <a:avLst/>
          </a:prstGeom>
        </p:spPr>
      </p:pic>
      <p:pic>
        <p:nvPicPr>
          <p:cNvPr id="3" name="図 2">
            <a:extLst>
              <a:ext uri="{FF2B5EF4-FFF2-40B4-BE49-F238E27FC236}">
                <a16:creationId xmlns:a16="http://schemas.microsoft.com/office/drawing/2014/main" id="{480BA6D3-3387-4C7D-80E0-43567F708E21}"/>
              </a:ext>
            </a:extLst>
          </p:cNvPr>
          <p:cNvPicPr>
            <a:picLocks noChangeAspect="1"/>
          </p:cNvPicPr>
          <p:nvPr/>
        </p:nvPicPr>
        <p:blipFill>
          <a:blip r:embed="rId2">
            <a:duotone>
              <a:schemeClr val="accent4">
                <a:shade val="45000"/>
                <a:satMod val="135000"/>
              </a:schemeClr>
              <a:prstClr val="white"/>
            </a:duotone>
            <a:extLst>
              <a:ext uri="{BEBA8EAE-BF5A-486C-A8C5-ECC9F3942E4B}">
                <a14:imgProps xmlns:a14="http://schemas.microsoft.com/office/drawing/2010/main">
                  <a14:imgLayer r:embed="rId3">
                    <a14:imgEffect>
                      <a14:brightnessContrast bright="20000" contrast="-40000"/>
                    </a14:imgEffect>
                  </a14:imgLayer>
                </a14:imgProps>
              </a:ext>
              <a:ext uri="{28A0092B-C50C-407E-A947-70E740481C1C}">
                <a14:useLocalDpi xmlns:a14="http://schemas.microsoft.com/office/drawing/2010/main" val="0"/>
              </a:ext>
            </a:extLst>
          </a:blip>
          <a:stretch>
            <a:fillRect/>
          </a:stretch>
        </p:blipFill>
        <p:spPr>
          <a:xfrm>
            <a:off x="0" y="0"/>
            <a:ext cx="12192000" cy="4744720"/>
          </a:xfrm>
          <a:prstGeom prst="rect">
            <a:avLst/>
          </a:prstGeom>
        </p:spPr>
      </p:pic>
      <p:pic>
        <p:nvPicPr>
          <p:cNvPr id="4" name="図 3">
            <a:extLst>
              <a:ext uri="{FF2B5EF4-FFF2-40B4-BE49-F238E27FC236}">
                <a16:creationId xmlns:a16="http://schemas.microsoft.com/office/drawing/2014/main" id="{E89E5235-C6EC-4500-9C25-2E6CD69D6A71}"/>
              </a:ext>
            </a:extLst>
          </p:cNvPr>
          <p:cNvPicPr>
            <a:picLocks noChangeAspect="1"/>
          </p:cNvPicPr>
          <p:nvPr/>
        </p:nvPicPr>
        <p:blipFill rotWithShape="1">
          <a:blip r:embed="rId4" cstate="email">
            <a:alphaModFix amt="35000"/>
            <a:extLst>
              <a:ext uri="{BEBA8EAE-BF5A-486C-A8C5-ECC9F3942E4B}">
                <a14:imgProps xmlns:a14="http://schemas.microsoft.com/office/drawing/2010/main">
                  <a14:imgLayer r:embed="rId5">
                    <a14:imgEffect>
                      <a14:colorTemperature colorTemp="7200"/>
                    </a14:imgEffect>
                    <a14:imgEffect>
                      <a14:brightnessContrast contrast="40000"/>
                    </a14:imgEffect>
                  </a14:imgLayer>
                </a14:imgProps>
              </a:ext>
              <a:ext uri="{28A0092B-C50C-407E-A947-70E740481C1C}">
                <a14:useLocalDpi xmlns:a14="http://schemas.microsoft.com/office/drawing/2010/main"/>
              </a:ext>
            </a:extLst>
          </a:blip>
          <a:srcRect b="1008"/>
          <a:stretch/>
        </p:blipFill>
        <p:spPr>
          <a:xfrm>
            <a:off x="919888" y="484723"/>
            <a:ext cx="10908815" cy="6382470"/>
          </a:xfrm>
          <a:prstGeom prst="rect">
            <a:avLst/>
          </a:prstGeom>
        </p:spPr>
      </p:pic>
      <p:sp>
        <p:nvSpPr>
          <p:cNvPr id="41" name="テキスト ボックス 40">
            <a:extLst>
              <a:ext uri="{FF2B5EF4-FFF2-40B4-BE49-F238E27FC236}">
                <a16:creationId xmlns:a16="http://schemas.microsoft.com/office/drawing/2014/main" id="{915BC7B1-32BB-4FA9-B4F6-E051E09C359C}"/>
              </a:ext>
            </a:extLst>
          </p:cNvPr>
          <p:cNvSpPr txBox="1"/>
          <p:nvPr/>
        </p:nvSpPr>
        <p:spPr>
          <a:xfrm>
            <a:off x="2230618" y="509045"/>
            <a:ext cx="7730765" cy="523220"/>
          </a:xfrm>
          <a:prstGeom prst="rect">
            <a:avLst/>
          </a:prstGeom>
          <a:noFill/>
        </p:spPr>
        <p:txBody>
          <a:bodyPr wrap="square" rtlCol="0" anchor="b">
            <a:spAutoFit/>
          </a:bodyPr>
          <a:lstStyle/>
          <a:p>
            <a:r>
              <a:rPr kumimoji="1" lang="en-US" altLang="ja-JP" sz="2800" dirty="0">
                <a:solidFill>
                  <a:schemeClr val="tx2">
                    <a:lumMod val="10000"/>
                  </a:schemeClr>
                </a:solidFill>
                <a:latin typeface="BIZ UDPゴシック" panose="020B0400000000000000" pitchFamily="50" charset="-128"/>
                <a:ea typeface="BIZ UDPゴシック" panose="020B0400000000000000" pitchFamily="50" charset="-128"/>
              </a:rPr>
              <a:t>Power</a:t>
            </a:r>
            <a:r>
              <a:rPr kumimoji="1" lang="ja-JP" altLang="en-US" sz="2800" dirty="0">
                <a:solidFill>
                  <a:schemeClr val="tx2">
                    <a:lumMod val="10000"/>
                  </a:schemeClr>
                </a:solidFill>
                <a:latin typeface="BIZ UDPゴシック" panose="020B0400000000000000" pitchFamily="50" charset="-128"/>
                <a:ea typeface="BIZ UDPゴシック" panose="020B0400000000000000" pitchFamily="50" charset="-128"/>
              </a:rPr>
              <a:t> </a:t>
            </a:r>
            <a:r>
              <a:rPr kumimoji="1" lang="en-US" altLang="ja-JP" sz="2800" dirty="0">
                <a:solidFill>
                  <a:schemeClr val="tx2">
                    <a:lumMod val="10000"/>
                  </a:schemeClr>
                </a:solidFill>
                <a:latin typeface="BIZ UDPゴシック" panose="020B0400000000000000" pitchFamily="50" charset="-128"/>
                <a:ea typeface="BIZ UDPゴシック" panose="020B0400000000000000" pitchFamily="50" charset="-128"/>
              </a:rPr>
              <a:t>Point</a:t>
            </a:r>
            <a:r>
              <a:rPr kumimoji="1" lang="ja-JP" altLang="en-US" sz="2800" dirty="0">
                <a:solidFill>
                  <a:schemeClr val="tx2">
                    <a:lumMod val="10000"/>
                  </a:schemeClr>
                </a:solidFill>
                <a:latin typeface="BIZ UDPゴシック" panose="020B0400000000000000" pitchFamily="50" charset="-128"/>
                <a:ea typeface="BIZ UDPゴシック" panose="020B0400000000000000" pitchFamily="50" charset="-128"/>
              </a:rPr>
              <a:t> ファイル スライドショー操作方法</a:t>
            </a:r>
          </a:p>
        </p:txBody>
      </p:sp>
      <p:sp>
        <p:nvSpPr>
          <p:cNvPr id="42" name="正方形/長方形 41">
            <a:extLst>
              <a:ext uri="{FF2B5EF4-FFF2-40B4-BE49-F238E27FC236}">
                <a16:creationId xmlns:a16="http://schemas.microsoft.com/office/drawing/2014/main" id="{7C0A339C-EF5F-48D0-984A-A104FFD23C84}"/>
              </a:ext>
            </a:extLst>
          </p:cNvPr>
          <p:cNvSpPr/>
          <p:nvPr/>
        </p:nvSpPr>
        <p:spPr>
          <a:xfrm>
            <a:off x="2653094" y="2411506"/>
            <a:ext cx="2894029" cy="150829"/>
          </a:xfrm>
          <a:prstGeom prst="rect">
            <a:avLst/>
          </a:prstGeom>
          <a:solidFill>
            <a:schemeClr val="accent4">
              <a:lumMod val="60000"/>
              <a:lumOff val="40000"/>
              <a:alpha val="5019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2">
                  <a:lumMod val="10000"/>
                </a:schemeClr>
              </a:solidFill>
            </a:endParaRPr>
          </a:p>
        </p:txBody>
      </p:sp>
      <p:pic>
        <p:nvPicPr>
          <p:cNvPr id="43" name="図 42">
            <a:extLst>
              <a:ext uri="{FF2B5EF4-FFF2-40B4-BE49-F238E27FC236}">
                <a16:creationId xmlns:a16="http://schemas.microsoft.com/office/drawing/2014/main" id="{8EF43433-270E-452C-AF4F-C4E56D628CC1}"/>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460994" y="1808305"/>
            <a:ext cx="960749" cy="960749"/>
          </a:xfrm>
          <a:prstGeom prst="rect">
            <a:avLst/>
          </a:prstGeom>
          <a:effectLst>
            <a:outerShdw blurRad="50800" dist="38100" algn="l" rotWithShape="0">
              <a:prstClr val="black">
                <a:alpha val="40000"/>
              </a:prstClr>
            </a:outerShdw>
          </a:effectLst>
        </p:spPr>
      </p:pic>
      <p:sp>
        <p:nvSpPr>
          <p:cNvPr id="44" name="テキスト ボックス 43">
            <a:extLst>
              <a:ext uri="{FF2B5EF4-FFF2-40B4-BE49-F238E27FC236}">
                <a16:creationId xmlns:a16="http://schemas.microsoft.com/office/drawing/2014/main" id="{CDC45893-07A6-49FC-B682-C0043351AE80}"/>
              </a:ext>
            </a:extLst>
          </p:cNvPr>
          <p:cNvSpPr txBox="1"/>
          <p:nvPr/>
        </p:nvSpPr>
        <p:spPr>
          <a:xfrm>
            <a:off x="2648774" y="2168636"/>
            <a:ext cx="2888922" cy="400110"/>
          </a:xfrm>
          <a:prstGeom prst="rect">
            <a:avLst/>
          </a:prstGeom>
          <a:noFill/>
        </p:spPr>
        <p:txBody>
          <a:bodyPr wrap="square" rtlCol="0">
            <a:spAutoFit/>
          </a:bodyPr>
          <a:lstStyle/>
          <a:p>
            <a:r>
              <a:rPr kumimoji="1" lang="ja-JP" altLang="en-US" sz="2000" dirty="0">
                <a:solidFill>
                  <a:schemeClr val="tx2">
                    <a:lumMod val="10000"/>
                  </a:schemeClr>
                </a:solidFill>
                <a:latin typeface="BIZ UDPゴシック" panose="020B0400000000000000" pitchFamily="50" charset="-128"/>
                <a:ea typeface="BIZ UDPゴシック" panose="020B0400000000000000" pitchFamily="50" charset="-128"/>
              </a:rPr>
              <a:t>パソコンを使用する場合</a:t>
            </a:r>
          </a:p>
        </p:txBody>
      </p:sp>
      <p:pic>
        <p:nvPicPr>
          <p:cNvPr id="45" name="図 44">
            <a:extLst>
              <a:ext uri="{FF2B5EF4-FFF2-40B4-BE49-F238E27FC236}">
                <a16:creationId xmlns:a16="http://schemas.microsoft.com/office/drawing/2014/main" id="{7108C8DE-EB2F-4C9E-B200-18771DA0EBD8}"/>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113861" y="1512508"/>
            <a:ext cx="4565520" cy="1805418"/>
          </a:xfrm>
          <a:prstGeom prst="rect">
            <a:avLst/>
          </a:prstGeom>
        </p:spPr>
      </p:pic>
      <p:sp>
        <p:nvSpPr>
          <p:cNvPr id="46" name="四角形: 角を丸くする 45">
            <a:extLst>
              <a:ext uri="{FF2B5EF4-FFF2-40B4-BE49-F238E27FC236}">
                <a16:creationId xmlns:a16="http://schemas.microsoft.com/office/drawing/2014/main" id="{8BA6A71E-8E35-4278-9B66-D8C07A220510}"/>
              </a:ext>
            </a:extLst>
          </p:cNvPr>
          <p:cNvSpPr/>
          <p:nvPr/>
        </p:nvSpPr>
        <p:spPr>
          <a:xfrm>
            <a:off x="7540257" y="1581012"/>
            <a:ext cx="292230" cy="231486"/>
          </a:xfrm>
          <a:prstGeom prst="roundRect">
            <a:avLst>
              <a:gd name="adj" fmla="val 20739"/>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2">
                  <a:lumMod val="10000"/>
                </a:schemeClr>
              </a:solidFill>
            </a:endParaRPr>
          </a:p>
        </p:txBody>
      </p:sp>
      <p:sp>
        <p:nvSpPr>
          <p:cNvPr id="47" name="テキスト ボックス 46">
            <a:extLst>
              <a:ext uri="{FF2B5EF4-FFF2-40B4-BE49-F238E27FC236}">
                <a16:creationId xmlns:a16="http://schemas.microsoft.com/office/drawing/2014/main" id="{F6F97796-72D5-4A86-840C-705903383335}"/>
              </a:ext>
            </a:extLst>
          </p:cNvPr>
          <p:cNvSpPr txBox="1"/>
          <p:nvPr/>
        </p:nvSpPr>
        <p:spPr>
          <a:xfrm>
            <a:off x="7091302" y="2026766"/>
            <a:ext cx="2850943" cy="860557"/>
          </a:xfrm>
          <a:prstGeom prst="rect">
            <a:avLst/>
          </a:prstGeom>
          <a:solidFill>
            <a:schemeClr val="accent4">
              <a:lumMod val="20000"/>
              <a:lumOff val="80000"/>
              <a:alpha val="74902"/>
            </a:schemeClr>
          </a:solidFill>
          <a:ln w="28575">
            <a:solidFill>
              <a:schemeClr val="accent4"/>
            </a:solidFill>
          </a:ln>
        </p:spPr>
        <p:txBody>
          <a:bodyPr wrap="square" rtlCol="0">
            <a:spAutoFit/>
          </a:bodyPr>
          <a:lstStyle/>
          <a:p>
            <a:pPr>
              <a:lnSpc>
                <a:spcPct val="150000"/>
              </a:lnSpc>
            </a:pPr>
            <a:r>
              <a:rPr kumimoji="1" lang="ja-JP" altLang="en-US" sz="1600" dirty="0">
                <a:solidFill>
                  <a:schemeClr val="tx2">
                    <a:lumMod val="10000"/>
                  </a:schemeClr>
                </a:solidFill>
                <a:latin typeface="BIZ UDPゴシック" panose="020B0400000000000000" pitchFamily="50" charset="-128"/>
                <a:ea typeface="BIZ UDPゴシック" panose="020B0400000000000000" pitchFamily="50" charset="-128"/>
              </a:rPr>
              <a:t>キーボードの</a:t>
            </a:r>
            <a:r>
              <a:rPr kumimoji="1" lang="ja-JP" altLang="en-US" sz="2000" b="1" dirty="0">
                <a:solidFill>
                  <a:schemeClr val="tx2">
                    <a:lumMod val="10000"/>
                  </a:schemeClr>
                </a:solidFill>
                <a:latin typeface="BIZ UDPゴシック" panose="020B0400000000000000" pitchFamily="50" charset="-128"/>
                <a:ea typeface="BIZ UDPゴシック" panose="020B0400000000000000" pitchFamily="50" charset="-128"/>
              </a:rPr>
              <a:t>「</a:t>
            </a:r>
            <a:r>
              <a:rPr kumimoji="1" lang="en-US" altLang="ja-JP" sz="2000" b="1" dirty="0">
                <a:solidFill>
                  <a:schemeClr val="tx2">
                    <a:lumMod val="10000"/>
                  </a:schemeClr>
                </a:solidFill>
                <a:latin typeface="BIZ UDPゴシック" panose="020B0400000000000000" pitchFamily="50" charset="-128"/>
                <a:ea typeface="BIZ UDPゴシック" panose="020B0400000000000000" pitchFamily="50" charset="-128"/>
              </a:rPr>
              <a:t>F5</a:t>
            </a:r>
            <a:r>
              <a:rPr kumimoji="1" lang="ja-JP" altLang="en-US" sz="2000" b="1" dirty="0">
                <a:solidFill>
                  <a:schemeClr val="tx2">
                    <a:lumMod val="10000"/>
                  </a:schemeClr>
                </a:solidFill>
                <a:latin typeface="BIZ UDPゴシック" panose="020B0400000000000000" pitchFamily="50" charset="-128"/>
                <a:ea typeface="BIZ UDPゴシック" panose="020B0400000000000000" pitchFamily="50" charset="-128"/>
              </a:rPr>
              <a:t>」</a:t>
            </a:r>
            <a:r>
              <a:rPr kumimoji="1" lang="ja-JP" altLang="en-US" sz="1600" dirty="0">
                <a:solidFill>
                  <a:schemeClr val="tx2">
                    <a:lumMod val="10000"/>
                  </a:schemeClr>
                </a:solidFill>
                <a:latin typeface="BIZ UDPゴシック" panose="020B0400000000000000" pitchFamily="50" charset="-128"/>
                <a:ea typeface="BIZ UDPゴシック" panose="020B0400000000000000" pitchFamily="50" charset="-128"/>
              </a:rPr>
              <a:t>を押すと</a:t>
            </a:r>
            <a:endParaRPr kumimoji="1" lang="en-US" altLang="ja-JP" sz="1600" dirty="0">
              <a:solidFill>
                <a:schemeClr val="tx2">
                  <a:lumMod val="10000"/>
                </a:schemeClr>
              </a:solidFill>
              <a:latin typeface="BIZ UDPゴシック" panose="020B0400000000000000" pitchFamily="50" charset="-128"/>
              <a:ea typeface="BIZ UDPゴシック" panose="020B0400000000000000" pitchFamily="50" charset="-128"/>
            </a:endParaRPr>
          </a:p>
          <a:p>
            <a:pPr>
              <a:lnSpc>
                <a:spcPct val="150000"/>
              </a:lnSpc>
            </a:pPr>
            <a:r>
              <a:rPr kumimoji="1" lang="ja-JP" altLang="en-US" sz="1600" dirty="0">
                <a:solidFill>
                  <a:schemeClr val="tx2">
                    <a:lumMod val="10000"/>
                  </a:schemeClr>
                </a:solidFill>
                <a:latin typeface="BIZ UDPゴシック" panose="020B0400000000000000" pitchFamily="50" charset="-128"/>
                <a:ea typeface="BIZ UDPゴシック" panose="020B0400000000000000" pitchFamily="50" charset="-128"/>
              </a:rPr>
              <a:t>クイズが始まります。</a:t>
            </a:r>
          </a:p>
        </p:txBody>
      </p:sp>
      <p:cxnSp>
        <p:nvCxnSpPr>
          <p:cNvPr id="48" name="直線矢印コネクタ 47">
            <a:extLst>
              <a:ext uri="{FF2B5EF4-FFF2-40B4-BE49-F238E27FC236}">
                <a16:creationId xmlns:a16="http://schemas.microsoft.com/office/drawing/2014/main" id="{31A2B649-890B-448F-A780-D60A486126F2}"/>
              </a:ext>
            </a:extLst>
          </p:cNvPr>
          <p:cNvCxnSpPr>
            <a:cxnSpLocks/>
          </p:cNvCxnSpPr>
          <p:nvPr/>
        </p:nvCxnSpPr>
        <p:spPr>
          <a:xfrm flipH="1" flipV="1">
            <a:off x="7728915" y="1820190"/>
            <a:ext cx="94267" cy="292231"/>
          </a:xfrm>
          <a:prstGeom prst="straightConnector1">
            <a:avLst/>
          </a:prstGeom>
          <a:ln w="38100">
            <a:solidFill>
              <a:srgbClr val="FF5050"/>
            </a:solidFill>
            <a:tailEnd type="triangle"/>
          </a:ln>
        </p:spPr>
        <p:style>
          <a:lnRef idx="1">
            <a:schemeClr val="accent2"/>
          </a:lnRef>
          <a:fillRef idx="0">
            <a:schemeClr val="accent2"/>
          </a:fillRef>
          <a:effectRef idx="0">
            <a:schemeClr val="accent2"/>
          </a:effectRef>
          <a:fontRef idx="minor">
            <a:schemeClr val="tx1"/>
          </a:fontRef>
        </p:style>
      </p:cxnSp>
      <p:sp>
        <p:nvSpPr>
          <p:cNvPr id="49" name="テキスト ボックス 48">
            <a:extLst>
              <a:ext uri="{FF2B5EF4-FFF2-40B4-BE49-F238E27FC236}">
                <a16:creationId xmlns:a16="http://schemas.microsoft.com/office/drawing/2014/main" id="{7CAB9C57-5618-4E38-B91D-0EDE57C77EA0}"/>
              </a:ext>
            </a:extLst>
          </p:cNvPr>
          <p:cNvSpPr txBox="1"/>
          <p:nvPr/>
        </p:nvSpPr>
        <p:spPr>
          <a:xfrm>
            <a:off x="8328032" y="395842"/>
            <a:ext cx="1548000" cy="261610"/>
          </a:xfrm>
          <a:prstGeom prst="rect">
            <a:avLst/>
          </a:prstGeom>
          <a:noFill/>
        </p:spPr>
        <p:txBody>
          <a:bodyPr wrap="square" rtlCol="0">
            <a:spAutoFit/>
          </a:bodyPr>
          <a:lstStyle/>
          <a:p>
            <a:pPr algn="dist"/>
            <a:r>
              <a:rPr kumimoji="1" lang="ja-JP" altLang="en-US" sz="1050" dirty="0">
                <a:solidFill>
                  <a:schemeClr val="tx2">
                    <a:lumMod val="10000"/>
                  </a:schemeClr>
                </a:solidFill>
                <a:latin typeface="BIZ UDPゴシック" panose="020B0400000000000000" pitchFamily="50" charset="-128"/>
                <a:ea typeface="BIZ UDPゴシック" panose="020B0400000000000000" pitchFamily="50" charset="-128"/>
              </a:rPr>
              <a:t>そうさほうほう</a:t>
            </a:r>
          </a:p>
        </p:txBody>
      </p:sp>
      <p:sp>
        <p:nvSpPr>
          <p:cNvPr id="50" name="テキスト ボックス 49">
            <a:extLst>
              <a:ext uri="{FF2B5EF4-FFF2-40B4-BE49-F238E27FC236}">
                <a16:creationId xmlns:a16="http://schemas.microsoft.com/office/drawing/2014/main" id="{583E16AD-B6E4-4407-807A-FD650E1585D4}"/>
              </a:ext>
            </a:extLst>
          </p:cNvPr>
          <p:cNvSpPr txBox="1"/>
          <p:nvPr/>
        </p:nvSpPr>
        <p:spPr>
          <a:xfrm>
            <a:off x="3874258" y="2047315"/>
            <a:ext cx="612000" cy="230832"/>
          </a:xfrm>
          <a:prstGeom prst="rect">
            <a:avLst/>
          </a:prstGeom>
          <a:noFill/>
        </p:spPr>
        <p:txBody>
          <a:bodyPr wrap="square" rtlCol="0">
            <a:spAutoFit/>
          </a:bodyPr>
          <a:lstStyle/>
          <a:p>
            <a:pPr algn="dist"/>
            <a:r>
              <a:rPr kumimoji="1" lang="ja-JP" altLang="en-US" sz="900" dirty="0">
                <a:solidFill>
                  <a:schemeClr val="tx2">
                    <a:lumMod val="10000"/>
                  </a:schemeClr>
                </a:solidFill>
                <a:latin typeface="BIZ UDPゴシック" panose="020B0400000000000000" pitchFamily="50" charset="-128"/>
                <a:ea typeface="BIZ UDPゴシック" panose="020B0400000000000000" pitchFamily="50" charset="-128"/>
              </a:rPr>
              <a:t>しよう</a:t>
            </a:r>
          </a:p>
        </p:txBody>
      </p:sp>
      <p:sp>
        <p:nvSpPr>
          <p:cNvPr id="51" name="テキスト ボックス 50">
            <a:extLst>
              <a:ext uri="{FF2B5EF4-FFF2-40B4-BE49-F238E27FC236}">
                <a16:creationId xmlns:a16="http://schemas.microsoft.com/office/drawing/2014/main" id="{E0CD1469-3B7A-4593-8D18-E0FADBAD3ACB}"/>
              </a:ext>
            </a:extLst>
          </p:cNvPr>
          <p:cNvSpPr txBox="1"/>
          <p:nvPr/>
        </p:nvSpPr>
        <p:spPr>
          <a:xfrm>
            <a:off x="4851699" y="2047315"/>
            <a:ext cx="612000" cy="230832"/>
          </a:xfrm>
          <a:prstGeom prst="rect">
            <a:avLst/>
          </a:prstGeom>
          <a:noFill/>
        </p:spPr>
        <p:txBody>
          <a:bodyPr wrap="square" rtlCol="0">
            <a:spAutoFit/>
          </a:bodyPr>
          <a:lstStyle/>
          <a:p>
            <a:pPr algn="dist"/>
            <a:r>
              <a:rPr kumimoji="1" lang="ja-JP" altLang="en-US" sz="900" dirty="0">
                <a:solidFill>
                  <a:schemeClr val="tx2">
                    <a:lumMod val="10000"/>
                  </a:schemeClr>
                </a:solidFill>
                <a:latin typeface="BIZ UDPゴシック" panose="020B0400000000000000" pitchFamily="50" charset="-128"/>
                <a:ea typeface="BIZ UDPゴシック" panose="020B0400000000000000" pitchFamily="50" charset="-128"/>
              </a:rPr>
              <a:t>ばあい</a:t>
            </a:r>
          </a:p>
        </p:txBody>
      </p:sp>
      <p:pic>
        <p:nvPicPr>
          <p:cNvPr id="52" name="図 51">
            <a:extLst>
              <a:ext uri="{FF2B5EF4-FFF2-40B4-BE49-F238E27FC236}">
                <a16:creationId xmlns:a16="http://schemas.microsoft.com/office/drawing/2014/main" id="{F5690D69-E12D-409B-B69F-7D13D9714A53}"/>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460994" y="4110827"/>
            <a:ext cx="960749" cy="960749"/>
          </a:xfrm>
          <a:prstGeom prst="rect">
            <a:avLst/>
          </a:prstGeom>
          <a:effectLst>
            <a:outerShdw blurRad="50800" dist="38100" algn="l" rotWithShape="0">
              <a:prstClr val="black">
                <a:alpha val="40000"/>
              </a:prstClr>
            </a:outerShdw>
          </a:effectLst>
        </p:spPr>
      </p:pic>
      <p:sp>
        <p:nvSpPr>
          <p:cNvPr id="53" name="正方形/長方形 52">
            <a:extLst>
              <a:ext uri="{FF2B5EF4-FFF2-40B4-BE49-F238E27FC236}">
                <a16:creationId xmlns:a16="http://schemas.microsoft.com/office/drawing/2014/main" id="{CC3817EB-2B14-4F5D-909C-C91E522E6E2D}"/>
              </a:ext>
            </a:extLst>
          </p:cNvPr>
          <p:cNvSpPr/>
          <p:nvPr/>
        </p:nvSpPr>
        <p:spPr>
          <a:xfrm>
            <a:off x="2653095" y="4428461"/>
            <a:ext cx="3816000" cy="150829"/>
          </a:xfrm>
          <a:prstGeom prst="rect">
            <a:avLst/>
          </a:prstGeom>
          <a:solidFill>
            <a:schemeClr val="accent4">
              <a:lumMod val="60000"/>
              <a:lumOff val="40000"/>
              <a:alpha val="5019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2">
                  <a:lumMod val="10000"/>
                </a:schemeClr>
              </a:solidFill>
            </a:endParaRPr>
          </a:p>
        </p:txBody>
      </p:sp>
      <p:sp>
        <p:nvSpPr>
          <p:cNvPr id="54" name="正方形/長方形 53">
            <a:extLst>
              <a:ext uri="{FF2B5EF4-FFF2-40B4-BE49-F238E27FC236}">
                <a16:creationId xmlns:a16="http://schemas.microsoft.com/office/drawing/2014/main" id="{F475EFB5-01D1-42EF-A820-149A45C1A84B}"/>
              </a:ext>
            </a:extLst>
          </p:cNvPr>
          <p:cNvSpPr/>
          <p:nvPr/>
        </p:nvSpPr>
        <p:spPr>
          <a:xfrm>
            <a:off x="2648775" y="4869328"/>
            <a:ext cx="1692000" cy="150829"/>
          </a:xfrm>
          <a:prstGeom prst="rect">
            <a:avLst/>
          </a:prstGeom>
          <a:solidFill>
            <a:schemeClr val="accent4">
              <a:lumMod val="60000"/>
              <a:lumOff val="40000"/>
              <a:alpha val="5019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2">
                  <a:lumMod val="10000"/>
                </a:schemeClr>
              </a:solidFill>
            </a:endParaRPr>
          </a:p>
        </p:txBody>
      </p:sp>
      <p:sp>
        <p:nvSpPr>
          <p:cNvPr id="55" name="テキスト ボックス 54">
            <a:extLst>
              <a:ext uri="{FF2B5EF4-FFF2-40B4-BE49-F238E27FC236}">
                <a16:creationId xmlns:a16="http://schemas.microsoft.com/office/drawing/2014/main" id="{6B816B0F-8627-4108-B21A-4BDB4FB90284}"/>
              </a:ext>
            </a:extLst>
          </p:cNvPr>
          <p:cNvSpPr txBox="1"/>
          <p:nvPr/>
        </p:nvSpPr>
        <p:spPr>
          <a:xfrm>
            <a:off x="2648775" y="4091288"/>
            <a:ext cx="3887425" cy="937180"/>
          </a:xfrm>
          <a:prstGeom prst="rect">
            <a:avLst/>
          </a:prstGeom>
          <a:noFill/>
        </p:spPr>
        <p:txBody>
          <a:bodyPr wrap="square" rtlCol="0">
            <a:spAutoFit/>
          </a:bodyPr>
          <a:lstStyle/>
          <a:p>
            <a:pPr>
              <a:lnSpc>
                <a:spcPct val="150000"/>
              </a:lnSpc>
            </a:pPr>
            <a:r>
              <a:rPr kumimoji="1" lang="ja-JP" altLang="en-US" sz="2000" dirty="0">
                <a:solidFill>
                  <a:schemeClr val="tx2">
                    <a:lumMod val="10000"/>
                  </a:schemeClr>
                </a:solidFill>
                <a:latin typeface="BIZ UDPゴシック" panose="020B0400000000000000" pitchFamily="50" charset="-128"/>
                <a:ea typeface="BIZ UDPゴシック" panose="020B0400000000000000" pitchFamily="50" charset="-128"/>
              </a:rPr>
              <a:t>スマートフォンまたはタブレットを</a:t>
            </a:r>
            <a:endParaRPr kumimoji="1" lang="en-US" altLang="ja-JP" sz="2000" dirty="0">
              <a:solidFill>
                <a:schemeClr val="tx2">
                  <a:lumMod val="10000"/>
                </a:schemeClr>
              </a:solidFill>
              <a:latin typeface="BIZ UDPゴシック" panose="020B0400000000000000" pitchFamily="50" charset="-128"/>
              <a:ea typeface="BIZ UDPゴシック" panose="020B0400000000000000" pitchFamily="50" charset="-128"/>
            </a:endParaRPr>
          </a:p>
          <a:p>
            <a:pPr>
              <a:lnSpc>
                <a:spcPct val="150000"/>
              </a:lnSpc>
            </a:pPr>
            <a:r>
              <a:rPr kumimoji="1" lang="ja-JP" altLang="en-US" sz="2000" dirty="0">
                <a:solidFill>
                  <a:schemeClr val="tx2">
                    <a:lumMod val="10000"/>
                  </a:schemeClr>
                </a:solidFill>
                <a:latin typeface="BIZ UDPゴシック" panose="020B0400000000000000" pitchFamily="50" charset="-128"/>
                <a:ea typeface="BIZ UDPゴシック" panose="020B0400000000000000" pitchFamily="50" charset="-128"/>
              </a:rPr>
              <a:t>使用する場合 </a:t>
            </a:r>
            <a:r>
              <a:rPr kumimoji="1" lang="en-US" altLang="ja-JP" sz="1400" dirty="0">
                <a:solidFill>
                  <a:schemeClr val="tx2">
                    <a:lumMod val="10000"/>
                  </a:schemeClr>
                </a:solidFill>
                <a:latin typeface="BIZ UDPゴシック" panose="020B0400000000000000" pitchFamily="50" charset="-128"/>
                <a:ea typeface="BIZ UDPゴシック" panose="020B0400000000000000" pitchFamily="50" charset="-128"/>
              </a:rPr>
              <a:t>(※)</a:t>
            </a:r>
            <a:endParaRPr kumimoji="1" lang="en-US" altLang="ja-JP" sz="2000" dirty="0">
              <a:solidFill>
                <a:schemeClr val="tx2">
                  <a:lumMod val="10000"/>
                </a:schemeClr>
              </a:solidFill>
              <a:latin typeface="BIZ UDPゴシック" panose="020B0400000000000000" pitchFamily="50" charset="-128"/>
              <a:ea typeface="BIZ UDPゴシック" panose="020B0400000000000000" pitchFamily="50" charset="-128"/>
            </a:endParaRPr>
          </a:p>
        </p:txBody>
      </p:sp>
      <p:sp>
        <p:nvSpPr>
          <p:cNvPr id="56" name="テキスト ボックス 55">
            <a:extLst>
              <a:ext uri="{FF2B5EF4-FFF2-40B4-BE49-F238E27FC236}">
                <a16:creationId xmlns:a16="http://schemas.microsoft.com/office/drawing/2014/main" id="{FDE43195-AA4D-4560-A51E-F546F01B4A7E}"/>
              </a:ext>
            </a:extLst>
          </p:cNvPr>
          <p:cNvSpPr txBox="1"/>
          <p:nvPr/>
        </p:nvSpPr>
        <p:spPr>
          <a:xfrm>
            <a:off x="2704199" y="4493477"/>
            <a:ext cx="612000" cy="230832"/>
          </a:xfrm>
          <a:prstGeom prst="rect">
            <a:avLst/>
          </a:prstGeom>
          <a:noFill/>
        </p:spPr>
        <p:txBody>
          <a:bodyPr wrap="square" rtlCol="0">
            <a:spAutoFit/>
          </a:bodyPr>
          <a:lstStyle/>
          <a:p>
            <a:pPr algn="dist"/>
            <a:r>
              <a:rPr kumimoji="1" lang="ja-JP" altLang="en-US" sz="900" dirty="0">
                <a:solidFill>
                  <a:schemeClr val="tx2">
                    <a:lumMod val="10000"/>
                  </a:schemeClr>
                </a:solidFill>
                <a:latin typeface="BIZ UDPゴシック" panose="020B0400000000000000" pitchFamily="50" charset="-128"/>
                <a:ea typeface="BIZ UDPゴシック" panose="020B0400000000000000" pitchFamily="50" charset="-128"/>
              </a:rPr>
              <a:t>しよう</a:t>
            </a:r>
          </a:p>
        </p:txBody>
      </p:sp>
      <p:sp>
        <p:nvSpPr>
          <p:cNvPr id="57" name="テキスト ボックス 56">
            <a:extLst>
              <a:ext uri="{FF2B5EF4-FFF2-40B4-BE49-F238E27FC236}">
                <a16:creationId xmlns:a16="http://schemas.microsoft.com/office/drawing/2014/main" id="{57EFF4A6-EAB2-420F-8E37-8CC07E504569}"/>
              </a:ext>
            </a:extLst>
          </p:cNvPr>
          <p:cNvSpPr txBox="1"/>
          <p:nvPr/>
        </p:nvSpPr>
        <p:spPr>
          <a:xfrm>
            <a:off x="3681640" y="4493477"/>
            <a:ext cx="612000" cy="230832"/>
          </a:xfrm>
          <a:prstGeom prst="rect">
            <a:avLst/>
          </a:prstGeom>
          <a:noFill/>
        </p:spPr>
        <p:txBody>
          <a:bodyPr wrap="square" rtlCol="0">
            <a:spAutoFit/>
          </a:bodyPr>
          <a:lstStyle/>
          <a:p>
            <a:pPr algn="dist"/>
            <a:r>
              <a:rPr kumimoji="1" lang="ja-JP" altLang="en-US" sz="900" dirty="0">
                <a:solidFill>
                  <a:schemeClr val="tx2">
                    <a:lumMod val="10000"/>
                  </a:schemeClr>
                </a:solidFill>
                <a:latin typeface="BIZ UDPゴシック" panose="020B0400000000000000" pitchFamily="50" charset="-128"/>
                <a:ea typeface="BIZ UDPゴシック" panose="020B0400000000000000" pitchFamily="50" charset="-128"/>
              </a:rPr>
              <a:t>ばあい</a:t>
            </a:r>
          </a:p>
        </p:txBody>
      </p:sp>
      <p:pic>
        <p:nvPicPr>
          <p:cNvPr id="58" name="図 57">
            <a:extLst>
              <a:ext uri="{FF2B5EF4-FFF2-40B4-BE49-F238E27FC236}">
                <a16:creationId xmlns:a16="http://schemas.microsoft.com/office/drawing/2014/main" id="{63434308-B649-4ABC-9C59-4263E5BB2317}"/>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6876566" y="3727088"/>
            <a:ext cx="1817575" cy="2914470"/>
          </a:xfrm>
          <a:prstGeom prst="rect">
            <a:avLst/>
          </a:prstGeom>
        </p:spPr>
      </p:pic>
      <p:pic>
        <p:nvPicPr>
          <p:cNvPr id="59" name="図 58">
            <a:extLst>
              <a:ext uri="{FF2B5EF4-FFF2-40B4-BE49-F238E27FC236}">
                <a16:creationId xmlns:a16="http://schemas.microsoft.com/office/drawing/2014/main" id="{912BE43A-698D-4460-A98C-39F47C9FAB0B}"/>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8861807" y="3727088"/>
            <a:ext cx="1817575" cy="2914470"/>
          </a:xfrm>
          <a:prstGeom prst="rect">
            <a:avLst/>
          </a:prstGeom>
        </p:spPr>
      </p:pic>
      <p:pic>
        <p:nvPicPr>
          <p:cNvPr id="60" name="図 59">
            <a:extLst>
              <a:ext uri="{FF2B5EF4-FFF2-40B4-BE49-F238E27FC236}">
                <a16:creationId xmlns:a16="http://schemas.microsoft.com/office/drawing/2014/main" id="{A676EE65-5500-4411-A183-D4EB3B01DE47}"/>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6958005" y="3981812"/>
            <a:ext cx="1647280" cy="2557127"/>
          </a:xfrm>
          <a:prstGeom prst="roundRect">
            <a:avLst>
              <a:gd name="adj" fmla="val 9729"/>
            </a:avLst>
          </a:prstGeom>
        </p:spPr>
      </p:pic>
      <p:pic>
        <p:nvPicPr>
          <p:cNvPr id="61" name="図 60">
            <a:extLst>
              <a:ext uri="{FF2B5EF4-FFF2-40B4-BE49-F238E27FC236}">
                <a16:creationId xmlns:a16="http://schemas.microsoft.com/office/drawing/2014/main" id="{D6B098BB-6E41-47A1-A493-B17439882596}"/>
              </a:ext>
            </a:extLst>
          </p:cNvPr>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8958967" y="3953228"/>
            <a:ext cx="1601735" cy="2554503"/>
          </a:xfrm>
          <a:prstGeom prst="roundRect">
            <a:avLst>
              <a:gd name="adj" fmla="val 0"/>
            </a:avLst>
          </a:prstGeom>
        </p:spPr>
      </p:pic>
      <p:sp>
        <p:nvSpPr>
          <p:cNvPr id="62" name="テキスト ボックス 61">
            <a:extLst>
              <a:ext uri="{FF2B5EF4-FFF2-40B4-BE49-F238E27FC236}">
                <a16:creationId xmlns:a16="http://schemas.microsoft.com/office/drawing/2014/main" id="{F9AF0A8A-7810-4865-8D7C-BC438D543343}"/>
              </a:ext>
            </a:extLst>
          </p:cNvPr>
          <p:cNvSpPr txBox="1"/>
          <p:nvPr/>
        </p:nvSpPr>
        <p:spPr>
          <a:xfrm>
            <a:off x="1578629" y="5493104"/>
            <a:ext cx="4874319" cy="502317"/>
          </a:xfrm>
          <a:prstGeom prst="rect">
            <a:avLst/>
          </a:prstGeom>
          <a:noFill/>
          <a:ln>
            <a:noFill/>
          </a:ln>
        </p:spPr>
        <p:txBody>
          <a:bodyPr wrap="square" rtlCol="0">
            <a:spAutoFit/>
          </a:bodyPr>
          <a:lstStyle/>
          <a:p>
            <a:pPr>
              <a:lnSpc>
                <a:spcPct val="120000"/>
              </a:lnSpc>
            </a:pPr>
            <a:r>
              <a:rPr lang="ja-JP" altLang="en-US" sz="1200" dirty="0">
                <a:solidFill>
                  <a:schemeClr val="tx2">
                    <a:lumMod val="10000"/>
                  </a:schemeClr>
                </a:solidFill>
                <a:latin typeface="BIZ UDPゴシック" panose="020B0400000000000000" pitchFamily="50" charset="-128"/>
                <a:ea typeface="BIZ UDPゴシック" panose="020B0400000000000000" pitchFamily="50" charset="-128"/>
              </a:rPr>
              <a:t>その他の</a:t>
            </a:r>
            <a:r>
              <a:rPr lang="en-US" altLang="ja-JP" sz="1200" dirty="0">
                <a:solidFill>
                  <a:schemeClr val="tx2">
                    <a:lumMod val="10000"/>
                  </a:schemeClr>
                </a:solidFill>
                <a:latin typeface="BIZ UDPゴシック" panose="020B0400000000000000" pitchFamily="50" charset="-128"/>
                <a:ea typeface="BIZ UDPゴシック" panose="020B0400000000000000" pitchFamily="50" charset="-128"/>
              </a:rPr>
              <a:t>PowerPoint</a:t>
            </a:r>
            <a:r>
              <a:rPr lang="ja-JP" altLang="en-US" sz="1200" dirty="0">
                <a:solidFill>
                  <a:schemeClr val="tx2">
                    <a:lumMod val="10000"/>
                  </a:schemeClr>
                </a:solidFill>
                <a:latin typeface="BIZ UDPゴシック" panose="020B0400000000000000" pitchFamily="50" charset="-128"/>
                <a:ea typeface="BIZ UDPゴシック" panose="020B0400000000000000" pitchFamily="50" charset="-128"/>
              </a:rPr>
              <a:t>ファイルを読むことが出来るアプリケーションを</a:t>
            </a:r>
            <a:endParaRPr lang="en-US" altLang="ja-JP" sz="1200" dirty="0">
              <a:solidFill>
                <a:schemeClr val="tx2">
                  <a:lumMod val="10000"/>
                </a:schemeClr>
              </a:solidFill>
              <a:latin typeface="BIZ UDPゴシック" panose="020B0400000000000000" pitchFamily="50" charset="-128"/>
              <a:ea typeface="BIZ UDPゴシック" panose="020B0400000000000000" pitchFamily="50" charset="-128"/>
            </a:endParaRPr>
          </a:p>
          <a:p>
            <a:pPr>
              <a:lnSpc>
                <a:spcPct val="120000"/>
              </a:lnSpc>
            </a:pPr>
            <a:r>
              <a:rPr lang="ja-JP" altLang="en-US" sz="1200" dirty="0">
                <a:solidFill>
                  <a:schemeClr val="tx2">
                    <a:lumMod val="10000"/>
                  </a:schemeClr>
                </a:solidFill>
                <a:latin typeface="BIZ UDPゴシック" panose="020B0400000000000000" pitchFamily="50" charset="-128"/>
                <a:ea typeface="BIZ UDPゴシック" panose="020B0400000000000000" pitchFamily="50" charset="-128"/>
              </a:rPr>
              <a:t>ご利用の場合は、表示が異なる場合があります。</a:t>
            </a:r>
            <a:endParaRPr kumimoji="1" lang="ja-JP" altLang="en-US" sz="1200" dirty="0">
              <a:solidFill>
                <a:schemeClr val="tx2">
                  <a:lumMod val="10000"/>
                </a:schemeClr>
              </a:solidFill>
              <a:latin typeface="BIZ UDPゴシック" panose="020B0400000000000000" pitchFamily="50" charset="-128"/>
              <a:ea typeface="BIZ UDPゴシック" panose="020B0400000000000000" pitchFamily="50" charset="-128"/>
            </a:endParaRPr>
          </a:p>
        </p:txBody>
      </p:sp>
      <p:sp>
        <p:nvSpPr>
          <p:cNvPr id="63" name="テキスト ボックス 62">
            <a:extLst>
              <a:ext uri="{FF2B5EF4-FFF2-40B4-BE49-F238E27FC236}">
                <a16:creationId xmlns:a16="http://schemas.microsoft.com/office/drawing/2014/main" id="{10D587E4-5BE2-41A1-8E6C-75F3494EF842}"/>
              </a:ext>
            </a:extLst>
          </p:cNvPr>
          <p:cNvSpPr txBox="1"/>
          <p:nvPr/>
        </p:nvSpPr>
        <p:spPr>
          <a:xfrm>
            <a:off x="1418193" y="5196238"/>
            <a:ext cx="5283614" cy="307777"/>
          </a:xfrm>
          <a:prstGeom prst="rect">
            <a:avLst/>
          </a:prstGeom>
          <a:noFill/>
        </p:spPr>
        <p:txBody>
          <a:bodyPr wrap="square" rtlCol="0">
            <a:spAutoFit/>
          </a:bodyPr>
          <a:lstStyle/>
          <a:p>
            <a:r>
              <a:rPr lang="en-US" altLang="ja-JP" sz="1400" dirty="0">
                <a:solidFill>
                  <a:schemeClr val="tx2">
                    <a:lumMod val="10000"/>
                  </a:schemeClr>
                </a:solidFill>
                <a:latin typeface="BIZ UDPゴシック" panose="020B0400000000000000" pitchFamily="50" charset="-128"/>
                <a:ea typeface="BIZ UDPゴシック" panose="020B0400000000000000" pitchFamily="50" charset="-128"/>
              </a:rPr>
              <a:t>※Microsoft</a:t>
            </a:r>
            <a:r>
              <a:rPr lang="ja-JP" altLang="en-US" sz="1400" dirty="0">
                <a:solidFill>
                  <a:schemeClr val="tx2">
                    <a:lumMod val="10000"/>
                  </a:schemeClr>
                </a:solidFill>
                <a:latin typeface="BIZ UDPゴシック" panose="020B0400000000000000" pitchFamily="50" charset="-128"/>
                <a:ea typeface="BIZ UDPゴシック" panose="020B0400000000000000" pitchFamily="50" charset="-128"/>
              </a:rPr>
              <a:t> </a:t>
            </a:r>
            <a:r>
              <a:rPr lang="en-US" altLang="ja-JP" sz="1400" dirty="0">
                <a:solidFill>
                  <a:schemeClr val="tx2">
                    <a:lumMod val="10000"/>
                  </a:schemeClr>
                </a:solidFill>
                <a:latin typeface="BIZ UDPゴシック" panose="020B0400000000000000" pitchFamily="50" charset="-128"/>
                <a:ea typeface="BIZ UDPゴシック" panose="020B0400000000000000" pitchFamily="50" charset="-128"/>
              </a:rPr>
              <a:t>Power</a:t>
            </a:r>
            <a:r>
              <a:rPr lang="ja-JP" altLang="en-US" sz="1400" dirty="0">
                <a:solidFill>
                  <a:schemeClr val="tx2">
                    <a:lumMod val="10000"/>
                  </a:schemeClr>
                </a:solidFill>
                <a:latin typeface="BIZ UDPゴシック" panose="020B0400000000000000" pitchFamily="50" charset="-128"/>
                <a:ea typeface="BIZ UDPゴシック" panose="020B0400000000000000" pitchFamily="50" charset="-128"/>
              </a:rPr>
              <a:t> </a:t>
            </a:r>
            <a:r>
              <a:rPr lang="en-US" altLang="ja-JP" sz="1400" dirty="0" err="1">
                <a:solidFill>
                  <a:schemeClr val="tx2">
                    <a:lumMod val="10000"/>
                  </a:schemeClr>
                </a:solidFill>
                <a:latin typeface="BIZ UDPゴシック" panose="020B0400000000000000" pitchFamily="50" charset="-128"/>
                <a:ea typeface="BIZ UDPゴシック" panose="020B0400000000000000" pitchFamily="50" charset="-128"/>
              </a:rPr>
              <a:t>Poin</a:t>
            </a:r>
            <a:r>
              <a:rPr lang="ja-JP" altLang="en-US" sz="1400" dirty="0">
                <a:solidFill>
                  <a:schemeClr val="tx2">
                    <a:lumMod val="10000"/>
                  </a:schemeClr>
                </a:solidFill>
                <a:latin typeface="BIZ UDPゴシック" panose="020B0400000000000000" pitchFamily="50" charset="-128"/>
                <a:ea typeface="BIZ UDPゴシック" panose="020B0400000000000000" pitchFamily="50" charset="-128"/>
              </a:rPr>
              <a:t>ｔのアプリケーションを使用した場合</a:t>
            </a:r>
            <a:endParaRPr lang="en-US" altLang="ja-JP" sz="1400" dirty="0">
              <a:solidFill>
                <a:schemeClr val="tx2">
                  <a:lumMod val="10000"/>
                </a:schemeClr>
              </a:solidFill>
              <a:latin typeface="BIZ UDPゴシック" panose="020B0400000000000000" pitchFamily="50" charset="-128"/>
              <a:ea typeface="BIZ UDPゴシック" panose="020B0400000000000000" pitchFamily="50" charset="-128"/>
            </a:endParaRPr>
          </a:p>
        </p:txBody>
      </p:sp>
      <p:sp>
        <p:nvSpPr>
          <p:cNvPr id="64" name="四角形: 角を丸くする 63">
            <a:extLst>
              <a:ext uri="{FF2B5EF4-FFF2-40B4-BE49-F238E27FC236}">
                <a16:creationId xmlns:a16="http://schemas.microsoft.com/office/drawing/2014/main" id="{E44626A8-DBE2-403A-91BC-F20777527193}"/>
              </a:ext>
            </a:extLst>
          </p:cNvPr>
          <p:cNvSpPr/>
          <p:nvPr/>
        </p:nvSpPr>
        <p:spPr>
          <a:xfrm>
            <a:off x="7823183" y="3959040"/>
            <a:ext cx="188290" cy="146843"/>
          </a:xfrm>
          <a:prstGeom prst="roundRect">
            <a:avLst>
              <a:gd name="adj" fmla="val 20739"/>
            </a:avLst>
          </a:prstGeom>
          <a:noFill/>
          <a:ln w="28575">
            <a:solidFill>
              <a:srgbClr val="FF5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2">
                  <a:lumMod val="10000"/>
                </a:schemeClr>
              </a:solidFill>
            </a:endParaRPr>
          </a:p>
        </p:txBody>
      </p:sp>
      <p:sp>
        <p:nvSpPr>
          <p:cNvPr id="65" name="四角形: 角を丸くする 64">
            <a:extLst>
              <a:ext uri="{FF2B5EF4-FFF2-40B4-BE49-F238E27FC236}">
                <a16:creationId xmlns:a16="http://schemas.microsoft.com/office/drawing/2014/main" id="{6F82116D-3B42-4211-900A-AD65A5AB8242}"/>
              </a:ext>
            </a:extLst>
          </p:cNvPr>
          <p:cNvSpPr/>
          <p:nvPr/>
        </p:nvSpPr>
        <p:spPr>
          <a:xfrm flipV="1">
            <a:off x="9032608" y="6238397"/>
            <a:ext cx="243279" cy="293948"/>
          </a:xfrm>
          <a:prstGeom prst="roundRect">
            <a:avLst>
              <a:gd name="adj" fmla="val 20739"/>
            </a:avLst>
          </a:prstGeom>
          <a:noFill/>
          <a:ln w="28575">
            <a:solidFill>
              <a:srgbClr val="FF5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2">
                  <a:lumMod val="10000"/>
                </a:schemeClr>
              </a:solidFill>
            </a:endParaRPr>
          </a:p>
        </p:txBody>
      </p:sp>
      <p:sp>
        <p:nvSpPr>
          <p:cNvPr id="66" name="テキスト ボックス 65">
            <a:extLst>
              <a:ext uri="{FF2B5EF4-FFF2-40B4-BE49-F238E27FC236}">
                <a16:creationId xmlns:a16="http://schemas.microsoft.com/office/drawing/2014/main" id="{87D8B97A-8A15-41D4-BD86-A6816FC05D29}"/>
              </a:ext>
            </a:extLst>
          </p:cNvPr>
          <p:cNvSpPr txBox="1"/>
          <p:nvPr/>
        </p:nvSpPr>
        <p:spPr>
          <a:xfrm>
            <a:off x="6742526" y="4601911"/>
            <a:ext cx="4064216" cy="1087927"/>
          </a:xfrm>
          <a:prstGeom prst="rect">
            <a:avLst/>
          </a:prstGeom>
          <a:solidFill>
            <a:srgbClr val="FFF2CC">
              <a:alpha val="74902"/>
            </a:srgbClr>
          </a:solidFill>
          <a:ln w="28575">
            <a:solidFill>
              <a:schemeClr val="accent4"/>
            </a:solidFill>
          </a:ln>
        </p:spPr>
        <p:txBody>
          <a:bodyPr wrap="square" rtlCol="0">
            <a:spAutoFit/>
          </a:bodyPr>
          <a:lstStyle/>
          <a:p>
            <a:pPr algn="ctr">
              <a:lnSpc>
                <a:spcPct val="150000"/>
              </a:lnSpc>
            </a:pPr>
            <a:r>
              <a:rPr lang="en-US" altLang="ja-JP" sz="1400" u="sng" dirty="0">
                <a:solidFill>
                  <a:schemeClr val="tx2">
                    <a:lumMod val="10000"/>
                  </a:schemeClr>
                </a:solidFill>
                <a:latin typeface="BIZ UDPゴシック" panose="020B0400000000000000" pitchFamily="50" charset="-128"/>
                <a:ea typeface="BIZ UDPゴシック" panose="020B0400000000000000" pitchFamily="50" charset="-128"/>
              </a:rPr>
              <a:t>iOS </a:t>
            </a:r>
            <a:r>
              <a:rPr lang="ja-JP" altLang="en-US" sz="1400" u="sng" dirty="0">
                <a:solidFill>
                  <a:schemeClr val="tx2">
                    <a:lumMod val="10000"/>
                  </a:schemeClr>
                </a:solidFill>
                <a:latin typeface="BIZ UDPゴシック" panose="020B0400000000000000" pitchFamily="50" charset="-128"/>
                <a:ea typeface="BIZ UDPゴシック" panose="020B0400000000000000" pitchFamily="50" charset="-128"/>
              </a:rPr>
              <a:t>デバイス・ </a:t>
            </a:r>
            <a:r>
              <a:rPr lang="en-US" altLang="ja-JP" sz="1400" u="sng" dirty="0">
                <a:solidFill>
                  <a:schemeClr val="tx2">
                    <a:lumMod val="10000"/>
                  </a:schemeClr>
                </a:solidFill>
                <a:latin typeface="BIZ UDPゴシック" panose="020B0400000000000000" pitchFamily="50" charset="-128"/>
                <a:ea typeface="BIZ UDPゴシック" panose="020B0400000000000000" pitchFamily="50" charset="-128"/>
              </a:rPr>
              <a:t>Android </a:t>
            </a:r>
            <a:r>
              <a:rPr lang="ja-JP" altLang="en-US" sz="1400" u="sng" dirty="0">
                <a:solidFill>
                  <a:schemeClr val="tx2">
                    <a:lumMod val="10000"/>
                  </a:schemeClr>
                </a:solidFill>
                <a:latin typeface="BIZ UDPゴシック" panose="020B0400000000000000" pitchFamily="50" charset="-128"/>
                <a:ea typeface="BIZ UDPゴシック" panose="020B0400000000000000" pitchFamily="50" charset="-128"/>
              </a:rPr>
              <a:t>デバイス表示例</a:t>
            </a:r>
            <a:br>
              <a:rPr lang="en-US" altLang="ja-JP" sz="1463" u="sng" dirty="0">
                <a:solidFill>
                  <a:schemeClr val="tx2">
                    <a:lumMod val="10000"/>
                  </a:schemeClr>
                </a:solidFill>
                <a:latin typeface="BIZ UDPゴシック" panose="020B0400000000000000" pitchFamily="50" charset="-128"/>
                <a:ea typeface="BIZ UDPゴシック" panose="020B0400000000000000" pitchFamily="50" charset="-128"/>
              </a:rPr>
            </a:br>
            <a:r>
              <a:rPr lang="ja-JP" altLang="en-US" sz="2000" b="1" u="sng" dirty="0">
                <a:solidFill>
                  <a:schemeClr val="tx2">
                    <a:lumMod val="10000"/>
                  </a:schemeClr>
                </a:solidFill>
                <a:latin typeface="BIZ UDPゴシック" panose="020B0400000000000000" pitchFamily="50" charset="-128"/>
                <a:ea typeface="BIZ UDPゴシック" panose="020B0400000000000000" pitchFamily="50" charset="-128"/>
              </a:rPr>
              <a:t>「▷」</a:t>
            </a:r>
            <a:r>
              <a:rPr lang="ja-JP" altLang="en-US" sz="1600" dirty="0">
                <a:solidFill>
                  <a:schemeClr val="tx2">
                    <a:lumMod val="10000"/>
                  </a:schemeClr>
                </a:solidFill>
                <a:latin typeface="BIZ UDPゴシック" panose="020B0400000000000000" pitchFamily="50" charset="-128"/>
                <a:ea typeface="BIZ UDPゴシック" panose="020B0400000000000000" pitchFamily="50" charset="-128"/>
              </a:rPr>
              <a:t>または</a:t>
            </a:r>
            <a:r>
              <a:rPr lang="ja-JP" altLang="en-US" sz="2000" b="1" u="sng" dirty="0">
                <a:solidFill>
                  <a:schemeClr val="tx2">
                    <a:lumMod val="10000"/>
                  </a:schemeClr>
                </a:solidFill>
                <a:latin typeface="BIZ UDPゴシック" panose="020B0400000000000000" pitchFamily="50" charset="-128"/>
                <a:ea typeface="BIZ UDPゴシック" panose="020B0400000000000000" pitchFamily="50" charset="-128"/>
              </a:rPr>
              <a:t>「発表」</a:t>
            </a:r>
            <a:r>
              <a:rPr lang="ja-JP" altLang="en-US" sz="1600" dirty="0">
                <a:solidFill>
                  <a:schemeClr val="tx2">
                    <a:lumMod val="10000"/>
                  </a:schemeClr>
                </a:solidFill>
                <a:latin typeface="BIZ UDPゴシック" panose="020B0400000000000000" pitchFamily="50" charset="-128"/>
                <a:ea typeface="BIZ UDPゴシック" panose="020B0400000000000000" pitchFamily="50" charset="-128"/>
              </a:rPr>
              <a:t>を押すと始まります。</a:t>
            </a:r>
            <a:br>
              <a:rPr lang="en-US" altLang="ja-JP" sz="1463" dirty="0">
                <a:solidFill>
                  <a:schemeClr val="tx2">
                    <a:lumMod val="10000"/>
                  </a:schemeClr>
                </a:solidFill>
                <a:latin typeface="BIZ UDPゴシック" panose="020B0400000000000000" pitchFamily="50" charset="-128"/>
                <a:ea typeface="BIZ UDPゴシック" panose="020B0400000000000000" pitchFamily="50" charset="-128"/>
              </a:rPr>
            </a:br>
            <a:r>
              <a:rPr lang="en-US" altLang="ja-JP" sz="1100" dirty="0">
                <a:solidFill>
                  <a:schemeClr val="tx2">
                    <a:lumMod val="10000"/>
                  </a:schemeClr>
                </a:solidFill>
                <a:latin typeface="BIZ UDPゴシック" panose="020B0400000000000000" pitchFamily="50" charset="-128"/>
                <a:ea typeface="BIZ UDPゴシック" panose="020B0400000000000000" pitchFamily="50" charset="-128"/>
              </a:rPr>
              <a:t>※</a:t>
            </a:r>
            <a:r>
              <a:rPr lang="ja-JP" altLang="en-US" sz="1100" dirty="0">
                <a:solidFill>
                  <a:schemeClr val="tx2">
                    <a:lumMod val="10000"/>
                  </a:schemeClr>
                </a:solidFill>
                <a:latin typeface="BIZ UDPゴシック" panose="020B0400000000000000" pitchFamily="50" charset="-128"/>
                <a:ea typeface="BIZ UDPゴシック" panose="020B0400000000000000" pitchFamily="50" charset="-128"/>
              </a:rPr>
              <a:t>ご使用の機種によって表現や場所が異なる場合があります。</a:t>
            </a:r>
            <a:endParaRPr kumimoji="1" lang="ja-JP" altLang="en-US" sz="1200" dirty="0">
              <a:solidFill>
                <a:schemeClr val="tx2">
                  <a:lumMod val="10000"/>
                </a:schemeClr>
              </a:solidFill>
              <a:latin typeface="BIZ UDPゴシック" panose="020B0400000000000000" pitchFamily="50" charset="-128"/>
              <a:ea typeface="BIZ UDPゴシック" panose="020B0400000000000000" pitchFamily="50" charset="-128"/>
            </a:endParaRPr>
          </a:p>
        </p:txBody>
      </p:sp>
      <p:cxnSp>
        <p:nvCxnSpPr>
          <p:cNvPr id="67" name="直線矢印コネクタ 66">
            <a:extLst>
              <a:ext uri="{FF2B5EF4-FFF2-40B4-BE49-F238E27FC236}">
                <a16:creationId xmlns:a16="http://schemas.microsoft.com/office/drawing/2014/main" id="{3EEE4C59-1BD4-4B27-A568-798C76E2AB00}"/>
              </a:ext>
            </a:extLst>
          </p:cNvPr>
          <p:cNvCxnSpPr>
            <a:cxnSpLocks/>
          </p:cNvCxnSpPr>
          <p:nvPr/>
        </p:nvCxnSpPr>
        <p:spPr>
          <a:xfrm flipH="1" flipV="1">
            <a:off x="7964339" y="4136230"/>
            <a:ext cx="94267" cy="292231"/>
          </a:xfrm>
          <a:prstGeom prst="straightConnector1">
            <a:avLst/>
          </a:prstGeom>
          <a:ln w="38100">
            <a:solidFill>
              <a:srgbClr val="FF5050"/>
            </a:solidFill>
            <a:tailEnd type="triangle"/>
          </a:ln>
        </p:spPr>
        <p:style>
          <a:lnRef idx="1">
            <a:schemeClr val="accent2"/>
          </a:lnRef>
          <a:fillRef idx="0">
            <a:schemeClr val="accent2"/>
          </a:fillRef>
          <a:effectRef idx="0">
            <a:schemeClr val="accent2"/>
          </a:effectRef>
          <a:fontRef idx="minor">
            <a:schemeClr val="tx1"/>
          </a:fontRef>
        </p:style>
      </p:cxnSp>
      <p:cxnSp>
        <p:nvCxnSpPr>
          <p:cNvPr id="68" name="直線矢印コネクタ 67">
            <a:extLst>
              <a:ext uri="{FF2B5EF4-FFF2-40B4-BE49-F238E27FC236}">
                <a16:creationId xmlns:a16="http://schemas.microsoft.com/office/drawing/2014/main" id="{C54BABE7-3D3E-4DA9-A21D-C1C7D0306388}"/>
              </a:ext>
            </a:extLst>
          </p:cNvPr>
          <p:cNvCxnSpPr>
            <a:cxnSpLocks/>
          </p:cNvCxnSpPr>
          <p:nvPr/>
        </p:nvCxnSpPr>
        <p:spPr>
          <a:xfrm>
            <a:off x="9034507" y="5947920"/>
            <a:ext cx="94267" cy="292231"/>
          </a:xfrm>
          <a:prstGeom prst="straightConnector1">
            <a:avLst/>
          </a:prstGeom>
          <a:ln w="38100">
            <a:solidFill>
              <a:srgbClr val="FF5050"/>
            </a:solidFill>
            <a:tailEnd type="triangle"/>
          </a:ln>
        </p:spPr>
        <p:style>
          <a:lnRef idx="1">
            <a:schemeClr val="accent2"/>
          </a:lnRef>
          <a:fillRef idx="0">
            <a:schemeClr val="accent2"/>
          </a:fillRef>
          <a:effectRef idx="0">
            <a:schemeClr val="accent2"/>
          </a:effectRef>
          <a:fontRef idx="minor">
            <a:schemeClr val="tx1"/>
          </a:fontRef>
        </p:style>
      </p:cxnSp>
    </p:spTree>
    <p:extLst>
      <p:ext uri="{BB962C8B-B14F-4D97-AF65-F5344CB8AC3E}">
        <p14:creationId xmlns:p14="http://schemas.microsoft.com/office/powerpoint/2010/main" val="3459524890"/>
      </p:ext>
    </p:extLst>
  </p:cSld>
  <p:clrMapOvr>
    <a:masterClrMapping/>
  </p:clrMapOvr>
  <mc:AlternateContent xmlns:mc="http://schemas.openxmlformats.org/markup-compatibility/2006" xmlns:p14="http://schemas.microsoft.com/office/powerpoint/2010/main">
    <mc:Choice Requires="p14">
      <p:transition spd="slow" p14:dur="2000" advClick="0" advTm="1000"/>
    </mc:Choice>
    <mc:Fallback xmlns="">
      <p:transition spd="slow" advClick="0" advTm="1000"/>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 name="背景下">
            <a:extLst>
              <a:ext uri="{FF2B5EF4-FFF2-40B4-BE49-F238E27FC236}">
                <a16:creationId xmlns:a16="http://schemas.microsoft.com/office/drawing/2014/main" id="{E93D45DA-12BF-4B5F-93F5-A3F0D7D87D03}"/>
              </a:ext>
            </a:extLst>
          </p:cNvPr>
          <p:cNvPicPr>
            <a:picLocks noChangeAspect="1"/>
          </p:cNvPicPr>
          <p:nvPr/>
        </p:nvPicPr>
        <p:blipFill rotWithShape="1">
          <a:blip r:embed="rId4">
            <a:duotone>
              <a:schemeClr val="accent4">
                <a:shade val="45000"/>
                <a:satMod val="135000"/>
              </a:schemeClr>
              <a:prstClr val="white"/>
            </a:duotone>
            <a:extLst>
              <a:ext uri="{BEBA8EAE-BF5A-486C-A8C5-ECC9F3942E4B}">
                <a14:imgProps xmlns:a14="http://schemas.microsoft.com/office/drawing/2010/main">
                  <a14:imgLayer r:embed="rId5">
                    <a14:imgEffect>
                      <a14:brightnessContrast bright="20000" contrast="-40000"/>
                    </a14:imgEffect>
                  </a14:imgLayer>
                </a14:imgProps>
              </a:ext>
              <a:ext uri="{28A0092B-C50C-407E-A947-70E740481C1C}">
                <a14:useLocalDpi xmlns:a14="http://schemas.microsoft.com/office/drawing/2010/main" val="0"/>
              </a:ext>
            </a:extLst>
          </a:blip>
          <a:srcRect b="79543"/>
          <a:stretch/>
        </p:blipFill>
        <p:spPr>
          <a:xfrm>
            <a:off x="0" y="4650899"/>
            <a:ext cx="12192000" cy="2211720"/>
          </a:xfrm>
          <a:prstGeom prst="rect">
            <a:avLst/>
          </a:prstGeom>
        </p:spPr>
      </p:pic>
      <p:pic>
        <p:nvPicPr>
          <p:cNvPr id="3" name="背景上">
            <a:extLst>
              <a:ext uri="{FF2B5EF4-FFF2-40B4-BE49-F238E27FC236}">
                <a16:creationId xmlns:a16="http://schemas.microsoft.com/office/drawing/2014/main" id="{480BA6D3-3387-4C7D-80E0-43567F708E21}"/>
              </a:ext>
            </a:extLst>
          </p:cNvPr>
          <p:cNvPicPr>
            <a:picLocks noChangeAspect="1"/>
          </p:cNvPicPr>
          <p:nvPr/>
        </p:nvPicPr>
        <p:blipFill>
          <a:blip r:embed="rId4">
            <a:duotone>
              <a:schemeClr val="accent4">
                <a:shade val="45000"/>
                <a:satMod val="135000"/>
              </a:schemeClr>
              <a:prstClr val="white"/>
            </a:duotone>
            <a:extLst>
              <a:ext uri="{BEBA8EAE-BF5A-486C-A8C5-ECC9F3942E4B}">
                <a14:imgProps xmlns:a14="http://schemas.microsoft.com/office/drawing/2010/main">
                  <a14:imgLayer r:embed="rId5">
                    <a14:imgEffect>
                      <a14:brightnessContrast bright="20000" contrast="-40000"/>
                    </a14:imgEffect>
                  </a14:imgLayer>
                </a14:imgProps>
              </a:ext>
              <a:ext uri="{28A0092B-C50C-407E-A947-70E740481C1C}">
                <a14:useLocalDpi xmlns:a14="http://schemas.microsoft.com/office/drawing/2010/main" val="0"/>
              </a:ext>
            </a:extLst>
          </a:blip>
          <a:stretch>
            <a:fillRect/>
          </a:stretch>
        </p:blipFill>
        <p:spPr>
          <a:xfrm>
            <a:off x="0" y="0"/>
            <a:ext cx="12192000" cy="4744720"/>
          </a:xfrm>
          <a:prstGeom prst="rect">
            <a:avLst/>
          </a:prstGeom>
        </p:spPr>
      </p:pic>
      <p:pic>
        <p:nvPicPr>
          <p:cNvPr id="184" name="大阪画像">
            <a:extLst>
              <a:ext uri="{FF2B5EF4-FFF2-40B4-BE49-F238E27FC236}">
                <a16:creationId xmlns:a16="http://schemas.microsoft.com/office/drawing/2014/main" id="{7CC00F74-5181-41FD-9A7A-C20DE667E341}"/>
              </a:ext>
            </a:extLst>
          </p:cNvPr>
          <p:cNvPicPr>
            <a:picLocks noChangeAspect="1"/>
          </p:cNvPicPr>
          <p:nvPr/>
        </p:nvPicPr>
        <p:blipFill rotWithShape="1">
          <a:blip r:embed="rId6">
            <a:alphaModFix amt="35000"/>
            <a:extLst>
              <a:ext uri="{BEBA8EAE-BF5A-486C-A8C5-ECC9F3942E4B}">
                <a14:imgProps xmlns:a14="http://schemas.microsoft.com/office/drawing/2010/main">
                  <a14:imgLayer r:embed="rId7">
                    <a14:imgEffect>
                      <a14:colorTemperature colorTemp="7200"/>
                    </a14:imgEffect>
                    <a14:imgEffect>
                      <a14:brightnessContrast contrast="40000"/>
                    </a14:imgEffect>
                  </a14:imgLayer>
                </a14:imgProps>
              </a:ext>
              <a:ext uri="{28A0092B-C50C-407E-A947-70E740481C1C}">
                <a14:useLocalDpi xmlns:a14="http://schemas.microsoft.com/office/drawing/2010/main" val="0"/>
              </a:ext>
            </a:extLst>
          </a:blip>
          <a:srcRect b="1008"/>
          <a:stretch/>
        </p:blipFill>
        <p:spPr>
          <a:xfrm>
            <a:off x="648391" y="491076"/>
            <a:ext cx="10908815" cy="6382470"/>
          </a:xfrm>
          <a:prstGeom prst="rect">
            <a:avLst/>
          </a:prstGeom>
        </p:spPr>
      </p:pic>
      <p:grpSp>
        <p:nvGrpSpPr>
          <p:cNvPr id="31" name="押す画">
            <a:extLst>
              <a:ext uri="{FF2B5EF4-FFF2-40B4-BE49-F238E27FC236}">
                <a16:creationId xmlns:a16="http://schemas.microsoft.com/office/drawing/2014/main" id="{D8ED0454-2D33-4FC7-930C-3200FDA5E41E}"/>
              </a:ext>
            </a:extLst>
          </p:cNvPr>
          <p:cNvGrpSpPr/>
          <p:nvPr/>
        </p:nvGrpSpPr>
        <p:grpSpPr>
          <a:xfrm>
            <a:off x="8440542" y="4265498"/>
            <a:ext cx="556540" cy="540000"/>
            <a:chOff x="8423532" y="4545380"/>
            <a:chExt cx="556540" cy="544460"/>
          </a:xfrm>
        </p:grpSpPr>
        <p:pic>
          <p:nvPicPr>
            <p:cNvPr id="32" name="押す画２">
              <a:extLst>
                <a:ext uri="{FF2B5EF4-FFF2-40B4-BE49-F238E27FC236}">
                  <a16:creationId xmlns:a16="http://schemas.microsoft.com/office/drawing/2014/main" id="{4CE4B209-2533-44BA-A184-53B1F02604CF}"/>
                </a:ext>
              </a:extLst>
            </p:cNvPr>
            <p:cNvPicPr>
              <a:picLocks noChangeAspect="1"/>
            </p:cNvPicPr>
            <p:nvPr/>
          </p:nvPicPr>
          <p:blipFill>
            <a:blip r:embed="rId8" cstate="print">
              <a:extLst>
                <a:ext uri="{BEBA8EAE-BF5A-486C-A8C5-ECC9F3942E4B}">
                  <a14:imgProps xmlns:a14="http://schemas.microsoft.com/office/drawing/2010/main">
                    <a14:imgLayer r:embed="rId9">
                      <a14:imgEffect>
                        <a14:brightnessContrast bright="-20000" contrast="40000"/>
                      </a14:imgEffect>
                    </a14:imgLayer>
                  </a14:imgProps>
                </a:ext>
                <a:ext uri="{28A0092B-C50C-407E-A947-70E740481C1C}">
                  <a14:useLocalDpi xmlns:a14="http://schemas.microsoft.com/office/drawing/2010/main" val="0"/>
                </a:ext>
              </a:extLst>
            </a:blip>
            <a:stretch>
              <a:fillRect/>
            </a:stretch>
          </p:blipFill>
          <p:spPr>
            <a:xfrm>
              <a:off x="8426942" y="4549840"/>
              <a:ext cx="553130" cy="540000"/>
            </a:xfrm>
            <a:prstGeom prst="rect">
              <a:avLst/>
            </a:prstGeom>
          </p:spPr>
        </p:pic>
        <p:pic>
          <p:nvPicPr>
            <p:cNvPr id="33" name="押す画1">
              <a:extLst>
                <a:ext uri="{FF2B5EF4-FFF2-40B4-BE49-F238E27FC236}">
                  <a16:creationId xmlns:a16="http://schemas.microsoft.com/office/drawing/2014/main" id="{53BD1C03-27D3-42D0-B48C-B79E11AD0137}"/>
                </a:ext>
              </a:extLst>
            </p:cNvPr>
            <p:cNvPicPr>
              <a:picLocks noChangeAspect="1"/>
            </p:cNvPicPr>
            <p:nvPr/>
          </p:nvPicPr>
          <p:blipFill>
            <a:blip r:embed="rId10" cstate="print">
              <a:extLst>
                <a:ext uri="{BEBA8EAE-BF5A-486C-A8C5-ECC9F3942E4B}">
                  <a14:imgProps xmlns:a14="http://schemas.microsoft.com/office/drawing/2010/main">
                    <a14:imgLayer r:embed="rId11">
                      <a14:imgEffect>
                        <a14:brightnessContrast bright="-20000" contrast="40000"/>
                      </a14:imgEffect>
                    </a14:imgLayer>
                  </a14:imgProps>
                </a:ext>
                <a:ext uri="{28A0092B-C50C-407E-A947-70E740481C1C}">
                  <a14:useLocalDpi xmlns:a14="http://schemas.microsoft.com/office/drawing/2010/main" val="0"/>
                </a:ext>
              </a:extLst>
            </a:blip>
            <a:stretch>
              <a:fillRect/>
            </a:stretch>
          </p:blipFill>
          <p:spPr>
            <a:xfrm>
              <a:off x="8423532" y="4545380"/>
              <a:ext cx="553130" cy="540000"/>
            </a:xfrm>
            <a:prstGeom prst="rect">
              <a:avLst/>
            </a:prstGeom>
          </p:spPr>
        </p:pic>
      </p:grpSp>
      <p:grpSp>
        <p:nvGrpSpPr>
          <p:cNvPr id="34" name="正解だと･･･">
            <a:extLst>
              <a:ext uri="{FF2B5EF4-FFF2-40B4-BE49-F238E27FC236}">
                <a16:creationId xmlns:a16="http://schemas.microsoft.com/office/drawing/2014/main" id="{9B4511DB-6FBF-4959-94E8-E41A8D6A6A95}"/>
              </a:ext>
            </a:extLst>
          </p:cNvPr>
          <p:cNvGrpSpPr/>
          <p:nvPr/>
        </p:nvGrpSpPr>
        <p:grpSpPr>
          <a:xfrm>
            <a:off x="3569636" y="4183793"/>
            <a:ext cx="4907964" cy="621705"/>
            <a:chOff x="2245123" y="4389173"/>
            <a:chExt cx="5138639" cy="681860"/>
          </a:xfrm>
        </p:grpSpPr>
        <p:sp>
          <p:nvSpPr>
            <p:cNvPr id="35" name="正解だと･･･">
              <a:extLst>
                <a:ext uri="{FF2B5EF4-FFF2-40B4-BE49-F238E27FC236}">
                  <a16:creationId xmlns:a16="http://schemas.microsoft.com/office/drawing/2014/main" id="{77D47412-F415-4176-8F33-5EFFB011458C}"/>
                </a:ext>
              </a:extLst>
            </p:cNvPr>
            <p:cNvSpPr txBox="1"/>
            <p:nvPr/>
          </p:nvSpPr>
          <p:spPr>
            <a:xfrm>
              <a:off x="2246529" y="4564698"/>
              <a:ext cx="5137233" cy="506335"/>
            </a:xfrm>
            <a:prstGeom prst="rect">
              <a:avLst/>
            </a:prstGeom>
            <a:noFill/>
          </p:spPr>
          <p:txBody>
            <a:bodyPr wrap="square" rtlCol="0">
              <a:spAutoFit/>
            </a:bodyPr>
            <a:lstStyle/>
            <a:p>
              <a:pPr algn="dist"/>
              <a:r>
                <a:rPr lang="ja-JP" altLang="en-US" sz="2400" dirty="0">
                  <a:solidFill>
                    <a:schemeClr val="tx2">
                      <a:lumMod val="25000"/>
                    </a:schemeClr>
                  </a:solidFill>
                  <a:latin typeface="HGS創英角ﾎﾟｯﾌﾟ体" panose="040B0A00000000000000" pitchFamily="50" charset="-128"/>
                  <a:ea typeface="HGS創英角ﾎﾟｯﾌﾟ体" panose="040B0A00000000000000" pitchFamily="50" charset="-128"/>
                </a:rPr>
                <a:t>正解だと思う番号を押してね</a:t>
              </a:r>
              <a:endParaRPr lang="en-US" altLang="ja-JP" sz="2400" dirty="0">
                <a:solidFill>
                  <a:schemeClr val="tx2">
                    <a:lumMod val="25000"/>
                  </a:schemeClr>
                </a:solidFill>
                <a:latin typeface="HGS創英角ﾎﾟｯﾌﾟ体" panose="040B0A00000000000000" pitchFamily="50" charset="-128"/>
                <a:ea typeface="HGS創英角ﾎﾟｯﾌﾟ体" panose="040B0A00000000000000" pitchFamily="50" charset="-128"/>
              </a:endParaRPr>
            </a:p>
          </p:txBody>
        </p:sp>
        <p:sp>
          <p:nvSpPr>
            <p:cNvPr id="36" name="お">
              <a:extLst>
                <a:ext uri="{FF2B5EF4-FFF2-40B4-BE49-F238E27FC236}">
                  <a16:creationId xmlns:a16="http://schemas.microsoft.com/office/drawing/2014/main" id="{C98B2F9F-C849-4B96-A1F1-34F8B49D1C57}"/>
                </a:ext>
              </a:extLst>
            </p:cNvPr>
            <p:cNvSpPr txBox="1"/>
            <p:nvPr/>
          </p:nvSpPr>
          <p:spPr>
            <a:xfrm>
              <a:off x="5715247" y="4391687"/>
              <a:ext cx="468000" cy="286923"/>
            </a:xfrm>
            <a:prstGeom prst="rect">
              <a:avLst/>
            </a:prstGeom>
            <a:noFill/>
          </p:spPr>
          <p:txBody>
            <a:bodyPr wrap="square" rtlCol="0">
              <a:spAutoFit/>
            </a:bodyPr>
            <a:lstStyle/>
            <a:p>
              <a:pPr algn="dist"/>
              <a:r>
                <a:rPr kumimoji="1" lang="ja-JP" altLang="en-US" sz="1050">
                  <a:solidFill>
                    <a:schemeClr val="tx2">
                      <a:lumMod val="25000"/>
                    </a:schemeClr>
                  </a:solidFill>
                  <a:latin typeface="HGS創英角ﾎﾟｯﾌﾟ体" panose="040B0A00000000000000" pitchFamily="50" charset="-128"/>
                  <a:ea typeface="HGS創英角ﾎﾟｯﾌﾟ体" panose="040B0A00000000000000" pitchFamily="50" charset="-128"/>
                </a:rPr>
                <a:t>お</a:t>
              </a:r>
              <a:endParaRPr kumimoji="1" lang="ja-JP" altLang="en-US" sz="1050" dirty="0">
                <a:solidFill>
                  <a:schemeClr val="tx2">
                    <a:lumMod val="25000"/>
                  </a:schemeClr>
                </a:solidFill>
                <a:latin typeface="HGS創英角ﾎﾟｯﾌﾟ体" panose="040B0A00000000000000" pitchFamily="50" charset="-128"/>
                <a:ea typeface="HGS創英角ﾎﾟｯﾌﾟ体" panose="040B0A00000000000000" pitchFamily="50" charset="-128"/>
              </a:endParaRPr>
            </a:p>
          </p:txBody>
        </p:sp>
        <p:sp>
          <p:nvSpPr>
            <p:cNvPr id="37" name="ばんごう">
              <a:extLst>
                <a:ext uri="{FF2B5EF4-FFF2-40B4-BE49-F238E27FC236}">
                  <a16:creationId xmlns:a16="http://schemas.microsoft.com/office/drawing/2014/main" id="{ECCA612F-C478-4580-9908-B3B0E1EA2C08}"/>
                </a:ext>
              </a:extLst>
            </p:cNvPr>
            <p:cNvSpPr txBox="1"/>
            <p:nvPr/>
          </p:nvSpPr>
          <p:spPr>
            <a:xfrm>
              <a:off x="4558940" y="4389173"/>
              <a:ext cx="866916" cy="278484"/>
            </a:xfrm>
            <a:prstGeom prst="rect">
              <a:avLst/>
            </a:prstGeom>
            <a:noFill/>
          </p:spPr>
          <p:txBody>
            <a:bodyPr wrap="square" rtlCol="0">
              <a:spAutoFit/>
            </a:bodyPr>
            <a:lstStyle/>
            <a:p>
              <a:pPr algn="dist"/>
              <a:r>
                <a:rPr kumimoji="1" lang="ja-JP" altLang="en-US" sz="1050">
                  <a:solidFill>
                    <a:schemeClr val="tx2">
                      <a:lumMod val="25000"/>
                    </a:schemeClr>
                  </a:solidFill>
                  <a:latin typeface="HGS創英角ﾎﾟｯﾌﾟ体" panose="040B0A00000000000000" pitchFamily="50" charset="-128"/>
                  <a:ea typeface="HGS創英角ﾎﾟｯﾌﾟ体" panose="040B0A00000000000000" pitchFamily="50" charset="-128"/>
                </a:rPr>
                <a:t>ばんごう</a:t>
              </a:r>
              <a:endParaRPr kumimoji="1" lang="ja-JP" altLang="en-US" sz="1050" dirty="0">
                <a:solidFill>
                  <a:schemeClr val="tx2">
                    <a:lumMod val="25000"/>
                  </a:schemeClr>
                </a:solidFill>
                <a:latin typeface="HGS創英角ﾎﾟｯﾌﾟ体" panose="040B0A00000000000000" pitchFamily="50" charset="-128"/>
                <a:ea typeface="HGS創英角ﾎﾟｯﾌﾟ体" panose="040B0A00000000000000" pitchFamily="50" charset="-128"/>
              </a:endParaRPr>
            </a:p>
          </p:txBody>
        </p:sp>
        <p:sp>
          <p:nvSpPr>
            <p:cNvPr id="38" name="おも">
              <a:extLst>
                <a:ext uri="{FF2B5EF4-FFF2-40B4-BE49-F238E27FC236}">
                  <a16:creationId xmlns:a16="http://schemas.microsoft.com/office/drawing/2014/main" id="{8802773B-4E7B-4A6A-8651-93CED5395635}"/>
                </a:ext>
              </a:extLst>
            </p:cNvPr>
            <p:cNvSpPr txBox="1"/>
            <p:nvPr/>
          </p:nvSpPr>
          <p:spPr>
            <a:xfrm>
              <a:off x="3769689" y="4389173"/>
              <a:ext cx="546534" cy="278484"/>
            </a:xfrm>
            <a:prstGeom prst="rect">
              <a:avLst/>
            </a:prstGeom>
            <a:noFill/>
          </p:spPr>
          <p:txBody>
            <a:bodyPr wrap="square" rtlCol="0">
              <a:spAutoFit/>
            </a:bodyPr>
            <a:lstStyle/>
            <a:p>
              <a:pPr algn="dist"/>
              <a:r>
                <a:rPr lang="ja-JP" altLang="en-US" sz="1050">
                  <a:solidFill>
                    <a:schemeClr val="tx2">
                      <a:lumMod val="25000"/>
                    </a:schemeClr>
                  </a:solidFill>
                  <a:latin typeface="HGS創英角ﾎﾟｯﾌﾟ体" panose="040B0A00000000000000" pitchFamily="50" charset="-128"/>
                  <a:ea typeface="HGS創英角ﾎﾟｯﾌﾟ体" panose="040B0A00000000000000" pitchFamily="50" charset="-128"/>
                </a:rPr>
                <a:t>おも</a:t>
              </a:r>
              <a:endParaRPr kumimoji="1" lang="ja-JP" altLang="en-US" sz="1050" dirty="0">
                <a:solidFill>
                  <a:schemeClr val="tx2">
                    <a:lumMod val="25000"/>
                  </a:schemeClr>
                </a:solidFill>
                <a:latin typeface="HGS創英角ﾎﾟｯﾌﾟ体" panose="040B0A00000000000000" pitchFamily="50" charset="-128"/>
                <a:ea typeface="HGS創英角ﾎﾟｯﾌﾟ体" panose="040B0A00000000000000" pitchFamily="50" charset="-128"/>
              </a:endParaRPr>
            </a:p>
          </p:txBody>
        </p:sp>
        <p:sp>
          <p:nvSpPr>
            <p:cNvPr id="39" name="せいかい">
              <a:extLst>
                <a:ext uri="{FF2B5EF4-FFF2-40B4-BE49-F238E27FC236}">
                  <a16:creationId xmlns:a16="http://schemas.microsoft.com/office/drawing/2014/main" id="{DBCA0A7D-73D6-46B9-88C0-E1B7BC0608E5}"/>
                </a:ext>
              </a:extLst>
            </p:cNvPr>
            <p:cNvSpPr txBox="1"/>
            <p:nvPr/>
          </p:nvSpPr>
          <p:spPr>
            <a:xfrm>
              <a:off x="2245123" y="4391687"/>
              <a:ext cx="866916" cy="286923"/>
            </a:xfrm>
            <a:prstGeom prst="rect">
              <a:avLst/>
            </a:prstGeom>
            <a:noFill/>
          </p:spPr>
          <p:txBody>
            <a:bodyPr wrap="square" rtlCol="0">
              <a:spAutoFit/>
            </a:bodyPr>
            <a:lstStyle/>
            <a:p>
              <a:pPr algn="dist"/>
              <a:r>
                <a:rPr kumimoji="1" lang="ja-JP" altLang="en-US" sz="1050" dirty="0">
                  <a:solidFill>
                    <a:schemeClr val="tx2">
                      <a:lumMod val="25000"/>
                    </a:schemeClr>
                  </a:solidFill>
                  <a:latin typeface="HGS創英角ﾎﾟｯﾌﾟ体" panose="040B0A00000000000000" pitchFamily="50" charset="-128"/>
                  <a:ea typeface="HGS創英角ﾎﾟｯﾌﾟ体" panose="040B0A00000000000000" pitchFamily="50" charset="-128"/>
                </a:rPr>
                <a:t>せいかい</a:t>
              </a:r>
            </a:p>
          </p:txBody>
        </p:sp>
      </p:grpSp>
      <p:grpSp>
        <p:nvGrpSpPr>
          <p:cNvPr id="50" name="第２問">
            <a:extLst>
              <a:ext uri="{FF2B5EF4-FFF2-40B4-BE49-F238E27FC236}">
                <a16:creationId xmlns:a16="http://schemas.microsoft.com/office/drawing/2014/main" id="{213C6634-1A02-4D51-8C41-F39E23FAEFD2}"/>
              </a:ext>
            </a:extLst>
          </p:cNvPr>
          <p:cNvGrpSpPr/>
          <p:nvPr/>
        </p:nvGrpSpPr>
        <p:grpSpPr>
          <a:xfrm>
            <a:off x="4497398" y="491076"/>
            <a:ext cx="2798479" cy="1057836"/>
            <a:chOff x="4318111" y="256092"/>
            <a:chExt cx="3390378" cy="1057836"/>
          </a:xfrm>
        </p:grpSpPr>
        <p:sp>
          <p:nvSpPr>
            <p:cNvPr id="51" name="問">
              <a:extLst>
                <a:ext uri="{FF2B5EF4-FFF2-40B4-BE49-F238E27FC236}">
                  <a16:creationId xmlns:a16="http://schemas.microsoft.com/office/drawing/2014/main" id="{B57FB4C1-8EE0-43FE-B7AC-5CE9CD79419B}"/>
                </a:ext>
              </a:extLst>
            </p:cNvPr>
            <p:cNvSpPr txBox="1"/>
            <p:nvPr/>
          </p:nvSpPr>
          <p:spPr>
            <a:xfrm>
              <a:off x="6447741" y="256092"/>
              <a:ext cx="1260748" cy="1015663"/>
            </a:xfrm>
            <a:prstGeom prst="rect">
              <a:avLst/>
            </a:prstGeom>
            <a:noFill/>
          </p:spPr>
          <p:txBody>
            <a:bodyPr wrap="square" rtlCol="0">
              <a:spAutoFit/>
            </a:bodyPr>
            <a:lstStyle/>
            <a:p>
              <a:r>
                <a:rPr kumimoji="1" lang="ja-JP" altLang="en-US" sz="6000" dirty="0">
                  <a:solidFill>
                    <a:schemeClr val="tx2">
                      <a:lumMod val="25000"/>
                    </a:schemeClr>
                  </a:solidFill>
                  <a:latin typeface="HGP創英角ﾎﾟｯﾌﾟ体" panose="040B0A00000000000000" pitchFamily="50" charset="-128"/>
                  <a:ea typeface="HGP創英角ﾎﾟｯﾌﾟ体" panose="040B0A00000000000000" pitchFamily="50" charset="-128"/>
                </a:rPr>
                <a:t>問</a:t>
              </a:r>
            </a:p>
          </p:txBody>
        </p:sp>
        <p:sp>
          <p:nvSpPr>
            <p:cNvPr id="52" name="２">
              <a:extLst>
                <a:ext uri="{FF2B5EF4-FFF2-40B4-BE49-F238E27FC236}">
                  <a16:creationId xmlns:a16="http://schemas.microsoft.com/office/drawing/2014/main" id="{263800E5-FED1-4A47-96D8-58855BD343F8}"/>
                </a:ext>
              </a:extLst>
            </p:cNvPr>
            <p:cNvSpPr txBox="1"/>
            <p:nvPr/>
          </p:nvSpPr>
          <p:spPr>
            <a:xfrm>
              <a:off x="5453281" y="298265"/>
              <a:ext cx="910766" cy="1015663"/>
            </a:xfrm>
            <a:prstGeom prst="rect">
              <a:avLst/>
            </a:prstGeom>
            <a:noFill/>
          </p:spPr>
          <p:txBody>
            <a:bodyPr wrap="square" rtlCol="0">
              <a:spAutoFit/>
            </a:bodyPr>
            <a:lstStyle/>
            <a:p>
              <a:r>
                <a:rPr lang="ja-JP" altLang="en-US" sz="6000" dirty="0">
                  <a:solidFill>
                    <a:schemeClr val="tx2">
                      <a:lumMod val="25000"/>
                    </a:schemeClr>
                  </a:solidFill>
                  <a:latin typeface="HGP創英角ﾎﾟｯﾌﾟ体" panose="040B0A00000000000000" pitchFamily="50" charset="-128"/>
                  <a:ea typeface="HGP創英角ﾎﾟｯﾌﾟ体" panose="040B0A00000000000000" pitchFamily="50" charset="-128"/>
                </a:rPr>
                <a:t>２</a:t>
              </a:r>
              <a:endParaRPr lang="en-US" altLang="ja-JP" sz="6000" dirty="0">
                <a:solidFill>
                  <a:schemeClr val="tx2">
                    <a:lumMod val="25000"/>
                  </a:schemeClr>
                </a:solidFill>
                <a:latin typeface="HGP創英角ﾎﾟｯﾌﾟ体" panose="040B0A00000000000000" pitchFamily="50" charset="-128"/>
                <a:ea typeface="HGP創英角ﾎﾟｯﾌﾟ体" panose="040B0A00000000000000" pitchFamily="50" charset="-128"/>
              </a:endParaRPr>
            </a:p>
          </p:txBody>
        </p:sp>
        <p:sp>
          <p:nvSpPr>
            <p:cNvPr id="53" name="第">
              <a:extLst>
                <a:ext uri="{FF2B5EF4-FFF2-40B4-BE49-F238E27FC236}">
                  <a16:creationId xmlns:a16="http://schemas.microsoft.com/office/drawing/2014/main" id="{0F8F6B22-5FEC-4F12-ADD9-4D6EDFDA72EE}"/>
                </a:ext>
              </a:extLst>
            </p:cNvPr>
            <p:cNvSpPr txBox="1"/>
            <p:nvPr/>
          </p:nvSpPr>
          <p:spPr>
            <a:xfrm>
              <a:off x="4318111" y="256092"/>
              <a:ext cx="1170816" cy="1015663"/>
            </a:xfrm>
            <a:prstGeom prst="rect">
              <a:avLst/>
            </a:prstGeom>
            <a:noFill/>
          </p:spPr>
          <p:txBody>
            <a:bodyPr wrap="square" rtlCol="0">
              <a:spAutoFit/>
            </a:bodyPr>
            <a:lstStyle/>
            <a:p>
              <a:r>
                <a:rPr lang="ja-JP" altLang="en-US" sz="6000" dirty="0">
                  <a:solidFill>
                    <a:schemeClr val="tx2">
                      <a:lumMod val="25000"/>
                    </a:schemeClr>
                  </a:solidFill>
                  <a:latin typeface="HGP創英角ﾎﾟｯﾌﾟ体" panose="040B0A00000000000000" pitchFamily="50" charset="-128"/>
                  <a:ea typeface="HGP創英角ﾎﾟｯﾌﾟ体" panose="040B0A00000000000000" pitchFamily="50" charset="-128"/>
                </a:rPr>
                <a:t>第</a:t>
              </a:r>
              <a:endParaRPr kumimoji="1" lang="ja-JP" altLang="en-US" sz="6000" dirty="0">
                <a:solidFill>
                  <a:schemeClr val="tx2">
                    <a:lumMod val="25000"/>
                  </a:schemeClr>
                </a:solidFill>
                <a:latin typeface="HGP創英角ﾎﾟｯﾌﾟ体" panose="040B0A00000000000000" pitchFamily="50" charset="-128"/>
                <a:ea typeface="HGP創英角ﾎﾟｯﾌﾟ体" panose="040B0A00000000000000" pitchFamily="50" charset="-128"/>
              </a:endParaRPr>
            </a:p>
          </p:txBody>
        </p:sp>
      </p:grpSp>
      <p:pic>
        <p:nvPicPr>
          <p:cNvPr id="54" name="surprise">
            <a:hlinkClick r:id="" action="ppaction://media"/>
            <a:extLst>
              <a:ext uri="{FF2B5EF4-FFF2-40B4-BE49-F238E27FC236}">
                <a16:creationId xmlns:a16="http://schemas.microsoft.com/office/drawing/2014/main" id="{3AA7CC8A-C4F1-499B-9708-51081F3D4B58}"/>
              </a:ext>
            </a:extLst>
          </p:cNvPr>
          <p:cNvPicPr>
            <a:picLocks noChangeAspect="1"/>
          </p:cNvPicPr>
          <p:nvPr>
            <a:audioFile r:link="rId2"/>
            <p:extLst>
              <p:ext uri="{DAA4B4D4-6D71-4841-9C94-3DE7FCFB9230}">
                <p14:media xmlns:p14="http://schemas.microsoft.com/office/powerpoint/2010/main" r:embed="rId1"/>
              </p:ext>
            </p:extLst>
          </p:nvPr>
        </p:nvPicPr>
        <p:blipFill>
          <a:blip r:embed="rId12"/>
          <a:stretch>
            <a:fillRect/>
          </a:stretch>
        </p:blipFill>
        <p:spPr>
          <a:xfrm>
            <a:off x="7536339" y="702044"/>
            <a:ext cx="609600" cy="609600"/>
          </a:xfrm>
          <a:prstGeom prst="rect">
            <a:avLst/>
          </a:prstGeom>
        </p:spPr>
      </p:pic>
      <p:grpSp>
        <p:nvGrpSpPr>
          <p:cNvPr id="55" name="令和3年時点">
            <a:extLst>
              <a:ext uri="{FF2B5EF4-FFF2-40B4-BE49-F238E27FC236}">
                <a16:creationId xmlns:a16="http://schemas.microsoft.com/office/drawing/2014/main" id="{3A085D1C-3447-4E75-A726-44629FD727B1}"/>
              </a:ext>
            </a:extLst>
          </p:cNvPr>
          <p:cNvGrpSpPr/>
          <p:nvPr/>
        </p:nvGrpSpPr>
        <p:grpSpPr>
          <a:xfrm>
            <a:off x="9182246" y="3443752"/>
            <a:ext cx="2056550" cy="509222"/>
            <a:chOff x="9477217" y="3729771"/>
            <a:chExt cx="2056550" cy="509222"/>
          </a:xfrm>
        </p:grpSpPr>
        <p:sp>
          <p:nvSpPr>
            <p:cNvPr id="57" name="令和3年時点">
              <a:extLst>
                <a:ext uri="{FF2B5EF4-FFF2-40B4-BE49-F238E27FC236}">
                  <a16:creationId xmlns:a16="http://schemas.microsoft.com/office/drawing/2014/main" id="{B7CA96FF-0D68-46FF-AB34-66A30B875247}"/>
                </a:ext>
              </a:extLst>
            </p:cNvPr>
            <p:cNvSpPr txBox="1"/>
            <p:nvPr/>
          </p:nvSpPr>
          <p:spPr>
            <a:xfrm>
              <a:off x="9477217" y="3869661"/>
              <a:ext cx="2056550" cy="369332"/>
            </a:xfrm>
            <a:prstGeom prst="rect">
              <a:avLst/>
            </a:prstGeom>
            <a:noFill/>
          </p:spPr>
          <p:txBody>
            <a:bodyPr wrap="square" rtlCol="0">
              <a:spAutoFit/>
            </a:bodyPr>
            <a:lstStyle/>
            <a:p>
              <a:r>
                <a:rPr lang="ja-JP" altLang="en-US" b="1" dirty="0">
                  <a:solidFill>
                    <a:schemeClr val="tx2">
                      <a:lumMod val="25000"/>
                    </a:schemeClr>
                  </a:solidFill>
                  <a:latin typeface="+mn-ea"/>
                </a:rPr>
                <a:t>（令和３年時点）</a:t>
              </a:r>
              <a:endParaRPr lang="en-US" altLang="ja-JP" b="1" dirty="0">
                <a:solidFill>
                  <a:schemeClr val="tx2">
                    <a:lumMod val="25000"/>
                  </a:schemeClr>
                </a:solidFill>
                <a:latin typeface="+mn-ea"/>
              </a:endParaRPr>
            </a:p>
          </p:txBody>
        </p:sp>
        <p:sp>
          <p:nvSpPr>
            <p:cNvPr id="58" name="ねんじてん">
              <a:extLst>
                <a:ext uri="{FF2B5EF4-FFF2-40B4-BE49-F238E27FC236}">
                  <a16:creationId xmlns:a16="http://schemas.microsoft.com/office/drawing/2014/main" id="{597CC852-6AAC-415D-A50B-6C6618E44A0B}"/>
                </a:ext>
              </a:extLst>
            </p:cNvPr>
            <p:cNvSpPr txBox="1"/>
            <p:nvPr/>
          </p:nvSpPr>
          <p:spPr>
            <a:xfrm>
              <a:off x="10408411" y="3729771"/>
              <a:ext cx="828000" cy="246221"/>
            </a:xfrm>
            <a:prstGeom prst="rect">
              <a:avLst/>
            </a:prstGeom>
            <a:noFill/>
          </p:spPr>
          <p:txBody>
            <a:bodyPr wrap="square" rtlCol="0">
              <a:spAutoFit/>
            </a:bodyPr>
            <a:lstStyle/>
            <a:p>
              <a:pPr algn="dist"/>
              <a:r>
                <a:rPr kumimoji="1" lang="ja-JP" altLang="en-US" sz="1000" b="1" dirty="0">
                  <a:solidFill>
                    <a:schemeClr val="tx2">
                      <a:lumMod val="25000"/>
                    </a:schemeClr>
                  </a:solidFill>
                  <a:latin typeface="+mn-ea"/>
                </a:rPr>
                <a:t>ねんじてん</a:t>
              </a:r>
            </a:p>
          </p:txBody>
        </p:sp>
        <p:sp>
          <p:nvSpPr>
            <p:cNvPr id="59" name="れいわ">
              <a:extLst>
                <a:ext uri="{FF2B5EF4-FFF2-40B4-BE49-F238E27FC236}">
                  <a16:creationId xmlns:a16="http://schemas.microsoft.com/office/drawing/2014/main" id="{EB87DBDF-8DF4-477D-A202-7EF7AFA3C9C5}"/>
                </a:ext>
              </a:extLst>
            </p:cNvPr>
            <p:cNvSpPr txBox="1"/>
            <p:nvPr/>
          </p:nvSpPr>
          <p:spPr>
            <a:xfrm>
              <a:off x="9716931" y="3729771"/>
              <a:ext cx="648000" cy="246221"/>
            </a:xfrm>
            <a:prstGeom prst="rect">
              <a:avLst/>
            </a:prstGeom>
            <a:noFill/>
          </p:spPr>
          <p:txBody>
            <a:bodyPr wrap="square" rtlCol="0">
              <a:spAutoFit/>
            </a:bodyPr>
            <a:lstStyle/>
            <a:p>
              <a:pPr algn="dist"/>
              <a:r>
                <a:rPr kumimoji="1" lang="ja-JP" altLang="en-US" sz="1000" b="1" dirty="0">
                  <a:solidFill>
                    <a:schemeClr val="tx2">
                      <a:lumMod val="25000"/>
                    </a:schemeClr>
                  </a:solidFill>
                  <a:latin typeface="+mn-ea"/>
                </a:rPr>
                <a:t>れいわ</a:t>
              </a:r>
            </a:p>
          </p:txBody>
        </p:sp>
      </p:grpSp>
      <p:pic>
        <p:nvPicPr>
          <p:cNvPr id="43" name="スタートに戻る">
            <a:hlinkClick r:id="rId13" action="ppaction://hlinksldjump"/>
            <a:extLst>
              <a:ext uri="{FF2B5EF4-FFF2-40B4-BE49-F238E27FC236}">
                <a16:creationId xmlns:a16="http://schemas.microsoft.com/office/drawing/2014/main" id="{30214633-6C31-4BBA-AA2E-B345497A7421}"/>
              </a:ext>
            </a:extLst>
          </p:cNvPr>
          <p:cNvPicPr>
            <a:picLocks noChangeAspect="1"/>
          </p:cNvPicPr>
          <p:nvPr/>
        </p:nvPicPr>
        <p:blipFill>
          <a:blip r:embed="rId14"/>
          <a:stretch>
            <a:fillRect/>
          </a:stretch>
        </p:blipFill>
        <p:spPr>
          <a:xfrm>
            <a:off x="538413" y="409528"/>
            <a:ext cx="2499577" cy="847417"/>
          </a:xfrm>
          <a:prstGeom prst="rect">
            <a:avLst/>
          </a:prstGeom>
        </p:spPr>
      </p:pic>
      <p:grpSp>
        <p:nvGrpSpPr>
          <p:cNvPr id="10" name="大阪府で">
            <a:extLst>
              <a:ext uri="{FF2B5EF4-FFF2-40B4-BE49-F238E27FC236}">
                <a16:creationId xmlns:a16="http://schemas.microsoft.com/office/drawing/2014/main" id="{B2F9734E-5D29-4EB2-A391-D74CCB456E87}"/>
              </a:ext>
            </a:extLst>
          </p:cNvPr>
          <p:cNvGrpSpPr/>
          <p:nvPr/>
        </p:nvGrpSpPr>
        <p:grpSpPr>
          <a:xfrm>
            <a:off x="1290603" y="1665815"/>
            <a:ext cx="9791095" cy="832026"/>
            <a:chOff x="1290603" y="1665815"/>
            <a:chExt cx="9791095" cy="832026"/>
          </a:xfrm>
        </p:grpSpPr>
        <p:grpSp>
          <p:nvGrpSpPr>
            <p:cNvPr id="45" name="大阪市にある天保山は・・・">
              <a:extLst>
                <a:ext uri="{FF2B5EF4-FFF2-40B4-BE49-F238E27FC236}">
                  <a16:creationId xmlns:a16="http://schemas.microsoft.com/office/drawing/2014/main" id="{FA703645-721E-4598-864C-F90A9CDFE8A4}"/>
                </a:ext>
              </a:extLst>
            </p:cNvPr>
            <p:cNvGrpSpPr/>
            <p:nvPr/>
          </p:nvGrpSpPr>
          <p:grpSpPr>
            <a:xfrm>
              <a:off x="1290603" y="1672102"/>
              <a:ext cx="9791095" cy="825739"/>
              <a:chOff x="4396311" y="2359059"/>
              <a:chExt cx="11076972" cy="799353"/>
            </a:xfrm>
          </p:grpSpPr>
          <p:sp>
            <p:nvSpPr>
              <p:cNvPr id="46" name="大阪府で">
                <a:extLst>
                  <a:ext uri="{FF2B5EF4-FFF2-40B4-BE49-F238E27FC236}">
                    <a16:creationId xmlns:a16="http://schemas.microsoft.com/office/drawing/2014/main" id="{FBE64855-AE1B-42B6-B017-B6DB21CF04D4}"/>
                  </a:ext>
                </a:extLst>
              </p:cNvPr>
              <p:cNvSpPr txBox="1"/>
              <p:nvPr/>
            </p:nvSpPr>
            <p:spPr>
              <a:xfrm>
                <a:off x="4396311" y="2532734"/>
                <a:ext cx="11076972" cy="625678"/>
              </a:xfrm>
              <a:prstGeom prst="rect">
                <a:avLst/>
              </a:prstGeom>
              <a:noFill/>
            </p:spPr>
            <p:txBody>
              <a:bodyPr wrap="square" rtlCol="0">
                <a:spAutoFit/>
              </a:bodyPr>
              <a:lstStyle/>
              <a:p>
                <a:pPr lvl="0" algn="dist"/>
                <a:r>
                  <a:rPr lang="ja-JP" altLang="en-US" sz="3600" dirty="0">
                    <a:solidFill>
                      <a:schemeClr val="tx2">
                        <a:lumMod val="25000"/>
                      </a:schemeClr>
                    </a:solidFill>
                    <a:latin typeface="HGS創英角ﾎﾟｯﾌﾟ体" panose="040B0A00000000000000" pitchFamily="50" charset="-128"/>
                    <a:ea typeface="HGS創英角ﾎﾟｯﾌﾟ体" panose="040B0A00000000000000" pitchFamily="50" charset="-128"/>
                  </a:rPr>
                  <a:t>大阪府で一番たくさんの人が楽しんでいる</a:t>
                </a:r>
                <a:endParaRPr kumimoji="1" lang="ja-JP" altLang="en-US" sz="3600" dirty="0">
                  <a:solidFill>
                    <a:schemeClr val="tx2">
                      <a:lumMod val="25000"/>
                    </a:schemeClr>
                  </a:solidFill>
                  <a:latin typeface="HGS創英角ﾎﾟｯﾌﾟ体" panose="040B0A00000000000000" pitchFamily="50" charset="-128"/>
                  <a:ea typeface="HGS創英角ﾎﾟｯﾌﾟ体" panose="040B0A00000000000000" pitchFamily="50" charset="-128"/>
                </a:endParaRPr>
              </a:p>
            </p:txBody>
          </p:sp>
          <p:sp>
            <p:nvSpPr>
              <p:cNvPr id="61" name="おおさかふ">
                <a:extLst>
                  <a:ext uri="{FF2B5EF4-FFF2-40B4-BE49-F238E27FC236}">
                    <a16:creationId xmlns:a16="http://schemas.microsoft.com/office/drawing/2014/main" id="{A6094619-75F1-4C90-B14E-7F32A45F409C}"/>
                  </a:ext>
                </a:extLst>
              </p:cNvPr>
              <p:cNvSpPr txBox="1"/>
              <p:nvPr/>
            </p:nvSpPr>
            <p:spPr>
              <a:xfrm>
                <a:off x="4480705" y="2359059"/>
                <a:ext cx="1649833" cy="297942"/>
              </a:xfrm>
              <a:prstGeom prst="rect">
                <a:avLst/>
              </a:prstGeom>
              <a:noFill/>
            </p:spPr>
            <p:txBody>
              <a:bodyPr wrap="square" rtlCol="0">
                <a:spAutoFit/>
              </a:bodyPr>
              <a:lstStyle/>
              <a:p>
                <a:pPr algn="dist"/>
                <a:r>
                  <a:rPr kumimoji="1" lang="ja-JP" altLang="en-US" sz="1400" dirty="0">
                    <a:solidFill>
                      <a:schemeClr val="tx2">
                        <a:lumMod val="25000"/>
                      </a:schemeClr>
                    </a:solidFill>
                    <a:latin typeface="HGS創英角ﾎﾟｯﾌﾟ体" panose="040B0A00000000000000" pitchFamily="50" charset="-128"/>
                    <a:ea typeface="HGS創英角ﾎﾟｯﾌﾟ体" panose="040B0A00000000000000" pitchFamily="50" charset="-128"/>
                  </a:rPr>
                  <a:t>おおさか　ふ</a:t>
                </a:r>
              </a:p>
            </p:txBody>
          </p:sp>
          <p:sp>
            <p:nvSpPr>
              <p:cNvPr id="62" name="いちばん">
                <a:extLst>
                  <a:ext uri="{FF2B5EF4-FFF2-40B4-BE49-F238E27FC236}">
                    <a16:creationId xmlns:a16="http://schemas.microsoft.com/office/drawing/2014/main" id="{458E2E26-D427-46EF-B6F1-B929A9DE4276}"/>
                  </a:ext>
                </a:extLst>
              </p:cNvPr>
              <p:cNvSpPr txBox="1"/>
              <p:nvPr/>
            </p:nvSpPr>
            <p:spPr>
              <a:xfrm>
                <a:off x="6745222" y="2368603"/>
                <a:ext cx="1177313" cy="297942"/>
              </a:xfrm>
              <a:prstGeom prst="rect">
                <a:avLst/>
              </a:prstGeom>
              <a:noFill/>
            </p:spPr>
            <p:txBody>
              <a:bodyPr wrap="square" rtlCol="0">
                <a:spAutoFit/>
              </a:bodyPr>
              <a:lstStyle/>
              <a:p>
                <a:pPr algn="dist"/>
                <a:r>
                  <a:rPr kumimoji="1" lang="ja-JP" altLang="en-US" sz="1400" dirty="0">
                    <a:solidFill>
                      <a:schemeClr val="tx2">
                        <a:lumMod val="25000"/>
                      </a:schemeClr>
                    </a:solidFill>
                    <a:latin typeface="HGS創英角ﾎﾟｯﾌﾟ体" panose="040B0A00000000000000" pitchFamily="50" charset="-128"/>
                    <a:ea typeface="HGS創英角ﾎﾟｯﾌﾟ体" panose="040B0A00000000000000" pitchFamily="50" charset="-128"/>
                  </a:rPr>
                  <a:t>いちばん</a:t>
                </a:r>
              </a:p>
            </p:txBody>
          </p:sp>
          <p:sp>
            <p:nvSpPr>
              <p:cNvPr id="63" name="ひと">
                <a:extLst>
                  <a:ext uri="{FF2B5EF4-FFF2-40B4-BE49-F238E27FC236}">
                    <a16:creationId xmlns:a16="http://schemas.microsoft.com/office/drawing/2014/main" id="{CE202E51-1D6A-47F1-8319-D047D956AEB7}"/>
                  </a:ext>
                </a:extLst>
              </p:cNvPr>
              <p:cNvSpPr txBox="1"/>
              <p:nvPr/>
            </p:nvSpPr>
            <p:spPr>
              <a:xfrm>
                <a:off x="10803598" y="2364820"/>
                <a:ext cx="625636" cy="297942"/>
              </a:xfrm>
              <a:prstGeom prst="rect">
                <a:avLst/>
              </a:prstGeom>
              <a:noFill/>
            </p:spPr>
            <p:txBody>
              <a:bodyPr wrap="square" rtlCol="0">
                <a:spAutoFit/>
              </a:bodyPr>
              <a:lstStyle/>
              <a:p>
                <a:pPr algn="dist"/>
                <a:r>
                  <a:rPr kumimoji="1" lang="ja-JP" altLang="en-US" sz="1400" dirty="0">
                    <a:solidFill>
                      <a:schemeClr val="tx2">
                        <a:lumMod val="25000"/>
                      </a:schemeClr>
                    </a:solidFill>
                    <a:latin typeface="HGS創英角ﾎﾟｯﾌﾟ体" panose="040B0A00000000000000" pitchFamily="50" charset="-128"/>
                    <a:ea typeface="HGS創英角ﾎﾟｯﾌﾟ体" panose="040B0A00000000000000" pitchFamily="50" charset="-128"/>
                  </a:rPr>
                  <a:t>ひと</a:t>
                </a:r>
              </a:p>
            </p:txBody>
          </p:sp>
        </p:grpSp>
        <p:sp>
          <p:nvSpPr>
            <p:cNvPr id="42" name="たの">
              <a:extLst>
                <a:ext uri="{FF2B5EF4-FFF2-40B4-BE49-F238E27FC236}">
                  <a16:creationId xmlns:a16="http://schemas.microsoft.com/office/drawing/2014/main" id="{1114DF7C-4764-45A0-85E8-B86C1341EB18}"/>
                </a:ext>
              </a:extLst>
            </p:cNvPr>
            <p:cNvSpPr txBox="1"/>
            <p:nvPr/>
          </p:nvSpPr>
          <p:spPr>
            <a:xfrm>
              <a:off x="7924591" y="1665815"/>
              <a:ext cx="553009" cy="307777"/>
            </a:xfrm>
            <a:prstGeom prst="rect">
              <a:avLst/>
            </a:prstGeom>
            <a:noFill/>
          </p:spPr>
          <p:txBody>
            <a:bodyPr wrap="square" rtlCol="0">
              <a:spAutoFit/>
            </a:bodyPr>
            <a:lstStyle/>
            <a:p>
              <a:pPr algn="dist"/>
              <a:r>
                <a:rPr kumimoji="1" lang="ja-JP" altLang="en-US" sz="1400" dirty="0">
                  <a:solidFill>
                    <a:schemeClr val="tx2">
                      <a:lumMod val="25000"/>
                    </a:schemeClr>
                  </a:solidFill>
                  <a:latin typeface="HGS創英角ﾎﾟｯﾌﾟ体" panose="040B0A00000000000000" pitchFamily="50" charset="-128"/>
                  <a:ea typeface="HGS創英角ﾎﾟｯﾌﾟ体" panose="040B0A00000000000000" pitchFamily="50" charset="-128"/>
                </a:rPr>
                <a:t>たの</a:t>
              </a:r>
            </a:p>
          </p:txBody>
        </p:sp>
      </p:grpSp>
      <p:grpSp>
        <p:nvGrpSpPr>
          <p:cNvPr id="11" name="趣味や遊びは">
            <a:extLst>
              <a:ext uri="{FF2B5EF4-FFF2-40B4-BE49-F238E27FC236}">
                <a16:creationId xmlns:a16="http://schemas.microsoft.com/office/drawing/2014/main" id="{9269E83C-F417-4E12-B8C6-923419B4307F}"/>
              </a:ext>
            </a:extLst>
          </p:cNvPr>
          <p:cNvGrpSpPr/>
          <p:nvPr/>
        </p:nvGrpSpPr>
        <p:grpSpPr>
          <a:xfrm>
            <a:off x="1317500" y="2561182"/>
            <a:ext cx="9764199" cy="794541"/>
            <a:chOff x="1317500" y="2561182"/>
            <a:chExt cx="9764199" cy="794541"/>
          </a:xfrm>
        </p:grpSpPr>
        <p:grpSp>
          <p:nvGrpSpPr>
            <p:cNvPr id="64" name="グループ化 63">
              <a:extLst>
                <a:ext uri="{FF2B5EF4-FFF2-40B4-BE49-F238E27FC236}">
                  <a16:creationId xmlns:a16="http://schemas.microsoft.com/office/drawing/2014/main" id="{C2535A5A-D9E5-4026-A233-308EB8831CA3}"/>
                </a:ext>
              </a:extLst>
            </p:cNvPr>
            <p:cNvGrpSpPr/>
            <p:nvPr/>
          </p:nvGrpSpPr>
          <p:grpSpPr>
            <a:xfrm>
              <a:off x="1317500" y="2562692"/>
              <a:ext cx="9764199" cy="793031"/>
              <a:chOff x="2071520" y="2808070"/>
              <a:chExt cx="10120480" cy="793031"/>
            </a:xfrm>
          </p:grpSpPr>
          <p:grpSp>
            <p:nvGrpSpPr>
              <p:cNvPr id="65" name="高さはどれくらいでしょうか">
                <a:extLst>
                  <a:ext uri="{FF2B5EF4-FFF2-40B4-BE49-F238E27FC236}">
                    <a16:creationId xmlns:a16="http://schemas.microsoft.com/office/drawing/2014/main" id="{512DA0F6-1A90-4B5E-AAAF-30C365BD7CCC}"/>
                  </a:ext>
                </a:extLst>
              </p:cNvPr>
              <p:cNvGrpSpPr/>
              <p:nvPr/>
            </p:nvGrpSpPr>
            <p:grpSpPr>
              <a:xfrm>
                <a:off x="2071520" y="2813747"/>
                <a:ext cx="10120480" cy="787354"/>
                <a:chOff x="1264319" y="3214668"/>
                <a:chExt cx="10120480" cy="787354"/>
              </a:xfrm>
            </p:grpSpPr>
            <p:sp>
              <p:nvSpPr>
                <p:cNvPr id="67" name="趣味や遊びは">
                  <a:extLst>
                    <a:ext uri="{FF2B5EF4-FFF2-40B4-BE49-F238E27FC236}">
                      <a16:creationId xmlns:a16="http://schemas.microsoft.com/office/drawing/2014/main" id="{852F8422-1741-4B8D-86B4-973D55A0B757}"/>
                    </a:ext>
                  </a:extLst>
                </p:cNvPr>
                <p:cNvSpPr txBox="1"/>
                <p:nvPr/>
              </p:nvSpPr>
              <p:spPr>
                <a:xfrm>
                  <a:off x="1264319" y="3355691"/>
                  <a:ext cx="10120480" cy="646331"/>
                </a:xfrm>
                <a:prstGeom prst="rect">
                  <a:avLst/>
                </a:prstGeom>
                <a:noFill/>
              </p:spPr>
              <p:txBody>
                <a:bodyPr wrap="square" rtlCol="0">
                  <a:spAutoFit/>
                </a:bodyPr>
                <a:lstStyle/>
                <a:p>
                  <a:pPr lvl="0" algn="dist"/>
                  <a:r>
                    <a:rPr lang="ja-JP" altLang="en-US" sz="3600" dirty="0">
                      <a:solidFill>
                        <a:schemeClr val="tx2">
                          <a:lumMod val="25000"/>
                        </a:schemeClr>
                      </a:solidFill>
                      <a:latin typeface="HGS創英角ﾎﾟｯﾌﾟ体" panose="040B0A00000000000000" pitchFamily="50" charset="-128"/>
                      <a:ea typeface="HGS創英角ﾎﾟｯﾌﾟ体" panose="040B0A00000000000000" pitchFamily="50" charset="-128"/>
                    </a:rPr>
                    <a:t>趣味や遊びは、次の中でどれでしょうか。</a:t>
                  </a:r>
                  <a:endParaRPr kumimoji="1" lang="ja-JP" altLang="en-US" sz="3600" dirty="0">
                    <a:solidFill>
                      <a:schemeClr val="tx2">
                        <a:lumMod val="25000"/>
                      </a:schemeClr>
                    </a:solidFill>
                    <a:latin typeface="HGS創英角ﾎﾟｯﾌﾟ体" panose="040B0A00000000000000" pitchFamily="50" charset="-128"/>
                    <a:ea typeface="HGS創英角ﾎﾟｯﾌﾟ体" panose="040B0A00000000000000" pitchFamily="50" charset="-128"/>
                  </a:endParaRPr>
                </a:p>
              </p:txBody>
            </p:sp>
            <p:sp>
              <p:nvSpPr>
                <p:cNvPr id="68" name="つぎ">
                  <a:extLst>
                    <a:ext uri="{FF2B5EF4-FFF2-40B4-BE49-F238E27FC236}">
                      <a16:creationId xmlns:a16="http://schemas.microsoft.com/office/drawing/2014/main" id="{505D9CB5-43D9-48AA-92DC-5E7197CA25F0}"/>
                    </a:ext>
                  </a:extLst>
                </p:cNvPr>
                <p:cNvSpPr txBox="1"/>
                <p:nvPr/>
              </p:nvSpPr>
              <p:spPr>
                <a:xfrm>
                  <a:off x="4977287" y="3214668"/>
                  <a:ext cx="590530" cy="307777"/>
                </a:xfrm>
                <a:prstGeom prst="rect">
                  <a:avLst/>
                </a:prstGeom>
                <a:noFill/>
              </p:spPr>
              <p:txBody>
                <a:bodyPr wrap="square" rtlCol="0">
                  <a:spAutoFit/>
                </a:bodyPr>
                <a:lstStyle/>
                <a:p>
                  <a:pPr algn="dist"/>
                  <a:r>
                    <a:rPr kumimoji="1" lang="ja-JP" altLang="en-US" sz="1400" dirty="0">
                      <a:solidFill>
                        <a:schemeClr val="tx2">
                          <a:lumMod val="25000"/>
                        </a:schemeClr>
                      </a:solidFill>
                      <a:latin typeface="HGS創英角ﾎﾟｯﾌﾟ体" panose="040B0A00000000000000" pitchFamily="50" charset="-128"/>
                      <a:ea typeface="HGS創英角ﾎﾟｯﾌﾟ体" panose="040B0A00000000000000" pitchFamily="50" charset="-128"/>
                    </a:rPr>
                    <a:t>つぎ</a:t>
                  </a:r>
                </a:p>
              </p:txBody>
            </p:sp>
          </p:grpSp>
          <p:sp>
            <p:nvSpPr>
              <p:cNvPr id="66" name="なか">
                <a:extLst>
                  <a:ext uri="{FF2B5EF4-FFF2-40B4-BE49-F238E27FC236}">
                    <a16:creationId xmlns:a16="http://schemas.microsoft.com/office/drawing/2014/main" id="{06A00859-0256-420B-9349-2F90959984C6}"/>
                  </a:ext>
                </a:extLst>
              </p:cNvPr>
              <p:cNvSpPr txBox="1"/>
              <p:nvPr/>
            </p:nvSpPr>
            <p:spPr>
              <a:xfrm>
                <a:off x="6834358" y="2808070"/>
                <a:ext cx="590530" cy="307777"/>
              </a:xfrm>
              <a:prstGeom prst="rect">
                <a:avLst/>
              </a:prstGeom>
              <a:noFill/>
            </p:spPr>
            <p:txBody>
              <a:bodyPr wrap="square" rtlCol="0">
                <a:spAutoFit/>
              </a:bodyPr>
              <a:lstStyle/>
              <a:p>
                <a:pPr algn="dist"/>
                <a:r>
                  <a:rPr kumimoji="1" lang="ja-JP" altLang="en-US" sz="1400" dirty="0">
                    <a:solidFill>
                      <a:schemeClr val="tx2">
                        <a:lumMod val="25000"/>
                      </a:schemeClr>
                    </a:solidFill>
                    <a:latin typeface="HGS創英角ﾎﾟｯﾌﾟ体" panose="040B0A00000000000000" pitchFamily="50" charset="-128"/>
                    <a:ea typeface="HGS創英角ﾎﾟｯﾌﾟ体" panose="040B0A00000000000000" pitchFamily="50" charset="-128"/>
                  </a:rPr>
                  <a:t>なか</a:t>
                </a:r>
              </a:p>
            </p:txBody>
          </p:sp>
        </p:grpSp>
        <p:sp>
          <p:nvSpPr>
            <p:cNvPr id="44" name="しゅみ">
              <a:extLst>
                <a:ext uri="{FF2B5EF4-FFF2-40B4-BE49-F238E27FC236}">
                  <a16:creationId xmlns:a16="http://schemas.microsoft.com/office/drawing/2014/main" id="{261785EC-B85F-4570-AF61-72360A9C8771}"/>
                </a:ext>
              </a:extLst>
            </p:cNvPr>
            <p:cNvSpPr txBox="1"/>
            <p:nvPr/>
          </p:nvSpPr>
          <p:spPr>
            <a:xfrm>
              <a:off x="1365200" y="2562691"/>
              <a:ext cx="960214" cy="307777"/>
            </a:xfrm>
            <a:prstGeom prst="rect">
              <a:avLst/>
            </a:prstGeom>
            <a:noFill/>
          </p:spPr>
          <p:txBody>
            <a:bodyPr wrap="square" rtlCol="0">
              <a:spAutoFit/>
            </a:bodyPr>
            <a:lstStyle/>
            <a:p>
              <a:pPr algn="dist"/>
              <a:r>
                <a:rPr kumimoji="1" lang="ja-JP" altLang="en-US" sz="1400" dirty="0">
                  <a:solidFill>
                    <a:schemeClr val="tx2">
                      <a:lumMod val="25000"/>
                    </a:schemeClr>
                  </a:solidFill>
                  <a:latin typeface="HGS創英角ﾎﾟｯﾌﾟ体" panose="040B0A00000000000000" pitchFamily="50" charset="-128"/>
                  <a:ea typeface="HGS創英角ﾎﾟｯﾌﾟ体" panose="040B0A00000000000000" pitchFamily="50" charset="-128"/>
                </a:rPr>
                <a:t>しゅ　み</a:t>
              </a:r>
            </a:p>
          </p:txBody>
        </p:sp>
        <p:sp>
          <p:nvSpPr>
            <p:cNvPr id="47" name="あそ">
              <a:extLst>
                <a:ext uri="{FF2B5EF4-FFF2-40B4-BE49-F238E27FC236}">
                  <a16:creationId xmlns:a16="http://schemas.microsoft.com/office/drawing/2014/main" id="{B13BD672-FFCF-4A64-899D-0FF99F2651D0}"/>
                </a:ext>
              </a:extLst>
            </p:cNvPr>
            <p:cNvSpPr txBox="1"/>
            <p:nvPr/>
          </p:nvSpPr>
          <p:spPr>
            <a:xfrm>
              <a:off x="2896681" y="2561182"/>
              <a:ext cx="553009" cy="307777"/>
            </a:xfrm>
            <a:prstGeom prst="rect">
              <a:avLst/>
            </a:prstGeom>
            <a:noFill/>
          </p:spPr>
          <p:txBody>
            <a:bodyPr wrap="square" rtlCol="0">
              <a:spAutoFit/>
            </a:bodyPr>
            <a:lstStyle/>
            <a:p>
              <a:pPr algn="dist"/>
              <a:r>
                <a:rPr kumimoji="1" lang="ja-JP" altLang="en-US" sz="1400" dirty="0">
                  <a:solidFill>
                    <a:schemeClr val="tx2">
                      <a:lumMod val="25000"/>
                    </a:schemeClr>
                  </a:solidFill>
                  <a:latin typeface="HGS創英角ﾎﾟｯﾌﾟ体" panose="040B0A00000000000000" pitchFamily="50" charset="-128"/>
                  <a:ea typeface="HGS創英角ﾎﾟｯﾌﾟ体" panose="040B0A00000000000000" pitchFamily="50" charset="-128"/>
                </a:rPr>
                <a:t>あそ</a:t>
              </a:r>
            </a:p>
          </p:txBody>
        </p:sp>
      </p:grpSp>
      <p:pic>
        <p:nvPicPr>
          <p:cNvPr id="9" name="③ゲームをする">
            <a:hlinkClick r:id="rId15" action="ppaction://hlinksldjump"/>
            <a:extLst>
              <a:ext uri="{FF2B5EF4-FFF2-40B4-BE49-F238E27FC236}">
                <a16:creationId xmlns:a16="http://schemas.microsoft.com/office/drawing/2014/main" id="{878F4F68-E878-43CA-ABB7-074165234634}"/>
              </a:ext>
            </a:extLst>
          </p:cNvPr>
          <p:cNvPicPr>
            <a:picLocks noChangeAspect="1"/>
          </p:cNvPicPr>
          <p:nvPr/>
        </p:nvPicPr>
        <p:blipFill>
          <a:blip r:embed="rId16"/>
          <a:stretch>
            <a:fillRect/>
          </a:stretch>
        </p:blipFill>
        <p:spPr>
          <a:xfrm>
            <a:off x="7985018" y="5082085"/>
            <a:ext cx="3889585" cy="1322947"/>
          </a:xfrm>
          <a:prstGeom prst="rect">
            <a:avLst/>
          </a:prstGeom>
        </p:spPr>
      </p:pic>
      <p:pic>
        <p:nvPicPr>
          <p:cNvPr id="8" name="②音楽をきく">
            <a:hlinkClick r:id="rId17" action="ppaction://hlinksldjump"/>
            <a:extLst>
              <a:ext uri="{FF2B5EF4-FFF2-40B4-BE49-F238E27FC236}">
                <a16:creationId xmlns:a16="http://schemas.microsoft.com/office/drawing/2014/main" id="{6CE8C79A-221F-4794-9773-87FCB2B1C8CB}"/>
              </a:ext>
            </a:extLst>
          </p:cNvPr>
          <p:cNvPicPr>
            <a:picLocks noChangeAspect="1"/>
          </p:cNvPicPr>
          <p:nvPr/>
        </p:nvPicPr>
        <p:blipFill>
          <a:blip r:embed="rId18"/>
          <a:stretch>
            <a:fillRect/>
          </a:stretch>
        </p:blipFill>
        <p:spPr>
          <a:xfrm>
            <a:off x="4098675" y="5088182"/>
            <a:ext cx="3889585" cy="1316850"/>
          </a:xfrm>
          <a:prstGeom prst="rect">
            <a:avLst/>
          </a:prstGeom>
        </p:spPr>
      </p:pic>
      <p:pic>
        <p:nvPicPr>
          <p:cNvPr id="7" name="①映画をみる">
            <a:hlinkClick r:id="rId15" action="ppaction://hlinksldjump"/>
            <a:extLst>
              <a:ext uri="{FF2B5EF4-FFF2-40B4-BE49-F238E27FC236}">
                <a16:creationId xmlns:a16="http://schemas.microsoft.com/office/drawing/2014/main" id="{D3B26B47-E48E-44C6-B676-52110BA97BC5}"/>
              </a:ext>
            </a:extLst>
          </p:cNvPr>
          <p:cNvPicPr>
            <a:picLocks noChangeAspect="1"/>
          </p:cNvPicPr>
          <p:nvPr/>
        </p:nvPicPr>
        <p:blipFill>
          <a:blip r:embed="rId19"/>
          <a:stretch>
            <a:fillRect/>
          </a:stretch>
        </p:blipFill>
        <p:spPr>
          <a:xfrm>
            <a:off x="235142" y="5111335"/>
            <a:ext cx="3889585" cy="1579001"/>
          </a:xfrm>
          <a:prstGeom prst="rect">
            <a:avLst/>
          </a:prstGeom>
        </p:spPr>
      </p:pic>
    </p:spTree>
    <p:extLst>
      <p:ext uri="{BB962C8B-B14F-4D97-AF65-F5344CB8AC3E}">
        <p14:creationId xmlns:p14="http://schemas.microsoft.com/office/powerpoint/2010/main" val="12854333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984" fill="hold"/>
                                        <p:tgtEl>
                                          <p:spTgt spid="54"/>
                                        </p:tgtEl>
                                      </p:cBhvr>
                                    </p:cmd>
                                  </p:childTnLst>
                                </p:cTn>
                              </p:par>
                              <p:par>
                                <p:cTn id="7" presetID="10" presetClass="entr" presetSubtype="0" fill="hold" nodeType="withEffect">
                                  <p:stCondLst>
                                    <p:cond delay="0"/>
                                  </p:stCondLst>
                                  <p:childTnLst>
                                    <p:set>
                                      <p:cBhvr>
                                        <p:cTn id="8" dur="1" fill="hold">
                                          <p:stCondLst>
                                            <p:cond delay="0"/>
                                          </p:stCondLst>
                                        </p:cTn>
                                        <p:tgtEl>
                                          <p:spTgt spid="50"/>
                                        </p:tgtEl>
                                        <p:attrNameLst>
                                          <p:attrName>style.visibility</p:attrName>
                                        </p:attrNameLst>
                                      </p:cBhvr>
                                      <p:to>
                                        <p:strVal val="visible"/>
                                      </p:to>
                                    </p:set>
                                    <p:animEffect transition="in" filter="fade">
                                      <p:cBhvr>
                                        <p:cTn id="9" dur="500"/>
                                        <p:tgtEl>
                                          <p:spTgt spid="50"/>
                                        </p:tgtEl>
                                      </p:cBhvr>
                                    </p:animEffect>
                                  </p:childTnLst>
                                </p:cTn>
                              </p:par>
                              <p:par>
                                <p:cTn id="10" presetID="26" presetClass="emph" presetSubtype="0" fill="hold" nodeType="withEffect">
                                  <p:stCondLst>
                                    <p:cond delay="500"/>
                                  </p:stCondLst>
                                  <p:childTnLst>
                                    <p:animEffect transition="out" filter="fade">
                                      <p:cBhvr>
                                        <p:cTn id="11" dur="1000" tmFilter="0, 0; .2, .5; .8, .5; 1, 0"/>
                                        <p:tgtEl>
                                          <p:spTgt spid="50"/>
                                        </p:tgtEl>
                                      </p:cBhvr>
                                    </p:animEffect>
                                    <p:animScale>
                                      <p:cBhvr>
                                        <p:cTn id="12" dur="500" autoRev="1" fill="hold"/>
                                        <p:tgtEl>
                                          <p:spTgt spid="50"/>
                                        </p:tgtEl>
                                      </p:cBhvr>
                                      <p:by x="105000" y="105000"/>
                                    </p:animScale>
                                  </p:childTnLst>
                                </p:cTn>
                              </p:par>
                            </p:childTnLst>
                          </p:cTn>
                        </p:par>
                        <p:par>
                          <p:cTn id="13" fill="hold">
                            <p:stCondLst>
                              <p:cond delay="1500"/>
                            </p:stCondLst>
                            <p:childTnLst>
                              <p:par>
                                <p:cTn id="14" presetID="10" presetClass="entr" presetSubtype="0" fill="hold" nodeType="afterEffect">
                                  <p:stCondLst>
                                    <p:cond delay="0"/>
                                  </p:stCondLst>
                                  <p:childTnLst>
                                    <p:set>
                                      <p:cBhvr>
                                        <p:cTn id="15" dur="1" fill="hold">
                                          <p:stCondLst>
                                            <p:cond delay="0"/>
                                          </p:stCondLst>
                                        </p:cTn>
                                        <p:tgtEl>
                                          <p:spTgt spid="10"/>
                                        </p:tgtEl>
                                        <p:attrNameLst>
                                          <p:attrName>style.visibility</p:attrName>
                                        </p:attrNameLst>
                                      </p:cBhvr>
                                      <p:to>
                                        <p:strVal val="visible"/>
                                      </p:to>
                                    </p:set>
                                    <p:animEffect transition="in" filter="fade">
                                      <p:cBhvr>
                                        <p:cTn id="16" dur="1200"/>
                                        <p:tgtEl>
                                          <p:spTgt spid="10"/>
                                        </p:tgtEl>
                                      </p:cBhvr>
                                    </p:animEffect>
                                  </p:childTnLst>
                                </p:cTn>
                              </p:par>
                            </p:childTnLst>
                          </p:cTn>
                        </p:par>
                        <p:par>
                          <p:cTn id="17" fill="hold">
                            <p:stCondLst>
                              <p:cond delay="2700"/>
                            </p:stCondLst>
                            <p:childTnLst>
                              <p:par>
                                <p:cTn id="18" presetID="10" presetClass="entr" presetSubtype="0" fill="hold" nodeType="afterEffect">
                                  <p:stCondLst>
                                    <p:cond delay="0"/>
                                  </p:stCondLst>
                                  <p:childTnLst>
                                    <p:set>
                                      <p:cBhvr>
                                        <p:cTn id="19" dur="1" fill="hold">
                                          <p:stCondLst>
                                            <p:cond delay="0"/>
                                          </p:stCondLst>
                                        </p:cTn>
                                        <p:tgtEl>
                                          <p:spTgt spid="11"/>
                                        </p:tgtEl>
                                        <p:attrNameLst>
                                          <p:attrName>style.visibility</p:attrName>
                                        </p:attrNameLst>
                                      </p:cBhvr>
                                      <p:to>
                                        <p:strVal val="visible"/>
                                      </p:to>
                                    </p:set>
                                    <p:animEffect transition="in" filter="fade">
                                      <p:cBhvr>
                                        <p:cTn id="20" dur="1500"/>
                                        <p:tgtEl>
                                          <p:spTgt spid="11"/>
                                        </p:tgtEl>
                                      </p:cBhvr>
                                    </p:animEffect>
                                  </p:childTnLst>
                                </p:cTn>
                              </p:par>
                            </p:childTnLst>
                          </p:cTn>
                        </p:par>
                        <p:par>
                          <p:cTn id="21" fill="hold">
                            <p:stCondLst>
                              <p:cond delay="4200"/>
                            </p:stCondLst>
                            <p:childTnLst>
                              <p:par>
                                <p:cTn id="22" presetID="21" presetClass="entr" presetSubtype="1" fill="hold" nodeType="afterEffect">
                                  <p:stCondLst>
                                    <p:cond delay="300"/>
                                  </p:stCondLst>
                                  <p:childTnLst>
                                    <p:set>
                                      <p:cBhvr>
                                        <p:cTn id="23" dur="1" fill="hold">
                                          <p:stCondLst>
                                            <p:cond delay="0"/>
                                          </p:stCondLst>
                                        </p:cTn>
                                        <p:tgtEl>
                                          <p:spTgt spid="55"/>
                                        </p:tgtEl>
                                        <p:attrNameLst>
                                          <p:attrName>style.visibility</p:attrName>
                                        </p:attrNameLst>
                                      </p:cBhvr>
                                      <p:to>
                                        <p:strVal val="visible"/>
                                      </p:to>
                                    </p:set>
                                    <p:animEffect transition="in" filter="wheel(1)">
                                      <p:cBhvr>
                                        <p:cTn id="24" dur="1700"/>
                                        <p:tgtEl>
                                          <p:spTgt spid="55"/>
                                        </p:tgtEl>
                                      </p:cBhvr>
                                    </p:animEffect>
                                  </p:childTnLst>
                                </p:cTn>
                              </p:par>
                            </p:childTnLst>
                          </p:cTn>
                        </p:par>
                        <p:par>
                          <p:cTn id="25" fill="hold">
                            <p:stCondLst>
                              <p:cond delay="6200"/>
                            </p:stCondLst>
                            <p:childTnLst>
                              <p:par>
                                <p:cTn id="26" presetID="31" presetClass="entr" presetSubtype="0" fill="hold" nodeType="afterEffect">
                                  <p:stCondLst>
                                    <p:cond delay="500"/>
                                  </p:stCondLst>
                                  <p:childTnLst>
                                    <p:set>
                                      <p:cBhvr>
                                        <p:cTn id="27" dur="1" fill="hold">
                                          <p:stCondLst>
                                            <p:cond delay="0"/>
                                          </p:stCondLst>
                                        </p:cTn>
                                        <p:tgtEl>
                                          <p:spTgt spid="34"/>
                                        </p:tgtEl>
                                        <p:attrNameLst>
                                          <p:attrName>style.visibility</p:attrName>
                                        </p:attrNameLst>
                                      </p:cBhvr>
                                      <p:to>
                                        <p:strVal val="visible"/>
                                      </p:to>
                                    </p:set>
                                    <p:anim calcmode="lin" valueType="num">
                                      <p:cBhvr>
                                        <p:cTn id="28" dur="1200" fill="hold"/>
                                        <p:tgtEl>
                                          <p:spTgt spid="34"/>
                                        </p:tgtEl>
                                        <p:attrNameLst>
                                          <p:attrName>ppt_w</p:attrName>
                                        </p:attrNameLst>
                                      </p:cBhvr>
                                      <p:tavLst>
                                        <p:tav tm="0">
                                          <p:val>
                                            <p:fltVal val="0"/>
                                          </p:val>
                                        </p:tav>
                                        <p:tav tm="100000">
                                          <p:val>
                                            <p:strVal val="#ppt_w"/>
                                          </p:val>
                                        </p:tav>
                                      </p:tavLst>
                                    </p:anim>
                                    <p:anim calcmode="lin" valueType="num">
                                      <p:cBhvr>
                                        <p:cTn id="29" dur="1200" fill="hold"/>
                                        <p:tgtEl>
                                          <p:spTgt spid="34"/>
                                        </p:tgtEl>
                                        <p:attrNameLst>
                                          <p:attrName>ppt_h</p:attrName>
                                        </p:attrNameLst>
                                      </p:cBhvr>
                                      <p:tavLst>
                                        <p:tav tm="0">
                                          <p:val>
                                            <p:fltVal val="0"/>
                                          </p:val>
                                        </p:tav>
                                        <p:tav tm="100000">
                                          <p:val>
                                            <p:strVal val="#ppt_h"/>
                                          </p:val>
                                        </p:tav>
                                      </p:tavLst>
                                    </p:anim>
                                    <p:anim calcmode="lin" valueType="num">
                                      <p:cBhvr>
                                        <p:cTn id="30" dur="1200" fill="hold"/>
                                        <p:tgtEl>
                                          <p:spTgt spid="34"/>
                                        </p:tgtEl>
                                        <p:attrNameLst>
                                          <p:attrName>style.rotation</p:attrName>
                                        </p:attrNameLst>
                                      </p:cBhvr>
                                      <p:tavLst>
                                        <p:tav tm="0">
                                          <p:val>
                                            <p:fltVal val="90"/>
                                          </p:val>
                                        </p:tav>
                                        <p:tav tm="100000">
                                          <p:val>
                                            <p:fltVal val="0"/>
                                          </p:val>
                                        </p:tav>
                                      </p:tavLst>
                                    </p:anim>
                                    <p:animEffect transition="in" filter="fade">
                                      <p:cBhvr>
                                        <p:cTn id="31" dur="1200"/>
                                        <p:tgtEl>
                                          <p:spTgt spid="34"/>
                                        </p:tgtEl>
                                      </p:cBhvr>
                                    </p:animEffect>
                                  </p:childTnLst>
                                </p:cTn>
                              </p:par>
                            </p:childTnLst>
                          </p:cTn>
                        </p:par>
                        <p:par>
                          <p:cTn id="32" fill="hold">
                            <p:stCondLst>
                              <p:cond delay="7900"/>
                            </p:stCondLst>
                            <p:childTnLst>
                              <p:par>
                                <p:cTn id="33" presetID="42" presetClass="entr" presetSubtype="0" fill="hold" nodeType="afterEffect">
                                  <p:stCondLst>
                                    <p:cond delay="500"/>
                                  </p:stCondLst>
                                  <p:childTnLst>
                                    <p:set>
                                      <p:cBhvr>
                                        <p:cTn id="34" dur="1" fill="hold">
                                          <p:stCondLst>
                                            <p:cond delay="0"/>
                                          </p:stCondLst>
                                        </p:cTn>
                                        <p:tgtEl>
                                          <p:spTgt spid="31"/>
                                        </p:tgtEl>
                                        <p:attrNameLst>
                                          <p:attrName>style.visibility</p:attrName>
                                        </p:attrNameLst>
                                      </p:cBhvr>
                                      <p:to>
                                        <p:strVal val="visible"/>
                                      </p:to>
                                    </p:set>
                                    <p:animEffect transition="in" filter="fade">
                                      <p:cBhvr>
                                        <p:cTn id="35" dur="1000"/>
                                        <p:tgtEl>
                                          <p:spTgt spid="31"/>
                                        </p:tgtEl>
                                      </p:cBhvr>
                                    </p:animEffect>
                                    <p:anim calcmode="lin" valueType="num">
                                      <p:cBhvr>
                                        <p:cTn id="36" dur="1000" fill="hold"/>
                                        <p:tgtEl>
                                          <p:spTgt spid="31"/>
                                        </p:tgtEl>
                                        <p:attrNameLst>
                                          <p:attrName>ppt_x</p:attrName>
                                        </p:attrNameLst>
                                      </p:cBhvr>
                                      <p:tavLst>
                                        <p:tav tm="0">
                                          <p:val>
                                            <p:strVal val="#ppt_x"/>
                                          </p:val>
                                        </p:tav>
                                        <p:tav tm="100000">
                                          <p:val>
                                            <p:strVal val="#ppt_x"/>
                                          </p:val>
                                        </p:tav>
                                      </p:tavLst>
                                    </p:anim>
                                    <p:anim calcmode="lin" valueType="num">
                                      <p:cBhvr>
                                        <p:cTn id="37" dur="1000" fill="hold"/>
                                        <p:tgtEl>
                                          <p:spTgt spid="31"/>
                                        </p:tgtEl>
                                        <p:attrNameLst>
                                          <p:attrName>ppt_y</p:attrName>
                                        </p:attrNameLst>
                                      </p:cBhvr>
                                      <p:tavLst>
                                        <p:tav tm="0">
                                          <p:val>
                                            <p:strVal val="#ppt_y+.1"/>
                                          </p:val>
                                        </p:tav>
                                        <p:tav tm="100000">
                                          <p:val>
                                            <p:strVal val="#ppt_y"/>
                                          </p:val>
                                        </p:tav>
                                      </p:tavLst>
                                    </p:anim>
                                  </p:childTnLst>
                                </p:cTn>
                              </p:par>
                            </p:childTnLst>
                          </p:cTn>
                        </p:par>
                        <p:par>
                          <p:cTn id="38" fill="hold">
                            <p:stCondLst>
                              <p:cond delay="9400"/>
                            </p:stCondLst>
                            <p:childTnLst>
                              <p:par>
                                <p:cTn id="39" presetID="2" presetClass="entr" presetSubtype="4" fill="hold" nodeType="afterEffect">
                                  <p:stCondLst>
                                    <p:cond delay="500"/>
                                  </p:stCondLst>
                                  <p:childTnLst>
                                    <p:set>
                                      <p:cBhvr>
                                        <p:cTn id="40" dur="1" fill="hold">
                                          <p:stCondLst>
                                            <p:cond delay="0"/>
                                          </p:stCondLst>
                                        </p:cTn>
                                        <p:tgtEl>
                                          <p:spTgt spid="7"/>
                                        </p:tgtEl>
                                        <p:attrNameLst>
                                          <p:attrName>style.visibility</p:attrName>
                                        </p:attrNameLst>
                                      </p:cBhvr>
                                      <p:to>
                                        <p:strVal val="visible"/>
                                      </p:to>
                                    </p:set>
                                    <p:anim calcmode="lin" valueType="num">
                                      <p:cBhvr additive="base">
                                        <p:cTn id="41" dur="800" fill="hold"/>
                                        <p:tgtEl>
                                          <p:spTgt spid="7"/>
                                        </p:tgtEl>
                                        <p:attrNameLst>
                                          <p:attrName>ppt_x</p:attrName>
                                        </p:attrNameLst>
                                      </p:cBhvr>
                                      <p:tavLst>
                                        <p:tav tm="0">
                                          <p:val>
                                            <p:strVal val="#ppt_x"/>
                                          </p:val>
                                        </p:tav>
                                        <p:tav tm="100000">
                                          <p:val>
                                            <p:strVal val="#ppt_x"/>
                                          </p:val>
                                        </p:tav>
                                      </p:tavLst>
                                    </p:anim>
                                    <p:anim calcmode="lin" valueType="num">
                                      <p:cBhvr additive="base">
                                        <p:cTn id="42" dur="800" fill="hold"/>
                                        <p:tgtEl>
                                          <p:spTgt spid="7"/>
                                        </p:tgtEl>
                                        <p:attrNameLst>
                                          <p:attrName>ppt_y</p:attrName>
                                        </p:attrNameLst>
                                      </p:cBhvr>
                                      <p:tavLst>
                                        <p:tav tm="0">
                                          <p:val>
                                            <p:strVal val="1+#ppt_h/2"/>
                                          </p:val>
                                        </p:tav>
                                        <p:tav tm="100000">
                                          <p:val>
                                            <p:strVal val="#ppt_y"/>
                                          </p:val>
                                        </p:tav>
                                      </p:tavLst>
                                    </p:anim>
                                  </p:childTnLst>
                                </p:cTn>
                              </p:par>
                            </p:childTnLst>
                          </p:cTn>
                        </p:par>
                        <p:par>
                          <p:cTn id="43" fill="hold">
                            <p:stCondLst>
                              <p:cond delay="10700"/>
                            </p:stCondLst>
                            <p:childTnLst>
                              <p:par>
                                <p:cTn id="44" presetID="2" presetClass="entr" presetSubtype="4" fill="hold" nodeType="afterEffect">
                                  <p:stCondLst>
                                    <p:cond delay="50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800" fill="hold"/>
                                        <p:tgtEl>
                                          <p:spTgt spid="8"/>
                                        </p:tgtEl>
                                        <p:attrNameLst>
                                          <p:attrName>ppt_x</p:attrName>
                                        </p:attrNameLst>
                                      </p:cBhvr>
                                      <p:tavLst>
                                        <p:tav tm="0">
                                          <p:val>
                                            <p:strVal val="#ppt_x"/>
                                          </p:val>
                                        </p:tav>
                                        <p:tav tm="100000">
                                          <p:val>
                                            <p:strVal val="#ppt_x"/>
                                          </p:val>
                                        </p:tav>
                                      </p:tavLst>
                                    </p:anim>
                                    <p:anim calcmode="lin" valueType="num">
                                      <p:cBhvr additive="base">
                                        <p:cTn id="47" dur="800" fill="hold"/>
                                        <p:tgtEl>
                                          <p:spTgt spid="8"/>
                                        </p:tgtEl>
                                        <p:attrNameLst>
                                          <p:attrName>ppt_y</p:attrName>
                                        </p:attrNameLst>
                                      </p:cBhvr>
                                      <p:tavLst>
                                        <p:tav tm="0">
                                          <p:val>
                                            <p:strVal val="1+#ppt_h/2"/>
                                          </p:val>
                                        </p:tav>
                                        <p:tav tm="100000">
                                          <p:val>
                                            <p:strVal val="#ppt_y"/>
                                          </p:val>
                                        </p:tav>
                                      </p:tavLst>
                                    </p:anim>
                                  </p:childTnLst>
                                </p:cTn>
                              </p:par>
                            </p:childTnLst>
                          </p:cTn>
                        </p:par>
                        <p:par>
                          <p:cTn id="48" fill="hold">
                            <p:stCondLst>
                              <p:cond delay="12000"/>
                            </p:stCondLst>
                            <p:childTnLst>
                              <p:par>
                                <p:cTn id="49" presetID="2" presetClass="entr" presetSubtype="4" fill="hold" nodeType="afterEffect">
                                  <p:stCondLst>
                                    <p:cond delay="500"/>
                                  </p:stCondLst>
                                  <p:childTnLst>
                                    <p:set>
                                      <p:cBhvr>
                                        <p:cTn id="50" dur="1" fill="hold">
                                          <p:stCondLst>
                                            <p:cond delay="0"/>
                                          </p:stCondLst>
                                        </p:cTn>
                                        <p:tgtEl>
                                          <p:spTgt spid="9"/>
                                        </p:tgtEl>
                                        <p:attrNameLst>
                                          <p:attrName>style.visibility</p:attrName>
                                        </p:attrNameLst>
                                      </p:cBhvr>
                                      <p:to>
                                        <p:strVal val="visible"/>
                                      </p:to>
                                    </p:set>
                                    <p:anim calcmode="lin" valueType="num">
                                      <p:cBhvr additive="base">
                                        <p:cTn id="51" dur="800" fill="hold"/>
                                        <p:tgtEl>
                                          <p:spTgt spid="9"/>
                                        </p:tgtEl>
                                        <p:attrNameLst>
                                          <p:attrName>ppt_x</p:attrName>
                                        </p:attrNameLst>
                                      </p:cBhvr>
                                      <p:tavLst>
                                        <p:tav tm="0">
                                          <p:val>
                                            <p:strVal val="#ppt_x"/>
                                          </p:val>
                                        </p:tav>
                                        <p:tav tm="100000">
                                          <p:val>
                                            <p:strVal val="#ppt_x"/>
                                          </p:val>
                                        </p:tav>
                                      </p:tavLst>
                                    </p:anim>
                                    <p:anim calcmode="lin" valueType="num">
                                      <p:cBhvr additive="base">
                                        <p:cTn id="52" dur="8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audio>
              <p:cMediaNode vol="80000" showWhenStopped="0">
                <p:cTn id="53" fill="hold" display="0">
                  <p:stCondLst>
                    <p:cond delay="indefinite"/>
                  </p:stCondLst>
                  <p:endCondLst>
                    <p:cond evt="onStopAudio" delay="0">
                      <p:tgtEl>
                        <p:sldTgt/>
                      </p:tgtEl>
                    </p:cond>
                  </p:endCondLst>
                </p:cTn>
                <p:tgtEl>
                  <p:spTgt spid="54"/>
                </p:tgtEl>
              </p:cMediaNode>
            </p:audio>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背景上">
            <a:extLst>
              <a:ext uri="{FF2B5EF4-FFF2-40B4-BE49-F238E27FC236}">
                <a16:creationId xmlns:a16="http://schemas.microsoft.com/office/drawing/2014/main" id="{480BA6D3-3387-4C7D-80E0-43567F708E21}"/>
              </a:ext>
            </a:extLst>
          </p:cNvPr>
          <p:cNvPicPr>
            <a:picLocks noChangeAspect="1"/>
          </p:cNvPicPr>
          <p:nvPr/>
        </p:nvPicPr>
        <p:blipFill>
          <a:blip r:embed="rId4">
            <a:duotone>
              <a:schemeClr val="accent4">
                <a:shade val="45000"/>
                <a:satMod val="135000"/>
              </a:schemeClr>
              <a:prstClr val="white"/>
            </a:duotone>
            <a:extLst>
              <a:ext uri="{BEBA8EAE-BF5A-486C-A8C5-ECC9F3942E4B}">
                <a14:imgProps xmlns:a14="http://schemas.microsoft.com/office/drawing/2010/main">
                  <a14:imgLayer r:embed="rId5">
                    <a14:imgEffect>
                      <a14:brightnessContrast bright="20000" contrast="-40000"/>
                    </a14:imgEffect>
                  </a14:imgLayer>
                </a14:imgProps>
              </a:ext>
              <a:ext uri="{28A0092B-C50C-407E-A947-70E740481C1C}">
                <a14:useLocalDpi xmlns:a14="http://schemas.microsoft.com/office/drawing/2010/main" val="0"/>
              </a:ext>
            </a:extLst>
          </a:blip>
          <a:stretch>
            <a:fillRect/>
          </a:stretch>
        </p:blipFill>
        <p:spPr>
          <a:xfrm>
            <a:off x="0" y="0"/>
            <a:ext cx="12192000" cy="4744720"/>
          </a:xfrm>
          <a:prstGeom prst="rect">
            <a:avLst/>
          </a:prstGeom>
        </p:spPr>
      </p:pic>
      <p:pic>
        <p:nvPicPr>
          <p:cNvPr id="40" name="背景下">
            <a:extLst>
              <a:ext uri="{FF2B5EF4-FFF2-40B4-BE49-F238E27FC236}">
                <a16:creationId xmlns:a16="http://schemas.microsoft.com/office/drawing/2014/main" id="{E93D45DA-12BF-4B5F-93F5-A3F0D7D87D03}"/>
              </a:ext>
            </a:extLst>
          </p:cNvPr>
          <p:cNvPicPr>
            <a:picLocks noChangeAspect="1"/>
          </p:cNvPicPr>
          <p:nvPr/>
        </p:nvPicPr>
        <p:blipFill rotWithShape="1">
          <a:blip r:embed="rId4">
            <a:duotone>
              <a:schemeClr val="accent4">
                <a:shade val="45000"/>
                <a:satMod val="135000"/>
              </a:schemeClr>
              <a:prstClr val="white"/>
            </a:duotone>
            <a:extLst>
              <a:ext uri="{BEBA8EAE-BF5A-486C-A8C5-ECC9F3942E4B}">
                <a14:imgProps xmlns:a14="http://schemas.microsoft.com/office/drawing/2010/main">
                  <a14:imgLayer r:embed="rId5">
                    <a14:imgEffect>
                      <a14:brightnessContrast bright="20000" contrast="-40000"/>
                    </a14:imgEffect>
                  </a14:imgLayer>
                </a14:imgProps>
              </a:ext>
              <a:ext uri="{28A0092B-C50C-407E-A947-70E740481C1C}">
                <a14:useLocalDpi xmlns:a14="http://schemas.microsoft.com/office/drawing/2010/main" val="0"/>
              </a:ext>
            </a:extLst>
          </a:blip>
          <a:srcRect b="79543"/>
          <a:stretch/>
        </p:blipFill>
        <p:spPr>
          <a:xfrm>
            <a:off x="0" y="4650899"/>
            <a:ext cx="12192000" cy="2211720"/>
          </a:xfrm>
          <a:prstGeom prst="rect">
            <a:avLst/>
          </a:prstGeom>
        </p:spPr>
      </p:pic>
      <p:pic>
        <p:nvPicPr>
          <p:cNvPr id="184" name="大阪画像">
            <a:extLst>
              <a:ext uri="{FF2B5EF4-FFF2-40B4-BE49-F238E27FC236}">
                <a16:creationId xmlns:a16="http://schemas.microsoft.com/office/drawing/2014/main" id="{7CC00F74-5181-41FD-9A7A-C20DE667E341}"/>
              </a:ext>
            </a:extLst>
          </p:cNvPr>
          <p:cNvPicPr>
            <a:picLocks noChangeAspect="1"/>
          </p:cNvPicPr>
          <p:nvPr/>
        </p:nvPicPr>
        <p:blipFill rotWithShape="1">
          <a:blip r:embed="rId6">
            <a:alphaModFix amt="35000"/>
            <a:extLst>
              <a:ext uri="{BEBA8EAE-BF5A-486C-A8C5-ECC9F3942E4B}">
                <a14:imgProps xmlns:a14="http://schemas.microsoft.com/office/drawing/2010/main">
                  <a14:imgLayer r:embed="rId7">
                    <a14:imgEffect>
                      <a14:colorTemperature colorTemp="7200"/>
                    </a14:imgEffect>
                    <a14:imgEffect>
                      <a14:brightnessContrast contrast="40000"/>
                    </a14:imgEffect>
                  </a14:imgLayer>
                </a14:imgProps>
              </a:ext>
              <a:ext uri="{28A0092B-C50C-407E-A947-70E740481C1C}">
                <a14:useLocalDpi xmlns:a14="http://schemas.microsoft.com/office/drawing/2010/main" val="0"/>
              </a:ext>
            </a:extLst>
          </a:blip>
          <a:srcRect b="1008"/>
          <a:stretch/>
        </p:blipFill>
        <p:spPr>
          <a:xfrm>
            <a:off x="629075" y="475530"/>
            <a:ext cx="10908815" cy="6382470"/>
          </a:xfrm>
          <a:prstGeom prst="rect">
            <a:avLst/>
          </a:prstGeom>
        </p:spPr>
      </p:pic>
      <p:pic>
        <p:nvPicPr>
          <p:cNvPr id="4" name="問題に戻る">
            <a:hlinkClick r:id="rId8" action="ppaction://hlinksldjump"/>
            <a:extLst>
              <a:ext uri="{FF2B5EF4-FFF2-40B4-BE49-F238E27FC236}">
                <a16:creationId xmlns:a16="http://schemas.microsoft.com/office/drawing/2014/main" id="{686640A0-3A7F-4B51-9AD2-5834585E12BD}"/>
              </a:ext>
            </a:extLst>
          </p:cNvPr>
          <p:cNvPicPr>
            <a:picLocks noChangeAspect="1"/>
          </p:cNvPicPr>
          <p:nvPr/>
        </p:nvPicPr>
        <p:blipFill>
          <a:blip r:embed="rId9"/>
          <a:stretch>
            <a:fillRect/>
          </a:stretch>
        </p:blipFill>
        <p:spPr>
          <a:xfrm>
            <a:off x="498469" y="5801337"/>
            <a:ext cx="2499577" cy="847417"/>
          </a:xfrm>
          <a:prstGeom prst="rect">
            <a:avLst/>
          </a:prstGeom>
        </p:spPr>
      </p:pic>
      <p:pic>
        <p:nvPicPr>
          <p:cNvPr id="8" name="次に進む">
            <a:hlinkClick r:id="rId10" action="ppaction://hlinksldjump"/>
            <a:extLst>
              <a:ext uri="{FF2B5EF4-FFF2-40B4-BE49-F238E27FC236}">
                <a16:creationId xmlns:a16="http://schemas.microsoft.com/office/drawing/2014/main" id="{05904157-4AA5-4E58-9970-34B610CFF190}"/>
              </a:ext>
            </a:extLst>
          </p:cNvPr>
          <p:cNvPicPr>
            <a:picLocks noChangeAspect="1"/>
          </p:cNvPicPr>
          <p:nvPr/>
        </p:nvPicPr>
        <p:blipFill>
          <a:blip r:embed="rId11"/>
          <a:stretch>
            <a:fillRect/>
          </a:stretch>
        </p:blipFill>
        <p:spPr>
          <a:xfrm>
            <a:off x="9386334" y="5723113"/>
            <a:ext cx="2505673" cy="847417"/>
          </a:xfrm>
          <a:prstGeom prst="rect">
            <a:avLst/>
          </a:prstGeom>
        </p:spPr>
      </p:pic>
      <p:grpSp>
        <p:nvGrpSpPr>
          <p:cNvPr id="60" name="「音楽をきく」ことです。">
            <a:extLst>
              <a:ext uri="{FF2B5EF4-FFF2-40B4-BE49-F238E27FC236}">
                <a16:creationId xmlns:a16="http://schemas.microsoft.com/office/drawing/2014/main" id="{01A8BE3B-26F8-431B-BFE3-8CC515B5ABEE}"/>
              </a:ext>
            </a:extLst>
          </p:cNvPr>
          <p:cNvGrpSpPr/>
          <p:nvPr/>
        </p:nvGrpSpPr>
        <p:grpSpPr>
          <a:xfrm>
            <a:off x="5248693" y="2202427"/>
            <a:ext cx="6457227" cy="783628"/>
            <a:chOff x="1500587" y="1722887"/>
            <a:chExt cx="10583199" cy="680789"/>
          </a:xfrm>
        </p:grpSpPr>
        <p:sp>
          <p:nvSpPr>
            <p:cNvPr id="61" name="「音楽をきく」ことです。">
              <a:extLst>
                <a:ext uri="{FF2B5EF4-FFF2-40B4-BE49-F238E27FC236}">
                  <a16:creationId xmlns:a16="http://schemas.microsoft.com/office/drawing/2014/main" id="{733F0AED-3397-4994-99D5-4CB497B555E8}"/>
                </a:ext>
              </a:extLst>
            </p:cNvPr>
            <p:cNvSpPr txBox="1"/>
            <p:nvPr/>
          </p:nvSpPr>
          <p:spPr>
            <a:xfrm>
              <a:off x="1500587" y="1842166"/>
              <a:ext cx="10583199" cy="561510"/>
            </a:xfrm>
            <a:prstGeom prst="rect">
              <a:avLst/>
            </a:prstGeom>
            <a:noFill/>
          </p:spPr>
          <p:txBody>
            <a:bodyPr wrap="square" rtlCol="0">
              <a:spAutoFit/>
            </a:bodyPr>
            <a:lstStyle/>
            <a:p>
              <a:pPr lvl="0" algn="dist"/>
              <a:r>
                <a:rPr kumimoji="1" lang="ja-JP" altLang="en-US" sz="3600" dirty="0">
                  <a:solidFill>
                    <a:schemeClr val="tx2">
                      <a:lumMod val="25000"/>
                    </a:schemeClr>
                  </a:solidFill>
                  <a:latin typeface="HGS創英角ﾎﾟｯﾌﾟ体" panose="040B0A00000000000000" pitchFamily="50" charset="-128"/>
                  <a:ea typeface="HGS創英角ﾎﾟｯﾌﾟ体" panose="040B0A00000000000000" pitchFamily="50" charset="-128"/>
                </a:rPr>
                <a:t>「音楽をきく」ことです。</a:t>
              </a:r>
            </a:p>
          </p:txBody>
        </p:sp>
        <p:sp>
          <p:nvSpPr>
            <p:cNvPr id="67" name="おんがく">
              <a:extLst>
                <a:ext uri="{FF2B5EF4-FFF2-40B4-BE49-F238E27FC236}">
                  <a16:creationId xmlns:a16="http://schemas.microsoft.com/office/drawing/2014/main" id="{9C6512F8-BC0D-4FFC-8760-D95ED4DE4650}"/>
                </a:ext>
              </a:extLst>
            </p:cNvPr>
            <p:cNvSpPr txBox="1"/>
            <p:nvPr/>
          </p:nvSpPr>
          <p:spPr>
            <a:xfrm>
              <a:off x="2445763" y="1722887"/>
              <a:ext cx="1744146" cy="267386"/>
            </a:xfrm>
            <a:prstGeom prst="rect">
              <a:avLst/>
            </a:prstGeom>
            <a:noFill/>
          </p:spPr>
          <p:txBody>
            <a:bodyPr wrap="square" rtlCol="0">
              <a:spAutoFit/>
            </a:bodyPr>
            <a:lstStyle/>
            <a:p>
              <a:pPr algn="dist"/>
              <a:r>
                <a:rPr kumimoji="1" lang="ja-JP" altLang="en-US" sz="1400" dirty="0">
                  <a:solidFill>
                    <a:schemeClr val="tx2">
                      <a:lumMod val="25000"/>
                    </a:schemeClr>
                  </a:solidFill>
                  <a:latin typeface="HGS創英角ﾎﾟｯﾌﾟ体" panose="040B0A00000000000000" pitchFamily="50" charset="-128"/>
                  <a:ea typeface="HGS創英角ﾎﾟｯﾌﾟ体" panose="040B0A00000000000000" pitchFamily="50" charset="-128"/>
                </a:rPr>
                <a:t>おんがく</a:t>
              </a:r>
            </a:p>
          </p:txBody>
        </p:sp>
      </p:grpSp>
      <p:grpSp>
        <p:nvGrpSpPr>
          <p:cNvPr id="44" name="〇せいかい">
            <a:extLst>
              <a:ext uri="{FF2B5EF4-FFF2-40B4-BE49-F238E27FC236}">
                <a16:creationId xmlns:a16="http://schemas.microsoft.com/office/drawing/2014/main" id="{790B905F-11A9-448F-8493-B66DD066CAAD}"/>
              </a:ext>
            </a:extLst>
          </p:cNvPr>
          <p:cNvGrpSpPr/>
          <p:nvPr/>
        </p:nvGrpSpPr>
        <p:grpSpPr>
          <a:xfrm>
            <a:off x="4358546" y="530566"/>
            <a:ext cx="3374000" cy="782547"/>
            <a:chOff x="3082828" y="850006"/>
            <a:chExt cx="3374000" cy="782547"/>
          </a:xfrm>
        </p:grpSpPr>
        <p:sp>
          <p:nvSpPr>
            <p:cNvPr id="45" name="せいかい">
              <a:extLst>
                <a:ext uri="{FF2B5EF4-FFF2-40B4-BE49-F238E27FC236}">
                  <a16:creationId xmlns:a16="http://schemas.microsoft.com/office/drawing/2014/main" id="{28AB919B-9A01-4B5B-9E74-9662175A0A7F}"/>
                </a:ext>
              </a:extLst>
            </p:cNvPr>
            <p:cNvSpPr txBox="1"/>
            <p:nvPr/>
          </p:nvSpPr>
          <p:spPr>
            <a:xfrm>
              <a:off x="3875973" y="850006"/>
              <a:ext cx="2580855" cy="769441"/>
            </a:xfrm>
            <a:prstGeom prst="rect">
              <a:avLst/>
            </a:prstGeom>
            <a:noFill/>
          </p:spPr>
          <p:txBody>
            <a:bodyPr wrap="square" rtlCol="0">
              <a:spAutoFit/>
            </a:bodyPr>
            <a:lstStyle/>
            <a:p>
              <a:r>
                <a:rPr kumimoji="1" lang="ja-JP" altLang="en-US" sz="4400" dirty="0">
                  <a:solidFill>
                    <a:schemeClr val="tx2">
                      <a:lumMod val="25000"/>
                    </a:schemeClr>
                  </a:solidFill>
                  <a:latin typeface="HGS創英角ﾎﾟｯﾌﾟ体" panose="040B0A00000000000000" pitchFamily="50" charset="-128"/>
                  <a:ea typeface="HGS創英角ﾎﾟｯﾌﾟ体" panose="040B0A00000000000000" pitchFamily="50" charset="-128"/>
                </a:rPr>
                <a:t>せいかい</a:t>
              </a:r>
            </a:p>
          </p:txBody>
        </p:sp>
        <p:sp>
          <p:nvSpPr>
            <p:cNvPr id="46" name="〇">
              <a:extLst>
                <a:ext uri="{FF2B5EF4-FFF2-40B4-BE49-F238E27FC236}">
                  <a16:creationId xmlns:a16="http://schemas.microsoft.com/office/drawing/2014/main" id="{575231A9-3542-4CD1-94D1-A0FDA604A0AF}"/>
                </a:ext>
              </a:extLst>
            </p:cNvPr>
            <p:cNvSpPr/>
            <p:nvPr/>
          </p:nvSpPr>
          <p:spPr>
            <a:xfrm>
              <a:off x="3082828" y="900915"/>
              <a:ext cx="731638" cy="731638"/>
            </a:xfrm>
            <a:prstGeom prst="donut">
              <a:avLst>
                <a:gd name="adj" fmla="val 17388"/>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grpSp>
      <p:pic>
        <p:nvPicPr>
          <p:cNvPr id="47" name="crrect_answer2 (3)">
            <a:hlinkClick r:id="" action="ppaction://media"/>
            <a:extLst>
              <a:ext uri="{FF2B5EF4-FFF2-40B4-BE49-F238E27FC236}">
                <a16:creationId xmlns:a16="http://schemas.microsoft.com/office/drawing/2014/main" id="{98534BBC-F109-4997-85F0-DA3A497D87EA}"/>
              </a:ext>
            </a:extLst>
          </p:cNvPr>
          <p:cNvPicPr>
            <a:picLocks noChangeAspect="1"/>
          </p:cNvPicPr>
          <p:nvPr>
            <a:audioFile r:link="rId2"/>
            <p:extLst>
              <p:ext uri="{DAA4B4D4-6D71-4841-9C94-3DE7FCFB9230}">
                <p14:media xmlns:p14="http://schemas.microsoft.com/office/powerpoint/2010/main" r:embed="rId1"/>
              </p:ext>
            </p:extLst>
          </p:nvPr>
        </p:nvPicPr>
        <p:blipFill>
          <a:blip r:embed="rId12"/>
          <a:stretch>
            <a:fillRect/>
          </a:stretch>
        </p:blipFill>
        <p:spPr>
          <a:xfrm>
            <a:off x="3550077" y="717066"/>
            <a:ext cx="609600" cy="609600"/>
          </a:xfrm>
          <a:prstGeom prst="rect">
            <a:avLst/>
          </a:prstGeom>
        </p:spPr>
      </p:pic>
      <p:pic>
        <p:nvPicPr>
          <p:cNvPr id="43" name="スタートに戻る">
            <a:hlinkClick r:id="rId13" action="ppaction://hlinksldjump"/>
            <a:extLst>
              <a:ext uri="{FF2B5EF4-FFF2-40B4-BE49-F238E27FC236}">
                <a16:creationId xmlns:a16="http://schemas.microsoft.com/office/drawing/2014/main" id="{0CA7BC39-2510-4555-B722-5399ECC72751}"/>
              </a:ext>
            </a:extLst>
          </p:cNvPr>
          <p:cNvPicPr>
            <a:picLocks noChangeAspect="1"/>
          </p:cNvPicPr>
          <p:nvPr/>
        </p:nvPicPr>
        <p:blipFill>
          <a:blip r:embed="rId14"/>
          <a:stretch>
            <a:fillRect/>
          </a:stretch>
        </p:blipFill>
        <p:spPr>
          <a:xfrm>
            <a:off x="538413" y="409528"/>
            <a:ext cx="2499577" cy="847417"/>
          </a:xfrm>
          <a:prstGeom prst="rect">
            <a:avLst/>
          </a:prstGeom>
        </p:spPr>
      </p:pic>
      <p:grpSp>
        <p:nvGrpSpPr>
          <p:cNvPr id="38" name="一番たくさんの人が楽しんでいるのは、">
            <a:extLst>
              <a:ext uri="{FF2B5EF4-FFF2-40B4-BE49-F238E27FC236}">
                <a16:creationId xmlns:a16="http://schemas.microsoft.com/office/drawing/2014/main" id="{B28C0DEC-EB80-4241-ABED-15AED3454E1D}"/>
              </a:ext>
            </a:extLst>
          </p:cNvPr>
          <p:cNvGrpSpPr/>
          <p:nvPr/>
        </p:nvGrpSpPr>
        <p:grpSpPr>
          <a:xfrm>
            <a:off x="562546" y="1396989"/>
            <a:ext cx="9487057" cy="818418"/>
            <a:chOff x="2266705" y="1543993"/>
            <a:chExt cx="9487057" cy="818418"/>
          </a:xfrm>
        </p:grpSpPr>
        <p:grpSp>
          <p:nvGrpSpPr>
            <p:cNvPr id="42" name="大阪府内で一番高いのは・・・">
              <a:extLst>
                <a:ext uri="{FF2B5EF4-FFF2-40B4-BE49-F238E27FC236}">
                  <a16:creationId xmlns:a16="http://schemas.microsoft.com/office/drawing/2014/main" id="{37A11A01-953F-4DD3-B13E-A8C9E5FBDF72}"/>
                </a:ext>
              </a:extLst>
            </p:cNvPr>
            <p:cNvGrpSpPr/>
            <p:nvPr/>
          </p:nvGrpSpPr>
          <p:grpSpPr>
            <a:xfrm>
              <a:off x="2266705" y="1570086"/>
              <a:ext cx="9487057" cy="792325"/>
              <a:chOff x="3122813" y="2503874"/>
              <a:chExt cx="9487057" cy="792325"/>
            </a:xfrm>
          </p:grpSpPr>
          <p:sp>
            <p:nvSpPr>
              <p:cNvPr id="64" name="一番たくさんの人が楽しんでいるのは、">
                <a:extLst>
                  <a:ext uri="{FF2B5EF4-FFF2-40B4-BE49-F238E27FC236}">
                    <a16:creationId xmlns:a16="http://schemas.microsoft.com/office/drawing/2014/main" id="{FA3D74AA-D018-44A8-ADEB-3DB17891A7BD}"/>
                  </a:ext>
                </a:extLst>
              </p:cNvPr>
              <p:cNvSpPr txBox="1"/>
              <p:nvPr/>
            </p:nvSpPr>
            <p:spPr>
              <a:xfrm>
                <a:off x="3122813" y="2649868"/>
                <a:ext cx="9487057" cy="646331"/>
              </a:xfrm>
              <a:prstGeom prst="rect">
                <a:avLst/>
              </a:prstGeom>
              <a:noFill/>
            </p:spPr>
            <p:txBody>
              <a:bodyPr wrap="square" rtlCol="0">
                <a:spAutoFit/>
              </a:bodyPr>
              <a:lstStyle/>
              <a:p>
                <a:pPr lvl="0" algn="dist"/>
                <a:r>
                  <a:rPr lang="ja-JP" altLang="en-US" sz="3600" dirty="0">
                    <a:solidFill>
                      <a:schemeClr val="tx2">
                        <a:lumMod val="25000"/>
                      </a:schemeClr>
                    </a:solidFill>
                    <a:latin typeface="HGS創英角ﾎﾟｯﾌﾟ体" panose="040B0A00000000000000" pitchFamily="50" charset="-128"/>
                    <a:ea typeface="HGS創英角ﾎﾟｯﾌﾟ体" panose="040B0A00000000000000" pitchFamily="50" charset="-128"/>
                  </a:rPr>
                  <a:t>一番たくさんの人が楽しんでいるのは、</a:t>
                </a:r>
                <a:endParaRPr kumimoji="1" lang="ja-JP" altLang="en-US" sz="3600" dirty="0">
                  <a:solidFill>
                    <a:schemeClr val="tx2">
                      <a:lumMod val="25000"/>
                    </a:schemeClr>
                  </a:solidFill>
                  <a:latin typeface="HGS創英角ﾎﾟｯﾌﾟ体" panose="040B0A00000000000000" pitchFamily="50" charset="-128"/>
                  <a:ea typeface="HGS創英角ﾎﾟｯﾌﾟ体" panose="040B0A00000000000000" pitchFamily="50" charset="-128"/>
                </a:endParaRPr>
              </a:p>
            </p:txBody>
          </p:sp>
          <p:sp>
            <p:nvSpPr>
              <p:cNvPr id="68" name="いちばん">
                <a:extLst>
                  <a:ext uri="{FF2B5EF4-FFF2-40B4-BE49-F238E27FC236}">
                    <a16:creationId xmlns:a16="http://schemas.microsoft.com/office/drawing/2014/main" id="{C3500CE0-895B-4EF7-AE53-BD020C4E565E}"/>
                  </a:ext>
                </a:extLst>
              </p:cNvPr>
              <p:cNvSpPr txBox="1"/>
              <p:nvPr/>
            </p:nvSpPr>
            <p:spPr>
              <a:xfrm>
                <a:off x="3122814" y="2503874"/>
                <a:ext cx="1085443" cy="307777"/>
              </a:xfrm>
              <a:prstGeom prst="rect">
                <a:avLst/>
              </a:prstGeom>
              <a:noFill/>
            </p:spPr>
            <p:txBody>
              <a:bodyPr wrap="square" rtlCol="0">
                <a:spAutoFit/>
              </a:bodyPr>
              <a:lstStyle/>
              <a:p>
                <a:pPr algn="dist"/>
                <a:r>
                  <a:rPr kumimoji="1" lang="ja-JP" altLang="en-US" sz="1400" dirty="0">
                    <a:solidFill>
                      <a:schemeClr val="tx2">
                        <a:lumMod val="25000"/>
                      </a:schemeClr>
                    </a:solidFill>
                    <a:latin typeface="HGS創英角ﾎﾟｯﾌﾟ体" panose="040B0A00000000000000" pitchFamily="50" charset="-128"/>
                    <a:ea typeface="HGS創英角ﾎﾟｯﾌﾟ体" panose="040B0A00000000000000" pitchFamily="50" charset="-128"/>
                  </a:rPr>
                  <a:t>いちばん</a:t>
                </a:r>
              </a:p>
            </p:txBody>
          </p:sp>
          <p:sp>
            <p:nvSpPr>
              <p:cNvPr id="69" name="ひと">
                <a:extLst>
                  <a:ext uri="{FF2B5EF4-FFF2-40B4-BE49-F238E27FC236}">
                    <a16:creationId xmlns:a16="http://schemas.microsoft.com/office/drawing/2014/main" id="{8A8B13D1-8C15-4A09-B5C8-141C9B625B4F}"/>
                  </a:ext>
                </a:extLst>
              </p:cNvPr>
              <p:cNvSpPr txBox="1"/>
              <p:nvPr/>
            </p:nvSpPr>
            <p:spPr>
              <a:xfrm>
                <a:off x="6766006" y="2508493"/>
                <a:ext cx="616188" cy="307777"/>
              </a:xfrm>
              <a:prstGeom prst="rect">
                <a:avLst/>
              </a:prstGeom>
              <a:noFill/>
            </p:spPr>
            <p:txBody>
              <a:bodyPr wrap="square" rtlCol="0">
                <a:spAutoFit/>
              </a:bodyPr>
              <a:lstStyle/>
              <a:p>
                <a:pPr algn="dist"/>
                <a:r>
                  <a:rPr kumimoji="1" lang="ja-JP" altLang="en-US" sz="1400" dirty="0">
                    <a:solidFill>
                      <a:schemeClr val="tx2">
                        <a:lumMod val="25000"/>
                      </a:schemeClr>
                    </a:solidFill>
                    <a:latin typeface="HGS創英角ﾎﾟｯﾌﾟ体" panose="040B0A00000000000000" pitchFamily="50" charset="-128"/>
                    <a:ea typeface="HGS創英角ﾎﾟｯﾌﾟ体" panose="040B0A00000000000000" pitchFamily="50" charset="-128"/>
                  </a:rPr>
                  <a:t>ひと</a:t>
                </a:r>
              </a:p>
            </p:txBody>
          </p:sp>
        </p:grpSp>
        <p:sp>
          <p:nvSpPr>
            <p:cNvPr id="48" name="たの">
              <a:extLst>
                <a:ext uri="{FF2B5EF4-FFF2-40B4-BE49-F238E27FC236}">
                  <a16:creationId xmlns:a16="http://schemas.microsoft.com/office/drawing/2014/main" id="{160D48E8-219C-4FD9-A134-9BA046BD4BEE}"/>
                </a:ext>
              </a:extLst>
            </p:cNvPr>
            <p:cNvSpPr txBox="1"/>
            <p:nvPr/>
          </p:nvSpPr>
          <p:spPr>
            <a:xfrm>
              <a:off x="6958626" y="1543993"/>
              <a:ext cx="565778" cy="307777"/>
            </a:xfrm>
            <a:prstGeom prst="rect">
              <a:avLst/>
            </a:prstGeom>
            <a:noFill/>
          </p:spPr>
          <p:txBody>
            <a:bodyPr wrap="square" rtlCol="0">
              <a:spAutoFit/>
            </a:bodyPr>
            <a:lstStyle/>
            <a:p>
              <a:pPr algn="dist"/>
              <a:r>
                <a:rPr kumimoji="1" lang="ja-JP" altLang="en-US" sz="1400" dirty="0">
                  <a:solidFill>
                    <a:schemeClr val="tx2">
                      <a:lumMod val="25000"/>
                    </a:schemeClr>
                  </a:solidFill>
                  <a:latin typeface="HGS創英角ﾎﾟｯﾌﾟ体" panose="040B0A00000000000000" pitchFamily="50" charset="-128"/>
                  <a:ea typeface="HGS創英角ﾎﾟｯﾌﾟ体" panose="040B0A00000000000000" pitchFamily="50" charset="-128"/>
                </a:rPr>
                <a:t>たの</a:t>
              </a:r>
            </a:p>
          </p:txBody>
        </p:sp>
      </p:grpSp>
      <p:grpSp>
        <p:nvGrpSpPr>
          <p:cNvPr id="104" name="年齢別で見てみると・・・">
            <a:extLst>
              <a:ext uri="{FF2B5EF4-FFF2-40B4-BE49-F238E27FC236}">
                <a16:creationId xmlns:a16="http://schemas.microsoft.com/office/drawing/2014/main" id="{BE3385CA-22B7-46A3-9B76-7802C78A146B}"/>
              </a:ext>
            </a:extLst>
          </p:cNvPr>
          <p:cNvGrpSpPr/>
          <p:nvPr/>
        </p:nvGrpSpPr>
        <p:grpSpPr>
          <a:xfrm>
            <a:off x="835952" y="2724720"/>
            <a:ext cx="4444342" cy="598329"/>
            <a:chOff x="1371563" y="3057225"/>
            <a:chExt cx="3319589" cy="674878"/>
          </a:xfrm>
        </p:grpSpPr>
        <p:sp>
          <p:nvSpPr>
            <p:cNvPr id="105" name="四角形: 角を丸くする 104">
              <a:extLst>
                <a:ext uri="{FF2B5EF4-FFF2-40B4-BE49-F238E27FC236}">
                  <a16:creationId xmlns:a16="http://schemas.microsoft.com/office/drawing/2014/main" id="{F691317D-DC4C-4D6F-A1D8-7EEF12CC8634}"/>
                </a:ext>
              </a:extLst>
            </p:cNvPr>
            <p:cNvSpPr/>
            <p:nvPr/>
          </p:nvSpPr>
          <p:spPr>
            <a:xfrm>
              <a:off x="1371563" y="3057225"/>
              <a:ext cx="3319588" cy="674878"/>
            </a:xfrm>
            <a:prstGeom prst="roundRect">
              <a:avLst/>
            </a:prstGeom>
            <a:solidFill>
              <a:srgbClr val="FCFFD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106" name="グループ化 105">
              <a:extLst>
                <a:ext uri="{FF2B5EF4-FFF2-40B4-BE49-F238E27FC236}">
                  <a16:creationId xmlns:a16="http://schemas.microsoft.com/office/drawing/2014/main" id="{9A76EED1-C2C6-4F29-B402-BAFF6B23B67D}"/>
                </a:ext>
              </a:extLst>
            </p:cNvPr>
            <p:cNvGrpSpPr/>
            <p:nvPr/>
          </p:nvGrpSpPr>
          <p:grpSpPr>
            <a:xfrm>
              <a:off x="1483968" y="3059359"/>
              <a:ext cx="3207184" cy="596238"/>
              <a:chOff x="1370796" y="3298637"/>
              <a:chExt cx="3204321" cy="576296"/>
            </a:xfrm>
          </p:grpSpPr>
          <p:grpSp>
            <p:nvGrpSpPr>
              <p:cNvPr id="107" name="グループ化 106">
                <a:extLst>
                  <a:ext uri="{FF2B5EF4-FFF2-40B4-BE49-F238E27FC236}">
                    <a16:creationId xmlns:a16="http://schemas.microsoft.com/office/drawing/2014/main" id="{ECFEE6C6-B5FE-413D-91B1-C070F9013ED7}"/>
                  </a:ext>
                </a:extLst>
              </p:cNvPr>
              <p:cNvGrpSpPr/>
              <p:nvPr/>
            </p:nvGrpSpPr>
            <p:grpSpPr>
              <a:xfrm>
                <a:off x="1371078" y="3298637"/>
                <a:ext cx="3204039" cy="576296"/>
                <a:chOff x="1500178" y="2726651"/>
                <a:chExt cx="2914350" cy="731997"/>
              </a:xfrm>
            </p:grpSpPr>
            <p:sp>
              <p:nvSpPr>
                <p:cNvPr id="109" name="年齢別で見てみると・・・">
                  <a:extLst>
                    <a:ext uri="{FF2B5EF4-FFF2-40B4-BE49-F238E27FC236}">
                      <a16:creationId xmlns:a16="http://schemas.microsoft.com/office/drawing/2014/main" id="{5B942453-F9D0-46BD-9F70-DFFA80039C23}"/>
                    </a:ext>
                  </a:extLst>
                </p:cNvPr>
                <p:cNvSpPr txBox="1"/>
                <p:nvPr/>
              </p:nvSpPr>
              <p:spPr>
                <a:xfrm>
                  <a:off x="1500178" y="2861974"/>
                  <a:ext cx="2914350" cy="596674"/>
                </a:xfrm>
                <a:prstGeom prst="rect">
                  <a:avLst/>
                </a:prstGeom>
                <a:noFill/>
              </p:spPr>
              <p:txBody>
                <a:bodyPr wrap="square" rtlCol="0">
                  <a:spAutoFit/>
                </a:bodyPr>
                <a:lstStyle/>
                <a:p>
                  <a:pPr lvl="0" algn="dist"/>
                  <a:r>
                    <a:rPr kumimoji="1" lang="ja-JP" altLang="en-US" sz="2200" dirty="0">
                      <a:solidFill>
                        <a:schemeClr val="tx2">
                          <a:lumMod val="25000"/>
                        </a:schemeClr>
                      </a:solidFill>
                      <a:latin typeface="HGS創英角ﾎﾟｯﾌﾟ体" panose="040B0A00000000000000" pitchFamily="50" charset="-128"/>
                      <a:ea typeface="HGS創英角ﾎﾟｯﾌﾟ体" panose="040B0A00000000000000" pitchFamily="50" charset="-128"/>
                    </a:rPr>
                    <a:t>年齢別で見てみると・・・</a:t>
                  </a:r>
                </a:p>
              </p:txBody>
            </p:sp>
            <p:sp>
              <p:nvSpPr>
                <p:cNvPr id="110" name="み">
                  <a:extLst>
                    <a:ext uri="{FF2B5EF4-FFF2-40B4-BE49-F238E27FC236}">
                      <a16:creationId xmlns:a16="http://schemas.microsoft.com/office/drawing/2014/main" id="{24802228-A8FE-4B44-BC42-6436504B53AC}"/>
                    </a:ext>
                  </a:extLst>
                </p:cNvPr>
                <p:cNvSpPr txBox="1"/>
                <p:nvPr/>
              </p:nvSpPr>
              <p:spPr>
                <a:xfrm>
                  <a:off x="2459777" y="2726651"/>
                  <a:ext cx="269479" cy="319647"/>
                </a:xfrm>
                <a:prstGeom prst="rect">
                  <a:avLst/>
                </a:prstGeom>
                <a:noFill/>
              </p:spPr>
              <p:txBody>
                <a:bodyPr wrap="square" rtlCol="0">
                  <a:spAutoFit/>
                </a:bodyPr>
                <a:lstStyle/>
                <a:p>
                  <a:pPr algn="dist"/>
                  <a:r>
                    <a:rPr lang="ja-JP" altLang="en-US" sz="900" dirty="0">
                      <a:solidFill>
                        <a:schemeClr val="tx2">
                          <a:lumMod val="25000"/>
                        </a:schemeClr>
                      </a:solidFill>
                      <a:latin typeface="HGS創英角ﾎﾟｯﾌﾟ体" panose="040B0A00000000000000" pitchFamily="50" charset="-128"/>
                      <a:ea typeface="HGS創英角ﾎﾟｯﾌﾟ体" panose="040B0A00000000000000" pitchFamily="50" charset="-128"/>
                    </a:rPr>
                    <a:t>み</a:t>
                  </a:r>
                  <a:endParaRPr kumimoji="1" lang="ja-JP" altLang="en-US" sz="900" dirty="0">
                    <a:solidFill>
                      <a:schemeClr val="tx2">
                        <a:lumMod val="25000"/>
                      </a:schemeClr>
                    </a:solidFill>
                    <a:latin typeface="HGS創英角ﾎﾟｯﾌﾟ体" panose="040B0A00000000000000" pitchFamily="50" charset="-128"/>
                    <a:ea typeface="HGS創英角ﾎﾟｯﾌﾟ体" panose="040B0A00000000000000" pitchFamily="50" charset="-128"/>
                  </a:endParaRPr>
                </a:p>
              </p:txBody>
            </p:sp>
          </p:grpSp>
          <p:sp>
            <p:nvSpPr>
              <p:cNvPr id="108" name="ねんれいべつ">
                <a:extLst>
                  <a:ext uri="{FF2B5EF4-FFF2-40B4-BE49-F238E27FC236}">
                    <a16:creationId xmlns:a16="http://schemas.microsoft.com/office/drawing/2014/main" id="{928B0CAD-8071-4820-AAC9-E1574416B17B}"/>
                  </a:ext>
                </a:extLst>
              </p:cNvPr>
              <p:cNvSpPr txBox="1"/>
              <p:nvPr/>
            </p:nvSpPr>
            <p:spPr>
              <a:xfrm>
                <a:off x="1370796" y="3307339"/>
                <a:ext cx="850265" cy="251656"/>
              </a:xfrm>
              <a:prstGeom prst="rect">
                <a:avLst/>
              </a:prstGeom>
              <a:noFill/>
            </p:spPr>
            <p:txBody>
              <a:bodyPr wrap="square" rtlCol="0">
                <a:spAutoFit/>
              </a:bodyPr>
              <a:lstStyle/>
              <a:p>
                <a:pPr algn="dist"/>
                <a:r>
                  <a:rPr lang="ja-JP" altLang="en-US" sz="900" dirty="0">
                    <a:solidFill>
                      <a:schemeClr val="tx2">
                        <a:lumMod val="25000"/>
                      </a:schemeClr>
                    </a:solidFill>
                    <a:latin typeface="HGS創英角ﾎﾟｯﾌﾟ体" panose="040B0A00000000000000" pitchFamily="50" charset="-128"/>
                    <a:ea typeface="HGS創英角ﾎﾟｯﾌﾟ体" panose="040B0A00000000000000" pitchFamily="50" charset="-128"/>
                  </a:rPr>
                  <a:t>ねんれいべつ</a:t>
                </a:r>
                <a:endParaRPr kumimoji="1" lang="ja-JP" altLang="en-US" sz="900" dirty="0">
                  <a:solidFill>
                    <a:schemeClr val="tx2">
                      <a:lumMod val="25000"/>
                    </a:schemeClr>
                  </a:solidFill>
                  <a:latin typeface="HGS創英角ﾎﾟｯﾌﾟ体" panose="040B0A00000000000000" pitchFamily="50" charset="-128"/>
                  <a:ea typeface="HGS創英角ﾎﾟｯﾌﾟ体" panose="040B0A00000000000000" pitchFamily="50" charset="-128"/>
                </a:endParaRPr>
              </a:p>
            </p:txBody>
          </p:sp>
        </p:grpSp>
      </p:grpSp>
      <p:grpSp>
        <p:nvGrpSpPr>
          <p:cNvPr id="111" name="みんなは普段どんなことをして過ごしているかな？">
            <a:extLst>
              <a:ext uri="{FF2B5EF4-FFF2-40B4-BE49-F238E27FC236}">
                <a16:creationId xmlns:a16="http://schemas.microsoft.com/office/drawing/2014/main" id="{C19E3DE6-EFD6-47C9-960F-D2B33B981AED}"/>
              </a:ext>
            </a:extLst>
          </p:cNvPr>
          <p:cNvGrpSpPr/>
          <p:nvPr/>
        </p:nvGrpSpPr>
        <p:grpSpPr>
          <a:xfrm>
            <a:off x="1472744" y="4867385"/>
            <a:ext cx="9287222" cy="624020"/>
            <a:chOff x="1472744" y="4916409"/>
            <a:chExt cx="9287222" cy="624020"/>
          </a:xfrm>
        </p:grpSpPr>
        <p:grpSp>
          <p:nvGrpSpPr>
            <p:cNvPr id="112" name="みんなはちゃんと・・・">
              <a:extLst>
                <a:ext uri="{FF2B5EF4-FFF2-40B4-BE49-F238E27FC236}">
                  <a16:creationId xmlns:a16="http://schemas.microsoft.com/office/drawing/2014/main" id="{F0005E59-5066-45AA-9538-1DE6454B1572}"/>
                </a:ext>
              </a:extLst>
            </p:cNvPr>
            <p:cNvGrpSpPr/>
            <p:nvPr/>
          </p:nvGrpSpPr>
          <p:grpSpPr>
            <a:xfrm>
              <a:off x="1472744" y="4916409"/>
              <a:ext cx="9287222" cy="624020"/>
              <a:chOff x="2083404" y="2736922"/>
              <a:chExt cx="8757412" cy="624020"/>
            </a:xfrm>
          </p:grpSpPr>
          <p:sp>
            <p:nvSpPr>
              <p:cNvPr id="114" name="みんなは普段どんなことをして過ごしているかな？">
                <a:extLst>
                  <a:ext uri="{FF2B5EF4-FFF2-40B4-BE49-F238E27FC236}">
                    <a16:creationId xmlns:a16="http://schemas.microsoft.com/office/drawing/2014/main" id="{889BE9AF-4211-4681-AF1D-E39580C30FC8}"/>
                  </a:ext>
                </a:extLst>
              </p:cNvPr>
              <p:cNvSpPr txBox="1"/>
              <p:nvPr/>
            </p:nvSpPr>
            <p:spPr>
              <a:xfrm>
                <a:off x="2083404" y="2868499"/>
                <a:ext cx="8757412" cy="492443"/>
              </a:xfrm>
              <a:prstGeom prst="rect">
                <a:avLst/>
              </a:prstGeom>
              <a:noFill/>
            </p:spPr>
            <p:txBody>
              <a:bodyPr wrap="square" rtlCol="0">
                <a:spAutoFit/>
              </a:bodyPr>
              <a:lstStyle/>
              <a:p>
                <a:pPr lvl="0" algn="dist"/>
                <a:r>
                  <a:rPr kumimoji="1" lang="ja-JP" altLang="en-US" sz="2600" dirty="0">
                    <a:solidFill>
                      <a:schemeClr val="tx2">
                        <a:lumMod val="25000"/>
                      </a:schemeClr>
                    </a:solidFill>
                    <a:latin typeface="HGS創英角ﾎﾟｯﾌﾟ体" panose="040B0A00000000000000" pitchFamily="50" charset="-128"/>
                    <a:ea typeface="HGS創英角ﾎﾟｯﾌﾟ体" panose="040B0A00000000000000" pitchFamily="50" charset="-128"/>
                  </a:rPr>
                  <a:t>みんなは普段どんなことをして過ごしているかな？</a:t>
                </a:r>
              </a:p>
            </p:txBody>
          </p:sp>
          <p:sp>
            <p:nvSpPr>
              <p:cNvPr id="115" name="ふだん">
                <a:extLst>
                  <a:ext uri="{FF2B5EF4-FFF2-40B4-BE49-F238E27FC236}">
                    <a16:creationId xmlns:a16="http://schemas.microsoft.com/office/drawing/2014/main" id="{A4FEBEC5-1B03-4142-991C-0F0934837104}"/>
                  </a:ext>
                </a:extLst>
              </p:cNvPr>
              <p:cNvSpPr txBox="1"/>
              <p:nvPr/>
            </p:nvSpPr>
            <p:spPr>
              <a:xfrm>
                <a:off x="3677377" y="2736922"/>
                <a:ext cx="763565" cy="253916"/>
              </a:xfrm>
              <a:prstGeom prst="rect">
                <a:avLst/>
              </a:prstGeom>
              <a:noFill/>
            </p:spPr>
            <p:txBody>
              <a:bodyPr wrap="square" rtlCol="0">
                <a:spAutoFit/>
              </a:bodyPr>
              <a:lstStyle/>
              <a:p>
                <a:pPr algn="dist"/>
                <a:r>
                  <a:rPr kumimoji="1" lang="ja-JP" altLang="en-US" sz="1050" dirty="0">
                    <a:solidFill>
                      <a:schemeClr val="tx2">
                        <a:lumMod val="25000"/>
                      </a:schemeClr>
                    </a:solidFill>
                    <a:latin typeface="HGS創英角ﾎﾟｯﾌﾟ体" panose="040B0A00000000000000" pitchFamily="50" charset="-128"/>
                    <a:ea typeface="HGS創英角ﾎﾟｯﾌﾟ体" panose="040B0A00000000000000" pitchFamily="50" charset="-128"/>
                  </a:rPr>
                  <a:t>ふだん</a:t>
                </a:r>
              </a:p>
            </p:txBody>
          </p:sp>
        </p:grpSp>
        <p:sp>
          <p:nvSpPr>
            <p:cNvPr id="113" name="す">
              <a:extLst>
                <a:ext uri="{FF2B5EF4-FFF2-40B4-BE49-F238E27FC236}">
                  <a16:creationId xmlns:a16="http://schemas.microsoft.com/office/drawing/2014/main" id="{A12F83DA-F2C6-42B6-80C2-9E4F2826C368}"/>
                </a:ext>
              </a:extLst>
            </p:cNvPr>
            <p:cNvSpPr txBox="1"/>
            <p:nvPr/>
          </p:nvSpPr>
          <p:spPr>
            <a:xfrm>
              <a:off x="7125891" y="4934574"/>
              <a:ext cx="423845" cy="253916"/>
            </a:xfrm>
            <a:prstGeom prst="rect">
              <a:avLst/>
            </a:prstGeom>
            <a:noFill/>
          </p:spPr>
          <p:txBody>
            <a:bodyPr wrap="square" rtlCol="0">
              <a:spAutoFit/>
            </a:bodyPr>
            <a:lstStyle/>
            <a:p>
              <a:pPr algn="dist"/>
              <a:r>
                <a:rPr kumimoji="1" lang="ja-JP" altLang="en-US" sz="1050" dirty="0">
                  <a:solidFill>
                    <a:schemeClr val="tx2">
                      <a:lumMod val="25000"/>
                    </a:schemeClr>
                  </a:solidFill>
                  <a:latin typeface="HGS創英角ﾎﾟｯﾌﾟ体" panose="040B0A00000000000000" pitchFamily="50" charset="-128"/>
                  <a:ea typeface="HGS創英角ﾎﾟｯﾌﾟ体" panose="040B0A00000000000000" pitchFamily="50" charset="-128"/>
                </a:rPr>
                <a:t>す</a:t>
              </a:r>
            </a:p>
          </p:txBody>
        </p:sp>
      </p:grpSp>
      <p:grpSp>
        <p:nvGrpSpPr>
          <p:cNvPr id="2" name="グループ化 1">
            <a:extLst>
              <a:ext uri="{FF2B5EF4-FFF2-40B4-BE49-F238E27FC236}">
                <a16:creationId xmlns:a16="http://schemas.microsoft.com/office/drawing/2014/main" id="{F1C53873-6562-4E32-B65F-633DAC591104}"/>
              </a:ext>
            </a:extLst>
          </p:cNvPr>
          <p:cNvGrpSpPr/>
          <p:nvPr/>
        </p:nvGrpSpPr>
        <p:grpSpPr>
          <a:xfrm>
            <a:off x="1453896" y="3037623"/>
            <a:ext cx="9828329" cy="1784092"/>
            <a:chOff x="1453896" y="3037623"/>
            <a:chExt cx="9828329" cy="1784092"/>
          </a:xfrm>
        </p:grpSpPr>
        <p:grpSp>
          <p:nvGrpSpPr>
            <p:cNvPr id="116" name="グループ化 115">
              <a:extLst>
                <a:ext uri="{FF2B5EF4-FFF2-40B4-BE49-F238E27FC236}">
                  <a16:creationId xmlns:a16="http://schemas.microsoft.com/office/drawing/2014/main" id="{E584D2B3-4EA8-4D8D-A4A2-A9A5AF3CEE4A}"/>
                </a:ext>
              </a:extLst>
            </p:cNvPr>
            <p:cNvGrpSpPr/>
            <p:nvPr/>
          </p:nvGrpSpPr>
          <p:grpSpPr>
            <a:xfrm>
              <a:off x="1453896" y="3337208"/>
              <a:ext cx="9828329" cy="1484507"/>
              <a:chOff x="1627319" y="3189159"/>
              <a:chExt cx="9828329" cy="1484507"/>
            </a:xfrm>
          </p:grpSpPr>
          <p:grpSp>
            <p:nvGrpSpPr>
              <p:cNvPr id="117" name="グループ化 116">
                <a:extLst>
                  <a:ext uri="{FF2B5EF4-FFF2-40B4-BE49-F238E27FC236}">
                    <a16:creationId xmlns:a16="http://schemas.microsoft.com/office/drawing/2014/main" id="{C96604A8-2A63-441E-9057-0F790BBD0984}"/>
                  </a:ext>
                </a:extLst>
              </p:cNvPr>
              <p:cNvGrpSpPr/>
              <p:nvPr/>
            </p:nvGrpSpPr>
            <p:grpSpPr>
              <a:xfrm>
                <a:off x="1627319" y="3189159"/>
                <a:ext cx="9828329" cy="1484507"/>
                <a:chOff x="1048944" y="3475898"/>
                <a:chExt cx="9828329" cy="1484507"/>
              </a:xfrm>
            </p:grpSpPr>
            <p:sp>
              <p:nvSpPr>
                <p:cNvPr id="121" name="正方形/長方形 120">
                  <a:extLst>
                    <a:ext uri="{FF2B5EF4-FFF2-40B4-BE49-F238E27FC236}">
                      <a16:creationId xmlns:a16="http://schemas.microsoft.com/office/drawing/2014/main" id="{D1647426-A689-4FC6-BD90-5491370BEA48}"/>
                    </a:ext>
                  </a:extLst>
                </p:cNvPr>
                <p:cNvSpPr/>
                <p:nvPr/>
              </p:nvSpPr>
              <p:spPr>
                <a:xfrm>
                  <a:off x="1048944" y="3475898"/>
                  <a:ext cx="9828329" cy="1484507"/>
                </a:xfrm>
                <a:prstGeom prst="rect">
                  <a:avLst/>
                </a:prstGeom>
                <a:solidFill>
                  <a:srgbClr val="FFFFEF"/>
                </a:solidFill>
                <a:ln w="3810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grpSp>
              <p:nvGrpSpPr>
                <p:cNvPr id="122" name="東日本大震災で…">
                  <a:extLst>
                    <a:ext uri="{FF2B5EF4-FFF2-40B4-BE49-F238E27FC236}">
                      <a16:creationId xmlns:a16="http://schemas.microsoft.com/office/drawing/2014/main" id="{72FB2EBF-6CF7-4C74-858D-88AC7F86AE44}"/>
                    </a:ext>
                  </a:extLst>
                </p:cNvPr>
                <p:cNvGrpSpPr/>
                <p:nvPr/>
              </p:nvGrpSpPr>
              <p:grpSpPr>
                <a:xfrm>
                  <a:off x="1110691" y="3527270"/>
                  <a:ext cx="6125685" cy="646555"/>
                  <a:chOff x="371212" y="2733460"/>
                  <a:chExt cx="6106817" cy="622630"/>
                </a:xfrm>
              </p:grpSpPr>
              <p:sp>
                <p:nvSpPr>
                  <p:cNvPr id="127" name="10～14歳は「ゲームをする」">
                    <a:extLst>
                      <a:ext uri="{FF2B5EF4-FFF2-40B4-BE49-F238E27FC236}">
                        <a16:creationId xmlns:a16="http://schemas.microsoft.com/office/drawing/2014/main" id="{8ACE4076-BF94-4E19-9C1A-047A71396D45}"/>
                      </a:ext>
                    </a:extLst>
                  </p:cNvPr>
                  <p:cNvSpPr txBox="1"/>
                  <p:nvPr/>
                </p:nvSpPr>
                <p:spPr>
                  <a:xfrm>
                    <a:off x="371212" y="2867050"/>
                    <a:ext cx="6106817" cy="489040"/>
                  </a:xfrm>
                  <a:prstGeom prst="rect">
                    <a:avLst/>
                  </a:prstGeom>
                  <a:noFill/>
                </p:spPr>
                <p:txBody>
                  <a:bodyPr wrap="square" rtlCol="0">
                    <a:spAutoFit/>
                  </a:bodyPr>
                  <a:lstStyle/>
                  <a:p>
                    <a:pPr marL="0" marR="0" lvl="0" indent="0" algn="dist" defTabSz="457200" rtl="0" eaLnBrk="1" fontAlgn="auto" latinLnBrk="0" hangingPunct="1">
                      <a:lnSpc>
                        <a:spcPct val="100000"/>
                      </a:lnSpc>
                      <a:spcBef>
                        <a:spcPts val="0"/>
                      </a:spcBef>
                      <a:spcAft>
                        <a:spcPts val="0"/>
                      </a:spcAft>
                      <a:buClrTx/>
                      <a:buSzTx/>
                      <a:buFontTx/>
                      <a:buNone/>
                      <a:tabLst/>
                      <a:defRPr/>
                    </a:pPr>
                    <a:r>
                      <a:rPr kumimoji="1" lang="en-US" altLang="ja-JP" sz="2700" b="0" i="0" u="none" strike="noStrike" kern="1200" cap="none" spc="0" normalizeH="0" baseline="0" noProof="0" dirty="0">
                        <a:ln>
                          <a:noFill/>
                        </a:ln>
                        <a:solidFill>
                          <a:srgbClr val="074454"/>
                        </a:solidFill>
                        <a:effectLst/>
                        <a:uLnTx/>
                        <a:uFillTx/>
                        <a:latin typeface="HGS創英角ﾎﾟｯﾌﾟ体" panose="040B0A00000000000000" pitchFamily="50" charset="-128"/>
                        <a:ea typeface="HGS創英角ﾎﾟｯﾌﾟ体" panose="040B0A00000000000000" pitchFamily="50" charset="-128"/>
                        <a:cs typeface="+mn-cs"/>
                      </a:rPr>
                      <a:t>10</a:t>
                    </a:r>
                    <a:r>
                      <a:rPr kumimoji="1" lang="ja-JP" altLang="en-US" sz="2700" b="0" i="0" u="none" strike="noStrike" kern="1200" cap="none" spc="0" normalizeH="0" baseline="0" noProof="0" dirty="0">
                        <a:ln>
                          <a:noFill/>
                        </a:ln>
                        <a:solidFill>
                          <a:srgbClr val="074454"/>
                        </a:solidFill>
                        <a:effectLst/>
                        <a:uLnTx/>
                        <a:uFillTx/>
                        <a:latin typeface="HGS創英角ﾎﾟｯﾌﾟ体" panose="040B0A00000000000000" pitchFamily="50" charset="-128"/>
                        <a:ea typeface="HGS創英角ﾎﾟｯﾌﾟ体" panose="040B0A00000000000000" pitchFamily="50" charset="-128"/>
                        <a:cs typeface="+mn-cs"/>
                      </a:rPr>
                      <a:t>～</a:t>
                    </a:r>
                    <a:r>
                      <a:rPr kumimoji="1" lang="en-US" altLang="ja-JP" sz="2700" b="0" i="0" u="none" strike="noStrike" kern="1200" cap="none" spc="0" normalizeH="0" baseline="0" noProof="0" dirty="0">
                        <a:ln>
                          <a:noFill/>
                        </a:ln>
                        <a:solidFill>
                          <a:srgbClr val="074454"/>
                        </a:solidFill>
                        <a:effectLst/>
                        <a:uLnTx/>
                        <a:uFillTx/>
                        <a:latin typeface="HGS創英角ﾎﾟｯﾌﾟ体" panose="040B0A00000000000000" pitchFamily="50" charset="-128"/>
                        <a:ea typeface="HGS創英角ﾎﾟｯﾌﾟ体" panose="040B0A00000000000000" pitchFamily="50" charset="-128"/>
                        <a:cs typeface="+mn-cs"/>
                      </a:rPr>
                      <a:t>14</a:t>
                    </a:r>
                    <a:r>
                      <a:rPr kumimoji="1" lang="ja-JP" altLang="en-US" sz="2700" b="0" i="0" u="none" strike="noStrike" kern="1200" cap="none" spc="0" normalizeH="0" baseline="0" noProof="0" dirty="0">
                        <a:ln>
                          <a:noFill/>
                        </a:ln>
                        <a:solidFill>
                          <a:srgbClr val="074454"/>
                        </a:solidFill>
                        <a:effectLst/>
                        <a:uLnTx/>
                        <a:uFillTx/>
                        <a:latin typeface="HGS創英角ﾎﾟｯﾌﾟ体" panose="040B0A00000000000000" pitchFamily="50" charset="-128"/>
                        <a:ea typeface="HGS創英角ﾎﾟｯﾌﾟ体" panose="040B0A00000000000000" pitchFamily="50" charset="-128"/>
                        <a:cs typeface="+mn-cs"/>
                      </a:rPr>
                      <a:t>歳は「ゲームをする」</a:t>
                    </a:r>
                  </a:p>
                </p:txBody>
              </p:sp>
              <p:sp>
                <p:nvSpPr>
                  <p:cNvPr id="128" name="さい">
                    <a:extLst>
                      <a:ext uri="{FF2B5EF4-FFF2-40B4-BE49-F238E27FC236}">
                        <a16:creationId xmlns:a16="http://schemas.microsoft.com/office/drawing/2014/main" id="{96E198E4-8D59-4289-9943-243140D08C77}"/>
                      </a:ext>
                    </a:extLst>
                  </p:cNvPr>
                  <p:cNvSpPr txBox="1"/>
                  <p:nvPr/>
                </p:nvSpPr>
                <p:spPr>
                  <a:xfrm>
                    <a:off x="2069421" y="2733460"/>
                    <a:ext cx="518660" cy="261610"/>
                  </a:xfrm>
                  <a:prstGeom prst="rect">
                    <a:avLst/>
                  </a:prstGeom>
                  <a:noFill/>
                </p:spPr>
                <p:txBody>
                  <a:bodyPr wrap="square" rtlCol="0">
                    <a:spAutoFit/>
                  </a:bodyPr>
                  <a:lstStyle/>
                  <a:p>
                    <a:pPr marL="0" marR="0" lvl="0" indent="0" algn="dist" defTabSz="457200" rtl="0" eaLnBrk="1" fontAlgn="auto" latinLnBrk="0" hangingPunct="1">
                      <a:lnSpc>
                        <a:spcPct val="100000"/>
                      </a:lnSpc>
                      <a:spcBef>
                        <a:spcPts val="0"/>
                      </a:spcBef>
                      <a:spcAft>
                        <a:spcPts val="0"/>
                      </a:spcAft>
                      <a:buClrTx/>
                      <a:buSzTx/>
                      <a:buFontTx/>
                      <a:buNone/>
                      <a:tabLst/>
                      <a:defRPr/>
                    </a:pPr>
                    <a:r>
                      <a:rPr kumimoji="0" lang="ja-JP" altLang="en-US" sz="1100" b="0" i="0" u="none" strike="noStrike" kern="1200" cap="none" spc="0" normalizeH="0" baseline="0" noProof="0" dirty="0">
                        <a:ln>
                          <a:noFill/>
                        </a:ln>
                        <a:solidFill>
                          <a:srgbClr val="76DBF4">
                            <a:lumMod val="25000"/>
                          </a:srgbClr>
                        </a:solidFill>
                        <a:effectLst/>
                        <a:uLnTx/>
                        <a:uFillTx/>
                        <a:latin typeface="HGS創英角ﾎﾟｯﾌﾟ体" panose="040B0A00000000000000" pitchFamily="50" charset="-128"/>
                        <a:ea typeface="HGS創英角ﾎﾟｯﾌﾟ体" panose="040B0A00000000000000" pitchFamily="50" charset="-128"/>
                        <a:cs typeface="+mn-cs"/>
                      </a:rPr>
                      <a:t>さい</a:t>
                    </a:r>
                    <a:endParaRPr kumimoji="1" lang="ja-JP" altLang="en-US" sz="1100" b="0" i="0" u="none" strike="noStrike" kern="1200" cap="none" spc="0" normalizeH="0" baseline="0" noProof="0" dirty="0">
                      <a:ln>
                        <a:noFill/>
                      </a:ln>
                      <a:solidFill>
                        <a:srgbClr val="76DBF4">
                          <a:lumMod val="25000"/>
                        </a:srgbClr>
                      </a:solidFill>
                      <a:effectLst/>
                      <a:uLnTx/>
                      <a:uFillTx/>
                      <a:latin typeface="HGS創英角ﾎﾟｯﾌﾟ体" panose="040B0A00000000000000" pitchFamily="50" charset="-128"/>
                      <a:ea typeface="HGS創英角ﾎﾟｯﾌﾟ体" panose="040B0A00000000000000" pitchFamily="50" charset="-128"/>
                      <a:cs typeface="+mn-cs"/>
                    </a:endParaRPr>
                  </a:p>
                </p:txBody>
              </p:sp>
            </p:grpSp>
            <p:grpSp>
              <p:nvGrpSpPr>
                <p:cNvPr id="123" name="グループ化 122">
                  <a:extLst>
                    <a:ext uri="{FF2B5EF4-FFF2-40B4-BE49-F238E27FC236}">
                      <a16:creationId xmlns:a16="http://schemas.microsoft.com/office/drawing/2014/main" id="{513E4DF7-397E-4C1A-8CCF-8AEF2B44897B}"/>
                    </a:ext>
                  </a:extLst>
                </p:cNvPr>
                <p:cNvGrpSpPr/>
                <p:nvPr/>
              </p:nvGrpSpPr>
              <p:grpSpPr>
                <a:xfrm>
                  <a:off x="1118574" y="4225552"/>
                  <a:ext cx="5697070" cy="656498"/>
                  <a:chOff x="756837" y="4105252"/>
                  <a:chExt cx="5917295" cy="656498"/>
                </a:xfrm>
              </p:grpSpPr>
              <p:sp>
                <p:nvSpPr>
                  <p:cNvPr id="124" name="15～24歳は「音楽をきく」">
                    <a:extLst>
                      <a:ext uri="{FF2B5EF4-FFF2-40B4-BE49-F238E27FC236}">
                        <a16:creationId xmlns:a16="http://schemas.microsoft.com/office/drawing/2014/main" id="{9C06FDF8-5351-41F9-807E-6DF9A5ABF187}"/>
                      </a:ext>
                    </a:extLst>
                  </p:cNvPr>
                  <p:cNvSpPr txBox="1"/>
                  <p:nvPr/>
                </p:nvSpPr>
                <p:spPr>
                  <a:xfrm>
                    <a:off x="756837" y="4253919"/>
                    <a:ext cx="5917295" cy="507831"/>
                  </a:xfrm>
                  <a:prstGeom prst="rect">
                    <a:avLst/>
                  </a:prstGeom>
                  <a:noFill/>
                </p:spPr>
                <p:txBody>
                  <a:bodyPr wrap="square" rtlCol="0">
                    <a:spAutoFit/>
                  </a:bodyPr>
                  <a:lstStyle/>
                  <a:p>
                    <a:pPr marL="0" marR="0" lvl="0" indent="0" algn="dist" defTabSz="457200" rtl="0" eaLnBrk="1" fontAlgn="auto" latinLnBrk="0" hangingPunct="1">
                      <a:lnSpc>
                        <a:spcPct val="100000"/>
                      </a:lnSpc>
                      <a:spcBef>
                        <a:spcPts val="0"/>
                      </a:spcBef>
                      <a:spcAft>
                        <a:spcPts val="0"/>
                      </a:spcAft>
                      <a:buClrTx/>
                      <a:buSzTx/>
                      <a:buFontTx/>
                      <a:buNone/>
                      <a:tabLst/>
                      <a:defRPr/>
                    </a:pPr>
                    <a:r>
                      <a:rPr kumimoji="1" lang="en-US" altLang="ja-JP" sz="2700" b="0" i="0" u="none" strike="noStrike" kern="1200" cap="none" spc="0" normalizeH="0" baseline="0" noProof="0" dirty="0">
                        <a:ln>
                          <a:noFill/>
                        </a:ln>
                        <a:solidFill>
                          <a:srgbClr val="074454"/>
                        </a:solidFill>
                        <a:effectLst/>
                        <a:uLnTx/>
                        <a:uFillTx/>
                        <a:latin typeface="HGS創英角ﾎﾟｯﾌﾟ体" panose="040B0A00000000000000" pitchFamily="50" charset="-128"/>
                        <a:ea typeface="HGS創英角ﾎﾟｯﾌﾟ体" panose="040B0A00000000000000" pitchFamily="50" charset="-128"/>
                        <a:cs typeface="+mn-cs"/>
                      </a:rPr>
                      <a:t>15</a:t>
                    </a:r>
                    <a:r>
                      <a:rPr kumimoji="1" lang="ja-JP" altLang="en-US" sz="2700" b="0" i="0" u="none" strike="noStrike" kern="1200" cap="none" spc="0" normalizeH="0" baseline="0" noProof="0" dirty="0">
                        <a:ln>
                          <a:noFill/>
                        </a:ln>
                        <a:solidFill>
                          <a:srgbClr val="074454"/>
                        </a:solidFill>
                        <a:effectLst/>
                        <a:uLnTx/>
                        <a:uFillTx/>
                        <a:latin typeface="HGS創英角ﾎﾟｯﾌﾟ体" panose="040B0A00000000000000" pitchFamily="50" charset="-128"/>
                        <a:ea typeface="HGS創英角ﾎﾟｯﾌﾟ体" panose="040B0A00000000000000" pitchFamily="50" charset="-128"/>
                        <a:cs typeface="+mn-cs"/>
                      </a:rPr>
                      <a:t>～</a:t>
                    </a:r>
                    <a:r>
                      <a:rPr kumimoji="1" lang="en-US" altLang="ja-JP" sz="2700" b="0" i="0" u="none" strike="noStrike" kern="1200" cap="none" spc="0" normalizeH="0" baseline="0" noProof="0" dirty="0">
                        <a:ln>
                          <a:noFill/>
                        </a:ln>
                        <a:solidFill>
                          <a:srgbClr val="074454"/>
                        </a:solidFill>
                        <a:effectLst/>
                        <a:uLnTx/>
                        <a:uFillTx/>
                        <a:latin typeface="HGS創英角ﾎﾟｯﾌﾟ体" panose="040B0A00000000000000" pitchFamily="50" charset="-128"/>
                        <a:ea typeface="HGS創英角ﾎﾟｯﾌﾟ体" panose="040B0A00000000000000" pitchFamily="50" charset="-128"/>
                        <a:cs typeface="+mn-cs"/>
                      </a:rPr>
                      <a:t>24</a:t>
                    </a:r>
                    <a:r>
                      <a:rPr kumimoji="1" lang="ja-JP" altLang="en-US" sz="2700" b="0" i="0" u="none" strike="noStrike" kern="1200" cap="none" spc="0" normalizeH="0" baseline="0" noProof="0" dirty="0">
                        <a:ln>
                          <a:noFill/>
                        </a:ln>
                        <a:solidFill>
                          <a:srgbClr val="074454"/>
                        </a:solidFill>
                        <a:effectLst/>
                        <a:uLnTx/>
                        <a:uFillTx/>
                        <a:latin typeface="HGS創英角ﾎﾟｯﾌﾟ体" panose="040B0A00000000000000" pitchFamily="50" charset="-128"/>
                        <a:ea typeface="HGS創英角ﾎﾟｯﾌﾟ体" panose="040B0A00000000000000" pitchFamily="50" charset="-128"/>
                        <a:cs typeface="+mn-cs"/>
                      </a:rPr>
                      <a:t>歳は「</a:t>
                    </a:r>
                    <a:r>
                      <a:rPr kumimoji="1" lang="ja-JP" altLang="en-US" sz="2700" dirty="0">
                        <a:solidFill>
                          <a:srgbClr val="074454"/>
                        </a:solidFill>
                        <a:latin typeface="HGS創英角ﾎﾟｯﾌﾟ体" panose="040B0A00000000000000" pitchFamily="50" charset="-128"/>
                        <a:ea typeface="HGS創英角ﾎﾟｯﾌﾟ体" panose="040B0A00000000000000" pitchFamily="50" charset="-128"/>
                      </a:rPr>
                      <a:t>音楽をきく</a:t>
                    </a:r>
                    <a:r>
                      <a:rPr kumimoji="1" lang="ja-JP" altLang="en-US" sz="2700" b="0" i="0" u="none" strike="noStrike" kern="1200" cap="none" spc="0" normalizeH="0" baseline="0" noProof="0" dirty="0">
                        <a:ln>
                          <a:noFill/>
                        </a:ln>
                        <a:solidFill>
                          <a:srgbClr val="074454"/>
                        </a:solidFill>
                        <a:effectLst/>
                        <a:uLnTx/>
                        <a:uFillTx/>
                        <a:latin typeface="HGS創英角ﾎﾟｯﾌﾟ体" panose="040B0A00000000000000" pitchFamily="50" charset="-128"/>
                        <a:ea typeface="HGS創英角ﾎﾟｯﾌﾟ体" panose="040B0A00000000000000" pitchFamily="50" charset="-128"/>
                        <a:cs typeface="+mn-cs"/>
                      </a:rPr>
                      <a:t>」</a:t>
                    </a:r>
                  </a:p>
                </p:txBody>
              </p:sp>
              <p:sp>
                <p:nvSpPr>
                  <p:cNvPr id="125" name="さい">
                    <a:extLst>
                      <a:ext uri="{FF2B5EF4-FFF2-40B4-BE49-F238E27FC236}">
                        <a16:creationId xmlns:a16="http://schemas.microsoft.com/office/drawing/2014/main" id="{370644A2-3E54-4812-A600-552A3E4C63D7}"/>
                      </a:ext>
                    </a:extLst>
                  </p:cNvPr>
                  <p:cNvSpPr txBox="1"/>
                  <p:nvPr/>
                </p:nvSpPr>
                <p:spPr>
                  <a:xfrm>
                    <a:off x="2487538" y="4105818"/>
                    <a:ext cx="538041" cy="261610"/>
                  </a:xfrm>
                  <a:prstGeom prst="rect">
                    <a:avLst/>
                  </a:prstGeom>
                  <a:noFill/>
                </p:spPr>
                <p:txBody>
                  <a:bodyPr wrap="square" rtlCol="0">
                    <a:spAutoFit/>
                  </a:bodyPr>
                  <a:lstStyle/>
                  <a:p>
                    <a:pPr marL="0" marR="0" lvl="0" indent="0" algn="dist" defTabSz="457200" rtl="0" eaLnBrk="1" fontAlgn="auto" latinLnBrk="0" hangingPunct="1">
                      <a:lnSpc>
                        <a:spcPct val="100000"/>
                      </a:lnSpc>
                      <a:spcBef>
                        <a:spcPts val="0"/>
                      </a:spcBef>
                      <a:spcAft>
                        <a:spcPts val="0"/>
                      </a:spcAft>
                      <a:buClrTx/>
                      <a:buSzTx/>
                      <a:buFontTx/>
                      <a:buNone/>
                      <a:tabLst/>
                      <a:defRPr/>
                    </a:pPr>
                    <a:r>
                      <a:rPr kumimoji="1" lang="ja-JP" altLang="en-US" sz="1100" b="0" i="0" u="none" strike="noStrike" kern="1200" cap="none" spc="0" normalizeH="0" baseline="0" noProof="0" dirty="0">
                        <a:ln>
                          <a:noFill/>
                        </a:ln>
                        <a:solidFill>
                          <a:srgbClr val="76DBF4">
                            <a:lumMod val="25000"/>
                          </a:srgbClr>
                        </a:solidFill>
                        <a:effectLst/>
                        <a:uLnTx/>
                        <a:uFillTx/>
                        <a:latin typeface="HGS創英角ﾎﾟｯﾌﾟ体" panose="040B0A00000000000000" pitchFamily="50" charset="-128"/>
                        <a:ea typeface="HGS創英角ﾎﾟｯﾌﾟ体" panose="040B0A00000000000000" pitchFamily="50" charset="-128"/>
                        <a:cs typeface="+mn-cs"/>
                      </a:rPr>
                      <a:t>さい</a:t>
                    </a:r>
                  </a:p>
                </p:txBody>
              </p:sp>
              <p:sp>
                <p:nvSpPr>
                  <p:cNvPr id="126" name="おんがく">
                    <a:extLst>
                      <a:ext uri="{FF2B5EF4-FFF2-40B4-BE49-F238E27FC236}">
                        <a16:creationId xmlns:a16="http://schemas.microsoft.com/office/drawing/2014/main" id="{1B69DC8E-BB17-4936-A356-ABD38ED803A9}"/>
                      </a:ext>
                    </a:extLst>
                  </p:cNvPr>
                  <p:cNvSpPr txBox="1"/>
                  <p:nvPr/>
                </p:nvSpPr>
                <p:spPr>
                  <a:xfrm>
                    <a:off x="3869869" y="4105252"/>
                    <a:ext cx="950511" cy="261610"/>
                  </a:xfrm>
                  <a:prstGeom prst="rect">
                    <a:avLst/>
                  </a:prstGeom>
                  <a:noFill/>
                </p:spPr>
                <p:txBody>
                  <a:bodyPr wrap="square" rtlCol="0">
                    <a:spAutoFit/>
                  </a:bodyPr>
                  <a:lstStyle/>
                  <a:p>
                    <a:pPr marL="0" marR="0" lvl="0" indent="0" algn="dist" defTabSz="457200" rtl="0" eaLnBrk="1" fontAlgn="auto" latinLnBrk="0" hangingPunct="1">
                      <a:lnSpc>
                        <a:spcPct val="100000"/>
                      </a:lnSpc>
                      <a:spcBef>
                        <a:spcPts val="0"/>
                      </a:spcBef>
                      <a:spcAft>
                        <a:spcPts val="0"/>
                      </a:spcAft>
                      <a:buClrTx/>
                      <a:buSzTx/>
                      <a:buFontTx/>
                      <a:buNone/>
                      <a:tabLst/>
                      <a:defRPr/>
                    </a:pPr>
                    <a:r>
                      <a:rPr kumimoji="1" lang="ja-JP" altLang="en-US" sz="1100" b="0" i="0" u="none" strike="noStrike" kern="1200" cap="none" spc="0" normalizeH="0" baseline="0" noProof="0" dirty="0">
                        <a:ln>
                          <a:noFill/>
                        </a:ln>
                        <a:solidFill>
                          <a:srgbClr val="76DBF4">
                            <a:lumMod val="25000"/>
                          </a:srgbClr>
                        </a:solidFill>
                        <a:effectLst/>
                        <a:uLnTx/>
                        <a:uFillTx/>
                        <a:latin typeface="HGS創英角ﾎﾟｯﾌﾟ体" panose="040B0A00000000000000" pitchFamily="50" charset="-128"/>
                        <a:ea typeface="HGS創英角ﾎﾟｯﾌﾟ体" panose="040B0A00000000000000" pitchFamily="50" charset="-128"/>
                        <a:cs typeface="+mn-cs"/>
                      </a:rPr>
                      <a:t>おんがく</a:t>
                    </a:r>
                  </a:p>
                </p:txBody>
              </p:sp>
            </p:grpSp>
          </p:grpSp>
          <p:sp>
            <p:nvSpPr>
              <p:cNvPr id="118" name="の割合が高いよ">
                <a:extLst>
                  <a:ext uri="{FF2B5EF4-FFF2-40B4-BE49-F238E27FC236}">
                    <a16:creationId xmlns:a16="http://schemas.microsoft.com/office/drawing/2014/main" id="{91190BCF-A6EA-4309-929C-07C0611B070E}"/>
                  </a:ext>
                </a:extLst>
              </p:cNvPr>
              <p:cNvSpPr txBox="1"/>
              <p:nvPr/>
            </p:nvSpPr>
            <p:spPr>
              <a:xfrm>
                <a:off x="7719103" y="4098568"/>
                <a:ext cx="3206400" cy="492443"/>
              </a:xfrm>
              <a:prstGeom prst="rect">
                <a:avLst/>
              </a:prstGeom>
              <a:noFill/>
            </p:spPr>
            <p:txBody>
              <a:bodyPr wrap="square" rtlCol="0">
                <a:spAutoFit/>
              </a:bodyPr>
              <a:lstStyle/>
              <a:p>
                <a:pPr lvl="0" algn="dist"/>
                <a:r>
                  <a:rPr kumimoji="1" lang="ja-JP" altLang="en-US" sz="2600" dirty="0">
                    <a:solidFill>
                      <a:schemeClr val="tx2">
                        <a:lumMod val="25000"/>
                      </a:schemeClr>
                    </a:solidFill>
                    <a:latin typeface="HGS創英角ﾎﾟｯﾌﾟ体" panose="040B0A00000000000000" pitchFamily="50" charset="-128"/>
                    <a:ea typeface="HGS創英角ﾎﾟｯﾌﾟ体" panose="040B0A00000000000000" pitchFamily="50" charset="-128"/>
                  </a:rPr>
                  <a:t>の割合が高いよ。</a:t>
                </a:r>
              </a:p>
            </p:txBody>
          </p:sp>
          <p:sp>
            <p:nvSpPr>
              <p:cNvPr id="119" name="わりあい">
                <a:extLst>
                  <a:ext uri="{FF2B5EF4-FFF2-40B4-BE49-F238E27FC236}">
                    <a16:creationId xmlns:a16="http://schemas.microsoft.com/office/drawing/2014/main" id="{5BDC4475-F7F9-42E6-A419-99D218C5E90C}"/>
                  </a:ext>
                </a:extLst>
              </p:cNvPr>
              <p:cNvSpPr txBox="1"/>
              <p:nvPr/>
            </p:nvSpPr>
            <p:spPr>
              <a:xfrm>
                <a:off x="8108942" y="3938813"/>
                <a:ext cx="854906" cy="261610"/>
              </a:xfrm>
              <a:prstGeom prst="rect">
                <a:avLst/>
              </a:prstGeom>
              <a:noFill/>
            </p:spPr>
            <p:txBody>
              <a:bodyPr wrap="square" rtlCol="0">
                <a:spAutoFit/>
              </a:bodyPr>
              <a:lstStyle/>
              <a:p>
                <a:pPr marL="0" marR="0" lvl="0" indent="0" algn="dist" defTabSz="457200" rtl="0" eaLnBrk="1" fontAlgn="auto" latinLnBrk="0" hangingPunct="1">
                  <a:lnSpc>
                    <a:spcPct val="100000"/>
                  </a:lnSpc>
                  <a:spcBef>
                    <a:spcPts val="0"/>
                  </a:spcBef>
                  <a:spcAft>
                    <a:spcPts val="0"/>
                  </a:spcAft>
                  <a:buClrTx/>
                  <a:buSzTx/>
                  <a:buFontTx/>
                  <a:buNone/>
                  <a:tabLst/>
                  <a:defRPr/>
                </a:pPr>
                <a:r>
                  <a:rPr kumimoji="0" lang="ja-JP" altLang="en-US" sz="1100" b="0" i="0" u="none" strike="noStrike" kern="1200" cap="none" spc="0" normalizeH="0" baseline="0" noProof="0" dirty="0">
                    <a:ln>
                      <a:noFill/>
                    </a:ln>
                    <a:solidFill>
                      <a:srgbClr val="76DBF4">
                        <a:lumMod val="25000"/>
                      </a:srgbClr>
                    </a:solidFill>
                    <a:effectLst/>
                    <a:uLnTx/>
                    <a:uFillTx/>
                    <a:latin typeface="HGS創英角ﾎﾟｯﾌﾟ体" panose="040B0A00000000000000" pitchFamily="50" charset="-128"/>
                    <a:ea typeface="HGS創英角ﾎﾟｯﾌﾟ体" panose="040B0A00000000000000" pitchFamily="50" charset="-128"/>
                    <a:cs typeface="+mn-cs"/>
                  </a:rPr>
                  <a:t>わりあい</a:t>
                </a:r>
                <a:endParaRPr kumimoji="1" lang="ja-JP" altLang="en-US" sz="1100" b="0" i="0" u="none" strike="noStrike" kern="1200" cap="none" spc="0" normalizeH="0" baseline="0" noProof="0" dirty="0">
                  <a:ln>
                    <a:noFill/>
                  </a:ln>
                  <a:solidFill>
                    <a:srgbClr val="76DBF4">
                      <a:lumMod val="25000"/>
                    </a:srgbClr>
                  </a:solidFill>
                  <a:effectLst/>
                  <a:uLnTx/>
                  <a:uFillTx/>
                  <a:latin typeface="HGS創英角ﾎﾟｯﾌﾟ体" panose="040B0A00000000000000" pitchFamily="50" charset="-128"/>
                  <a:ea typeface="HGS創英角ﾎﾟｯﾌﾟ体" panose="040B0A00000000000000" pitchFamily="50" charset="-128"/>
                  <a:cs typeface="+mn-cs"/>
                </a:endParaRPr>
              </a:p>
            </p:txBody>
          </p:sp>
          <p:sp>
            <p:nvSpPr>
              <p:cNvPr id="120" name="たか">
                <a:extLst>
                  <a:ext uri="{FF2B5EF4-FFF2-40B4-BE49-F238E27FC236}">
                    <a16:creationId xmlns:a16="http://schemas.microsoft.com/office/drawing/2014/main" id="{0C541D3D-E0FC-4FE9-AAE0-774397CE2BA2}"/>
                  </a:ext>
                </a:extLst>
              </p:cNvPr>
              <p:cNvSpPr txBox="1"/>
              <p:nvPr/>
            </p:nvSpPr>
            <p:spPr>
              <a:xfrm>
                <a:off x="9261641" y="3929736"/>
                <a:ext cx="475953" cy="271663"/>
              </a:xfrm>
              <a:prstGeom prst="rect">
                <a:avLst/>
              </a:prstGeom>
              <a:noFill/>
            </p:spPr>
            <p:txBody>
              <a:bodyPr wrap="square" rtlCol="0">
                <a:spAutoFit/>
              </a:bodyPr>
              <a:lstStyle/>
              <a:p>
                <a:pPr marL="0" marR="0" lvl="0" indent="0" algn="dist" defTabSz="457200" rtl="0" eaLnBrk="1" fontAlgn="auto" latinLnBrk="0" hangingPunct="1">
                  <a:lnSpc>
                    <a:spcPct val="100000"/>
                  </a:lnSpc>
                  <a:spcBef>
                    <a:spcPts val="0"/>
                  </a:spcBef>
                  <a:spcAft>
                    <a:spcPts val="0"/>
                  </a:spcAft>
                  <a:buClrTx/>
                  <a:buSzTx/>
                  <a:buFontTx/>
                  <a:buNone/>
                  <a:tabLst/>
                  <a:defRPr/>
                </a:pPr>
                <a:r>
                  <a:rPr kumimoji="0" lang="ja-JP" altLang="en-US" sz="1100" b="0" i="0" u="none" strike="noStrike" kern="1200" cap="none" spc="0" normalizeH="0" baseline="0" noProof="0" dirty="0">
                    <a:ln>
                      <a:noFill/>
                    </a:ln>
                    <a:solidFill>
                      <a:srgbClr val="76DBF4">
                        <a:lumMod val="25000"/>
                      </a:srgbClr>
                    </a:solidFill>
                    <a:effectLst/>
                    <a:uLnTx/>
                    <a:uFillTx/>
                    <a:latin typeface="HGS創英角ﾎﾟｯﾌﾟ体" panose="040B0A00000000000000" pitchFamily="50" charset="-128"/>
                    <a:ea typeface="HGS創英角ﾎﾟｯﾌﾟ体" panose="040B0A00000000000000" pitchFamily="50" charset="-128"/>
                    <a:cs typeface="+mn-cs"/>
                  </a:rPr>
                  <a:t>たか</a:t>
                </a:r>
                <a:endParaRPr kumimoji="1" lang="ja-JP" altLang="en-US" sz="1100" b="0" i="0" u="none" strike="noStrike" kern="1200" cap="none" spc="0" normalizeH="0" baseline="0" noProof="0" dirty="0">
                  <a:ln>
                    <a:noFill/>
                  </a:ln>
                  <a:solidFill>
                    <a:srgbClr val="76DBF4">
                      <a:lumMod val="25000"/>
                    </a:srgbClr>
                  </a:solidFill>
                  <a:effectLst/>
                  <a:uLnTx/>
                  <a:uFillTx/>
                  <a:latin typeface="HGS創英角ﾎﾟｯﾌﾟ体" panose="040B0A00000000000000" pitchFamily="50" charset="-128"/>
                  <a:ea typeface="HGS創英角ﾎﾟｯﾌﾟ体" panose="040B0A00000000000000" pitchFamily="50" charset="-128"/>
                  <a:cs typeface="+mn-cs"/>
                </a:endParaRPr>
              </a:p>
            </p:txBody>
          </p:sp>
        </p:grpSp>
        <p:pic>
          <p:nvPicPr>
            <p:cNvPr id="129" name="Picture 2" descr="携帯ゲーム機のイラスト">
              <a:extLst>
                <a:ext uri="{FF2B5EF4-FFF2-40B4-BE49-F238E27FC236}">
                  <a16:creationId xmlns:a16="http://schemas.microsoft.com/office/drawing/2014/main" id="{2CE347EB-2022-4DB0-AAC5-84398D3A9EB7}"/>
                </a:ext>
              </a:extLst>
            </p:cNvPr>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7412082" y="3037623"/>
              <a:ext cx="1003267" cy="978185"/>
            </a:xfrm>
            <a:prstGeom prst="rect">
              <a:avLst/>
            </a:prstGeom>
            <a:noFill/>
            <a:extLst>
              <a:ext uri="{909E8E84-426E-40DD-AFC4-6F175D3DCCD1}">
                <a14:hiddenFill xmlns:a14="http://schemas.microsoft.com/office/drawing/2010/main">
                  <a:solidFill>
                    <a:srgbClr val="FFFFFF"/>
                  </a:solidFill>
                </a14:hiddenFill>
              </a:ext>
            </a:extLst>
          </p:spPr>
        </p:pic>
      </p:grpSp>
      <p:pic>
        <p:nvPicPr>
          <p:cNvPr id="130" name="Picture 2" descr="音楽のイラスト「五線譜と音符」">
            <a:extLst>
              <a:ext uri="{FF2B5EF4-FFF2-40B4-BE49-F238E27FC236}">
                <a16:creationId xmlns:a16="http://schemas.microsoft.com/office/drawing/2014/main" id="{958015D1-F08A-4A93-AD2D-51AC1236A565}"/>
              </a:ext>
            </a:extLst>
          </p:cNvPr>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6625946" y="4002012"/>
            <a:ext cx="1131100" cy="667349"/>
          </a:xfrm>
          <a:prstGeom prst="rect">
            <a:avLst/>
          </a:prstGeom>
          <a:noFill/>
          <a:extLst>
            <a:ext uri="{909E8E84-426E-40DD-AFC4-6F175D3DCCD1}">
              <a14:hiddenFill xmlns:a14="http://schemas.microsoft.com/office/drawing/2010/main">
                <a:solidFill>
                  <a:srgbClr val="FFFFFF"/>
                </a:solidFill>
              </a14:hiddenFill>
            </a:ext>
          </a:extLst>
        </p:spPr>
      </p:pic>
      <p:sp>
        <p:nvSpPr>
          <p:cNvPr id="131" name="出典リンク">
            <a:extLst>
              <a:ext uri="{FF2B5EF4-FFF2-40B4-BE49-F238E27FC236}">
                <a16:creationId xmlns:a16="http://schemas.microsoft.com/office/drawing/2014/main" id="{E557528B-F9E3-486F-B2A6-CED5F3782169}"/>
              </a:ext>
            </a:extLst>
          </p:cNvPr>
          <p:cNvSpPr txBox="1"/>
          <p:nvPr/>
        </p:nvSpPr>
        <p:spPr>
          <a:xfrm>
            <a:off x="5776303" y="5456712"/>
            <a:ext cx="5652626" cy="276999"/>
          </a:xfrm>
          <a:prstGeom prst="rect">
            <a:avLst/>
          </a:prstGeom>
          <a:noFill/>
        </p:spPr>
        <p:txBody>
          <a:bodyPr wrap="square">
            <a:spAutoFit/>
          </a:bodyPr>
          <a:lstStyle/>
          <a:p>
            <a:r>
              <a:rPr lang="en-US" altLang="ja-JP" sz="1200" b="1" dirty="0">
                <a:solidFill>
                  <a:schemeClr val="bg1"/>
                </a:solidFill>
                <a:latin typeface="BIZ UDPゴシック" panose="020B0400000000000000" pitchFamily="50" charset="-128"/>
                <a:ea typeface="BIZ UDPゴシック" panose="020B0400000000000000" pitchFamily="50" charset="-128"/>
                <a:hlinkClick r:id="rId17">
                  <a:extLst>
                    <a:ext uri="{A12FA001-AC4F-418D-AE19-62706E023703}">
                      <ahyp:hlinkClr xmlns:ahyp="http://schemas.microsoft.com/office/drawing/2018/hyperlinkcolor" val="tx"/>
                    </a:ext>
                  </a:extLst>
                </a:hlinkClick>
              </a:rPr>
              <a:t>【</a:t>
            </a:r>
            <a:r>
              <a:rPr lang="ja-JP" altLang="en-US" sz="1200" b="1" dirty="0">
                <a:solidFill>
                  <a:schemeClr val="bg1"/>
                </a:solidFill>
                <a:latin typeface="BIZ UDPゴシック" panose="020B0400000000000000" pitchFamily="50" charset="-128"/>
                <a:ea typeface="BIZ UDPゴシック" panose="020B0400000000000000" pitchFamily="50" charset="-128"/>
                <a:hlinkClick r:id="rId17">
                  <a:extLst>
                    <a:ext uri="{A12FA001-AC4F-418D-AE19-62706E023703}">
                      <ahyp:hlinkClr xmlns:ahyp="http://schemas.microsoft.com/office/drawing/2018/hyperlinkcolor" val="tx"/>
                    </a:ext>
                  </a:extLst>
                </a:hlinkClick>
              </a:rPr>
              <a:t>政府統計の総合窓口</a:t>
            </a:r>
            <a:r>
              <a:rPr lang="en-US" altLang="ja-JP" sz="1200" b="1" dirty="0">
                <a:solidFill>
                  <a:schemeClr val="bg1"/>
                </a:solidFill>
                <a:latin typeface="BIZ UDPゴシック" panose="020B0400000000000000" pitchFamily="50" charset="-128"/>
                <a:ea typeface="BIZ UDPゴシック" panose="020B0400000000000000" pitchFamily="50" charset="-128"/>
                <a:hlinkClick r:id="rId17">
                  <a:extLst>
                    <a:ext uri="{A12FA001-AC4F-418D-AE19-62706E023703}">
                      <ahyp:hlinkClr xmlns:ahyp="http://schemas.microsoft.com/office/drawing/2018/hyperlinkcolor" val="tx"/>
                    </a:ext>
                  </a:extLst>
                </a:hlinkClick>
              </a:rPr>
              <a:t>(e-stat.go.jp)】</a:t>
            </a:r>
            <a:r>
              <a:rPr lang="ja-JP" altLang="en-US" sz="1200" b="1" dirty="0">
                <a:solidFill>
                  <a:schemeClr val="bg1"/>
                </a:solidFill>
                <a:latin typeface="BIZ UDPゴシック" panose="020B0400000000000000" pitchFamily="50" charset="-128"/>
                <a:ea typeface="BIZ UDPゴシック" panose="020B0400000000000000" pitchFamily="50" charset="-128"/>
                <a:hlinkClick r:id="rId17">
                  <a:extLst>
                    <a:ext uri="{A12FA001-AC4F-418D-AE19-62706E023703}">
                      <ahyp:hlinkClr xmlns:ahyp="http://schemas.microsoft.com/office/drawing/2018/hyperlinkcolor" val="tx"/>
                    </a:ext>
                  </a:extLst>
                </a:hlinkClick>
              </a:rPr>
              <a:t>令和３年社会生活基本調査　</a:t>
            </a:r>
            <a:r>
              <a:rPr lang="en-US" altLang="ja-JP" sz="1200" b="1" dirty="0">
                <a:solidFill>
                  <a:schemeClr val="bg1"/>
                </a:solidFill>
                <a:latin typeface="BIZ UDPゴシック" panose="020B0400000000000000" pitchFamily="50" charset="-128"/>
                <a:ea typeface="BIZ UDPゴシック" panose="020B0400000000000000" pitchFamily="50" charset="-128"/>
                <a:hlinkClick r:id="rId17">
                  <a:extLst>
                    <a:ext uri="{A12FA001-AC4F-418D-AE19-62706E023703}">
                      <ahyp:hlinkClr xmlns:ahyp="http://schemas.microsoft.com/office/drawing/2018/hyperlinkcolor" val="tx"/>
                    </a:ext>
                  </a:extLst>
                </a:hlinkClick>
              </a:rPr>
              <a:t>2022</a:t>
            </a:r>
            <a:r>
              <a:rPr lang="ja-JP" altLang="en-US" sz="1200" b="1" dirty="0">
                <a:solidFill>
                  <a:schemeClr val="bg1"/>
                </a:solidFill>
                <a:latin typeface="BIZ UDPゴシック" panose="020B0400000000000000" pitchFamily="50" charset="-128"/>
                <a:ea typeface="BIZ UDPゴシック" panose="020B0400000000000000" pitchFamily="50" charset="-128"/>
                <a:hlinkClick r:id="rId17">
                  <a:extLst>
                    <a:ext uri="{A12FA001-AC4F-418D-AE19-62706E023703}">
                      <ahyp:hlinkClr xmlns:ahyp="http://schemas.microsoft.com/office/drawing/2018/hyperlinkcolor" val="tx"/>
                    </a:ext>
                  </a:extLst>
                </a:hlinkClick>
              </a:rPr>
              <a:t>年</a:t>
            </a:r>
            <a:endParaRPr lang="ja-JP" altLang="en-US" sz="1200" b="1" dirty="0">
              <a:solidFill>
                <a:schemeClr val="bg1"/>
              </a:solidFill>
              <a:latin typeface="BIZ UDPゴシック" panose="020B0400000000000000" pitchFamily="50" charset="-128"/>
              <a:ea typeface="BIZ UDPゴシック" panose="020B0400000000000000" pitchFamily="50" charset="-128"/>
            </a:endParaRPr>
          </a:p>
        </p:txBody>
      </p:sp>
    </p:spTree>
    <p:extLst>
      <p:ext uri="{BB962C8B-B14F-4D97-AF65-F5344CB8AC3E}">
        <p14:creationId xmlns:p14="http://schemas.microsoft.com/office/powerpoint/2010/main" val="15241812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1" fill="hold"/>
                                        <p:tgtEl>
                                          <p:spTgt spid="47"/>
                                        </p:tgtEl>
                                      </p:cBhvr>
                                    </p:cmd>
                                  </p:childTnLst>
                                </p:cTn>
                              </p:par>
                              <p:par>
                                <p:cTn id="7" presetID="10" presetClass="entr" presetSubtype="0" fill="hold" nodeType="withEffect">
                                  <p:stCondLst>
                                    <p:cond delay="0"/>
                                  </p:stCondLst>
                                  <p:childTnLst>
                                    <p:set>
                                      <p:cBhvr>
                                        <p:cTn id="8" dur="1" fill="hold">
                                          <p:stCondLst>
                                            <p:cond delay="0"/>
                                          </p:stCondLst>
                                        </p:cTn>
                                        <p:tgtEl>
                                          <p:spTgt spid="44"/>
                                        </p:tgtEl>
                                        <p:attrNameLst>
                                          <p:attrName>style.visibility</p:attrName>
                                        </p:attrNameLst>
                                      </p:cBhvr>
                                      <p:to>
                                        <p:strVal val="visible"/>
                                      </p:to>
                                    </p:set>
                                    <p:animEffect transition="in" filter="fade">
                                      <p:cBhvr>
                                        <p:cTn id="9" dur="1500"/>
                                        <p:tgtEl>
                                          <p:spTgt spid="44"/>
                                        </p:tgtEl>
                                      </p:cBhvr>
                                    </p:animEffect>
                                  </p:childTnLst>
                                </p:cTn>
                              </p:par>
                            </p:childTnLst>
                          </p:cTn>
                        </p:par>
                        <p:par>
                          <p:cTn id="10" fill="hold">
                            <p:stCondLst>
                              <p:cond delay="1500"/>
                            </p:stCondLst>
                            <p:childTnLst>
                              <p:par>
                                <p:cTn id="11" presetID="26" presetClass="emph" presetSubtype="0" fill="hold" nodeType="afterEffect">
                                  <p:stCondLst>
                                    <p:cond delay="0"/>
                                  </p:stCondLst>
                                  <p:childTnLst>
                                    <p:animEffect transition="out" filter="fade">
                                      <p:cBhvr>
                                        <p:cTn id="12" dur="1000" tmFilter="0, 0; .2, .5; .8, .5; 1, 0"/>
                                        <p:tgtEl>
                                          <p:spTgt spid="44"/>
                                        </p:tgtEl>
                                      </p:cBhvr>
                                    </p:animEffect>
                                    <p:animScale>
                                      <p:cBhvr>
                                        <p:cTn id="13" dur="500" autoRev="1" fill="hold"/>
                                        <p:tgtEl>
                                          <p:spTgt spid="44"/>
                                        </p:tgtEl>
                                      </p:cBhvr>
                                      <p:by x="105000" y="105000"/>
                                    </p:animScale>
                                  </p:childTnLst>
                                </p:cTn>
                              </p:par>
                            </p:childTnLst>
                          </p:cTn>
                        </p:par>
                        <p:par>
                          <p:cTn id="14" fill="hold">
                            <p:stCondLst>
                              <p:cond delay="2500"/>
                            </p:stCondLst>
                            <p:childTnLst>
                              <p:par>
                                <p:cTn id="15" presetID="10" presetClass="entr" presetSubtype="0" fill="hold" nodeType="afterEffect">
                                  <p:stCondLst>
                                    <p:cond delay="0"/>
                                  </p:stCondLst>
                                  <p:childTnLst>
                                    <p:set>
                                      <p:cBhvr>
                                        <p:cTn id="16" dur="1" fill="hold">
                                          <p:stCondLst>
                                            <p:cond delay="0"/>
                                          </p:stCondLst>
                                        </p:cTn>
                                        <p:tgtEl>
                                          <p:spTgt spid="38"/>
                                        </p:tgtEl>
                                        <p:attrNameLst>
                                          <p:attrName>style.visibility</p:attrName>
                                        </p:attrNameLst>
                                      </p:cBhvr>
                                      <p:to>
                                        <p:strVal val="visible"/>
                                      </p:to>
                                    </p:set>
                                    <p:animEffect transition="in" filter="fade">
                                      <p:cBhvr>
                                        <p:cTn id="17" dur="800"/>
                                        <p:tgtEl>
                                          <p:spTgt spid="38"/>
                                        </p:tgtEl>
                                      </p:cBhvr>
                                    </p:animEffect>
                                  </p:childTnLst>
                                </p:cTn>
                              </p:par>
                            </p:childTnLst>
                          </p:cTn>
                        </p:par>
                        <p:par>
                          <p:cTn id="18" fill="hold">
                            <p:stCondLst>
                              <p:cond delay="3300"/>
                            </p:stCondLst>
                            <p:childTnLst>
                              <p:par>
                                <p:cTn id="19" presetID="26" presetClass="emph" presetSubtype="0" fill="hold" nodeType="afterEffect">
                                  <p:stCondLst>
                                    <p:cond delay="0"/>
                                  </p:stCondLst>
                                  <p:childTnLst>
                                    <p:animEffect transition="out" filter="fade">
                                      <p:cBhvr>
                                        <p:cTn id="20" dur="1000" tmFilter="0, 0; .2, .5; .8, .5; 1, 0"/>
                                        <p:tgtEl>
                                          <p:spTgt spid="38"/>
                                        </p:tgtEl>
                                      </p:cBhvr>
                                    </p:animEffect>
                                    <p:animScale>
                                      <p:cBhvr>
                                        <p:cTn id="21" dur="500" autoRev="1" fill="hold"/>
                                        <p:tgtEl>
                                          <p:spTgt spid="38"/>
                                        </p:tgtEl>
                                      </p:cBhvr>
                                      <p:by x="105000" y="105000"/>
                                    </p:animScale>
                                  </p:childTnLst>
                                </p:cTn>
                              </p:par>
                            </p:childTnLst>
                          </p:cTn>
                        </p:par>
                        <p:par>
                          <p:cTn id="22" fill="hold">
                            <p:stCondLst>
                              <p:cond delay="4300"/>
                            </p:stCondLst>
                            <p:childTnLst>
                              <p:par>
                                <p:cTn id="23" presetID="10" presetClass="entr" presetSubtype="0" fill="hold" nodeType="afterEffect">
                                  <p:stCondLst>
                                    <p:cond delay="0"/>
                                  </p:stCondLst>
                                  <p:childTnLst>
                                    <p:set>
                                      <p:cBhvr>
                                        <p:cTn id="24" dur="1" fill="hold">
                                          <p:stCondLst>
                                            <p:cond delay="0"/>
                                          </p:stCondLst>
                                        </p:cTn>
                                        <p:tgtEl>
                                          <p:spTgt spid="60"/>
                                        </p:tgtEl>
                                        <p:attrNameLst>
                                          <p:attrName>style.visibility</p:attrName>
                                        </p:attrNameLst>
                                      </p:cBhvr>
                                      <p:to>
                                        <p:strVal val="visible"/>
                                      </p:to>
                                    </p:set>
                                    <p:animEffect transition="in" filter="fade">
                                      <p:cBhvr>
                                        <p:cTn id="25" dur="1000"/>
                                        <p:tgtEl>
                                          <p:spTgt spid="60"/>
                                        </p:tgtEl>
                                      </p:cBhvr>
                                    </p:animEffect>
                                  </p:childTnLst>
                                </p:cTn>
                              </p:par>
                            </p:childTnLst>
                          </p:cTn>
                        </p:par>
                        <p:par>
                          <p:cTn id="26" fill="hold">
                            <p:stCondLst>
                              <p:cond delay="5300"/>
                            </p:stCondLst>
                            <p:childTnLst>
                              <p:par>
                                <p:cTn id="27" presetID="26" presetClass="emph" presetSubtype="0" fill="hold" nodeType="afterEffect">
                                  <p:stCondLst>
                                    <p:cond delay="0"/>
                                  </p:stCondLst>
                                  <p:childTnLst>
                                    <p:animEffect transition="out" filter="fade">
                                      <p:cBhvr>
                                        <p:cTn id="28" dur="1000" tmFilter="0, 0; .2, .5; .8, .5; 1, 0"/>
                                        <p:tgtEl>
                                          <p:spTgt spid="60"/>
                                        </p:tgtEl>
                                      </p:cBhvr>
                                    </p:animEffect>
                                    <p:animScale>
                                      <p:cBhvr>
                                        <p:cTn id="29" dur="500" autoRev="1" fill="hold"/>
                                        <p:tgtEl>
                                          <p:spTgt spid="60"/>
                                        </p:tgtEl>
                                      </p:cBhvr>
                                      <p:by x="105000" y="105000"/>
                                    </p:animScale>
                                  </p:childTnLst>
                                </p:cTn>
                              </p:par>
                            </p:childTnLst>
                          </p:cTn>
                        </p:par>
                        <p:par>
                          <p:cTn id="30" fill="hold">
                            <p:stCondLst>
                              <p:cond delay="6300"/>
                            </p:stCondLst>
                            <p:childTnLst>
                              <p:par>
                                <p:cTn id="31" presetID="32" presetClass="emph" presetSubtype="0" fill="hold" nodeType="afterEffect">
                                  <p:stCondLst>
                                    <p:cond delay="0"/>
                                  </p:stCondLst>
                                  <p:childTnLst>
                                    <p:animRot by="120000">
                                      <p:cBhvr>
                                        <p:cTn id="32" dur="100" fill="hold">
                                          <p:stCondLst>
                                            <p:cond delay="0"/>
                                          </p:stCondLst>
                                        </p:cTn>
                                        <p:tgtEl>
                                          <p:spTgt spid="60"/>
                                        </p:tgtEl>
                                        <p:attrNameLst>
                                          <p:attrName>r</p:attrName>
                                        </p:attrNameLst>
                                      </p:cBhvr>
                                    </p:animRot>
                                    <p:animRot by="-240000">
                                      <p:cBhvr>
                                        <p:cTn id="33" dur="200" fill="hold">
                                          <p:stCondLst>
                                            <p:cond delay="200"/>
                                          </p:stCondLst>
                                        </p:cTn>
                                        <p:tgtEl>
                                          <p:spTgt spid="60"/>
                                        </p:tgtEl>
                                        <p:attrNameLst>
                                          <p:attrName>r</p:attrName>
                                        </p:attrNameLst>
                                      </p:cBhvr>
                                    </p:animRot>
                                    <p:animRot by="240000">
                                      <p:cBhvr>
                                        <p:cTn id="34" dur="200" fill="hold">
                                          <p:stCondLst>
                                            <p:cond delay="400"/>
                                          </p:stCondLst>
                                        </p:cTn>
                                        <p:tgtEl>
                                          <p:spTgt spid="60"/>
                                        </p:tgtEl>
                                        <p:attrNameLst>
                                          <p:attrName>r</p:attrName>
                                        </p:attrNameLst>
                                      </p:cBhvr>
                                    </p:animRot>
                                    <p:animRot by="-240000">
                                      <p:cBhvr>
                                        <p:cTn id="35" dur="200" fill="hold">
                                          <p:stCondLst>
                                            <p:cond delay="600"/>
                                          </p:stCondLst>
                                        </p:cTn>
                                        <p:tgtEl>
                                          <p:spTgt spid="60"/>
                                        </p:tgtEl>
                                        <p:attrNameLst>
                                          <p:attrName>r</p:attrName>
                                        </p:attrNameLst>
                                      </p:cBhvr>
                                    </p:animRot>
                                    <p:animRot by="120000">
                                      <p:cBhvr>
                                        <p:cTn id="36" dur="200" fill="hold">
                                          <p:stCondLst>
                                            <p:cond delay="800"/>
                                          </p:stCondLst>
                                        </p:cTn>
                                        <p:tgtEl>
                                          <p:spTgt spid="60"/>
                                        </p:tgtEl>
                                        <p:attrNameLst>
                                          <p:attrName>r</p:attrName>
                                        </p:attrNameLst>
                                      </p:cBhvr>
                                    </p:animRot>
                                  </p:childTnLst>
                                </p:cTn>
                              </p:par>
                            </p:childTnLst>
                          </p:cTn>
                        </p:par>
                        <p:par>
                          <p:cTn id="37" fill="hold">
                            <p:stCondLst>
                              <p:cond delay="7300"/>
                            </p:stCondLst>
                            <p:childTnLst>
                              <p:par>
                                <p:cTn id="38" presetID="10" presetClass="entr" presetSubtype="0" fill="hold" nodeType="afterEffect">
                                  <p:stCondLst>
                                    <p:cond delay="0"/>
                                  </p:stCondLst>
                                  <p:childTnLst>
                                    <p:set>
                                      <p:cBhvr>
                                        <p:cTn id="39" dur="1" fill="hold">
                                          <p:stCondLst>
                                            <p:cond delay="0"/>
                                          </p:stCondLst>
                                        </p:cTn>
                                        <p:tgtEl>
                                          <p:spTgt spid="104"/>
                                        </p:tgtEl>
                                        <p:attrNameLst>
                                          <p:attrName>style.visibility</p:attrName>
                                        </p:attrNameLst>
                                      </p:cBhvr>
                                      <p:to>
                                        <p:strVal val="visible"/>
                                      </p:to>
                                    </p:set>
                                    <p:animEffect transition="in" filter="fade">
                                      <p:cBhvr>
                                        <p:cTn id="40" dur="1000"/>
                                        <p:tgtEl>
                                          <p:spTgt spid="104"/>
                                        </p:tgtEl>
                                      </p:cBhvr>
                                    </p:animEffect>
                                  </p:childTnLst>
                                </p:cTn>
                              </p:par>
                            </p:childTnLst>
                          </p:cTn>
                        </p:par>
                        <p:par>
                          <p:cTn id="41" fill="hold">
                            <p:stCondLst>
                              <p:cond delay="8300"/>
                            </p:stCondLst>
                            <p:childTnLst>
                              <p:par>
                                <p:cTn id="42" presetID="10" presetClass="entr" presetSubtype="0" fill="hold" nodeType="afterEffect">
                                  <p:stCondLst>
                                    <p:cond delay="0"/>
                                  </p:stCondLst>
                                  <p:childTnLst>
                                    <p:set>
                                      <p:cBhvr>
                                        <p:cTn id="43" dur="1" fill="hold">
                                          <p:stCondLst>
                                            <p:cond delay="0"/>
                                          </p:stCondLst>
                                        </p:cTn>
                                        <p:tgtEl>
                                          <p:spTgt spid="2"/>
                                        </p:tgtEl>
                                        <p:attrNameLst>
                                          <p:attrName>style.visibility</p:attrName>
                                        </p:attrNameLst>
                                      </p:cBhvr>
                                      <p:to>
                                        <p:strVal val="visible"/>
                                      </p:to>
                                    </p:set>
                                    <p:animEffect transition="in" filter="fade">
                                      <p:cBhvr>
                                        <p:cTn id="44" dur="1000"/>
                                        <p:tgtEl>
                                          <p:spTgt spid="2"/>
                                        </p:tgtEl>
                                      </p:cBhvr>
                                    </p:animEffect>
                                  </p:childTnLst>
                                </p:cTn>
                              </p:par>
                            </p:childTnLst>
                          </p:cTn>
                        </p:par>
                        <p:par>
                          <p:cTn id="45" fill="hold">
                            <p:stCondLst>
                              <p:cond delay="9300"/>
                            </p:stCondLst>
                            <p:childTnLst>
                              <p:par>
                                <p:cTn id="46" presetID="10" presetClass="entr" presetSubtype="0" fill="hold" nodeType="afterEffect">
                                  <p:stCondLst>
                                    <p:cond delay="1000"/>
                                  </p:stCondLst>
                                  <p:childTnLst>
                                    <p:set>
                                      <p:cBhvr>
                                        <p:cTn id="47" dur="1" fill="hold">
                                          <p:stCondLst>
                                            <p:cond delay="0"/>
                                          </p:stCondLst>
                                        </p:cTn>
                                        <p:tgtEl>
                                          <p:spTgt spid="111"/>
                                        </p:tgtEl>
                                        <p:attrNameLst>
                                          <p:attrName>style.visibility</p:attrName>
                                        </p:attrNameLst>
                                      </p:cBhvr>
                                      <p:to>
                                        <p:strVal val="visible"/>
                                      </p:to>
                                    </p:set>
                                    <p:animEffect transition="in" filter="fade">
                                      <p:cBhvr>
                                        <p:cTn id="48" dur="1750"/>
                                        <p:tgtEl>
                                          <p:spTgt spid="111"/>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80000" numSld="999" showWhenStopped="0">
                <p:cTn id="49" fill="hold" display="0">
                  <p:stCondLst>
                    <p:cond delay="indefinite"/>
                  </p:stCondLst>
                  <p:endCondLst>
                    <p:cond evt="onStopAudio" delay="0">
                      <p:tgtEl>
                        <p:sldTgt/>
                      </p:tgtEl>
                    </p:cond>
                  </p:endCondLst>
                </p:cTn>
                <p:tgtEl>
                  <p:spTgt spid="47"/>
                </p:tgtEl>
              </p:cMediaNode>
            </p:audio>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背景上">
            <a:extLst>
              <a:ext uri="{FF2B5EF4-FFF2-40B4-BE49-F238E27FC236}">
                <a16:creationId xmlns:a16="http://schemas.microsoft.com/office/drawing/2014/main" id="{480BA6D3-3387-4C7D-80E0-43567F708E21}"/>
              </a:ext>
            </a:extLst>
          </p:cNvPr>
          <p:cNvPicPr>
            <a:picLocks noChangeAspect="1"/>
          </p:cNvPicPr>
          <p:nvPr/>
        </p:nvPicPr>
        <p:blipFill>
          <a:blip r:embed="rId4">
            <a:duotone>
              <a:schemeClr val="accent4">
                <a:shade val="45000"/>
                <a:satMod val="135000"/>
              </a:schemeClr>
              <a:prstClr val="white"/>
            </a:duotone>
            <a:extLst>
              <a:ext uri="{BEBA8EAE-BF5A-486C-A8C5-ECC9F3942E4B}">
                <a14:imgProps xmlns:a14="http://schemas.microsoft.com/office/drawing/2010/main">
                  <a14:imgLayer r:embed="rId5">
                    <a14:imgEffect>
                      <a14:brightnessContrast bright="20000" contrast="-40000"/>
                    </a14:imgEffect>
                  </a14:imgLayer>
                </a14:imgProps>
              </a:ext>
              <a:ext uri="{28A0092B-C50C-407E-A947-70E740481C1C}">
                <a14:useLocalDpi xmlns:a14="http://schemas.microsoft.com/office/drawing/2010/main" val="0"/>
              </a:ext>
            </a:extLst>
          </a:blip>
          <a:stretch>
            <a:fillRect/>
          </a:stretch>
        </p:blipFill>
        <p:spPr>
          <a:xfrm>
            <a:off x="0" y="0"/>
            <a:ext cx="12192000" cy="4744720"/>
          </a:xfrm>
          <a:prstGeom prst="rect">
            <a:avLst/>
          </a:prstGeom>
        </p:spPr>
      </p:pic>
      <p:pic>
        <p:nvPicPr>
          <p:cNvPr id="40" name="背景下">
            <a:extLst>
              <a:ext uri="{FF2B5EF4-FFF2-40B4-BE49-F238E27FC236}">
                <a16:creationId xmlns:a16="http://schemas.microsoft.com/office/drawing/2014/main" id="{E93D45DA-12BF-4B5F-93F5-A3F0D7D87D03}"/>
              </a:ext>
            </a:extLst>
          </p:cNvPr>
          <p:cNvPicPr>
            <a:picLocks noChangeAspect="1"/>
          </p:cNvPicPr>
          <p:nvPr/>
        </p:nvPicPr>
        <p:blipFill rotWithShape="1">
          <a:blip r:embed="rId4">
            <a:duotone>
              <a:schemeClr val="accent4">
                <a:shade val="45000"/>
                <a:satMod val="135000"/>
              </a:schemeClr>
              <a:prstClr val="white"/>
            </a:duotone>
            <a:extLst>
              <a:ext uri="{BEBA8EAE-BF5A-486C-A8C5-ECC9F3942E4B}">
                <a14:imgProps xmlns:a14="http://schemas.microsoft.com/office/drawing/2010/main">
                  <a14:imgLayer r:embed="rId5">
                    <a14:imgEffect>
                      <a14:brightnessContrast bright="20000" contrast="-40000"/>
                    </a14:imgEffect>
                  </a14:imgLayer>
                </a14:imgProps>
              </a:ext>
              <a:ext uri="{28A0092B-C50C-407E-A947-70E740481C1C}">
                <a14:useLocalDpi xmlns:a14="http://schemas.microsoft.com/office/drawing/2010/main" val="0"/>
              </a:ext>
            </a:extLst>
          </a:blip>
          <a:srcRect b="79543"/>
          <a:stretch/>
        </p:blipFill>
        <p:spPr>
          <a:xfrm>
            <a:off x="0" y="4650899"/>
            <a:ext cx="12192000" cy="2211720"/>
          </a:xfrm>
          <a:prstGeom prst="rect">
            <a:avLst/>
          </a:prstGeom>
        </p:spPr>
      </p:pic>
      <p:pic>
        <p:nvPicPr>
          <p:cNvPr id="184" name="大阪画像">
            <a:extLst>
              <a:ext uri="{FF2B5EF4-FFF2-40B4-BE49-F238E27FC236}">
                <a16:creationId xmlns:a16="http://schemas.microsoft.com/office/drawing/2014/main" id="{7CC00F74-5181-41FD-9A7A-C20DE667E341}"/>
              </a:ext>
            </a:extLst>
          </p:cNvPr>
          <p:cNvPicPr>
            <a:picLocks noChangeAspect="1"/>
          </p:cNvPicPr>
          <p:nvPr/>
        </p:nvPicPr>
        <p:blipFill rotWithShape="1">
          <a:blip r:embed="rId6">
            <a:alphaModFix amt="35000"/>
            <a:extLst>
              <a:ext uri="{BEBA8EAE-BF5A-486C-A8C5-ECC9F3942E4B}">
                <a14:imgProps xmlns:a14="http://schemas.microsoft.com/office/drawing/2010/main">
                  <a14:imgLayer r:embed="rId7">
                    <a14:imgEffect>
                      <a14:colorTemperature colorTemp="7200"/>
                    </a14:imgEffect>
                    <a14:imgEffect>
                      <a14:brightnessContrast contrast="40000"/>
                    </a14:imgEffect>
                  </a14:imgLayer>
                </a14:imgProps>
              </a:ext>
              <a:ext uri="{28A0092B-C50C-407E-A947-70E740481C1C}">
                <a14:useLocalDpi xmlns:a14="http://schemas.microsoft.com/office/drawing/2010/main" val="0"/>
              </a:ext>
            </a:extLst>
          </a:blip>
          <a:srcRect b="1008"/>
          <a:stretch/>
        </p:blipFill>
        <p:spPr>
          <a:xfrm>
            <a:off x="629075" y="475530"/>
            <a:ext cx="10908815" cy="6382470"/>
          </a:xfrm>
          <a:prstGeom prst="rect">
            <a:avLst/>
          </a:prstGeom>
        </p:spPr>
      </p:pic>
      <p:pic>
        <p:nvPicPr>
          <p:cNvPr id="4" name="図 3">
            <a:hlinkClick r:id="rId8" action="ppaction://hlinksldjump"/>
            <a:extLst>
              <a:ext uri="{FF2B5EF4-FFF2-40B4-BE49-F238E27FC236}">
                <a16:creationId xmlns:a16="http://schemas.microsoft.com/office/drawing/2014/main" id="{686640A0-3A7F-4B51-9AD2-5834585E12BD}"/>
              </a:ext>
            </a:extLst>
          </p:cNvPr>
          <p:cNvPicPr>
            <a:picLocks noChangeAspect="1"/>
          </p:cNvPicPr>
          <p:nvPr/>
        </p:nvPicPr>
        <p:blipFill>
          <a:blip r:embed="rId9"/>
          <a:stretch>
            <a:fillRect/>
          </a:stretch>
        </p:blipFill>
        <p:spPr>
          <a:xfrm>
            <a:off x="498469" y="5801337"/>
            <a:ext cx="2499577" cy="847417"/>
          </a:xfrm>
          <a:prstGeom prst="rect">
            <a:avLst/>
          </a:prstGeom>
        </p:spPr>
      </p:pic>
      <p:pic>
        <p:nvPicPr>
          <p:cNvPr id="8" name="図 7">
            <a:hlinkClick r:id="rId10" action="ppaction://hlinksldjump"/>
            <a:extLst>
              <a:ext uri="{FF2B5EF4-FFF2-40B4-BE49-F238E27FC236}">
                <a16:creationId xmlns:a16="http://schemas.microsoft.com/office/drawing/2014/main" id="{05904157-4AA5-4E58-9970-34B610CFF190}"/>
              </a:ext>
            </a:extLst>
          </p:cNvPr>
          <p:cNvPicPr>
            <a:picLocks noChangeAspect="1"/>
          </p:cNvPicPr>
          <p:nvPr/>
        </p:nvPicPr>
        <p:blipFill>
          <a:blip r:embed="rId11"/>
          <a:stretch>
            <a:fillRect/>
          </a:stretch>
        </p:blipFill>
        <p:spPr>
          <a:xfrm>
            <a:off x="9386334" y="5723113"/>
            <a:ext cx="2505673" cy="847417"/>
          </a:xfrm>
          <a:prstGeom prst="rect">
            <a:avLst/>
          </a:prstGeom>
        </p:spPr>
      </p:pic>
      <p:pic>
        <p:nvPicPr>
          <p:cNvPr id="43" name="図 42">
            <a:hlinkClick r:id="rId12" action="ppaction://hlinksldjump"/>
            <a:extLst>
              <a:ext uri="{FF2B5EF4-FFF2-40B4-BE49-F238E27FC236}">
                <a16:creationId xmlns:a16="http://schemas.microsoft.com/office/drawing/2014/main" id="{0CA7BC39-2510-4555-B722-5399ECC72751}"/>
              </a:ext>
            </a:extLst>
          </p:cNvPr>
          <p:cNvPicPr>
            <a:picLocks noChangeAspect="1"/>
          </p:cNvPicPr>
          <p:nvPr/>
        </p:nvPicPr>
        <p:blipFill>
          <a:blip r:embed="rId13"/>
          <a:stretch>
            <a:fillRect/>
          </a:stretch>
        </p:blipFill>
        <p:spPr>
          <a:xfrm>
            <a:off x="538413" y="409528"/>
            <a:ext cx="2499577" cy="847417"/>
          </a:xfrm>
          <a:prstGeom prst="rect">
            <a:avLst/>
          </a:prstGeom>
        </p:spPr>
      </p:pic>
      <p:grpSp>
        <p:nvGrpSpPr>
          <p:cNvPr id="62" name="ざんねん">
            <a:extLst>
              <a:ext uri="{FF2B5EF4-FFF2-40B4-BE49-F238E27FC236}">
                <a16:creationId xmlns:a16="http://schemas.microsoft.com/office/drawing/2014/main" id="{03488739-F089-40D2-A231-07FDDB106477}"/>
              </a:ext>
            </a:extLst>
          </p:cNvPr>
          <p:cNvGrpSpPr/>
          <p:nvPr/>
        </p:nvGrpSpPr>
        <p:grpSpPr>
          <a:xfrm>
            <a:off x="4202589" y="371938"/>
            <a:ext cx="3520759" cy="1122290"/>
            <a:chOff x="2936069" y="705555"/>
            <a:chExt cx="3520759" cy="1122290"/>
          </a:xfrm>
        </p:grpSpPr>
        <p:sp>
          <p:nvSpPr>
            <p:cNvPr id="63" name="ざんねん">
              <a:extLst>
                <a:ext uri="{FF2B5EF4-FFF2-40B4-BE49-F238E27FC236}">
                  <a16:creationId xmlns:a16="http://schemas.microsoft.com/office/drawing/2014/main" id="{1546E1C9-5A1A-4DB2-8889-2AF3A7E7DFFF}"/>
                </a:ext>
              </a:extLst>
            </p:cNvPr>
            <p:cNvSpPr txBox="1"/>
            <p:nvPr/>
          </p:nvSpPr>
          <p:spPr>
            <a:xfrm>
              <a:off x="3875973" y="850006"/>
              <a:ext cx="2580855" cy="769441"/>
            </a:xfrm>
            <a:prstGeom prst="rect">
              <a:avLst/>
            </a:prstGeom>
            <a:noFill/>
          </p:spPr>
          <p:txBody>
            <a:bodyPr wrap="square" rtlCol="0">
              <a:spAutoFit/>
            </a:bodyPr>
            <a:lstStyle/>
            <a:p>
              <a:r>
                <a:rPr kumimoji="1" lang="ja-JP" altLang="en-US" sz="4400" dirty="0">
                  <a:solidFill>
                    <a:schemeClr val="tx2">
                      <a:lumMod val="25000"/>
                    </a:schemeClr>
                  </a:solidFill>
                  <a:latin typeface="HGS創英角ﾎﾟｯﾌﾟ体" panose="040B0A00000000000000" pitchFamily="50" charset="-128"/>
                  <a:ea typeface="HGS創英角ﾎﾟｯﾌﾟ体" panose="040B0A00000000000000" pitchFamily="50" charset="-128"/>
                </a:rPr>
                <a:t>ざんねん</a:t>
              </a:r>
            </a:p>
          </p:txBody>
        </p:sp>
        <p:sp>
          <p:nvSpPr>
            <p:cNvPr id="64" name="×">
              <a:extLst>
                <a:ext uri="{FF2B5EF4-FFF2-40B4-BE49-F238E27FC236}">
                  <a16:creationId xmlns:a16="http://schemas.microsoft.com/office/drawing/2014/main" id="{A114213D-CEAD-4B59-9455-45322582F7CC}"/>
                </a:ext>
              </a:extLst>
            </p:cNvPr>
            <p:cNvSpPr/>
            <p:nvPr/>
          </p:nvSpPr>
          <p:spPr>
            <a:xfrm>
              <a:off x="2936069" y="705555"/>
              <a:ext cx="1045512" cy="1122290"/>
            </a:xfrm>
            <a:prstGeom prst="mathMultiply">
              <a:avLst>
                <a:gd name="adj1" fmla="val 19353"/>
              </a:avLst>
            </a:prstGeom>
            <a:solidFill>
              <a:srgbClr val="3399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pic>
        <p:nvPicPr>
          <p:cNvPr id="65" name="blip01 (1)">
            <a:hlinkClick r:id="" action="ppaction://media"/>
            <a:extLst>
              <a:ext uri="{FF2B5EF4-FFF2-40B4-BE49-F238E27FC236}">
                <a16:creationId xmlns:a16="http://schemas.microsoft.com/office/drawing/2014/main" id="{76D047B9-3E6C-4712-A59C-FD74E845E9F2}"/>
              </a:ext>
            </a:extLst>
          </p:cNvPr>
          <p:cNvPicPr>
            <a:picLocks noChangeAspect="1"/>
          </p:cNvPicPr>
          <p:nvPr>
            <a:audioFile r:link="rId2"/>
            <p:extLst>
              <p:ext uri="{DAA4B4D4-6D71-4841-9C94-3DE7FCFB9230}">
                <p14:media xmlns:p14="http://schemas.microsoft.com/office/powerpoint/2010/main" r:embed="rId1"/>
              </p:ext>
            </p:extLst>
          </p:nvPr>
        </p:nvPicPr>
        <p:blipFill>
          <a:blip r:embed="rId14"/>
          <a:stretch>
            <a:fillRect/>
          </a:stretch>
        </p:blipFill>
        <p:spPr>
          <a:xfrm>
            <a:off x="3535248" y="715009"/>
            <a:ext cx="609600" cy="609600"/>
          </a:xfrm>
          <a:prstGeom prst="rect">
            <a:avLst/>
          </a:prstGeom>
        </p:spPr>
      </p:pic>
      <p:grpSp>
        <p:nvGrpSpPr>
          <p:cNvPr id="154" name="「音楽をきく」ことです。">
            <a:extLst>
              <a:ext uri="{FF2B5EF4-FFF2-40B4-BE49-F238E27FC236}">
                <a16:creationId xmlns:a16="http://schemas.microsoft.com/office/drawing/2014/main" id="{1D35EFD0-F35A-4A83-A2D6-23F09C298953}"/>
              </a:ext>
            </a:extLst>
          </p:cNvPr>
          <p:cNvGrpSpPr/>
          <p:nvPr/>
        </p:nvGrpSpPr>
        <p:grpSpPr>
          <a:xfrm>
            <a:off x="5248693" y="2202427"/>
            <a:ext cx="6457227" cy="783628"/>
            <a:chOff x="1500587" y="1722887"/>
            <a:chExt cx="10583199" cy="680789"/>
          </a:xfrm>
        </p:grpSpPr>
        <p:sp>
          <p:nvSpPr>
            <p:cNvPr id="155" name="「音楽をきく」ことです。">
              <a:extLst>
                <a:ext uri="{FF2B5EF4-FFF2-40B4-BE49-F238E27FC236}">
                  <a16:creationId xmlns:a16="http://schemas.microsoft.com/office/drawing/2014/main" id="{A6AB655D-FC48-4B7E-99C8-DDFD6553C85E}"/>
                </a:ext>
              </a:extLst>
            </p:cNvPr>
            <p:cNvSpPr txBox="1"/>
            <p:nvPr/>
          </p:nvSpPr>
          <p:spPr>
            <a:xfrm>
              <a:off x="1500587" y="1842166"/>
              <a:ext cx="10583199" cy="561510"/>
            </a:xfrm>
            <a:prstGeom prst="rect">
              <a:avLst/>
            </a:prstGeom>
            <a:noFill/>
          </p:spPr>
          <p:txBody>
            <a:bodyPr wrap="square" rtlCol="0">
              <a:spAutoFit/>
            </a:bodyPr>
            <a:lstStyle/>
            <a:p>
              <a:pPr lvl="0" algn="dist"/>
              <a:r>
                <a:rPr kumimoji="1" lang="ja-JP" altLang="en-US" sz="3600" dirty="0">
                  <a:solidFill>
                    <a:schemeClr val="tx2">
                      <a:lumMod val="25000"/>
                    </a:schemeClr>
                  </a:solidFill>
                  <a:latin typeface="HGS創英角ﾎﾟｯﾌﾟ体" panose="040B0A00000000000000" pitchFamily="50" charset="-128"/>
                  <a:ea typeface="HGS創英角ﾎﾟｯﾌﾟ体" panose="040B0A00000000000000" pitchFamily="50" charset="-128"/>
                </a:rPr>
                <a:t>「音楽をきく」ことです。</a:t>
              </a:r>
            </a:p>
          </p:txBody>
        </p:sp>
        <p:sp>
          <p:nvSpPr>
            <p:cNvPr id="156" name="おんがく">
              <a:extLst>
                <a:ext uri="{FF2B5EF4-FFF2-40B4-BE49-F238E27FC236}">
                  <a16:creationId xmlns:a16="http://schemas.microsoft.com/office/drawing/2014/main" id="{513837CC-4D7C-40DA-B601-EC8E86BB7BB3}"/>
                </a:ext>
              </a:extLst>
            </p:cNvPr>
            <p:cNvSpPr txBox="1"/>
            <p:nvPr/>
          </p:nvSpPr>
          <p:spPr>
            <a:xfrm>
              <a:off x="2445763" y="1722887"/>
              <a:ext cx="1744146" cy="267386"/>
            </a:xfrm>
            <a:prstGeom prst="rect">
              <a:avLst/>
            </a:prstGeom>
            <a:noFill/>
          </p:spPr>
          <p:txBody>
            <a:bodyPr wrap="square" rtlCol="0">
              <a:spAutoFit/>
            </a:bodyPr>
            <a:lstStyle/>
            <a:p>
              <a:pPr algn="dist"/>
              <a:r>
                <a:rPr kumimoji="1" lang="ja-JP" altLang="en-US" sz="1400" dirty="0">
                  <a:solidFill>
                    <a:schemeClr val="tx2">
                      <a:lumMod val="25000"/>
                    </a:schemeClr>
                  </a:solidFill>
                  <a:latin typeface="HGS創英角ﾎﾟｯﾌﾟ体" panose="040B0A00000000000000" pitchFamily="50" charset="-128"/>
                  <a:ea typeface="HGS創英角ﾎﾟｯﾌﾟ体" panose="040B0A00000000000000" pitchFamily="50" charset="-128"/>
                </a:rPr>
                <a:t>おんがく</a:t>
              </a:r>
            </a:p>
          </p:txBody>
        </p:sp>
      </p:grpSp>
      <p:grpSp>
        <p:nvGrpSpPr>
          <p:cNvPr id="157" name="グループ化 156">
            <a:extLst>
              <a:ext uri="{FF2B5EF4-FFF2-40B4-BE49-F238E27FC236}">
                <a16:creationId xmlns:a16="http://schemas.microsoft.com/office/drawing/2014/main" id="{A8409FDE-2913-4625-BBAB-FD91E648D602}"/>
              </a:ext>
            </a:extLst>
          </p:cNvPr>
          <p:cNvGrpSpPr/>
          <p:nvPr/>
        </p:nvGrpSpPr>
        <p:grpSpPr>
          <a:xfrm>
            <a:off x="562546" y="1396989"/>
            <a:ext cx="9487057" cy="818418"/>
            <a:chOff x="2266705" y="1543993"/>
            <a:chExt cx="9487057" cy="818418"/>
          </a:xfrm>
        </p:grpSpPr>
        <p:grpSp>
          <p:nvGrpSpPr>
            <p:cNvPr id="158" name="大阪府内で一番高いのは・・・">
              <a:extLst>
                <a:ext uri="{FF2B5EF4-FFF2-40B4-BE49-F238E27FC236}">
                  <a16:creationId xmlns:a16="http://schemas.microsoft.com/office/drawing/2014/main" id="{DD6BA545-946A-4329-B824-EF2AD8DC9073}"/>
                </a:ext>
              </a:extLst>
            </p:cNvPr>
            <p:cNvGrpSpPr/>
            <p:nvPr/>
          </p:nvGrpSpPr>
          <p:grpSpPr>
            <a:xfrm>
              <a:off x="2266705" y="1570086"/>
              <a:ext cx="9487057" cy="792325"/>
              <a:chOff x="3122813" y="2503874"/>
              <a:chExt cx="9487057" cy="792325"/>
            </a:xfrm>
          </p:grpSpPr>
          <p:sp>
            <p:nvSpPr>
              <p:cNvPr id="160" name="み一番たくさんの人が楽しんでいるのは、">
                <a:extLst>
                  <a:ext uri="{FF2B5EF4-FFF2-40B4-BE49-F238E27FC236}">
                    <a16:creationId xmlns:a16="http://schemas.microsoft.com/office/drawing/2014/main" id="{ACF91EE4-1EE7-4352-9CB2-87EA43719378}"/>
                  </a:ext>
                </a:extLst>
              </p:cNvPr>
              <p:cNvSpPr txBox="1"/>
              <p:nvPr/>
            </p:nvSpPr>
            <p:spPr>
              <a:xfrm>
                <a:off x="3122813" y="2649868"/>
                <a:ext cx="9487057" cy="646331"/>
              </a:xfrm>
              <a:prstGeom prst="rect">
                <a:avLst/>
              </a:prstGeom>
              <a:noFill/>
            </p:spPr>
            <p:txBody>
              <a:bodyPr wrap="square" rtlCol="0">
                <a:spAutoFit/>
              </a:bodyPr>
              <a:lstStyle/>
              <a:p>
                <a:pPr lvl="0" algn="dist"/>
                <a:r>
                  <a:rPr lang="ja-JP" altLang="en-US" sz="3600" dirty="0">
                    <a:solidFill>
                      <a:schemeClr val="tx2">
                        <a:lumMod val="25000"/>
                      </a:schemeClr>
                    </a:solidFill>
                    <a:latin typeface="HGS創英角ﾎﾟｯﾌﾟ体" panose="040B0A00000000000000" pitchFamily="50" charset="-128"/>
                    <a:ea typeface="HGS創英角ﾎﾟｯﾌﾟ体" panose="040B0A00000000000000" pitchFamily="50" charset="-128"/>
                  </a:rPr>
                  <a:t>一番たくさんの人が楽しんでいるのは、</a:t>
                </a:r>
                <a:endParaRPr kumimoji="1" lang="ja-JP" altLang="en-US" sz="3600" dirty="0">
                  <a:solidFill>
                    <a:schemeClr val="tx2">
                      <a:lumMod val="25000"/>
                    </a:schemeClr>
                  </a:solidFill>
                  <a:latin typeface="HGS創英角ﾎﾟｯﾌﾟ体" panose="040B0A00000000000000" pitchFamily="50" charset="-128"/>
                  <a:ea typeface="HGS創英角ﾎﾟｯﾌﾟ体" panose="040B0A00000000000000" pitchFamily="50" charset="-128"/>
                </a:endParaRPr>
              </a:p>
            </p:txBody>
          </p:sp>
          <p:sp>
            <p:nvSpPr>
              <p:cNvPr id="161" name="いちばん">
                <a:extLst>
                  <a:ext uri="{FF2B5EF4-FFF2-40B4-BE49-F238E27FC236}">
                    <a16:creationId xmlns:a16="http://schemas.microsoft.com/office/drawing/2014/main" id="{CEEDF08A-0681-4844-90D4-E3D13B4D5067}"/>
                  </a:ext>
                </a:extLst>
              </p:cNvPr>
              <p:cNvSpPr txBox="1"/>
              <p:nvPr/>
            </p:nvSpPr>
            <p:spPr>
              <a:xfrm>
                <a:off x="3122814" y="2503874"/>
                <a:ext cx="1085443" cy="307777"/>
              </a:xfrm>
              <a:prstGeom prst="rect">
                <a:avLst/>
              </a:prstGeom>
              <a:noFill/>
            </p:spPr>
            <p:txBody>
              <a:bodyPr wrap="square" rtlCol="0">
                <a:spAutoFit/>
              </a:bodyPr>
              <a:lstStyle/>
              <a:p>
                <a:pPr algn="dist"/>
                <a:r>
                  <a:rPr kumimoji="1" lang="ja-JP" altLang="en-US" sz="1400" dirty="0">
                    <a:solidFill>
                      <a:schemeClr val="tx2">
                        <a:lumMod val="25000"/>
                      </a:schemeClr>
                    </a:solidFill>
                    <a:latin typeface="HGS創英角ﾎﾟｯﾌﾟ体" panose="040B0A00000000000000" pitchFamily="50" charset="-128"/>
                    <a:ea typeface="HGS創英角ﾎﾟｯﾌﾟ体" panose="040B0A00000000000000" pitchFamily="50" charset="-128"/>
                  </a:rPr>
                  <a:t>いちばん</a:t>
                </a:r>
              </a:p>
            </p:txBody>
          </p:sp>
          <p:sp>
            <p:nvSpPr>
              <p:cNvPr id="162" name="ひと">
                <a:extLst>
                  <a:ext uri="{FF2B5EF4-FFF2-40B4-BE49-F238E27FC236}">
                    <a16:creationId xmlns:a16="http://schemas.microsoft.com/office/drawing/2014/main" id="{302B0072-1AF0-47D2-A399-44E83CBE2E40}"/>
                  </a:ext>
                </a:extLst>
              </p:cNvPr>
              <p:cNvSpPr txBox="1"/>
              <p:nvPr/>
            </p:nvSpPr>
            <p:spPr>
              <a:xfrm>
                <a:off x="6766006" y="2508493"/>
                <a:ext cx="616188" cy="307777"/>
              </a:xfrm>
              <a:prstGeom prst="rect">
                <a:avLst/>
              </a:prstGeom>
              <a:noFill/>
            </p:spPr>
            <p:txBody>
              <a:bodyPr wrap="square" rtlCol="0">
                <a:spAutoFit/>
              </a:bodyPr>
              <a:lstStyle/>
              <a:p>
                <a:pPr algn="dist"/>
                <a:r>
                  <a:rPr kumimoji="1" lang="ja-JP" altLang="en-US" sz="1400" dirty="0">
                    <a:solidFill>
                      <a:schemeClr val="tx2">
                        <a:lumMod val="25000"/>
                      </a:schemeClr>
                    </a:solidFill>
                    <a:latin typeface="HGS創英角ﾎﾟｯﾌﾟ体" panose="040B0A00000000000000" pitchFamily="50" charset="-128"/>
                    <a:ea typeface="HGS創英角ﾎﾟｯﾌﾟ体" panose="040B0A00000000000000" pitchFamily="50" charset="-128"/>
                  </a:rPr>
                  <a:t>ひと</a:t>
                </a:r>
              </a:p>
            </p:txBody>
          </p:sp>
        </p:grpSp>
        <p:sp>
          <p:nvSpPr>
            <p:cNvPr id="159" name="せいかい">
              <a:extLst>
                <a:ext uri="{FF2B5EF4-FFF2-40B4-BE49-F238E27FC236}">
                  <a16:creationId xmlns:a16="http://schemas.microsoft.com/office/drawing/2014/main" id="{C6D8E0E7-34C3-4CFE-BAEF-64916B90C2AA}"/>
                </a:ext>
              </a:extLst>
            </p:cNvPr>
            <p:cNvSpPr txBox="1"/>
            <p:nvPr/>
          </p:nvSpPr>
          <p:spPr>
            <a:xfrm>
              <a:off x="6958626" y="1543993"/>
              <a:ext cx="565778" cy="307777"/>
            </a:xfrm>
            <a:prstGeom prst="rect">
              <a:avLst/>
            </a:prstGeom>
            <a:noFill/>
          </p:spPr>
          <p:txBody>
            <a:bodyPr wrap="square" rtlCol="0">
              <a:spAutoFit/>
            </a:bodyPr>
            <a:lstStyle/>
            <a:p>
              <a:pPr algn="dist"/>
              <a:r>
                <a:rPr kumimoji="1" lang="ja-JP" altLang="en-US" sz="1400" dirty="0">
                  <a:solidFill>
                    <a:schemeClr val="tx2">
                      <a:lumMod val="25000"/>
                    </a:schemeClr>
                  </a:solidFill>
                  <a:latin typeface="HGS創英角ﾎﾟｯﾌﾟ体" panose="040B0A00000000000000" pitchFamily="50" charset="-128"/>
                  <a:ea typeface="HGS創英角ﾎﾟｯﾌﾟ体" panose="040B0A00000000000000" pitchFamily="50" charset="-128"/>
                </a:rPr>
                <a:t>たの</a:t>
              </a:r>
            </a:p>
          </p:txBody>
        </p:sp>
      </p:grpSp>
      <p:grpSp>
        <p:nvGrpSpPr>
          <p:cNvPr id="163" name="年齢別で見てみると・・・">
            <a:extLst>
              <a:ext uri="{FF2B5EF4-FFF2-40B4-BE49-F238E27FC236}">
                <a16:creationId xmlns:a16="http://schemas.microsoft.com/office/drawing/2014/main" id="{2D011227-C0F9-49F4-84B4-047E0B1EAF58}"/>
              </a:ext>
            </a:extLst>
          </p:cNvPr>
          <p:cNvGrpSpPr/>
          <p:nvPr/>
        </p:nvGrpSpPr>
        <p:grpSpPr>
          <a:xfrm>
            <a:off x="835952" y="2724720"/>
            <a:ext cx="4444342" cy="598329"/>
            <a:chOff x="1371563" y="3057225"/>
            <a:chExt cx="3319589" cy="674878"/>
          </a:xfrm>
        </p:grpSpPr>
        <p:sp>
          <p:nvSpPr>
            <p:cNvPr id="164" name="四角形: 角を丸くする 163">
              <a:extLst>
                <a:ext uri="{FF2B5EF4-FFF2-40B4-BE49-F238E27FC236}">
                  <a16:creationId xmlns:a16="http://schemas.microsoft.com/office/drawing/2014/main" id="{58A5E75A-3370-4343-93A2-12CCA64788F6}"/>
                </a:ext>
              </a:extLst>
            </p:cNvPr>
            <p:cNvSpPr/>
            <p:nvPr/>
          </p:nvSpPr>
          <p:spPr>
            <a:xfrm>
              <a:off x="1371563" y="3057225"/>
              <a:ext cx="3319588" cy="674878"/>
            </a:xfrm>
            <a:prstGeom prst="roundRect">
              <a:avLst/>
            </a:prstGeom>
            <a:solidFill>
              <a:srgbClr val="FCFFD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165" name="グループ化 164">
              <a:extLst>
                <a:ext uri="{FF2B5EF4-FFF2-40B4-BE49-F238E27FC236}">
                  <a16:creationId xmlns:a16="http://schemas.microsoft.com/office/drawing/2014/main" id="{BAF35FA2-02B4-4A2D-BB7C-F03C50FC0740}"/>
                </a:ext>
              </a:extLst>
            </p:cNvPr>
            <p:cNvGrpSpPr/>
            <p:nvPr/>
          </p:nvGrpSpPr>
          <p:grpSpPr>
            <a:xfrm>
              <a:off x="1483968" y="3059359"/>
              <a:ext cx="3207184" cy="596238"/>
              <a:chOff x="1370796" y="3298637"/>
              <a:chExt cx="3204321" cy="576296"/>
            </a:xfrm>
          </p:grpSpPr>
          <p:grpSp>
            <p:nvGrpSpPr>
              <p:cNvPr id="166" name="グループ化 165">
                <a:extLst>
                  <a:ext uri="{FF2B5EF4-FFF2-40B4-BE49-F238E27FC236}">
                    <a16:creationId xmlns:a16="http://schemas.microsoft.com/office/drawing/2014/main" id="{749A83C0-E98D-4B82-BFD5-A460DAB861C9}"/>
                  </a:ext>
                </a:extLst>
              </p:cNvPr>
              <p:cNvGrpSpPr/>
              <p:nvPr/>
            </p:nvGrpSpPr>
            <p:grpSpPr>
              <a:xfrm>
                <a:off x="1371078" y="3298637"/>
                <a:ext cx="3204039" cy="576296"/>
                <a:chOff x="1500178" y="2726651"/>
                <a:chExt cx="2914350" cy="731997"/>
              </a:xfrm>
            </p:grpSpPr>
            <p:sp>
              <p:nvSpPr>
                <p:cNvPr id="168" name="年齢別で見てみると・・・">
                  <a:extLst>
                    <a:ext uri="{FF2B5EF4-FFF2-40B4-BE49-F238E27FC236}">
                      <a16:creationId xmlns:a16="http://schemas.microsoft.com/office/drawing/2014/main" id="{826D3DAA-FCBC-43F4-93C3-FC20CB694E43}"/>
                    </a:ext>
                  </a:extLst>
                </p:cNvPr>
                <p:cNvSpPr txBox="1"/>
                <p:nvPr/>
              </p:nvSpPr>
              <p:spPr>
                <a:xfrm>
                  <a:off x="1500178" y="2861974"/>
                  <a:ext cx="2914350" cy="596674"/>
                </a:xfrm>
                <a:prstGeom prst="rect">
                  <a:avLst/>
                </a:prstGeom>
                <a:noFill/>
              </p:spPr>
              <p:txBody>
                <a:bodyPr wrap="square" rtlCol="0">
                  <a:spAutoFit/>
                </a:bodyPr>
                <a:lstStyle/>
                <a:p>
                  <a:pPr lvl="0" algn="dist"/>
                  <a:r>
                    <a:rPr kumimoji="1" lang="ja-JP" altLang="en-US" sz="2200" dirty="0">
                      <a:solidFill>
                        <a:schemeClr val="tx2">
                          <a:lumMod val="25000"/>
                        </a:schemeClr>
                      </a:solidFill>
                      <a:latin typeface="HGS創英角ﾎﾟｯﾌﾟ体" panose="040B0A00000000000000" pitchFamily="50" charset="-128"/>
                      <a:ea typeface="HGS創英角ﾎﾟｯﾌﾟ体" panose="040B0A00000000000000" pitchFamily="50" charset="-128"/>
                    </a:rPr>
                    <a:t>年齢別で見てみると・・・</a:t>
                  </a:r>
                </a:p>
              </p:txBody>
            </p:sp>
            <p:sp>
              <p:nvSpPr>
                <p:cNvPr id="169" name="み">
                  <a:extLst>
                    <a:ext uri="{FF2B5EF4-FFF2-40B4-BE49-F238E27FC236}">
                      <a16:creationId xmlns:a16="http://schemas.microsoft.com/office/drawing/2014/main" id="{13432F26-F357-4325-86C5-539F997C4CFF}"/>
                    </a:ext>
                  </a:extLst>
                </p:cNvPr>
                <p:cNvSpPr txBox="1"/>
                <p:nvPr/>
              </p:nvSpPr>
              <p:spPr>
                <a:xfrm>
                  <a:off x="2459777" y="2726651"/>
                  <a:ext cx="269479" cy="319647"/>
                </a:xfrm>
                <a:prstGeom prst="rect">
                  <a:avLst/>
                </a:prstGeom>
                <a:noFill/>
              </p:spPr>
              <p:txBody>
                <a:bodyPr wrap="square" rtlCol="0">
                  <a:spAutoFit/>
                </a:bodyPr>
                <a:lstStyle/>
                <a:p>
                  <a:pPr algn="dist"/>
                  <a:r>
                    <a:rPr lang="ja-JP" altLang="en-US" sz="900" dirty="0">
                      <a:solidFill>
                        <a:schemeClr val="tx2">
                          <a:lumMod val="25000"/>
                        </a:schemeClr>
                      </a:solidFill>
                      <a:latin typeface="HGS創英角ﾎﾟｯﾌﾟ体" panose="040B0A00000000000000" pitchFamily="50" charset="-128"/>
                      <a:ea typeface="HGS創英角ﾎﾟｯﾌﾟ体" panose="040B0A00000000000000" pitchFamily="50" charset="-128"/>
                    </a:rPr>
                    <a:t>み</a:t>
                  </a:r>
                  <a:endParaRPr kumimoji="1" lang="ja-JP" altLang="en-US" sz="900" dirty="0">
                    <a:solidFill>
                      <a:schemeClr val="tx2">
                        <a:lumMod val="25000"/>
                      </a:schemeClr>
                    </a:solidFill>
                    <a:latin typeface="HGS創英角ﾎﾟｯﾌﾟ体" panose="040B0A00000000000000" pitchFamily="50" charset="-128"/>
                    <a:ea typeface="HGS創英角ﾎﾟｯﾌﾟ体" panose="040B0A00000000000000" pitchFamily="50" charset="-128"/>
                  </a:endParaRPr>
                </a:p>
              </p:txBody>
            </p:sp>
          </p:grpSp>
          <p:sp>
            <p:nvSpPr>
              <p:cNvPr id="167" name="ねんれいべつ">
                <a:extLst>
                  <a:ext uri="{FF2B5EF4-FFF2-40B4-BE49-F238E27FC236}">
                    <a16:creationId xmlns:a16="http://schemas.microsoft.com/office/drawing/2014/main" id="{5C1B81D1-4D78-4819-9EC3-B7147B5962A9}"/>
                  </a:ext>
                </a:extLst>
              </p:cNvPr>
              <p:cNvSpPr txBox="1"/>
              <p:nvPr/>
            </p:nvSpPr>
            <p:spPr>
              <a:xfrm>
                <a:off x="1370796" y="3307339"/>
                <a:ext cx="850265" cy="251656"/>
              </a:xfrm>
              <a:prstGeom prst="rect">
                <a:avLst/>
              </a:prstGeom>
              <a:noFill/>
            </p:spPr>
            <p:txBody>
              <a:bodyPr wrap="square" rtlCol="0">
                <a:spAutoFit/>
              </a:bodyPr>
              <a:lstStyle/>
              <a:p>
                <a:pPr algn="dist"/>
                <a:r>
                  <a:rPr lang="ja-JP" altLang="en-US" sz="900" dirty="0">
                    <a:solidFill>
                      <a:schemeClr val="tx2">
                        <a:lumMod val="25000"/>
                      </a:schemeClr>
                    </a:solidFill>
                    <a:latin typeface="HGS創英角ﾎﾟｯﾌﾟ体" panose="040B0A00000000000000" pitchFamily="50" charset="-128"/>
                    <a:ea typeface="HGS創英角ﾎﾟｯﾌﾟ体" panose="040B0A00000000000000" pitchFamily="50" charset="-128"/>
                  </a:rPr>
                  <a:t>ねんれいべつ</a:t>
                </a:r>
                <a:endParaRPr kumimoji="1" lang="ja-JP" altLang="en-US" sz="900" dirty="0">
                  <a:solidFill>
                    <a:schemeClr val="tx2">
                      <a:lumMod val="25000"/>
                    </a:schemeClr>
                  </a:solidFill>
                  <a:latin typeface="HGS創英角ﾎﾟｯﾌﾟ体" panose="040B0A00000000000000" pitchFamily="50" charset="-128"/>
                  <a:ea typeface="HGS創英角ﾎﾟｯﾌﾟ体" panose="040B0A00000000000000" pitchFamily="50" charset="-128"/>
                </a:endParaRPr>
              </a:p>
            </p:txBody>
          </p:sp>
        </p:grpSp>
      </p:grpSp>
      <p:grpSp>
        <p:nvGrpSpPr>
          <p:cNvPr id="170" name="グループ化 169">
            <a:extLst>
              <a:ext uri="{FF2B5EF4-FFF2-40B4-BE49-F238E27FC236}">
                <a16:creationId xmlns:a16="http://schemas.microsoft.com/office/drawing/2014/main" id="{E5FAB620-6767-40C6-9D75-D78C3904D19B}"/>
              </a:ext>
            </a:extLst>
          </p:cNvPr>
          <p:cNvGrpSpPr/>
          <p:nvPr/>
        </p:nvGrpSpPr>
        <p:grpSpPr>
          <a:xfrm>
            <a:off x="1472744" y="4867385"/>
            <a:ext cx="9287222" cy="624020"/>
            <a:chOff x="1472744" y="4916409"/>
            <a:chExt cx="9287222" cy="624020"/>
          </a:xfrm>
        </p:grpSpPr>
        <p:grpSp>
          <p:nvGrpSpPr>
            <p:cNvPr id="171" name="みんなはちゃんと・・・">
              <a:extLst>
                <a:ext uri="{FF2B5EF4-FFF2-40B4-BE49-F238E27FC236}">
                  <a16:creationId xmlns:a16="http://schemas.microsoft.com/office/drawing/2014/main" id="{0C9F8147-6E26-46CD-B424-9FFD03A1F091}"/>
                </a:ext>
              </a:extLst>
            </p:cNvPr>
            <p:cNvGrpSpPr/>
            <p:nvPr/>
          </p:nvGrpSpPr>
          <p:grpSpPr>
            <a:xfrm>
              <a:off x="1472744" y="4916409"/>
              <a:ext cx="9287222" cy="624020"/>
              <a:chOff x="2083404" y="2736922"/>
              <a:chExt cx="8757412" cy="624020"/>
            </a:xfrm>
          </p:grpSpPr>
          <p:sp>
            <p:nvSpPr>
              <p:cNvPr id="173" name="みんなは普段どんなことをして過ごしているかな？">
                <a:extLst>
                  <a:ext uri="{FF2B5EF4-FFF2-40B4-BE49-F238E27FC236}">
                    <a16:creationId xmlns:a16="http://schemas.microsoft.com/office/drawing/2014/main" id="{8F9909F6-7BAE-477A-A87C-E54810D2573E}"/>
                  </a:ext>
                </a:extLst>
              </p:cNvPr>
              <p:cNvSpPr txBox="1"/>
              <p:nvPr/>
            </p:nvSpPr>
            <p:spPr>
              <a:xfrm>
                <a:off x="2083404" y="2868499"/>
                <a:ext cx="8757412" cy="492443"/>
              </a:xfrm>
              <a:prstGeom prst="rect">
                <a:avLst/>
              </a:prstGeom>
              <a:noFill/>
            </p:spPr>
            <p:txBody>
              <a:bodyPr wrap="square" rtlCol="0">
                <a:spAutoFit/>
              </a:bodyPr>
              <a:lstStyle/>
              <a:p>
                <a:pPr lvl="0" algn="dist"/>
                <a:r>
                  <a:rPr kumimoji="1" lang="ja-JP" altLang="en-US" sz="2600" dirty="0">
                    <a:solidFill>
                      <a:schemeClr val="tx2">
                        <a:lumMod val="25000"/>
                      </a:schemeClr>
                    </a:solidFill>
                    <a:latin typeface="HGS創英角ﾎﾟｯﾌﾟ体" panose="040B0A00000000000000" pitchFamily="50" charset="-128"/>
                    <a:ea typeface="HGS創英角ﾎﾟｯﾌﾟ体" panose="040B0A00000000000000" pitchFamily="50" charset="-128"/>
                  </a:rPr>
                  <a:t>みんなは普段どんなことをして過ごしているかな？</a:t>
                </a:r>
              </a:p>
            </p:txBody>
          </p:sp>
          <p:sp>
            <p:nvSpPr>
              <p:cNvPr id="174" name="ふだん">
                <a:extLst>
                  <a:ext uri="{FF2B5EF4-FFF2-40B4-BE49-F238E27FC236}">
                    <a16:creationId xmlns:a16="http://schemas.microsoft.com/office/drawing/2014/main" id="{ACA3A9E8-1065-4FBE-B0CF-3FF436D320D6}"/>
                  </a:ext>
                </a:extLst>
              </p:cNvPr>
              <p:cNvSpPr txBox="1"/>
              <p:nvPr/>
            </p:nvSpPr>
            <p:spPr>
              <a:xfrm>
                <a:off x="3677377" y="2736922"/>
                <a:ext cx="763565" cy="253916"/>
              </a:xfrm>
              <a:prstGeom prst="rect">
                <a:avLst/>
              </a:prstGeom>
              <a:noFill/>
            </p:spPr>
            <p:txBody>
              <a:bodyPr wrap="square" rtlCol="0">
                <a:spAutoFit/>
              </a:bodyPr>
              <a:lstStyle/>
              <a:p>
                <a:pPr algn="dist"/>
                <a:r>
                  <a:rPr kumimoji="1" lang="ja-JP" altLang="en-US" sz="1050" dirty="0">
                    <a:solidFill>
                      <a:schemeClr val="tx2">
                        <a:lumMod val="25000"/>
                      </a:schemeClr>
                    </a:solidFill>
                    <a:latin typeface="HGS創英角ﾎﾟｯﾌﾟ体" panose="040B0A00000000000000" pitchFamily="50" charset="-128"/>
                    <a:ea typeface="HGS創英角ﾎﾟｯﾌﾟ体" panose="040B0A00000000000000" pitchFamily="50" charset="-128"/>
                  </a:rPr>
                  <a:t>ふだん</a:t>
                </a:r>
              </a:p>
            </p:txBody>
          </p:sp>
        </p:grpSp>
        <p:sp>
          <p:nvSpPr>
            <p:cNvPr id="172" name="ちか">
              <a:extLst>
                <a:ext uri="{FF2B5EF4-FFF2-40B4-BE49-F238E27FC236}">
                  <a16:creationId xmlns:a16="http://schemas.microsoft.com/office/drawing/2014/main" id="{98B1B49F-557E-4EE5-97F4-DDF60D92179F}"/>
                </a:ext>
              </a:extLst>
            </p:cNvPr>
            <p:cNvSpPr txBox="1"/>
            <p:nvPr/>
          </p:nvSpPr>
          <p:spPr>
            <a:xfrm>
              <a:off x="7125891" y="4934574"/>
              <a:ext cx="423845" cy="253916"/>
            </a:xfrm>
            <a:prstGeom prst="rect">
              <a:avLst/>
            </a:prstGeom>
            <a:noFill/>
          </p:spPr>
          <p:txBody>
            <a:bodyPr wrap="square" rtlCol="0">
              <a:spAutoFit/>
            </a:bodyPr>
            <a:lstStyle/>
            <a:p>
              <a:pPr algn="dist"/>
              <a:r>
                <a:rPr kumimoji="1" lang="ja-JP" altLang="en-US" sz="1050" dirty="0">
                  <a:solidFill>
                    <a:schemeClr val="tx2">
                      <a:lumMod val="25000"/>
                    </a:schemeClr>
                  </a:solidFill>
                  <a:latin typeface="HGS創英角ﾎﾟｯﾌﾟ体" panose="040B0A00000000000000" pitchFamily="50" charset="-128"/>
                  <a:ea typeface="HGS創英角ﾎﾟｯﾌﾟ体" panose="040B0A00000000000000" pitchFamily="50" charset="-128"/>
                </a:rPr>
                <a:t>す</a:t>
              </a:r>
            </a:p>
          </p:txBody>
        </p:sp>
      </p:grpSp>
      <p:grpSp>
        <p:nvGrpSpPr>
          <p:cNvPr id="2" name="グループ化 1">
            <a:extLst>
              <a:ext uri="{FF2B5EF4-FFF2-40B4-BE49-F238E27FC236}">
                <a16:creationId xmlns:a16="http://schemas.microsoft.com/office/drawing/2014/main" id="{2FBEE7F8-BA6B-4129-A2D6-8849C6E0AC39}"/>
              </a:ext>
            </a:extLst>
          </p:cNvPr>
          <p:cNvGrpSpPr/>
          <p:nvPr/>
        </p:nvGrpSpPr>
        <p:grpSpPr>
          <a:xfrm>
            <a:off x="1453896" y="3037623"/>
            <a:ext cx="9828329" cy="1784092"/>
            <a:chOff x="1453896" y="3037623"/>
            <a:chExt cx="9828329" cy="1784092"/>
          </a:xfrm>
        </p:grpSpPr>
        <p:grpSp>
          <p:nvGrpSpPr>
            <p:cNvPr id="175" name="グループ化 174">
              <a:extLst>
                <a:ext uri="{FF2B5EF4-FFF2-40B4-BE49-F238E27FC236}">
                  <a16:creationId xmlns:a16="http://schemas.microsoft.com/office/drawing/2014/main" id="{37C56D62-D278-4133-A70F-6B6DCF7E90C6}"/>
                </a:ext>
              </a:extLst>
            </p:cNvPr>
            <p:cNvGrpSpPr/>
            <p:nvPr/>
          </p:nvGrpSpPr>
          <p:grpSpPr>
            <a:xfrm>
              <a:off x="1453896" y="3037623"/>
              <a:ext cx="9828329" cy="1784092"/>
              <a:chOff x="1453896" y="3037623"/>
              <a:chExt cx="9828329" cy="1784092"/>
            </a:xfrm>
          </p:grpSpPr>
          <p:grpSp>
            <p:nvGrpSpPr>
              <p:cNvPr id="176" name="グループ化 175">
                <a:extLst>
                  <a:ext uri="{FF2B5EF4-FFF2-40B4-BE49-F238E27FC236}">
                    <a16:creationId xmlns:a16="http://schemas.microsoft.com/office/drawing/2014/main" id="{88946995-9BB2-430D-BE94-E71357B0348D}"/>
                  </a:ext>
                </a:extLst>
              </p:cNvPr>
              <p:cNvGrpSpPr/>
              <p:nvPr/>
            </p:nvGrpSpPr>
            <p:grpSpPr>
              <a:xfrm>
                <a:off x="1453896" y="3337208"/>
                <a:ext cx="9828329" cy="1484507"/>
                <a:chOff x="1627319" y="3189159"/>
                <a:chExt cx="9828329" cy="1484507"/>
              </a:xfrm>
            </p:grpSpPr>
            <p:grpSp>
              <p:nvGrpSpPr>
                <p:cNvPr id="178" name="グループ化 177">
                  <a:extLst>
                    <a:ext uri="{FF2B5EF4-FFF2-40B4-BE49-F238E27FC236}">
                      <a16:creationId xmlns:a16="http://schemas.microsoft.com/office/drawing/2014/main" id="{EEDD5FC9-A29E-4A57-A766-9FFD64898C95}"/>
                    </a:ext>
                  </a:extLst>
                </p:cNvPr>
                <p:cNvGrpSpPr/>
                <p:nvPr/>
              </p:nvGrpSpPr>
              <p:grpSpPr>
                <a:xfrm>
                  <a:off x="1627319" y="3189159"/>
                  <a:ext cx="9828329" cy="1484507"/>
                  <a:chOff x="1048944" y="3475898"/>
                  <a:chExt cx="9828329" cy="1484507"/>
                </a:xfrm>
              </p:grpSpPr>
              <p:sp>
                <p:nvSpPr>
                  <p:cNvPr id="182" name="正方形/長方形 181">
                    <a:extLst>
                      <a:ext uri="{FF2B5EF4-FFF2-40B4-BE49-F238E27FC236}">
                        <a16:creationId xmlns:a16="http://schemas.microsoft.com/office/drawing/2014/main" id="{C39B18C7-9226-4503-8685-17F62589AC87}"/>
                      </a:ext>
                    </a:extLst>
                  </p:cNvPr>
                  <p:cNvSpPr/>
                  <p:nvPr/>
                </p:nvSpPr>
                <p:spPr>
                  <a:xfrm>
                    <a:off x="1048944" y="3475898"/>
                    <a:ext cx="9828329" cy="1484507"/>
                  </a:xfrm>
                  <a:prstGeom prst="rect">
                    <a:avLst/>
                  </a:prstGeom>
                  <a:solidFill>
                    <a:srgbClr val="FFFFEF"/>
                  </a:solidFill>
                  <a:ln w="3810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grpSp>
                <p:nvGrpSpPr>
                  <p:cNvPr id="183" name="東日本大震災で…">
                    <a:extLst>
                      <a:ext uri="{FF2B5EF4-FFF2-40B4-BE49-F238E27FC236}">
                        <a16:creationId xmlns:a16="http://schemas.microsoft.com/office/drawing/2014/main" id="{C653FF65-7EF6-448A-B606-6245E09FD3DD}"/>
                      </a:ext>
                    </a:extLst>
                  </p:cNvPr>
                  <p:cNvGrpSpPr/>
                  <p:nvPr/>
                </p:nvGrpSpPr>
                <p:grpSpPr>
                  <a:xfrm>
                    <a:off x="1110691" y="3527270"/>
                    <a:ext cx="6125685" cy="646555"/>
                    <a:chOff x="371212" y="2733460"/>
                    <a:chExt cx="6106817" cy="622630"/>
                  </a:xfrm>
                </p:grpSpPr>
                <p:sp>
                  <p:nvSpPr>
                    <p:cNvPr id="189" name="10～14歳は「ゲームをする」">
                      <a:extLst>
                        <a:ext uri="{FF2B5EF4-FFF2-40B4-BE49-F238E27FC236}">
                          <a16:creationId xmlns:a16="http://schemas.microsoft.com/office/drawing/2014/main" id="{937112AF-D7E6-4CA2-9245-8E84E38A87D2}"/>
                        </a:ext>
                      </a:extLst>
                    </p:cNvPr>
                    <p:cNvSpPr txBox="1"/>
                    <p:nvPr/>
                  </p:nvSpPr>
                  <p:spPr>
                    <a:xfrm>
                      <a:off x="371212" y="2867050"/>
                      <a:ext cx="6106817" cy="489040"/>
                    </a:xfrm>
                    <a:prstGeom prst="rect">
                      <a:avLst/>
                    </a:prstGeom>
                    <a:noFill/>
                  </p:spPr>
                  <p:txBody>
                    <a:bodyPr wrap="square" rtlCol="0">
                      <a:spAutoFit/>
                    </a:bodyPr>
                    <a:lstStyle/>
                    <a:p>
                      <a:pPr marL="0" marR="0" lvl="0" indent="0" algn="dist" defTabSz="457200" rtl="0" eaLnBrk="1" fontAlgn="auto" latinLnBrk="0" hangingPunct="1">
                        <a:lnSpc>
                          <a:spcPct val="100000"/>
                        </a:lnSpc>
                        <a:spcBef>
                          <a:spcPts val="0"/>
                        </a:spcBef>
                        <a:spcAft>
                          <a:spcPts val="0"/>
                        </a:spcAft>
                        <a:buClrTx/>
                        <a:buSzTx/>
                        <a:buFontTx/>
                        <a:buNone/>
                        <a:tabLst/>
                        <a:defRPr/>
                      </a:pPr>
                      <a:r>
                        <a:rPr kumimoji="1" lang="en-US" altLang="ja-JP" sz="2700" b="0" i="0" u="none" strike="noStrike" kern="1200" cap="none" spc="0" normalizeH="0" baseline="0" noProof="0" dirty="0">
                          <a:ln>
                            <a:noFill/>
                          </a:ln>
                          <a:solidFill>
                            <a:srgbClr val="074454"/>
                          </a:solidFill>
                          <a:effectLst/>
                          <a:uLnTx/>
                          <a:uFillTx/>
                          <a:latin typeface="HGS創英角ﾎﾟｯﾌﾟ体" panose="040B0A00000000000000" pitchFamily="50" charset="-128"/>
                          <a:ea typeface="HGS創英角ﾎﾟｯﾌﾟ体" panose="040B0A00000000000000" pitchFamily="50" charset="-128"/>
                          <a:cs typeface="+mn-cs"/>
                        </a:rPr>
                        <a:t>10</a:t>
                      </a:r>
                      <a:r>
                        <a:rPr kumimoji="1" lang="ja-JP" altLang="en-US" sz="2700" b="0" i="0" u="none" strike="noStrike" kern="1200" cap="none" spc="0" normalizeH="0" baseline="0" noProof="0" dirty="0">
                          <a:ln>
                            <a:noFill/>
                          </a:ln>
                          <a:solidFill>
                            <a:srgbClr val="074454"/>
                          </a:solidFill>
                          <a:effectLst/>
                          <a:uLnTx/>
                          <a:uFillTx/>
                          <a:latin typeface="HGS創英角ﾎﾟｯﾌﾟ体" panose="040B0A00000000000000" pitchFamily="50" charset="-128"/>
                          <a:ea typeface="HGS創英角ﾎﾟｯﾌﾟ体" panose="040B0A00000000000000" pitchFamily="50" charset="-128"/>
                          <a:cs typeface="+mn-cs"/>
                        </a:rPr>
                        <a:t>～</a:t>
                      </a:r>
                      <a:r>
                        <a:rPr kumimoji="1" lang="en-US" altLang="ja-JP" sz="2700" b="0" i="0" u="none" strike="noStrike" kern="1200" cap="none" spc="0" normalizeH="0" baseline="0" noProof="0" dirty="0">
                          <a:ln>
                            <a:noFill/>
                          </a:ln>
                          <a:solidFill>
                            <a:srgbClr val="074454"/>
                          </a:solidFill>
                          <a:effectLst/>
                          <a:uLnTx/>
                          <a:uFillTx/>
                          <a:latin typeface="HGS創英角ﾎﾟｯﾌﾟ体" panose="040B0A00000000000000" pitchFamily="50" charset="-128"/>
                          <a:ea typeface="HGS創英角ﾎﾟｯﾌﾟ体" panose="040B0A00000000000000" pitchFamily="50" charset="-128"/>
                          <a:cs typeface="+mn-cs"/>
                        </a:rPr>
                        <a:t>14</a:t>
                      </a:r>
                      <a:r>
                        <a:rPr kumimoji="1" lang="ja-JP" altLang="en-US" sz="2700" b="0" i="0" u="none" strike="noStrike" kern="1200" cap="none" spc="0" normalizeH="0" baseline="0" noProof="0" dirty="0">
                          <a:ln>
                            <a:noFill/>
                          </a:ln>
                          <a:solidFill>
                            <a:srgbClr val="074454"/>
                          </a:solidFill>
                          <a:effectLst/>
                          <a:uLnTx/>
                          <a:uFillTx/>
                          <a:latin typeface="HGS創英角ﾎﾟｯﾌﾟ体" panose="040B0A00000000000000" pitchFamily="50" charset="-128"/>
                          <a:ea typeface="HGS創英角ﾎﾟｯﾌﾟ体" panose="040B0A00000000000000" pitchFamily="50" charset="-128"/>
                          <a:cs typeface="+mn-cs"/>
                        </a:rPr>
                        <a:t>歳は「ゲームをする」</a:t>
                      </a:r>
                    </a:p>
                  </p:txBody>
                </p:sp>
                <p:sp>
                  <p:nvSpPr>
                    <p:cNvPr id="190" name="さい">
                      <a:extLst>
                        <a:ext uri="{FF2B5EF4-FFF2-40B4-BE49-F238E27FC236}">
                          <a16:creationId xmlns:a16="http://schemas.microsoft.com/office/drawing/2014/main" id="{C5913A33-EABB-4257-A0B6-E815C04913C6}"/>
                        </a:ext>
                      </a:extLst>
                    </p:cNvPr>
                    <p:cNvSpPr txBox="1"/>
                    <p:nvPr/>
                  </p:nvSpPr>
                  <p:spPr>
                    <a:xfrm>
                      <a:off x="2069421" y="2733460"/>
                      <a:ext cx="518660" cy="261610"/>
                    </a:xfrm>
                    <a:prstGeom prst="rect">
                      <a:avLst/>
                    </a:prstGeom>
                    <a:noFill/>
                  </p:spPr>
                  <p:txBody>
                    <a:bodyPr wrap="square" rtlCol="0">
                      <a:spAutoFit/>
                    </a:bodyPr>
                    <a:lstStyle/>
                    <a:p>
                      <a:pPr marL="0" marR="0" lvl="0" indent="0" algn="dist" defTabSz="457200" rtl="0" eaLnBrk="1" fontAlgn="auto" latinLnBrk="0" hangingPunct="1">
                        <a:lnSpc>
                          <a:spcPct val="100000"/>
                        </a:lnSpc>
                        <a:spcBef>
                          <a:spcPts val="0"/>
                        </a:spcBef>
                        <a:spcAft>
                          <a:spcPts val="0"/>
                        </a:spcAft>
                        <a:buClrTx/>
                        <a:buSzTx/>
                        <a:buFontTx/>
                        <a:buNone/>
                        <a:tabLst/>
                        <a:defRPr/>
                      </a:pPr>
                      <a:r>
                        <a:rPr kumimoji="0" lang="ja-JP" altLang="en-US" sz="1100" b="0" i="0" u="none" strike="noStrike" kern="1200" cap="none" spc="0" normalizeH="0" baseline="0" noProof="0" dirty="0">
                          <a:ln>
                            <a:noFill/>
                          </a:ln>
                          <a:solidFill>
                            <a:srgbClr val="76DBF4">
                              <a:lumMod val="25000"/>
                            </a:srgbClr>
                          </a:solidFill>
                          <a:effectLst/>
                          <a:uLnTx/>
                          <a:uFillTx/>
                          <a:latin typeface="HGS創英角ﾎﾟｯﾌﾟ体" panose="040B0A00000000000000" pitchFamily="50" charset="-128"/>
                          <a:ea typeface="HGS創英角ﾎﾟｯﾌﾟ体" panose="040B0A00000000000000" pitchFamily="50" charset="-128"/>
                          <a:cs typeface="+mn-cs"/>
                        </a:rPr>
                        <a:t>さい</a:t>
                      </a:r>
                      <a:endParaRPr kumimoji="1" lang="ja-JP" altLang="en-US" sz="1100" b="0" i="0" u="none" strike="noStrike" kern="1200" cap="none" spc="0" normalizeH="0" baseline="0" noProof="0" dirty="0">
                        <a:ln>
                          <a:noFill/>
                        </a:ln>
                        <a:solidFill>
                          <a:srgbClr val="76DBF4">
                            <a:lumMod val="25000"/>
                          </a:srgbClr>
                        </a:solidFill>
                        <a:effectLst/>
                        <a:uLnTx/>
                        <a:uFillTx/>
                        <a:latin typeface="HGS創英角ﾎﾟｯﾌﾟ体" panose="040B0A00000000000000" pitchFamily="50" charset="-128"/>
                        <a:ea typeface="HGS創英角ﾎﾟｯﾌﾟ体" panose="040B0A00000000000000" pitchFamily="50" charset="-128"/>
                        <a:cs typeface="+mn-cs"/>
                      </a:endParaRPr>
                    </a:p>
                  </p:txBody>
                </p:sp>
              </p:grpSp>
              <p:grpSp>
                <p:nvGrpSpPr>
                  <p:cNvPr id="185" name="グループ化 184">
                    <a:extLst>
                      <a:ext uri="{FF2B5EF4-FFF2-40B4-BE49-F238E27FC236}">
                        <a16:creationId xmlns:a16="http://schemas.microsoft.com/office/drawing/2014/main" id="{5ECA75E7-53C6-4C76-B408-6DA35789A57B}"/>
                      </a:ext>
                    </a:extLst>
                  </p:cNvPr>
                  <p:cNvGrpSpPr/>
                  <p:nvPr/>
                </p:nvGrpSpPr>
                <p:grpSpPr>
                  <a:xfrm>
                    <a:off x="1118574" y="4225552"/>
                    <a:ext cx="5697070" cy="656498"/>
                    <a:chOff x="756837" y="4105252"/>
                    <a:chExt cx="5917295" cy="656498"/>
                  </a:xfrm>
                </p:grpSpPr>
                <p:sp>
                  <p:nvSpPr>
                    <p:cNvPr id="186" name="15～24歳は「音楽をきく」">
                      <a:extLst>
                        <a:ext uri="{FF2B5EF4-FFF2-40B4-BE49-F238E27FC236}">
                          <a16:creationId xmlns:a16="http://schemas.microsoft.com/office/drawing/2014/main" id="{CEB91A04-7B2D-4E2D-808A-58E4CDA69D0B}"/>
                        </a:ext>
                      </a:extLst>
                    </p:cNvPr>
                    <p:cNvSpPr txBox="1"/>
                    <p:nvPr/>
                  </p:nvSpPr>
                  <p:spPr>
                    <a:xfrm>
                      <a:off x="756837" y="4253919"/>
                      <a:ext cx="5917295" cy="507831"/>
                    </a:xfrm>
                    <a:prstGeom prst="rect">
                      <a:avLst/>
                    </a:prstGeom>
                    <a:noFill/>
                  </p:spPr>
                  <p:txBody>
                    <a:bodyPr wrap="square" rtlCol="0">
                      <a:spAutoFit/>
                    </a:bodyPr>
                    <a:lstStyle/>
                    <a:p>
                      <a:pPr marL="0" marR="0" lvl="0" indent="0" algn="dist" defTabSz="457200" rtl="0" eaLnBrk="1" fontAlgn="auto" latinLnBrk="0" hangingPunct="1">
                        <a:lnSpc>
                          <a:spcPct val="100000"/>
                        </a:lnSpc>
                        <a:spcBef>
                          <a:spcPts val="0"/>
                        </a:spcBef>
                        <a:spcAft>
                          <a:spcPts val="0"/>
                        </a:spcAft>
                        <a:buClrTx/>
                        <a:buSzTx/>
                        <a:buFontTx/>
                        <a:buNone/>
                        <a:tabLst/>
                        <a:defRPr/>
                      </a:pPr>
                      <a:r>
                        <a:rPr kumimoji="1" lang="en-US" altLang="ja-JP" sz="2700" b="0" i="0" u="none" strike="noStrike" kern="1200" cap="none" spc="0" normalizeH="0" baseline="0" noProof="0" dirty="0">
                          <a:ln>
                            <a:noFill/>
                          </a:ln>
                          <a:solidFill>
                            <a:srgbClr val="074454"/>
                          </a:solidFill>
                          <a:effectLst/>
                          <a:uLnTx/>
                          <a:uFillTx/>
                          <a:latin typeface="HGS創英角ﾎﾟｯﾌﾟ体" panose="040B0A00000000000000" pitchFamily="50" charset="-128"/>
                          <a:ea typeface="HGS創英角ﾎﾟｯﾌﾟ体" panose="040B0A00000000000000" pitchFamily="50" charset="-128"/>
                          <a:cs typeface="+mn-cs"/>
                        </a:rPr>
                        <a:t>15</a:t>
                      </a:r>
                      <a:r>
                        <a:rPr kumimoji="1" lang="ja-JP" altLang="en-US" sz="2700" b="0" i="0" u="none" strike="noStrike" kern="1200" cap="none" spc="0" normalizeH="0" baseline="0" noProof="0" dirty="0">
                          <a:ln>
                            <a:noFill/>
                          </a:ln>
                          <a:solidFill>
                            <a:srgbClr val="074454"/>
                          </a:solidFill>
                          <a:effectLst/>
                          <a:uLnTx/>
                          <a:uFillTx/>
                          <a:latin typeface="HGS創英角ﾎﾟｯﾌﾟ体" panose="040B0A00000000000000" pitchFamily="50" charset="-128"/>
                          <a:ea typeface="HGS創英角ﾎﾟｯﾌﾟ体" panose="040B0A00000000000000" pitchFamily="50" charset="-128"/>
                          <a:cs typeface="+mn-cs"/>
                        </a:rPr>
                        <a:t>～</a:t>
                      </a:r>
                      <a:r>
                        <a:rPr kumimoji="1" lang="en-US" altLang="ja-JP" sz="2700" b="0" i="0" u="none" strike="noStrike" kern="1200" cap="none" spc="0" normalizeH="0" baseline="0" noProof="0" dirty="0">
                          <a:ln>
                            <a:noFill/>
                          </a:ln>
                          <a:solidFill>
                            <a:srgbClr val="074454"/>
                          </a:solidFill>
                          <a:effectLst/>
                          <a:uLnTx/>
                          <a:uFillTx/>
                          <a:latin typeface="HGS創英角ﾎﾟｯﾌﾟ体" panose="040B0A00000000000000" pitchFamily="50" charset="-128"/>
                          <a:ea typeface="HGS創英角ﾎﾟｯﾌﾟ体" panose="040B0A00000000000000" pitchFamily="50" charset="-128"/>
                          <a:cs typeface="+mn-cs"/>
                        </a:rPr>
                        <a:t>24</a:t>
                      </a:r>
                      <a:r>
                        <a:rPr kumimoji="1" lang="ja-JP" altLang="en-US" sz="2700" b="0" i="0" u="none" strike="noStrike" kern="1200" cap="none" spc="0" normalizeH="0" baseline="0" noProof="0" dirty="0">
                          <a:ln>
                            <a:noFill/>
                          </a:ln>
                          <a:solidFill>
                            <a:srgbClr val="074454"/>
                          </a:solidFill>
                          <a:effectLst/>
                          <a:uLnTx/>
                          <a:uFillTx/>
                          <a:latin typeface="HGS創英角ﾎﾟｯﾌﾟ体" panose="040B0A00000000000000" pitchFamily="50" charset="-128"/>
                          <a:ea typeface="HGS創英角ﾎﾟｯﾌﾟ体" panose="040B0A00000000000000" pitchFamily="50" charset="-128"/>
                          <a:cs typeface="+mn-cs"/>
                        </a:rPr>
                        <a:t>歳は「</a:t>
                      </a:r>
                      <a:r>
                        <a:rPr kumimoji="1" lang="ja-JP" altLang="en-US" sz="2700" dirty="0">
                          <a:solidFill>
                            <a:srgbClr val="074454"/>
                          </a:solidFill>
                          <a:latin typeface="HGS創英角ﾎﾟｯﾌﾟ体" panose="040B0A00000000000000" pitchFamily="50" charset="-128"/>
                          <a:ea typeface="HGS創英角ﾎﾟｯﾌﾟ体" panose="040B0A00000000000000" pitchFamily="50" charset="-128"/>
                        </a:rPr>
                        <a:t>音楽をきく</a:t>
                      </a:r>
                      <a:r>
                        <a:rPr kumimoji="1" lang="ja-JP" altLang="en-US" sz="2700" b="0" i="0" u="none" strike="noStrike" kern="1200" cap="none" spc="0" normalizeH="0" baseline="0" noProof="0" dirty="0">
                          <a:ln>
                            <a:noFill/>
                          </a:ln>
                          <a:solidFill>
                            <a:srgbClr val="074454"/>
                          </a:solidFill>
                          <a:effectLst/>
                          <a:uLnTx/>
                          <a:uFillTx/>
                          <a:latin typeface="HGS創英角ﾎﾟｯﾌﾟ体" panose="040B0A00000000000000" pitchFamily="50" charset="-128"/>
                          <a:ea typeface="HGS創英角ﾎﾟｯﾌﾟ体" panose="040B0A00000000000000" pitchFamily="50" charset="-128"/>
                          <a:cs typeface="+mn-cs"/>
                        </a:rPr>
                        <a:t>」</a:t>
                      </a:r>
                    </a:p>
                  </p:txBody>
                </p:sp>
                <p:sp>
                  <p:nvSpPr>
                    <p:cNvPr id="187" name="さい">
                      <a:extLst>
                        <a:ext uri="{FF2B5EF4-FFF2-40B4-BE49-F238E27FC236}">
                          <a16:creationId xmlns:a16="http://schemas.microsoft.com/office/drawing/2014/main" id="{9D127FC4-7412-4D79-956D-88EFF8818FFB}"/>
                        </a:ext>
                      </a:extLst>
                    </p:cNvPr>
                    <p:cNvSpPr txBox="1"/>
                    <p:nvPr/>
                  </p:nvSpPr>
                  <p:spPr>
                    <a:xfrm>
                      <a:off x="2487538" y="4105818"/>
                      <a:ext cx="538041" cy="261610"/>
                    </a:xfrm>
                    <a:prstGeom prst="rect">
                      <a:avLst/>
                    </a:prstGeom>
                    <a:noFill/>
                  </p:spPr>
                  <p:txBody>
                    <a:bodyPr wrap="square" rtlCol="0">
                      <a:spAutoFit/>
                    </a:bodyPr>
                    <a:lstStyle/>
                    <a:p>
                      <a:pPr marL="0" marR="0" lvl="0" indent="0" algn="dist" defTabSz="457200" rtl="0" eaLnBrk="1" fontAlgn="auto" latinLnBrk="0" hangingPunct="1">
                        <a:lnSpc>
                          <a:spcPct val="100000"/>
                        </a:lnSpc>
                        <a:spcBef>
                          <a:spcPts val="0"/>
                        </a:spcBef>
                        <a:spcAft>
                          <a:spcPts val="0"/>
                        </a:spcAft>
                        <a:buClrTx/>
                        <a:buSzTx/>
                        <a:buFontTx/>
                        <a:buNone/>
                        <a:tabLst/>
                        <a:defRPr/>
                      </a:pPr>
                      <a:r>
                        <a:rPr kumimoji="1" lang="ja-JP" altLang="en-US" sz="1100" b="0" i="0" u="none" strike="noStrike" kern="1200" cap="none" spc="0" normalizeH="0" baseline="0" noProof="0" dirty="0">
                          <a:ln>
                            <a:noFill/>
                          </a:ln>
                          <a:solidFill>
                            <a:srgbClr val="76DBF4">
                              <a:lumMod val="25000"/>
                            </a:srgbClr>
                          </a:solidFill>
                          <a:effectLst/>
                          <a:uLnTx/>
                          <a:uFillTx/>
                          <a:latin typeface="HGS創英角ﾎﾟｯﾌﾟ体" panose="040B0A00000000000000" pitchFamily="50" charset="-128"/>
                          <a:ea typeface="HGS創英角ﾎﾟｯﾌﾟ体" panose="040B0A00000000000000" pitchFamily="50" charset="-128"/>
                          <a:cs typeface="+mn-cs"/>
                        </a:rPr>
                        <a:t>さい</a:t>
                      </a:r>
                    </a:p>
                  </p:txBody>
                </p:sp>
                <p:sp>
                  <p:nvSpPr>
                    <p:cNvPr id="188" name="おんがく">
                      <a:extLst>
                        <a:ext uri="{FF2B5EF4-FFF2-40B4-BE49-F238E27FC236}">
                          <a16:creationId xmlns:a16="http://schemas.microsoft.com/office/drawing/2014/main" id="{B41433BD-F8CF-40BA-9E1A-80E3482E3065}"/>
                        </a:ext>
                      </a:extLst>
                    </p:cNvPr>
                    <p:cNvSpPr txBox="1"/>
                    <p:nvPr/>
                  </p:nvSpPr>
                  <p:spPr>
                    <a:xfrm>
                      <a:off x="3869869" y="4105252"/>
                      <a:ext cx="950511" cy="261610"/>
                    </a:xfrm>
                    <a:prstGeom prst="rect">
                      <a:avLst/>
                    </a:prstGeom>
                    <a:noFill/>
                  </p:spPr>
                  <p:txBody>
                    <a:bodyPr wrap="square" rtlCol="0">
                      <a:spAutoFit/>
                    </a:bodyPr>
                    <a:lstStyle/>
                    <a:p>
                      <a:pPr marL="0" marR="0" lvl="0" indent="0" algn="dist" defTabSz="457200" rtl="0" eaLnBrk="1" fontAlgn="auto" latinLnBrk="0" hangingPunct="1">
                        <a:lnSpc>
                          <a:spcPct val="100000"/>
                        </a:lnSpc>
                        <a:spcBef>
                          <a:spcPts val="0"/>
                        </a:spcBef>
                        <a:spcAft>
                          <a:spcPts val="0"/>
                        </a:spcAft>
                        <a:buClrTx/>
                        <a:buSzTx/>
                        <a:buFontTx/>
                        <a:buNone/>
                        <a:tabLst/>
                        <a:defRPr/>
                      </a:pPr>
                      <a:r>
                        <a:rPr kumimoji="1" lang="ja-JP" altLang="en-US" sz="1100" b="0" i="0" u="none" strike="noStrike" kern="1200" cap="none" spc="0" normalizeH="0" baseline="0" noProof="0" dirty="0">
                          <a:ln>
                            <a:noFill/>
                          </a:ln>
                          <a:solidFill>
                            <a:srgbClr val="76DBF4">
                              <a:lumMod val="25000"/>
                            </a:srgbClr>
                          </a:solidFill>
                          <a:effectLst/>
                          <a:uLnTx/>
                          <a:uFillTx/>
                          <a:latin typeface="HGS創英角ﾎﾟｯﾌﾟ体" panose="040B0A00000000000000" pitchFamily="50" charset="-128"/>
                          <a:ea typeface="HGS創英角ﾎﾟｯﾌﾟ体" panose="040B0A00000000000000" pitchFamily="50" charset="-128"/>
                          <a:cs typeface="+mn-cs"/>
                        </a:rPr>
                        <a:t>おんがく</a:t>
                      </a:r>
                    </a:p>
                  </p:txBody>
                </p:sp>
              </p:grpSp>
            </p:grpSp>
            <p:sp>
              <p:nvSpPr>
                <p:cNvPr id="179" name="の割合が高いよ。">
                  <a:extLst>
                    <a:ext uri="{FF2B5EF4-FFF2-40B4-BE49-F238E27FC236}">
                      <a16:creationId xmlns:a16="http://schemas.microsoft.com/office/drawing/2014/main" id="{B75F388E-A250-4124-8C23-99D819715E7F}"/>
                    </a:ext>
                  </a:extLst>
                </p:cNvPr>
                <p:cNvSpPr txBox="1"/>
                <p:nvPr/>
              </p:nvSpPr>
              <p:spPr>
                <a:xfrm>
                  <a:off x="7719103" y="4098568"/>
                  <a:ext cx="3206400" cy="492443"/>
                </a:xfrm>
                <a:prstGeom prst="rect">
                  <a:avLst/>
                </a:prstGeom>
                <a:noFill/>
              </p:spPr>
              <p:txBody>
                <a:bodyPr wrap="square" rtlCol="0">
                  <a:spAutoFit/>
                </a:bodyPr>
                <a:lstStyle/>
                <a:p>
                  <a:pPr lvl="0" algn="dist"/>
                  <a:r>
                    <a:rPr kumimoji="1" lang="ja-JP" altLang="en-US" sz="2600" dirty="0">
                      <a:solidFill>
                        <a:schemeClr val="tx2">
                          <a:lumMod val="25000"/>
                        </a:schemeClr>
                      </a:solidFill>
                      <a:latin typeface="HGS創英角ﾎﾟｯﾌﾟ体" panose="040B0A00000000000000" pitchFamily="50" charset="-128"/>
                      <a:ea typeface="HGS創英角ﾎﾟｯﾌﾟ体" panose="040B0A00000000000000" pitchFamily="50" charset="-128"/>
                    </a:rPr>
                    <a:t>の割合が高いよ。</a:t>
                  </a:r>
                </a:p>
              </p:txBody>
            </p:sp>
            <p:sp>
              <p:nvSpPr>
                <p:cNvPr id="180" name="わりあい">
                  <a:extLst>
                    <a:ext uri="{FF2B5EF4-FFF2-40B4-BE49-F238E27FC236}">
                      <a16:creationId xmlns:a16="http://schemas.microsoft.com/office/drawing/2014/main" id="{E4D539FF-7635-42BE-8CFA-53AE0D85ED68}"/>
                    </a:ext>
                  </a:extLst>
                </p:cNvPr>
                <p:cNvSpPr txBox="1"/>
                <p:nvPr/>
              </p:nvSpPr>
              <p:spPr>
                <a:xfrm>
                  <a:off x="8108942" y="3938813"/>
                  <a:ext cx="854906" cy="261610"/>
                </a:xfrm>
                <a:prstGeom prst="rect">
                  <a:avLst/>
                </a:prstGeom>
                <a:noFill/>
              </p:spPr>
              <p:txBody>
                <a:bodyPr wrap="square" rtlCol="0">
                  <a:spAutoFit/>
                </a:bodyPr>
                <a:lstStyle/>
                <a:p>
                  <a:pPr marL="0" marR="0" lvl="0" indent="0" algn="dist" defTabSz="457200" rtl="0" eaLnBrk="1" fontAlgn="auto" latinLnBrk="0" hangingPunct="1">
                    <a:lnSpc>
                      <a:spcPct val="100000"/>
                    </a:lnSpc>
                    <a:spcBef>
                      <a:spcPts val="0"/>
                    </a:spcBef>
                    <a:spcAft>
                      <a:spcPts val="0"/>
                    </a:spcAft>
                    <a:buClrTx/>
                    <a:buSzTx/>
                    <a:buFontTx/>
                    <a:buNone/>
                    <a:tabLst/>
                    <a:defRPr/>
                  </a:pPr>
                  <a:r>
                    <a:rPr kumimoji="0" lang="ja-JP" altLang="en-US" sz="1100" b="0" i="0" u="none" strike="noStrike" kern="1200" cap="none" spc="0" normalizeH="0" baseline="0" noProof="0" dirty="0">
                      <a:ln>
                        <a:noFill/>
                      </a:ln>
                      <a:solidFill>
                        <a:srgbClr val="76DBF4">
                          <a:lumMod val="25000"/>
                        </a:srgbClr>
                      </a:solidFill>
                      <a:effectLst/>
                      <a:uLnTx/>
                      <a:uFillTx/>
                      <a:latin typeface="HGS創英角ﾎﾟｯﾌﾟ体" panose="040B0A00000000000000" pitchFamily="50" charset="-128"/>
                      <a:ea typeface="HGS創英角ﾎﾟｯﾌﾟ体" panose="040B0A00000000000000" pitchFamily="50" charset="-128"/>
                      <a:cs typeface="+mn-cs"/>
                    </a:rPr>
                    <a:t>わりあい</a:t>
                  </a:r>
                  <a:endParaRPr kumimoji="1" lang="ja-JP" altLang="en-US" sz="1100" b="0" i="0" u="none" strike="noStrike" kern="1200" cap="none" spc="0" normalizeH="0" baseline="0" noProof="0" dirty="0">
                    <a:ln>
                      <a:noFill/>
                    </a:ln>
                    <a:solidFill>
                      <a:srgbClr val="76DBF4">
                        <a:lumMod val="25000"/>
                      </a:srgbClr>
                    </a:solidFill>
                    <a:effectLst/>
                    <a:uLnTx/>
                    <a:uFillTx/>
                    <a:latin typeface="HGS創英角ﾎﾟｯﾌﾟ体" panose="040B0A00000000000000" pitchFamily="50" charset="-128"/>
                    <a:ea typeface="HGS創英角ﾎﾟｯﾌﾟ体" panose="040B0A00000000000000" pitchFamily="50" charset="-128"/>
                    <a:cs typeface="+mn-cs"/>
                  </a:endParaRPr>
                </a:p>
              </p:txBody>
            </p:sp>
            <p:sp>
              <p:nvSpPr>
                <p:cNvPr id="181" name="たか">
                  <a:extLst>
                    <a:ext uri="{FF2B5EF4-FFF2-40B4-BE49-F238E27FC236}">
                      <a16:creationId xmlns:a16="http://schemas.microsoft.com/office/drawing/2014/main" id="{C22F6D33-98D7-4329-BBE3-6DEEE4A0D429}"/>
                    </a:ext>
                  </a:extLst>
                </p:cNvPr>
                <p:cNvSpPr txBox="1"/>
                <p:nvPr/>
              </p:nvSpPr>
              <p:spPr>
                <a:xfrm>
                  <a:off x="9261641" y="3929736"/>
                  <a:ext cx="475953" cy="271663"/>
                </a:xfrm>
                <a:prstGeom prst="rect">
                  <a:avLst/>
                </a:prstGeom>
                <a:noFill/>
              </p:spPr>
              <p:txBody>
                <a:bodyPr wrap="square" rtlCol="0">
                  <a:spAutoFit/>
                </a:bodyPr>
                <a:lstStyle/>
                <a:p>
                  <a:pPr marL="0" marR="0" lvl="0" indent="0" algn="dist" defTabSz="457200" rtl="0" eaLnBrk="1" fontAlgn="auto" latinLnBrk="0" hangingPunct="1">
                    <a:lnSpc>
                      <a:spcPct val="100000"/>
                    </a:lnSpc>
                    <a:spcBef>
                      <a:spcPts val="0"/>
                    </a:spcBef>
                    <a:spcAft>
                      <a:spcPts val="0"/>
                    </a:spcAft>
                    <a:buClrTx/>
                    <a:buSzTx/>
                    <a:buFontTx/>
                    <a:buNone/>
                    <a:tabLst/>
                    <a:defRPr/>
                  </a:pPr>
                  <a:r>
                    <a:rPr kumimoji="0" lang="ja-JP" altLang="en-US" sz="1100" b="0" i="0" u="none" strike="noStrike" kern="1200" cap="none" spc="0" normalizeH="0" baseline="0" noProof="0" dirty="0">
                      <a:ln>
                        <a:noFill/>
                      </a:ln>
                      <a:solidFill>
                        <a:srgbClr val="76DBF4">
                          <a:lumMod val="25000"/>
                        </a:srgbClr>
                      </a:solidFill>
                      <a:effectLst/>
                      <a:uLnTx/>
                      <a:uFillTx/>
                      <a:latin typeface="HGS創英角ﾎﾟｯﾌﾟ体" panose="040B0A00000000000000" pitchFamily="50" charset="-128"/>
                      <a:ea typeface="HGS創英角ﾎﾟｯﾌﾟ体" panose="040B0A00000000000000" pitchFamily="50" charset="-128"/>
                      <a:cs typeface="+mn-cs"/>
                    </a:rPr>
                    <a:t>たか</a:t>
                  </a:r>
                  <a:endParaRPr kumimoji="1" lang="ja-JP" altLang="en-US" sz="1100" b="0" i="0" u="none" strike="noStrike" kern="1200" cap="none" spc="0" normalizeH="0" baseline="0" noProof="0" dirty="0">
                    <a:ln>
                      <a:noFill/>
                    </a:ln>
                    <a:solidFill>
                      <a:srgbClr val="76DBF4">
                        <a:lumMod val="25000"/>
                      </a:srgbClr>
                    </a:solidFill>
                    <a:effectLst/>
                    <a:uLnTx/>
                    <a:uFillTx/>
                    <a:latin typeface="HGS創英角ﾎﾟｯﾌﾟ体" panose="040B0A00000000000000" pitchFamily="50" charset="-128"/>
                    <a:ea typeface="HGS創英角ﾎﾟｯﾌﾟ体" panose="040B0A00000000000000" pitchFamily="50" charset="-128"/>
                    <a:cs typeface="+mn-cs"/>
                  </a:endParaRPr>
                </a:p>
              </p:txBody>
            </p:sp>
          </p:grpSp>
          <p:pic>
            <p:nvPicPr>
              <p:cNvPr id="177" name="Picture 2" descr="携帯ゲーム機のイラスト">
                <a:extLst>
                  <a:ext uri="{FF2B5EF4-FFF2-40B4-BE49-F238E27FC236}">
                    <a16:creationId xmlns:a16="http://schemas.microsoft.com/office/drawing/2014/main" id="{2E7A6DCA-E649-4C9C-9CDB-AD3EB121004C}"/>
                  </a:ext>
                </a:extLst>
              </p:cNvPr>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7412082" y="3037623"/>
                <a:ext cx="1003267" cy="978185"/>
              </a:xfrm>
              <a:prstGeom prst="rect">
                <a:avLst/>
              </a:prstGeom>
              <a:noFill/>
              <a:extLst>
                <a:ext uri="{909E8E84-426E-40DD-AFC4-6F175D3DCCD1}">
                  <a14:hiddenFill xmlns:a14="http://schemas.microsoft.com/office/drawing/2010/main">
                    <a:solidFill>
                      <a:srgbClr val="FFFFFF"/>
                    </a:solidFill>
                  </a14:hiddenFill>
                </a:ext>
              </a:extLst>
            </p:spPr>
          </p:pic>
        </p:grpSp>
        <p:pic>
          <p:nvPicPr>
            <p:cNvPr id="191" name="Picture 2" descr="音楽のイラスト「五線譜と音符」">
              <a:extLst>
                <a:ext uri="{FF2B5EF4-FFF2-40B4-BE49-F238E27FC236}">
                  <a16:creationId xmlns:a16="http://schemas.microsoft.com/office/drawing/2014/main" id="{C4D7D45D-43C7-4F74-8878-4547ACC7367D}"/>
                </a:ext>
              </a:extLst>
            </p:cNvPr>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6625946" y="4002012"/>
              <a:ext cx="1131100" cy="667349"/>
            </a:xfrm>
            <a:prstGeom prst="rect">
              <a:avLst/>
            </a:prstGeom>
            <a:noFill/>
            <a:extLst>
              <a:ext uri="{909E8E84-426E-40DD-AFC4-6F175D3DCCD1}">
                <a14:hiddenFill xmlns:a14="http://schemas.microsoft.com/office/drawing/2010/main">
                  <a:solidFill>
                    <a:srgbClr val="FFFFFF"/>
                  </a:solidFill>
                </a14:hiddenFill>
              </a:ext>
            </a:extLst>
          </p:spPr>
        </p:pic>
      </p:grpSp>
      <p:sp>
        <p:nvSpPr>
          <p:cNvPr id="192" name="出典リンク">
            <a:extLst>
              <a:ext uri="{FF2B5EF4-FFF2-40B4-BE49-F238E27FC236}">
                <a16:creationId xmlns:a16="http://schemas.microsoft.com/office/drawing/2014/main" id="{7EEA8F99-CDD7-4197-9ACA-DF7C98E87AA7}"/>
              </a:ext>
            </a:extLst>
          </p:cNvPr>
          <p:cNvSpPr txBox="1"/>
          <p:nvPr/>
        </p:nvSpPr>
        <p:spPr>
          <a:xfrm>
            <a:off x="5776303" y="5456712"/>
            <a:ext cx="5652626" cy="276999"/>
          </a:xfrm>
          <a:prstGeom prst="rect">
            <a:avLst/>
          </a:prstGeom>
          <a:noFill/>
        </p:spPr>
        <p:txBody>
          <a:bodyPr wrap="square">
            <a:spAutoFit/>
          </a:bodyPr>
          <a:lstStyle/>
          <a:p>
            <a:r>
              <a:rPr lang="en-US" altLang="ja-JP" sz="1200" b="1" dirty="0">
                <a:solidFill>
                  <a:schemeClr val="bg1"/>
                </a:solidFill>
                <a:latin typeface="BIZ UDPゴシック" panose="020B0400000000000000" pitchFamily="50" charset="-128"/>
                <a:ea typeface="BIZ UDPゴシック" panose="020B0400000000000000" pitchFamily="50" charset="-128"/>
                <a:hlinkClick r:id="rId17">
                  <a:extLst>
                    <a:ext uri="{A12FA001-AC4F-418D-AE19-62706E023703}">
                      <ahyp:hlinkClr xmlns:ahyp="http://schemas.microsoft.com/office/drawing/2018/hyperlinkcolor" val="tx"/>
                    </a:ext>
                  </a:extLst>
                </a:hlinkClick>
              </a:rPr>
              <a:t>【</a:t>
            </a:r>
            <a:r>
              <a:rPr lang="ja-JP" altLang="en-US" sz="1200" b="1" dirty="0">
                <a:solidFill>
                  <a:schemeClr val="bg1"/>
                </a:solidFill>
                <a:latin typeface="BIZ UDPゴシック" panose="020B0400000000000000" pitchFamily="50" charset="-128"/>
                <a:ea typeface="BIZ UDPゴシック" panose="020B0400000000000000" pitchFamily="50" charset="-128"/>
                <a:hlinkClick r:id="rId17">
                  <a:extLst>
                    <a:ext uri="{A12FA001-AC4F-418D-AE19-62706E023703}">
                      <ahyp:hlinkClr xmlns:ahyp="http://schemas.microsoft.com/office/drawing/2018/hyperlinkcolor" val="tx"/>
                    </a:ext>
                  </a:extLst>
                </a:hlinkClick>
              </a:rPr>
              <a:t>政府統計の総合窓口</a:t>
            </a:r>
            <a:r>
              <a:rPr lang="en-US" altLang="ja-JP" sz="1200" b="1" dirty="0">
                <a:solidFill>
                  <a:schemeClr val="bg1"/>
                </a:solidFill>
                <a:latin typeface="BIZ UDPゴシック" panose="020B0400000000000000" pitchFamily="50" charset="-128"/>
                <a:ea typeface="BIZ UDPゴシック" panose="020B0400000000000000" pitchFamily="50" charset="-128"/>
                <a:hlinkClick r:id="rId17">
                  <a:extLst>
                    <a:ext uri="{A12FA001-AC4F-418D-AE19-62706E023703}">
                      <ahyp:hlinkClr xmlns:ahyp="http://schemas.microsoft.com/office/drawing/2018/hyperlinkcolor" val="tx"/>
                    </a:ext>
                  </a:extLst>
                </a:hlinkClick>
              </a:rPr>
              <a:t>(e-stat.go.jp)】</a:t>
            </a:r>
            <a:r>
              <a:rPr lang="ja-JP" altLang="en-US" sz="1200" b="1" dirty="0">
                <a:solidFill>
                  <a:schemeClr val="bg1"/>
                </a:solidFill>
                <a:latin typeface="BIZ UDPゴシック" panose="020B0400000000000000" pitchFamily="50" charset="-128"/>
                <a:ea typeface="BIZ UDPゴシック" panose="020B0400000000000000" pitchFamily="50" charset="-128"/>
                <a:hlinkClick r:id="rId17">
                  <a:extLst>
                    <a:ext uri="{A12FA001-AC4F-418D-AE19-62706E023703}">
                      <ahyp:hlinkClr xmlns:ahyp="http://schemas.microsoft.com/office/drawing/2018/hyperlinkcolor" val="tx"/>
                    </a:ext>
                  </a:extLst>
                </a:hlinkClick>
              </a:rPr>
              <a:t>令和３年社会生活基本調査　</a:t>
            </a:r>
            <a:r>
              <a:rPr lang="en-US" altLang="ja-JP" sz="1200" b="1" dirty="0">
                <a:solidFill>
                  <a:schemeClr val="bg1"/>
                </a:solidFill>
                <a:latin typeface="BIZ UDPゴシック" panose="020B0400000000000000" pitchFamily="50" charset="-128"/>
                <a:ea typeface="BIZ UDPゴシック" panose="020B0400000000000000" pitchFamily="50" charset="-128"/>
                <a:hlinkClick r:id="rId17">
                  <a:extLst>
                    <a:ext uri="{A12FA001-AC4F-418D-AE19-62706E023703}">
                      <ahyp:hlinkClr xmlns:ahyp="http://schemas.microsoft.com/office/drawing/2018/hyperlinkcolor" val="tx"/>
                    </a:ext>
                  </a:extLst>
                </a:hlinkClick>
              </a:rPr>
              <a:t>2022</a:t>
            </a:r>
            <a:r>
              <a:rPr lang="ja-JP" altLang="en-US" sz="1200" b="1" dirty="0">
                <a:solidFill>
                  <a:schemeClr val="bg1"/>
                </a:solidFill>
                <a:latin typeface="BIZ UDPゴシック" panose="020B0400000000000000" pitchFamily="50" charset="-128"/>
                <a:ea typeface="BIZ UDPゴシック" panose="020B0400000000000000" pitchFamily="50" charset="-128"/>
                <a:hlinkClick r:id="rId17">
                  <a:extLst>
                    <a:ext uri="{A12FA001-AC4F-418D-AE19-62706E023703}">
                      <ahyp:hlinkClr xmlns:ahyp="http://schemas.microsoft.com/office/drawing/2018/hyperlinkcolor" val="tx"/>
                    </a:ext>
                  </a:extLst>
                </a:hlinkClick>
              </a:rPr>
              <a:t>年</a:t>
            </a:r>
            <a:endParaRPr lang="ja-JP" altLang="en-US" sz="1200" b="1" dirty="0">
              <a:solidFill>
                <a:schemeClr val="bg1"/>
              </a:solidFill>
              <a:latin typeface="BIZ UDPゴシック" panose="020B0400000000000000" pitchFamily="50" charset="-128"/>
              <a:ea typeface="BIZ UDPゴシック" panose="020B0400000000000000" pitchFamily="50" charset="-128"/>
            </a:endParaRPr>
          </a:p>
        </p:txBody>
      </p:sp>
    </p:spTree>
    <p:extLst>
      <p:ext uri="{BB962C8B-B14F-4D97-AF65-F5344CB8AC3E}">
        <p14:creationId xmlns:p14="http://schemas.microsoft.com/office/powerpoint/2010/main" val="37284692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1" fill="hold"/>
                                        <p:tgtEl>
                                          <p:spTgt spid="65"/>
                                        </p:tgtEl>
                                      </p:cBhvr>
                                    </p:cmd>
                                  </p:childTnLst>
                                </p:cTn>
                              </p:par>
                              <p:par>
                                <p:cTn id="7" presetID="10" presetClass="entr" presetSubtype="0" fill="hold" nodeType="withEffect">
                                  <p:stCondLst>
                                    <p:cond delay="0"/>
                                  </p:stCondLst>
                                  <p:childTnLst>
                                    <p:set>
                                      <p:cBhvr>
                                        <p:cTn id="8" dur="1" fill="hold">
                                          <p:stCondLst>
                                            <p:cond delay="0"/>
                                          </p:stCondLst>
                                        </p:cTn>
                                        <p:tgtEl>
                                          <p:spTgt spid="62"/>
                                        </p:tgtEl>
                                        <p:attrNameLst>
                                          <p:attrName>style.visibility</p:attrName>
                                        </p:attrNameLst>
                                      </p:cBhvr>
                                      <p:to>
                                        <p:strVal val="visible"/>
                                      </p:to>
                                    </p:set>
                                    <p:animEffect transition="in" filter="fade">
                                      <p:cBhvr>
                                        <p:cTn id="9" dur="1500"/>
                                        <p:tgtEl>
                                          <p:spTgt spid="62"/>
                                        </p:tgtEl>
                                      </p:cBhvr>
                                    </p:animEffect>
                                  </p:childTnLst>
                                </p:cTn>
                              </p:par>
                            </p:childTnLst>
                          </p:cTn>
                        </p:par>
                        <p:par>
                          <p:cTn id="10" fill="hold">
                            <p:stCondLst>
                              <p:cond delay="1500"/>
                            </p:stCondLst>
                            <p:childTnLst>
                              <p:par>
                                <p:cTn id="11" presetID="32" presetClass="emph" presetSubtype="0" fill="hold" nodeType="afterEffect">
                                  <p:stCondLst>
                                    <p:cond delay="0"/>
                                  </p:stCondLst>
                                  <p:childTnLst>
                                    <p:animRot by="120000">
                                      <p:cBhvr>
                                        <p:cTn id="12" dur="100" fill="hold">
                                          <p:stCondLst>
                                            <p:cond delay="0"/>
                                          </p:stCondLst>
                                        </p:cTn>
                                        <p:tgtEl>
                                          <p:spTgt spid="62"/>
                                        </p:tgtEl>
                                        <p:attrNameLst>
                                          <p:attrName>r</p:attrName>
                                        </p:attrNameLst>
                                      </p:cBhvr>
                                    </p:animRot>
                                    <p:animRot by="-240000">
                                      <p:cBhvr>
                                        <p:cTn id="13" dur="200" fill="hold">
                                          <p:stCondLst>
                                            <p:cond delay="200"/>
                                          </p:stCondLst>
                                        </p:cTn>
                                        <p:tgtEl>
                                          <p:spTgt spid="62"/>
                                        </p:tgtEl>
                                        <p:attrNameLst>
                                          <p:attrName>r</p:attrName>
                                        </p:attrNameLst>
                                      </p:cBhvr>
                                    </p:animRot>
                                    <p:animRot by="240000">
                                      <p:cBhvr>
                                        <p:cTn id="14" dur="200" fill="hold">
                                          <p:stCondLst>
                                            <p:cond delay="400"/>
                                          </p:stCondLst>
                                        </p:cTn>
                                        <p:tgtEl>
                                          <p:spTgt spid="62"/>
                                        </p:tgtEl>
                                        <p:attrNameLst>
                                          <p:attrName>r</p:attrName>
                                        </p:attrNameLst>
                                      </p:cBhvr>
                                    </p:animRot>
                                    <p:animRot by="-240000">
                                      <p:cBhvr>
                                        <p:cTn id="15" dur="200" fill="hold">
                                          <p:stCondLst>
                                            <p:cond delay="600"/>
                                          </p:stCondLst>
                                        </p:cTn>
                                        <p:tgtEl>
                                          <p:spTgt spid="62"/>
                                        </p:tgtEl>
                                        <p:attrNameLst>
                                          <p:attrName>r</p:attrName>
                                        </p:attrNameLst>
                                      </p:cBhvr>
                                    </p:animRot>
                                    <p:animRot by="120000">
                                      <p:cBhvr>
                                        <p:cTn id="16" dur="200" fill="hold">
                                          <p:stCondLst>
                                            <p:cond delay="800"/>
                                          </p:stCondLst>
                                        </p:cTn>
                                        <p:tgtEl>
                                          <p:spTgt spid="62"/>
                                        </p:tgtEl>
                                        <p:attrNameLst>
                                          <p:attrName>r</p:attrName>
                                        </p:attrNameLst>
                                      </p:cBhvr>
                                    </p:animRot>
                                  </p:childTnLst>
                                </p:cTn>
                              </p:par>
                            </p:childTnLst>
                          </p:cTn>
                        </p:par>
                        <p:par>
                          <p:cTn id="17" fill="hold">
                            <p:stCondLst>
                              <p:cond delay="2500"/>
                            </p:stCondLst>
                            <p:childTnLst>
                              <p:par>
                                <p:cTn id="18" presetID="10" presetClass="entr" presetSubtype="0" fill="hold" nodeType="afterEffect">
                                  <p:stCondLst>
                                    <p:cond delay="0"/>
                                  </p:stCondLst>
                                  <p:childTnLst>
                                    <p:set>
                                      <p:cBhvr>
                                        <p:cTn id="19" dur="1" fill="hold">
                                          <p:stCondLst>
                                            <p:cond delay="0"/>
                                          </p:stCondLst>
                                        </p:cTn>
                                        <p:tgtEl>
                                          <p:spTgt spid="157"/>
                                        </p:tgtEl>
                                        <p:attrNameLst>
                                          <p:attrName>style.visibility</p:attrName>
                                        </p:attrNameLst>
                                      </p:cBhvr>
                                      <p:to>
                                        <p:strVal val="visible"/>
                                      </p:to>
                                    </p:set>
                                    <p:animEffect transition="in" filter="fade">
                                      <p:cBhvr>
                                        <p:cTn id="20" dur="800"/>
                                        <p:tgtEl>
                                          <p:spTgt spid="157"/>
                                        </p:tgtEl>
                                      </p:cBhvr>
                                    </p:animEffect>
                                  </p:childTnLst>
                                </p:cTn>
                              </p:par>
                            </p:childTnLst>
                          </p:cTn>
                        </p:par>
                        <p:par>
                          <p:cTn id="21" fill="hold">
                            <p:stCondLst>
                              <p:cond delay="3300"/>
                            </p:stCondLst>
                            <p:childTnLst>
                              <p:par>
                                <p:cTn id="22" presetID="26" presetClass="emph" presetSubtype="0" fill="hold" nodeType="afterEffect">
                                  <p:stCondLst>
                                    <p:cond delay="0"/>
                                  </p:stCondLst>
                                  <p:childTnLst>
                                    <p:animEffect transition="out" filter="fade">
                                      <p:cBhvr>
                                        <p:cTn id="23" dur="1000" tmFilter="0, 0; .2, .5; .8, .5; 1, 0"/>
                                        <p:tgtEl>
                                          <p:spTgt spid="157"/>
                                        </p:tgtEl>
                                      </p:cBhvr>
                                    </p:animEffect>
                                    <p:animScale>
                                      <p:cBhvr>
                                        <p:cTn id="24" dur="500" autoRev="1" fill="hold"/>
                                        <p:tgtEl>
                                          <p:spTgt spid="157"/>
                                        </p:tgtEl>
                                      </p:cBhvr>
                                      <p:by x="105000" y="105000"/>
                                    </p:animScale>
                                  </p:childTnLst>
                                </p:cTn>
                              </p:par>
                            </p:childTnLst>
                          </p:cTn>
                        </p:par>
                        <p:par>
                          <p:cTn id="25" fill="hold">
                            <p:stCondLst>
                              <p:cond delay="4300"/>
                            </p:stCondLst>
                            <p:childTnLst>
                              <p:par>
                                <p:cTn id="26" presetID="10" presetClass="entr" presetSubtype="0" fill="hold" nodeType="afterEffect">
                                  <p:stCondLst>
                                    <p:cond delay="0"/>
                                  </p:stCondLst>
                                  <p:childTnLst>
                                    <p:set>
                                      <p:cBhvr>
                                        <p:cTn id="27" dur="1" fill="hold">
                                          <p:stCondLst>
                                            <p:cond delay="0"/>
                                          </p:stCondLst>
                                        </p:cTn>
                                        <p:tgtEl>
                                          <p:spTgt spid="154"/>
                                        </p:tgtEl>
                                        <p:attrNameLst>
                                          <p:attrName>style.visibility</p:attrName>
                                        </p:attrNameLst>
                                      </p:cBhvr>
                                      <p:to>
                                        <p:strVal val="visible"/>
                                      </p:to>
                                    </p:set>
                                    <p:animEffect transition="in" filter="fade">
                                      <p:cBhvr>
                                        <p:cTn id="28" dur="1000"/>
                                        <p:tgtEl>
                                          <p:spTgt spid="154"/>
                                        </p:tgtEl>
                                      </p:cBhvr>
                                    </p:animEffect>
                                  </p:childTnLst>
                                </p:cTn>
                              </p:par>
                            </p:childTnLst>
                          </p:cTn>
                        </p:par>
                        <p:par>
                          <p:cTn id="29" fill="hold">
                            <p:stCondLst>
                              <p:cond delay="5300"/>
                            </p:stCondLst>
                            <p:childTnLst>
                              <p:par>
                                <p:cTn id="30" presetID="26" presetClass="emph" presetSubtype="0" fill="hold" nodeType="afterEffect">
                                  <p:stCondLst>
                                    <p:cond delay="0"/>
                                  </p:stCondLst>
                                  <p:childTnLst>
                                    <p:animEffect transition="out" filter="fade">
                                      <p:cBhvr>
                                        <p:cTn id="31" dur="1000" tmFilter="0, 0; .2, .5; .8, .5; 1, 0"/>
                                        <p:tgtEl>
                                          <p:spTgt spid="154"/>
                                        </p:tgtEl>
                                      </p:cBhvr>
                                    </p:animEffect>
                                    <p:animScale>
                                      <p:cBhvr>
                                        <p:cTn id="32" dur="500" autoRev="1" fill="hold"/>
                                        <p:tgtEl>
                                          <p:spTgt spid="154"/>
                                        </p:tgtEl>
                                      </p:cBhvr>
                                      <p:by x="105000" y="105000"/>
                                    </p:animScale>
                                  </p:childTnLst>
                                </p:cTn>
                              </p:par>
                            </p:childTnLst>
                          </p:cTn>
                        </p:par>
                        <p:par>
                          <p:cTn id="33" fill="hold">
                            <p:stCondLst>
                              <p:cond delay="6300"/>
                            </p:stCondLst>
                            <p:childTnLst>
                              <p:par>
                                <p:cTn id="34" presetID="32" presetClass="emph" presetSubtype="0" fill="hold" nodeType="afterEffect">
                                  <p:stCondLst>
                                    <p:cond delay="0"/>
                                  </p:stCondLst>
                                  <p:childTnLst>
                                    <p:animRot by="120000">
                                      <p:cBhvr>
                                        <p:cTn id="35" dur="100" fill="hold">
                                          <p:stCondLst>
                                            <p:cond delay="0"/>
                                          </p:stCondLst>
                                        </p:cTn>
                                        <p:tgtEl>
                                          <p:spTgt spid="154"/>
                                        </p:tgtEl>
                                        <p:attrNameLst>
                                          <p:attrName>r</p:attrName>
                                        </p:attrNameLst>
                                      </p:cBhvr>
                                    </p:animRot>
                                    <p:animRot by="-240000">
                                      <p:cBhvr>
                                        <p:cTn id="36" dur="200" fill="hold">
                                          <p:stCondLst>
                                            <p:cond delay="200"/>
                                          </p:stCondLst>
                                        </p:cTn>
                                        <p:tgtEl>
                                          <p:spTgt spid="154"/>
                                        </p:tgtEl>
                                        <p:attrNameLst>
                                          <p:attrName>r</p:attrName>
                                        </p:attrNameLst>
                                      </p:cBhvr>
                                    </p:animRot>
                                    <p:animRot by="240000">
                                      <p:cBhvr>
                                        <p:cTn id="37" dur="200" fill="hold">
                                          <p:stCondLst>
                                            <p:cond delay="400"/>
                                          </p:stCondLst>
                                        </p:cTn>
                                        <p:tgtEl>
                                          <p:spTgt spid="154"/>
                                        </p:tgtEl>
                                        <p:attrNameLst>
                                          <p:attrName>r</p:attrName>
                                        </p:attrNameLst>
                                      </p:cBhvr>
                                    </p:animRot>
                                    <p:animRot by="-240000">
                                      <p:cBhvr>
                                        <p:cTn id="38" dur="200" fill="hold">
                                          <p:stCondLst>
                                            <p:cond delay="600"/>
                                          </p:stCondLst>
                                        </p:cTn>
                                        <p:tgtEl>
                                          <p:spTgt spid="154"/>
                                        </p:tgtEl>
                                        <p:attrNameLst>
                                          <p:attrName>r</p:attrName>
                                        </p:attrNameLst>
                                      </p:cBhvr>
                                    </p:animRot>
                                    <p:animRot by="120000">
                                      <p:cBhvr>
                                        <p:cTn id="39" dur="200" fill="hold">
                                          <p:stCondLst>
                                            <p:cond delay="800"/>
                                          </p:stCondLst>
                                        </p:cTn>
                                        <p:tgtEl>
                                          <p:spTgt spid="154"/>
                                        </p:tgtEl>
                                        <p:attrNameLst>
                                          <p:attrName>r</p:attrName>
                                        </p:attrNameLst>
                                      </p:cBhvr>
                                    </p:animRot>
                                  </p:childTnLst>
                                </p:cTn>
                              </p:par>
                            </p:childTnLst>
                          </p:cTn>
                        </p:par>
                        <p:par>
                          <p:cTn id="40" fill="hold">
                            <p:stCondLst>
                              <p:cond delay="7300"/>
                            </p:stCondLst>
                            <p:childTnLst>
                              <p:par>
                                <p:cTn id="41" presetID="10" presetClass="entr" presetSubtype="0" fill="hold" nodeType="afterEffect">
                                  <p:stCondLst>
                                    <p:cond delay="0"/>
                                  </p:stCondLst>
                                  <p:childTnLst>
                                    <p:set>
                                      <p:cBhvr>
                                        <p:cTn id="42" dur="1" fill="hold">
                                          <p:stCondLst>
                                            <p:cond delay="0"/>
                                          </p:stCondLst>
                                        </p:cTn>
                                        <p:tgtEl>
                                          <p:spTgt spid="163"/>
                                        </p:tgtEl>
                                        <p:attrNameLst>
                                          <p:attrName>style.visibility</p:attrName>
                                        </p:attrNameLst>
                                      </p:cBhvr>
                                      <p:to>
                                        <p:strVal val="visible"/>
                                      </p:to>
                                    </p:set>
                                    <p:animEffect transition="in" filter="fade">
                                      <p:cBhvr>
                                        <p:cTn id="43" dur="1000"/>
                                        <p:tgtEl>
                                          <p:spTgt spid="163"/>
                                        </p:tgtEl>
                                      </p:cBhvr>
                                    </p:animEffect>
                                  </p:childTnLst>
                                </p:cTn>
                              </p:par>
                            </p:childTnLst>
                          </p:cTn>
                        </p:par>
                        <p:par>
                          <p:cTn id="44" fill="hold">
                            <p:stCondLst>
                              <p:cond delay="8300"/>
                            </p:stCondLst>
                            <p:childTnLst>
                              <p:par>
                                <p:cTn id="45" presetID="10" presetClass="entr" presetSubtype="0" fill="hold" nodeType="afterEffect">
                                  <p:stCondLst>
                                    <p:cond delay="0"/>
                                  </p:stCondLst>
                                  <p:childTnLst>
                                    <p:set>
                                      <p:cBhvr>
                                        <p:cTn id="46" dur="1" fill="hold">
                                          <p:stCondLst>
                                            <p:cond delay="0"/>
                                          </p:stCondLst>
                                        </p:cTn>
                                        <p:tgtEl>
                                          <p:spTgt spid="2"/>
                                        </p:tgtEl>
                                        <p:attrNameLst>
                                          <p:attrName>style.visibility</p:attrName>
                                        </p:attrNameLst>
                                      </p:cBhvr>
                                      <p:to>
                                        <p:strVal val="visible"/>
                                      </p:to>
                                    </p:set>
                                    <p:animEffect transition="in" filter="fade">
                                      <p:cBhvr>
                                        <p:cTn id="47" dur="1000"/>
                                        <p:tgtEl>
                                          <p:spTgt spid="2"/>
                                        </p:tgtEl>
                                      </p:cBhvr>
                                    </p:animEffect>
                                  </p:childTnLst>
                                </p:cTn>
                              </p:par>
                            </p:childTnLst>
                          </p:cTn>
                        </p:par>
                        <p:par>
                          <p:cTn id="48" fill="hold">
                            <p:stCondLst>
                              <p:cond delay="9300"/>
                            </p:stCondLst>
                            <p:childTnLst>
                              <p:par>
                                <p:cTn id="49" presetID="10" presetClass="entr" presetSubtype="0" fill="hold" nodeType="afterEffect">
                                  <p:stCondLst>
                                    <p:cond delay="1000"/>
                                  </p:stCondLst>
                                  <p:childTnLst>
                                    <p:set>
                                      <p:cBhvr>
                                        <p:cTn id="50" dur="1" fill="hold">
                                          <p:stCondLst>
                                            <p:cond delay="0"/>
                                          </p:stCondLst>
                                        </p:cTn>
                                        <p:tgtEl>
                                          <p:spTgt spid="170"/>
                                        </p:tgtEl>
                                        <p:attrNameLst>
                                          <p:attrName>style.visibility</p:attrName>
                                        </p:attrNameLst>
                                      </p:cBhvr>
                                      <p:to>
                                        <p:strVal val="visible"/>
                                      </p:to>
                                    </p:set>
                                    <p:animEffect transition="in" filter="fade">
                                      <p:cBhvr>
                                        <p:cTn id="51" dur="1750"/>
                                        <p:tgtEl>
                                          <p:spTgt spid="170"/>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80000" numSld="999" showWhenStopped="0">
                <p:cTn id="52" fill="hold" display="0">
                  <p:stCondLst>
                    <p:cond delay="indefinite"/>
                  </p:stCondLst>
                  <p:endCondLst>
                    <p:cond evt="onStopAudio" delay="0">
                      <p:tgtEl>
                        <p:sldTgt/>
                      </p:tgtEl>
                    </p:cond>
                  </p:endCondLst>
                </p:cTn>
                <p:tgtEl>
                  <p:spTgt spid="65"/>
                </p:tgtEl>
              </p:cMediaNode>
            </p:audio>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背景上">
            <a:extLst>
              <a:ext uri="{FF2B5EF4-FFF2-40B4-BE49-F238E27FC236}">
                <a16:creationId xmlns:a16="http://schemas.microsoft.com/office/drawing/2014/main" id="{480BA6D3-3387-4C7D-80E0-43567F708E21}"/>
              </a:ext>
            </a:extLst>
          </p:cNvPr>
          <p:cNvPicPr>
            <a:picLocks noChangeAspect="1"/>
          </p:cNvPicPr>
          <p:nvPr/>
        </p:nvPicPr>
        <p:blipFill>
          <a:blip r:embed="rId4">
            <a:duotone>
              <a:schemeClr val="accent4">
                <a:shade val="45000"/>
                <a:satMod val="135000"/>
              </a:schemeClr>
              <a:prstClr val="white"/>
            </a:duotone>
            <a:extLst>
              <a:ext uri="{BEBA8EAE-BF5A-486C-A8C5-ECC9F3942E4B}">
                <a14:imgProps xmlns:a14="http://schemas.microsoft.com/office/drawing/2010/main">
                  <a14:imgLayer r:embed="rId5">
                    <a14:imgEffect>
                      <a14:brightnessContrast bright="20000" contrast="-40000"/>
                    </a14:imgEffect>
                  </a14:imgLayer>
                </a14:imgProps>
              </a:ext>
              <a:ext uri="{28A0092B-C50C-407E-A947-70E740481C1C}">
                <a14:useLocalDpi xmlns:a14="http://schemas.microsoft.com/office/drawing/2010/main" val="0"/>
              </a:ext>
            </a:extLst>
          </a:blip>
          <a:stretch>
            <a:fillRect/>
          </a:stretch>
        </p:blipFill>
        <p:spPr>
          <a:xfrm>
            <a:off x="0" y="0"/>
            <a:ext cx="12192000" cy="4744720"/>
          </a:xfrm>
          <a:prstGeom prst="rect">
            <a:avLst/>
          </a:prstGeom>
        </p:spPr>
      </p:pic>
      <p:pic>
        <p:nvPicPr>
          <p:cNvPr id="40" name="背景下">
            <a:extLst>
              <a:ext uri="{FF2B5EF4-FFF2-40B4-BE49-F238E27FC236}">
                <a16:creationId xmlns:a16="http://schemas.microsoft.com/office/drawing/2014/main" id="{E93D45DA-12BF-4B5F-93F5-A3F0D7D87D03}"/>
              </a:ext>
            </a:extLst>
          </p:cNvPr>
          <p:cNvPicPr>
            <a:picLocks noChangeAspect="1"/>
          </p:cNvPicPr>
          <p:nvPr/>
        </p:nvPicPr>
        <p:blipFill rotWithShape="1">
          <a:blip r:embed="rId4">
            <a:duotone>
              <a:schemeClr val="accent4">
                <a:shade val="45000"/>
                <a:satMod val="135000"/>
              </a:schemeClr>
              <a:prstClr val="white"/>
            </a:duotone>
            <a:extLst>
              <a:ext uri="{BEBA8EAE-BF5A-486C-A8C5-ECC9F3942E4B}">
                <a14:imgProps xmlns:a14="http://schemas.microsoft.com/office/drawing/2010/main">
                  <a14:imgLayer r:embed="rId5">
                    <a14:imgEffect>
                      <a14:brightnessContrast bright="20000" contrast="-40000"/>
                    </a14:imgEffect>
                  </a14:imgLayer>
                </a14:imgProps>
              </a:ext>
              <a:ext uri="{28A0092B-C50C-407E-A947-70E740481C1C}">
                <a14:useLocalDpi xmlns:a14="http://schemas.microsoft.com/office/drawing/2010/main" val="0"/>
              </a:ext>
            </a:extLst>
          </a:blip>
          <a:srcRect b="79543"/>
          <a:stretch/>
        </p:blipFill>
        <p:spPr>
          <a:xfrm>
            <a:off x="0" y="4650899"/>
            <a:ext cx="12192000" cy="2211720"/>
          </a:xfrm>
          <a:prstGeom prst="rect">
            <a:avLst/>
          </a:prstGeom>
        </p:spPr>
      </p:pic>
      <p:pic>
        <p:nvPicPr>
          <p:cNvPr id="184" name="大阪画像">
            <a:extLst>
              <a:ext uri="{FF2B5EF4-FFF2-40B4-BE49-F238E27FC236}">
                <a16:creationId xmlns:a16="http://schemas.microsoft.com/office/drawing/2014/main" id="{7CC00F74-5181-41FD-9A7A-C20DE667E341}"/>
              </a:ext>
            </a:extLst>
          </p:cNvPr>
          <p:cNvPicPr>
            <a:picLocks noChangeAspect="1"/>
          </p:cNvPicPr>
          <p:nvPr/>
        </p:nvPicPr>
        <p:blipFill rotWithShape="1">
          <a:blip r:embed="rId6">
            <a:alphaModFix amt="35000"/>
            <a:extLst>
              <a:ext uri="{BEBA8EAE-BF5A-486C-A8C5-ECC9F3942E4B}">
                <a14:imgProps xmlns:a14="http://schemas.microsoft.com/office/drawing/2010/main">
                  <a14:imgLayer r:embed="rId7">
                    <a14:imgEffect>
                      <a14:colorTemperature colorTemp="7200"/>
                    </a14:imgEffect>
                    <a14:imgEffect>
                      <a14:brightnessContrast contrast="40000"/>
                    </a14:imgEffect>
                  </a14:imgLayer>
                </a14:imgProps>
              </a:ext>
              <a:ext uri="{28A0092B-C50C-407E-A947-70E740481C1C}">
                <a14:useLocalDpi xmlns:a14="http://schemas.microsoft.com/office/drawing/2010/main" val="0"/>
              </a:ext>
            </a:extLst>
          </a:blip>
          <a:srcRect b="1008"/>
          <a:stretch/>
        </p:blipFill>
        <p:spPr>
          <a:xfrm>
            <a:off x="629075" y="475530"/>
            <a:ext cx="10908815" cy="6382470"/>
          </a:xfrm>
          <a:prstGeom prst="rect">
            <a:avLst/>
          </a:prstGeom>
        </p:spPr>
      </p:pic>
      <p:pic>
        <p:nvPicPr>
          <p:cNvPr id="4" name="問題に戻る">
            <a:hlinkClick r:id="rId8" action="ppaction://hlinksldjump"/>
            <a:extLst>
              <a:ext uri="{FF2B5EF4-FFF2-40B4-BE49-F238E27FC236}">
                <a16:creationId xmlns:a16="http://schemas.microsoft.com/office/drawing/2014/main" id="{686640A0-3A7F-4B51-9AD2-5834585E12BD}"/>
              </a:ext>
            </a:extLst>
          </p:cNvPr>
          <p:cNvPicPr>
            <a:picLocks noChangeAspect="1"/>
          </p:cNvPicPr>
          <p:nvPr/>
        </p:nvPicPr>
        <p:blipFill>
          <a:blip r:embed="rId9"/>
          <a:stretch>
            <a:fillRect/>
          </a:stretch>
        </p:blipFill>
        <p:spPr>
          <a:xfrm>
            <a:off x="498469" y="5801337"/>
            <a:ext cx="2499577" cy="847417"/>
          </a:xfrm>
          <a:prstGeom prst="rect">
            <a:avLst/>
          </a:prstGeom>
        </p:spPr>
      </p:pic>
      <p:pic>
        <p:nvPicPr>
          <p:cNvPr id="8" name="次に進む">
            <a:hlinkClick r:id="rId10" action="ppaction://hlinksldjump"/>
            <a:extLst>
              <a:ext uri="{FF2B5EF4-FFF2-40B4-BE49-F238E27FC236}">
                <a16:creationId xmlns:a16="http://schemas.microsoft.com/office/drawing/2014/main" id="{05904157-4AA5-4E58-9970-34B610CFF190}"/>
              </a:ext>
            </a:extLst>
          </p:cNvPr>
          <p:cNvPicPr>
            <a:picLocks noChangeAspect="1"/>
          </p:cNvPicPr>
          <p:nvPr/>
        </p:nvPicPr>
        <p:blipFill>
          <a:blip r:embed="rId11"/>
          <a:stretch>
            <a:fillRect/>
          </a:stretch>
        </p:blipFill>
        <p:spPr>
          <a:xfrm>
            <a:off x="9386334" y="5723113"/>
            <a:ext cx="2505673" cy="847417"/>
          </a:xfrm>
          <a:prstGeom prst="rect">
            <a:avLst/>
          </a:prstGeom>
        </p:spPr>
      </p:pic>
      <p:grpSp>
        <p:nvGrpSpPr>
          <p:cNvPr id="60" name="「音楽をきく」ことです。">
            <a:extLst>
              <a:ext uri="{FF2B5EF4-FFF2-40B4-BE49-F238E27FC236}">
                <a16:creationId xmlns:a16="http://schemas.microsoft.com/office/drawing/2014/main" id="{01A8BE3B-26F8-431B-BFE3-8CC515B5ABEE}"/>
              </a:ext>
            </a:extLst>
          </p:cNvPr>
          <p:cNvGrpSpPr/>
          <p:nvPr/>
        </p:nvGrpSpPr>
        <p:grpSpPr>
          <a:xfrm>
            <a:off x="5248693" y="2202427"/>
            <a:ext cx="6457227" cy="783628"/>
            <a:chOff x="1500587" y="1722887"/>
            <a:chExt cx="10583199" cy="680789"/>
          </a:xfrm>
        </p:grpSpPr>
        <p:sp>
          <p:nvSpPr>
            <p:cNvPr id="61" name="「音楽をきく」ことです。">
              <a:extLst>
                <a:ext uri="{FF2B5EF4-FFF2-40B4-BE49-F238E27FC236}">
                  <a16:creationId xmlns:a16="http://schemas.microsoft.com/office/drawing/2014/main" id="{733F0AED-3397-4994-99D5-4CB497B555E8}"/>
                </a:ext>
              </a:extLst>
            </p:cNvPr>
            <p:cNvSpPr txBox="1"/>
            <p:nvPr/>
          </p:nvSpPr>
          <p:spPr>
            <a:xfrm>
              <a:off x="1500587" y="1842166"/>
              <a:ext cx="10583199" cy="561510"/>
            </a:xfrm>
            <a:prstGeom prst="rect">
              <a:avLst/>
            </a:prstGeom>
            <a:noFill/>
          </p:spPr>
          <p:txBody>
            <a:bodyPr wrap="square" rtlCol="0">
              <a:spAutoFit/>
            </a:bodyPr>
            <a:lstStyle/>
            <a:p>
              <a:pPr lvl="0" algn="dist"/>
              <a:r>
                <a:rPr kumimoji="1" lang="ja-JP" altLang="en-US" sz="3600" dirty="0">
                  <a:solidFill>
                    <a:schemeClr val="tx2">
                      <a:lumMod val="25000"/>
                    </a:schemeClr>
                  </a:solidFill>
                  <a:latin typeface="HGS創英角ﾎﾟｯﾌﾟ体" panose="040B0A00000000000000" pitchFamily="50" charset="-128"/>
                  <a:ea typeface="HGS創英角ﾎﾟｯﾌﾟ体" panose="040B0A00000000000000" pitchFamily="50" charset="-128"/>
                </a:rPr>
                <a:t>「音楽をきく」ことです。</a:t>
              </a:r>
            </a:p>
          </p:txBody>
        </p:sp>
        <p:sp>
          <p:nvSpPr>
            <p:cNvPr id="67" name="おんがく">
              <a:extLst>
                <a:ext uri="{FF2B5EF4-FFF2-40B4-BE49-F238E27FC236}">
                  <a16:creationId xmlns:a16="http://schemas.microsoft.com/office/drawing/2014/main" id="{9C6512F8-BC0D-4FFC-8760-D95ED4DE4650}"/>
                </a:ext>
              </a:extLst>
            </p:cNvPr>
            <p:cNvSpPr txBox="1"/>
            <p:nvPr/>
          </p:nvSpPr>
          <p:spPr>
            <a:xfrm>
              <a:off x="2445763" y="1722887"/>
              <a:ext cx="1744146" cy="267386"/>
            </a:xfrm>
            <a:prstGeom prst="rect">
              <a:avLst/>
            </a:prstGeom>
            <a:noFill/>
          </p:spPr>
          <p:txBody>
            <a:bodyPr wrap="square" rtlCol="0">
              <a:spAutoFit/>
            </a:bodyPr>
            <a:lstStyle/>
            <a:p>
              <a:pPr algn="dist"/>
              <a:r>
                <a:rPr kumimoji="1" lang="ja-JP" altLang="en-US" sz="1400" dirty="0">
                  <a:solidFill>
                    <a:schemeClr val="tx2">
                      <a:lumMod val="25000"/>
                    </a:schemeClr>
                  </a:solidFill>
                  <a:latin typeface="HGS創英角ﾎﾟｯﾌﾟ体" panose="040B0A00000000000000" pitchFamily="50" charset="-128"/>
                  <a:ea typeface="HGS創英角ﾎﾟｯﾌﾟ体" panose="040B0A00000000000000" pitchFamily="50" charset="-128"/>
                </a:rPr>
                <a:t>おんがく</a:t>
              </a:r>
            </a:p>
          </p:txBody>
        </p:sp>
      </p:grpSp>
      <p:grpSp>
        <p:nvGrpSpPr>
          <p:cNvPr id="44" name="〇せいかい">
            <a:extLst>
              <a:ext uri="{FF2B5EF4-FFF2-40B4-BE49-F238E27FC236}">
                <a16:creationId xmlns:a16="http://schemas.microsoft.com/office/drawing/2014/main" id="{790B905F-11A9-448F-8493-B66DD066CAAD}"/>
              </a:ext>
            </a:extLst>
          </p:cNvPr>
          <p:cNvGrpSpPr/>
          <p:nvPr/>
        </p:nvGrpSpPr>
        <p:grpSpPr>
          <a:xfrm>
            <a:off x="4358546" y="530566"/>
            <a:ext cx="3374000" cy="782547"/>
            <a:chOff x="3082828" y="850006"/>
            <a:chExt cx="3374000" cy="782547"/>
          </a:xfrm>
        </p:grpSpPr>
        <p:sp>
          <p:nvSpPr>
            <p:cNvPr id="45" name="せいかい">
              <a:extLst>
                <a:ext uri="{FF2B5EF4-FFF2-40B4-BE49-F238E27FC236}">
                  <a16:creationId xmlns:a16="http://schemas.microsoft.com/office/drawing/2014/main" id="{28AB919B-9A01-4B5B-9E74-9662175A0A7F}"/>
                </a:ext>
              </a:extLst>
            </p:cNvPr>
            <p:cNvSpPr txBox="1"/>
            <p:nvPr/>
          </p:nvSpPr>
          <p:spPr>
            <a:xfrm>
              <a:off x="3875973" y="850006"/>
              <a:ext cx="2580855" cy="769441"/>
            </a:xfrm>
            <a:prstGeom prst="rect">
              <a:avLst/>
            </a:prstGeom>
            <a:noFill/>
          </p:spPr>
          <p:txBody>
            <a:bodyPr wrap="square" rtlCol="0">
              <a:spAutoFit/>
            </a:bodyPr>
            <a:lstStyle/>
            <a:p>
              <a:r>
                <a:rPr kumimoji="1" lang="ja-JP" altLang="en-US" sz="4400" dirty="0">
                  <a:solidFill>
                    <a:schemeClr val="tx2">
                      <a:lumMod val="25000"/>
                    </a:schemeClr>
                  </a:solidFill>
                  <a:latin typeface="HGS創英角ﾎﾟｯﾌﾟ体" panose="040B0A00000000000000" pitchFamily="50" charset="-128"/>
                  <a:ea typeface="HGS創英角ﾎﾟｯﾌﾟ体" panose="040B0A00000000000000" pitchFamily="50" charset="-128"/>
                </a:rPr>
                <a:t>せいかい</a:t>
              </a:r>
            </a:p>
          </p:txBody>
        </p:sp>
        <p:sp>
          <p:nvSpPr>
            <p:cNvPr id="46" name="〇">
              <a:extLst>
                <a:ext uri="{FF2B5EF4-FFF2-40B4-BE49-F238E27FC236}">
                  <a16:creationId xmlns:a16="http://schemas.microsoft.com/office/drawing/2014/main" id="{575231A9-3542-4CD1-94D1-A0FDA604A0AF}"/>
                </a:ext>
              </a:extLst>
            </p:cNvPr>
            <p:cNvSpPr/>
            <p:nvPr/>
          </p:nvSpPr>
          <p:spPr>
            <a:xfrm>
              <a:off x="3082828" y="900915"/>
              <a:ext cx="731638" cy="731638"/>
            </a:xfrm>
            <a:prstGeom prst="donut">
              <a:avLst>
                <a:gd name="adj" fmla="val 17388"/>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grpSp>
      <p:pic>
        <p:nvPicPr>
          <p:cNvPr id="47" name="crrect_answer2 (3)">
            <a:hlinkClick r:id="" action="ppaction://media"/>
            <a:extLst>
              <a:ext uri="{FF2B5EF4-FFF2-40B4-BE49-F238E27FC236}">
                <a16:creationId xmlns:a16="http://schemas.microsoft.com/office/drawing/2014/main" id="{98534BBC-F109-4997-85F0-DA3A497D87EA}"/>
              </a:ext>
            </a:extLst>
          </p:cNvPr>
          <p:cNvPicPr>
            <a:picLocks noChangeAspect="1"/>
          </p:cNvPicPr>
          <p:nvPr>
            <a:audioFile r:link="rId2"/>
            <p:extLst>
              <p:ext uri="{DAA4B4D4-6D71-4841-9C94-3DE7FCFB9230}">
                <p14:media xmlns:p14="http://schemas.microsoft.com/office/powerpoint/2010/main" r:embed="rId1"/>
              </p:ext>
            </p:extLst>
          </p:nvPr>
        </p:nvPicPr>
        <p:blipFill>
          <a:blip r:embed="rId12"/>
          <a:stretch>
            <a:fillRect/>
          </a:stretch>
        </p:blipFill>
        <p:spPr>
          <a:xfrm>
            <a:off x="3550077" y="717066"/>
            <a:ext cx="609600" cy="609600"/>
          </a:xfrm>
          <a:prstGeom prst="rect">
            <a:avLst/>
          </a:prstGeom>
        </p:spPr>
      </p:pic>
      <p:pic>
        <p:nvPicPr>
          <p:cNvPr id="43" name="スタートに戻る">
            <a:hlinkClick r:id="rId13" action="ppaction://hlinksldjump"/>
            <a:extLst>
              <a:ext uri="{FF2B5EF4-FFF2-40B4-BE49-F238E27FC236}">
                <a16:creationId xmlns:a16="http://schemas.microsoft.com/office/drawing/2014/main" id="{0CA7BC39-2510-4555-B722-5399ECC72751}"/>
              </a:ext>
            </a:extLst>
          </p:cNvPr>
          <p:cNvPicPr>
            <a:picLocks noChangeAspect="1"/>
          </p:cNvPicPr>
          <p:nvPr/>
        </p:nvPicPr>
        <p:blipFill>
          <a:blip r:embed="rId14"/>
          <a:stretch>
            <a:fillRect/>
          </a:stretch>
        </p:blipFill>
        <p:spPr>
          <a:xfrm>
            <a:off x="538413" y="409528"/>
            <a:ext cx="2499577" cy="847417"/>
          </a:xfrm>
          <a:prstGeom prst="rect">
            <a:avLst/>
          </a:prstGeom>
        </p:spPr>
      </p:pic>
      <p:grpSp>
        <p:nvGrpSpPr>
          <p:cNvPr id="38" name="一番たくさんの人が楽しんでいるのは、">
            <a:extLst>
              <a:ext uri="{FF2B5EF4-FFF2-40B4-BE49-F238E27FC236}">
                <a16:creationId xmlns:a16="http://schemas.microsoft.com/office/drawing/2014/main" id="{B28C0DEC-EB80-4241-ABED-15AED3454E1D}"/>
              </a:ext>
            </a:extLst>
          </p:cNvPr>
          <p:cNvGrpSpPr/>
          <p:nvPr/>
        </p:nvGrpSpPr>
        <p:grpSpPr>
          <a:xfrm>
            <a:off x="562546" y="1396989"/>
            <a:ext cx="9487057" cy="818418"/>
            <a:chOff x="2266705" y="1543993"/>
            <a:chExt cx="9487057" cy="818418"/>
          </a:xfrm>
        </p:grpSpPr>
        <p:grpSp>
          <p:nvGrpSpPr>
            <p:cNvPr id="42" name="大阪府内で一番高いのは・・・">
              <a:extLst>
                <a:ext uri="{FF2B5EF4-FFF2-40B4-BE49-F238E27FC236}">
                  <a16:creationId xmlns:a16="http://schemas.microsoft.com/office/drawing/2014/main" id="{37A11A01-953F-4DD3-B13E-A8C9E5FBDF72}"/>
                </a:ext>
              </a:extLst>
            </p:cNvPr>
            <p:cNvGrpSpPr/>
            <p:nvPr/>
          </p:nvGrpSpPr>
          <p:grpSpPr>
            <a:xfrm>
              <a:off x="2266705" y="1570086"/>
              <a:ext cx="9487057" cy="792325"/>
              <a:chOff x="3122813" y="2503874"/>
              <a:chExt cx="9487057" cy="792325"/>
            </a:xfrm>
          </p:grpSpPr>
          <p:sp>
            <p:nvSpPr>
              <p:cNvPr id="64" name="一番たくさんの人が楽しんでいるのは、">
                <a:extLst>
                  <a:ext uri="{FF2B5EF4-FFF2-40B4-BE49-F238E27FC236}">
                    <a16:creationId xmlns:a16="http://schemas.microsoft.com/office/drawing/2014/main" id="{FA3D74AA-D018-44A8-ADEB-3DB17891A7BD}"/>
                  </a:ext>
                </a:extLst>
              </p:cNvPr>
              <p:cNvSpPr txBox="1"/>
              <p:nvPr/>
            </p:nvSpPr>
            <p:spPr>
              <a:xfrm>
                <a:off x="3122813" y="2649868"/>
                <a:ext cx="9487057" cy="646331"/>
              </a:xfrm>
              <a:prstGeom prst="rect">
                <a:avLst/>
              </a:prstGeom>
              <a:noFill/>
            </p:spPr>
            <p:txBody>
              <a:bodyPr wrap="square" rtlCol="0">
                <a:spAutoFit/>
              </a:bodyPr>
              <a:lstStyle/>
              <a:p>
                <a:pPr lvl="0" algn="dist"/>
                <a:r>
                  <a:rPr lang="ja-JP" altLang="en-US" sz="3600" dirty="0">
                    <a:solidFill>
                      <a:schemeClr val="tx2">
                        <a:lumMod val="25000"/>
                      </a:schemeClr>
                    </a:solidFill>
                    <a:latin typeface="HGS創英角ﾎﾟｯﾌﾟ体" panose="040B0A00000000000000" pitchFamily="50" charset="-128"/>
                    <a:ea typeface="HGS創英角ﾎﾟｯﾌﾟ体" panose="040B0A00000000000000" pitchFamily="50" charset="-128"/>
                  </a:rPr>
                  <a:t>一番たくさんの人が楽しんでいるのは、</a:t>
                </a:r>
                <a:endParaRPr kumimoji="1" lang="ja-JP" altLang="en-US" sz="3600" dirty="0">
                  <a:solidFill>
                    <a:schemeClr val="tx2">
                      <a:lumMod val="25000"/>
                    </a:schemeClr>
                  </a:solidFill>
                  <a:latin typeface="HGS創英角ﾎﾟｯﾌﾟ体" panose="040B0A00000000000000" pitchFamily="50" charset="-128"/>
                  <a:ea typeface="HGS創英角ﾎﾟｯﾌﾟ体" panose="040B0A00000000000000" pitchFamily="50" charset="-128"/>
                </a:endParaRPr>
              </a:p>
            </p:txBody>
          </p:sp>
          <p:sp>
            <p:nvSpPr>
              <p:cNvPr id="68" name="いちばん">
                <a:extLst>
                  <a:ext uri="{FF2B5EF4-FFF2-40B4-BE49-F238E27FC236}">
                    <a16:creationId xmlns:a16="http://schemas.microsoft.com/office/drawing/2014/main" id="{C3500CE0-895B-4EF7-AE53-BD020C4E565E}"/>
                  </a:ext>
                </a:extLst>
              </p:cNvPr>
              <p:cNvSpPr txBox="1"/>
              <p:nvPr/>
            </p:nvSpPr>
            <p:spPr>
              <a:xfrm>
                <a:off x="3122814" y="2503874"/>
                <a:ext cx="1085443" cy="307777"/>
              </a:xfrm>
              <a:prstGeom prst="rect">
                <a:avLst/>
              </a:prstGeom>
              <a:noFill/>
            </p:spPr>
            <p:txBody>
              <a:bodyPr wrap="square" rtlCol="0">
                <a:spAutoFit/>
              </a:bodyPr>
              <a:lstStyle/>
              <a:p>
                <a:pPr algn="dist"/>
                <a:r>
                  <a:rPr kumimoji="1" lang="ja-JP" altLang="en-US" sz="1400" dirty="0">
                    <a:solidFill>
                      <a:schemeClr val="tx2">
                        <a:lumMod val="25000"/>
                      </a:schemeClr>
                    </a:solidFill>
                    <a:latin typeface="HGS創英角ﾎﾟｯﾌﾟ体" panose="040B0A00000000000000" pitchFamily="50" charset="-128"/>
                    <a:ea typeface="HGS創英角ﾎﾟｯﾌﾟ体" panose="040B0A00000000000000" pitchFamily="50" charset="-128"/>
                  </a:rPr>
                  <a:t>いちばん</a:t>
                </a:r>
              </a:p>
            </p:txBody>
          </p:sp>
          <p:sp>
            <p:nvSpPr>
              <p:cNvPr id="69" name="ひと">
                <a:extLst>
                  <a:ext uri="{FF2B5EF4-FFF2-40B4-BE49-F238E27FC236}">
                    <a16:creationId xmlns:a16="http://schemas.microsoft.com/office/drawing/2014/main" id="{8A8B13D1-8C15-4A09-B5C8-141C9B625B4F}"/>
                  </a:ext>
                </a:extLst>
              </p:cNvPr>
              <p:cNvSpPr txBox="1"/>
              <p:nvPr/>
            </p:nvSpPr>
            <p:spPr>
              <a:xfrm>
                <a:off x="6766006" y="2508493"/>
                <a:ext cx="616188" cy="307777"/>
              </a:xfrm>
              <a:prstGeom prst="rect">
                <a:avLst/>
              </a:prstGeom>
              <a:noFill/>
            </p:spPr>
            <p:txBody>
              <a:bodyPr wrap="square" rtlCol="0">
                <a:spAutoFit/>
              </a:bodyPr>
              <a:lstStyle/>
              <a:p>
                <a:pPr algn="dist"/>
                <a:r>
                  <a:rPr kumimoji="1" lang="ja-JP" altLang="en-US" sz="1400" dirty="0">
                    <a:solidFill>
                      <a:schemeClr val="tx2">
                        <a:lumMod val="25000"/>
                      </a:schemeClr>
                    </a:solidFill>
                    <a:latin typeface="HGS創英角ﾎﾟｯﾌﾟ体" panose="040B0A00000000000000" pitchFamily="50" charset="-128"/>
                    <a:ea typeface="HGS創英角ﾎﾟｯﾌﾟ体" panose="040B0A00000000000000" pitchFamily="50" charset="-128"/>
                  </a:rPr>
                  <a:t>ひと</a:t>
                </a:r>
              </a:p>
            </p:txBody>
          </p:sp>
        </p:grpSp>
        <p:sp>
          <p:nvSpPr>
            <p:cNvPr id="48" name="たの">
              <a:extLst>
                <a:ext uri="{FF2B5EF4-FFF2-40B4-BE49-F238E27FC236}">
                  <a16:creationId xmlns:a16="http://schemas.microsoft.com/office/drawing/2014/main" id="{160D48E8-219C-4FD9-A134-9BA046BD4BEE}"/>
                </a:ext>
              </a:extLst>
            </p:cNvPr>
            <p:cNvSpPr txBox="1"/>
            <p:nvPr/>
          </p:nvSpPr>
          <p:spPr>
            <a:xfrm>
              <a:off x="6958626" y="1543993"/>
              <a:ext cx="565778" cy="307777"/>
            </a:xfrm>
            <a:prstGeom prst="rect">
              <a:avLst/>
            </a:prstGeom>
            <a:noFill/>
          </p:spPr>
          <p:txBody>
            <a:bodyPr wrap="square" rtlCol="0">
              <a:spAutoFit/>
            </a:bodyPr>
            <a:lstStyle/>
            <a:p>
              <a:pPr algn="dist"/>
              <a:r>
                <a:rPr kumimoji="1" lang="ja-JP" altLang="en-US" sz="1400" dirty="0">
                  <a:solidFill>
                    <a:schemeClr val="tx2">
                      <a:lumMod val="25000"/>
                    </a:schemeClr>
                  </a:solidFill>
                  <a:latin typeface="HGS創英角ﾎﾟｯﾌﾟ体" panose="040B0A00000000000000" pitchFamily="50" charset="-128"/>
                  <a:ea typeface="HGS創英角ﾎﾟｯﾌﾟ体" panose="040B0A00000000000000" pitchFamily="50" charset="-128"/>
                </a:rPr>
                <a:t>たの</a:t>
              </a:r>
            </a:p>
          </p:txBody>
        </p:sp>
      </p:grpSp>
      <p:grpSp>
        <p:nvGrpSpPr>
          <p:cNvPr id="104" name="年齢別で見てみると・・・">
            <a:extLst>
              <a:ext uri="{FF2B5EF4-FFF2-40B4-BE49-F238E27FC236}">
                <a16:creationId xmlns:a16="http://schemas.microsoft.com/office/drawing/2014/main" id="{BE3385CA-22B7-46A3-9B76-7802C78A146B}"/>
              </a:ext>
            </a:extLst>
          </p:cNvPr>
          <p:cNvGrpSpPr/>
          <p:nvPr/>
        </p:nvGrpSpPr>
        <p:grpSpPr>
          <a:xfrm>
            <a:off x="835952" y="2724720"/>
            <a:ext cx="4444342" cy="598329"/>
            <a:chOff x="1371563" y="3057225"/>
            <a:chExt cx="3319589" cy="674878"/>
          </a:xfrm>
        </p:grpSpPr>
        <p:sp>
          <p:nvSpPr>
            <p:cNvPr id="105" name="四角形: 角を丸くする 104">
              <a:extLst>
                <a:ext uri="{FF2B5EF4-FFF2-40B4-BE49-F238E27FC236}">
                  <a16:creationId xmlns:a16="http://schemas.microsoft.com/office/drawing/2014/main" id="{F691317D-DC4C-4D6F-A1D8-7EEF12CC8634}"/>
                </a:ext>
              </a:extLst>
            </p:cNvPr>
            <p:cNvSpPr/>
            <p:nvPr/>
          </p:nvSpPr>
          <p:spPr>
            <a:xfrm>
              <a:off x="1371563" y="3057225"/>
              <a:ext cx="3319588" cy="674878"/>
            </a:xfrm>
            <a:prstGeom prst="roundRect">
              <a:avLst/>
            </a:prstGeom>
            <a:solidFill>
              <a:srgbClr val="FCFFD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106" name="グループ化 105">
              <a:extLst>
                <a:ext uri="{FF2B5EF4-FFF2-40B4-BE49-F238E27FC236}">
                  <a16:creationId xmlns:a16="http://schemas.microsoft.com/office/drawing/2014/main" id="{9A76EED1-C2C6-4F29-B402-BAFF6B23B67D}"/>
                </a:ext>
              </a:extLst>
            </p:cNvPr>
            <p:cNvGrpSpPr/>
            <p:nvPr/>
          </p:nvGrpSpPr>
          <p:grpSpPr>
            <a:xfrm>
              <a:off x="1483968" y="3059359"/>
              <a:ext cx="3207184" cy="596238"/>
              <a:chOff x="1370796" y="3298637"/>
              <a:chExt cx="3204321" cy="576296"/>
            </a:xfrm>
          </p:grpSpPr>
          <p:grpSp>
            <p:nvGrpSpPr>
              <p:cNvPr id="107" name="グループ化 106">
                <a:extLst>
                  <a:ext uri="{FF2B5EF4-FFF2-40B4-BE49-F238E27FC236}">
                    <a16:creationId xmlns:a16="http://schemas.microsoft.com/office/drawing/2014/main" id="{ECFEE6C6-B5FE-413D-91B1-C070F9013ED7}"/>
                  </a:ext>
                </a:extLst>
              </p:cNvPr>
              <p:cNvGrpSpPr/>
              <p:nvPr/>
            </p:nvGrpSpPr>
            <p:grpSpPr>
              <a:xfrm>
                <a:off x="1371078" y="3298637"/>
                <a:ext cx="3204039" cy="576296"/>
                <a:chOff x="1500178" y="2726651"/>
                <a:chExt cx="2914350" cy="731997"/>
              </a:xfrm>
            </p:grpSpPr>
            <p:sp>
              <p:nvSpPr>
                <p:cNvPr id="109" name="年齢別で見てみると・・・">
                  <a:extLst>
                    <a:ext uri="{FF2B5EF4-FFF2-40B4-BE49-F238E27FC236}">
                      <a16:creationId xmlns:a16="http://schemas.microsoft.com/office/drawing/2014/main" id="{5B942453-F9D0-46BD-9F70-DFFA80039C23}"/>
                    </a:ext>
                  </a:extLst>
                </p:cNvPr>
                <p:cNvSpPr txBox="1"/>
                <p:nvPr/>
              </p:nvSpPr>
              <p:spPr>
                <a:xfrm>
                  <a:off x="1500178" y="2861974"/>
                  <a:ext cx="2914350" cy="596674"/>
                </a:xfrm>
                <a:prstGeom prst="rect">
                  <a:avLst/>
                </a:prstGeom>
                <a:noFill/>
              </p:spPr>
              <p:txBody>
                <a:bodyPr wrap="square" rtlCol="0">
                  <a:spAutoFit/>
                </a:bodyPr>
                <a:lstStyle/>
                <a:p>
                  <a:pPr lvl="0" algn="dist"/>
                  <a:r>
                    <a:rPr kumimoji="1" lang="ja-JP" altLang="en-US" sz="2200" dirty="0">
                      <a:solidFill>
                        <a:schemeClr val="tx2">
                          <a:lumMod val="25000"/>
                        </a:schemeClr>
                      </a:solidFill>
                      <a:latin typeface="HGS創英角ﾎﾟｯﾌﾟ体" panose="040B0A00000000000000" pitchFamily="50" charset="-128"/>
                      <a:ea typeface="HGS創英角ﾎﾟｯﾌﾟ体" panose="040B0A00000000000000" pitchFamily="50" charset="-128"/>
                    </a:rPr>
                    <a:t>年齢別で見てみると・・・</a:t>
                  </a:r>
                </a:p>
              </p:txBody>
            </p:sp>
            <p:sp>
              <p:nvSpPr>
                <p:cNvPr id="110" name="み">
                  <a:extLst>
                    <a:ext uri="{FF2B5EF4-FFF2-40B4-BE49-F238E27FC236}">
                      <a16:creationId xmlns:a16="http://schemas.microsoft.com/office/drawing/2014/main" id="{24802228-A8FE-4B44-BC42-6436504B53AC}"/>
                    </a:ext>
                  </a:extLst>
                </p:cNvPr>
                <p:cNvSpPr txBox="1"/>
                <p:nvPr/>
              </p:nvSpPr>
              <p:spPr>
                <a:xfrm>
                  <a:off x="2459777" y="2726651"/>
                  <a:ext cx="269479" cy="319647"/>
                </a:xfrm>
                <a:prstGeom prst="rect">
                  <a:avLst/>
                </a:prstGeom>
                <a:noFill/>
              </p:spPr>
              <p:txBody>
                <a:bodyPr wrap="square" rtlCol="0">
                  <a:spAutoFit/>
                </a:bodyPr>
                <a:lstStyle/>
                <a:p>
                  <a:pPr algn="dist"/>
                  <a:r>
                    <a:rPr lang="ja-JP" altLang="en-US" sz="900" dirty="0">
                      <a:solidFill>
                        <a:schemeClr val="tx2">
                          <a:lumMod val="25000"/>
                        </a:schemeClr>
                      </a:solidFill>
                      <a:latin typeface="HGS創英角ﾎﾟｯﾌﾟ体" panose="040B0A00000000000000" pitchFamily="50" charset="-128"/>
                      <a:ea typeface="HGS創英角ﾎﾟｯﾌﾟ体" panose="040B0A00000000000000" pitchFamily="50" charset="-128"/>
                    </a:rPr>
                    <a:t>み</a:t>
                  </a:r>
                  <a:endParaRPr kumimoji="1" lang="ja-JP" altLang="en-US" sz="900" dirty="0">
                    <a:solidFill>
                      <a:schemeClr val="tx2">
                        <a:lumMod val="25000"/>
                      </a:schemeClr>
                    </a:solidFill>
                    <a:latin typeface="HGS創英角ﾎﾟｯﾌﾟ体" panose="040B0A00000000000000" pitchFamily="50" charset="-128"/>
                    <a:ea typeface="HGS創英角ﾎﾟｯﾌﾟ体" panose="040B0A00000000000000" pitchFamily="50" charset="-128"/>
                  </a:endParaRPr>
                </a:p>
              </p:txBody>
            </p:sp>
          </p:grpSp>
          <p:sp>
            <p:nvSpPr>
              <p:cNvPr id="108" name="ねんれいべつ">
                <a:extLst>
                  <a:ext uri="{FF2B5EF4-FFF2-40B4-BE49-F238E27FC236}">
                    <a16:creationId xmlns:a16="http://schemas.microsoft.com/office/drawing/2014/main" id="{928B0CAD-8071-4820-AAC9-E1574416B17B}"/>
                  </a:ext>
                </a:extLst>
              </p:cNvPr>
              <p:cNvSpPr txBox="1"/>
              <p:nvPr/>
            </p:nvSpPr>
            <p:spPr>
              <a:xfrm>
                <a:off x="1370796" y="3307339"/>
                <a:ext cx="850265" cy="251656"/>
              </a:xfrm>
              <a:prstGeom prst="rect">
                <a:avLst/>
              </a:prstGeom>
              <a:noFill/>
            </p:spPr>
            <p:txBody>
              <a:bodyPr wrap="square" rtlCol="0">
                <a:spAutoFit/>
              </a:bodyPr>
              <a:lstStyle/>
              <a:p>
                <a:pPr algn="dist"/>
                <a:r>
                  <a:rPr lang="ja-JP" altLang="en-US" sz="900" dirty="0">
                    <a:solidFill>
                      <a:schemeClr val="tx2">
                        <a:lumMod val="25000"/>
                      </a:schemeClr>
                    </a:solidFill>
                    <a:latin typeface="HGS創英角ﾎﾟｯﾌﾟ体" panose="040B0A00000000000000" pitchFamily="50" charset="-128"/>
                    <a:ea typeface="HGS創英角ﾎﾟｯﾌﾟ体" panose="040B0A00000000000000" pitchFamily="50" charset="-128"/>
                  </a:rPr>
                  <a:t>ねんれいべつ</a:t>
                </a:r>
                <a:endParaRPr kumimoji="1" lang="ja-JP" altLang="en-US" sz="900" dirty="0">
                  <a:solidFill>
                    <a:schemeClr val="tx2">
                      <a:lumMod val="25000"/>
                    </a:schemeClr>
                  </a:solidFill>
                  <a:latin typeface="HGS創英角ﾎﾟｯﾌﾟ体" panose="040B0A00000000000000" pitchFamily="50" charset="-128"/>
                  <a:ea typeface="HGS創英角ﾎﾟｯﾌﾟ体" panose="040B0A00000000000000" pitchFamily="50" charset="-128"/>
                </a:endParaRPr>
              </a:p>
            </p:txBody>
          </p:sp>
        </p:grpSp>
      </p:grpSp>
      <p:grpSp>
        <p:nvGrpSpPr>
          <p:cNvPr id="111" name="グループ化 110">
            <a:extLst>
              <a:ext uri="{FF2B5EF4-FFF2-40B4-BE49-F238E27FC236}">
                <a16:creationId xmlns:a16="http://schemas.microsoft.com/office/drawing/2014/main" id="{C19E3DE6-EFD6-47C9-960F-D2B33B981AED}"/>
              </a:ext>
            </a:extLst>
          </p:cNvPr>
          <p:cNvGrpSpPr/>
          <p:nvPr/>
        </p:nvGrpSpPr>
        <p:grpSpPr>
          <a:xfrm>
            <a:off x="1472744" y="4867385"/>
            <a:ext cx="9287222" cy="624020"/>
            <a:chOff x="1472744" y="4916409"/>
            <a:chExt cx="9287222" cy="624020"/>
          </a:xfrm>
        </p:grpSpPr>
        <p:grpSp>
          <p:nvGrpSpPr>
            <p:cNvPr id="112" name="みんなはちゃんと・・・">
              <a:extLst>
                <a:ext uri="{FF2B5EF4-FFF2-40B4-BE49-F238E27FC236}">
                  <a16:creationId xmlns:a16="http://schemas.microsoft.com/office/drawing/2014/main" id="{F0005E59-5066-45AA-9538-1DE6454B1572}"/>
                </a:ext>
              </a:extLst>
            </p:cNvPr>
            <p:cNvGrpSpPr/>
            <p:nvPr/>
          </p:nvGrpSpPr>
          <p:grpSpPr>
            <a:xfrm>
              <a:off x="1472744" y="4916409"/>
              <a:ext cx="9287222" cy="624020"/>
              <a:chOff x="2083404" y="2736922"/>
              <a:chExt cx="8757412" cy="624020"/>
            </a:xfrm>
          </p:grpSpPr>
          <p:sp>
            <p:nvSpPr>
              <p:cNvPr id="114" name="みんなは普段どんなことをして過ごしているかな？">
                <a:extLst>
                  <a:ext uri="{FF2B5EF4-FFF2-40B4-BE49-F238E27FC236}">
                    <a16:creationId xmlns:a16="http://schemas.microsoft.com/office/drawing/2014/main" id="{889BE9AF-4211-4681-AF1D-E39580C30FC8}"/>
                  </a:ext>
                </a:extLst>
              </p:cNvPr>
              <p:cNvSpPr txBox="1"/>
              <p:nvPr/>
            </p:nvSpPr>
            <p:spPr>
              <a:xfrm>
                <a:off x="2083404" y="2868499"/>
                <a:ext cx="8757412" cy="492443"/>
              </a:xfrm>
              <a:prstGeom prst="rect">
                <a:avLst/>
              </a:prstGeom>
              <a:noFill/>
            </p:spPr>
            <p:txBody>
              <a:bodyPr wrap="square" rtlCol="0">
                <a:spAutoFit/>
              </a:bodyPr>
              <a:lstStyle/>
              <a:p>
                <a:pPr lvl="0" algn="dist"/>
                <a:r>
                  <a:rPr kumimoji="1" lang="ja-JP" altLang="en-US" sz="2600" dirty="0">
                    <a:solidFill>
                      <a:schemeClr val="tx2">
                        <a:lumMod val="25000"/>
                      </a:schemeClr>
                    </a:solidFill>
                    <a:latin typeface="HGS創英角ﾎﾟｯﾌﾟ体" panose="040B0A00000000000000" pitchFamily="50" charset="-128"/>
                    <a:ea typeface="HGS創英角ﾎﾟｯﾌﾟ体" panose="040B0A00000000000000" pitchFamily="50" charset="-128"/>
                  </a:rPr>
                  <a:t>みんなは普段どんなことをして過ごしているかな？</a:t>
                </a:r>
              </a:p>
            </p:txBody>
          </p:sp>
          <p:sp>
            <p:nvSpPr>
              <p:cNvPr id="115" name="ふだん">
                <a:extLst>
                  <a:ext uri="{FF2B5EF4-FFF2-40B4-BE49-F238E27FC236}">
                    <a16:creationId xmlns:a16="http://schemas.microsoft.com/office/drawing/2014/main" id="{A4FEBEC5-1B03-4142-991C-0F0934837104}"/>
                  </a:ext>
                </a:extLst>
              </p:cNvPr>
              <p:cNvSpPr txBox="1"/>
              <p:nvPr/>
            </p:nvSpPr>
            <p:spPr>
              <a:xfrm>
                <a:off x="3677377" y="2736922"/>
                <a:ext cx="763565" cy="253916"/>
              </a:xfrm>
              <a:prstGeom prst="rect">
                <a:avLst/>
              </a:prstGeom>
              <a:noFill/>
            </p:spPr>
            <p:txBody>
              <a:bodyPr wrap="square" rtlCol="0">
                <a:spAutoFit/>
              </a:bodyPr>
              <a:lstStyle/>
              <a:p>
                <a:pPr algn="dist"/>
                <a:r>
                  <a:rPr kumimoji="1" lang="ja-JP" altLang="en-US" sz="1050" dirty="0">
                    <a:solidFill>
                      <a:schemeClr val="tx2">
                        <a:lumMod val="25000"/>
                      </a:schemeClr>
                    </a:solidFill>
                    <a:latin typeface="HGS創英角ﾎﾟｯﾌﾟ体" panose="040B0A00000000000000" pitchFamily="50" charset="-128"/>
                    <a:ea typeface="HGS創英角ﾎﾟｯﾌﾟ体" panose="040B0A00000000000000" pitchFamily="50" charset="-128"/>
                  </a:rPr>
                  <a:t>ふだん</a:t>
                </a:r>
              </a:p>
            </p:txBody>
          </p:sp>
        </p:grpSp>
        <p:sp>
          <p:nvSpPr>
            <p:cNvPr id="113" name="ちか">
              <a:extLst>
                <a:ext uri="{FF2B5EF4-FFF2-40B4-BE49-F238E27FC236}">
                  <a16:creationId xmlns:a16="http://schemas.microsoft.com/office/drawing/2014/main" id="{A12F83DA-F2C6-42B6-80C2-9E4F2826C368}"/>
                </a:ext>
              </a:extLst>
            </p:cNvPr>
            <p:cNvSpPr txBox="1"/>
            <p:nvPr/>
          </p:nvSpPr>
          <p:spPr>
            <a:xfrm>
              <a:off x="7125891" y="4934574"/>
              <a:ext cx="423845" cy="253916"/>
            </a:xfrm>
            <a:prstGeom prst="rect">
              <a:avLst/>
            </a:prstGeom>
            <a:noFill/>
          </p:spPr>
          <p:txBody>
            <a:bodyPr wrap="square" rtlCol="0">
              <a:spAutoFit/>
            </a:bodyPr>
            <a:lstStyle/>
            <a:p>
              <a:pPr algn="dist"/>
              <a:r>
                <a:rPr kumimoji="1" lang="ja-JP" altLang="en-US" sz="1050" dirty="0">
                  <a:solidFill>
                    <a:schemeClr val="tx2">
                      <a:lumMod val="25000"/>
                    </a:schemeClr>
                  </a:solidFill>
                  <a:latin typeface="HGS創英角ﾎﾟｯﾌﾟ体" panose="040B0A00000000000000" pitchFamily="50" charset="-128"/>
                  <a:ea typeface="HGS創英角ﾎﾟｯﾌﾟ体" panose="040B0A00000000000000" pitchFamily="50" charset="-128"/>
                </a:rPr>
                <a:t>す</a:t>
              </a:r>
            </a:p>
          </p:txBody>
        </p:sp>
      </p:grpSp>
      <p:grpSp>
        <p:nvGrpSpPr>
          <p:cNvPr id="2" name="グループ化 1">
            <a:extLst>
              <a:ext uri="{FF2B5EF4-FFF2-40B4-BE49-F238E27FC236}">
                <a16:creationId xmlns:a16="http://schemas.microsoft.com/office/drawing/2014/main" id="{F1C53873-6562-4E32-B65F-633DAC591104}"/>
              </a:ext>
            </a:extLst>
          </p:cNvPr>
          <p:cNvGrpSpPr/>
          <p:nvPr/>
        </p:nvGrpSpPr>
        <p:grpSpPr>
          <a:xfrm>
            <a:off x="1453896" y="3037623"/>
            <a:ext cx="9828329" cy="1784092"/>
            <a:chOff x="1453896" y="3037623"/>
            <a:chExt cx="9828329" cy="1784092"/>
          </a:xfrm>
        </p:grpSpPr>
        <p:grpSp>
          <p:nvGrpSpPr>
            <p:cNvPr id="116" name="グループ化 115">
              <a:extLst>
                <a:ext uri="{FF2B5EF4-FFF2-40B4-BE49-F238E27FC236}">
                  <a16:creationId xmlns:a16="http://schemas.microsoft.com/office/drawing/2014/main" id="{E584D2B3-4EA8-4D8D-A4A2-A9A5AF3CEE4A}"/>
                </a:ext>
              </a:extLst>
            </p:cNvPr>
            <p:cNvGrpSpPr/>
            <p:nvPr/>
          </p:nvGrpSpPr>
          <p:grpSpPr>
            <a:xfrm>
              <a:off x="1453896" y="3337208"/>
              <a:ext cx="9828329" cy="1484507"/>
              <a:chOff x="1627319" y="3189159"/>
              <a:chExt cx="9828329" cy="1484507"/>
            </a:xfrm>
          </p:grpSpPr>
          <p:grpSp>
            <p:nvGrpSpPr>
              <p:cNvPr id="117" name="グループ化 116">
                <a:extLst>
                  <a:ext uri="{FF2B5EF4-FFF2-40B4-BE49-F238E27FC236}">
                    <a16:creationId xmlns:a16="http://schemas.microsoft.com/office/drawing/2014/main" id="{C96604A8-2A63-441E-9057-0F790BBD0984}"/>
                  </a:ext>
                </a:extLst>
              </p:cNvPr>
              <p:cNvGrpSpPr/>
              <p:nvPr/>
            </p:nvGrpSpPr>
            <p:grpSpPr>
              <a:xfrm>
                <a:off x="1627319" y="3189159"/>
                <a:ext cx="9828329" cy="1484507"/>
                <a:chOff x="1048944" y="3475898"/>
                <a:chExt cx="9828329" cy="1484507"/>
              </a:xfrm>
            </p:grpSpPr>
            <p:sp>
              <p:nvSpPr>
                <p:cNvPr id="121" name="正方形/長方形 120">
                  <a:extLst>
                    <a:ext uri="{FF2B5EF4-FFF2-40B4-BE49-F238E27FC236}">
                      <a16:creationId xmlns:a16="http://schemas.microsoft.com/office/drawing/2014/main" id="{D1647426-A689-4FC6-BD90-5491370BEA48}"/>
                    </a:ext>
                  </a:extLst>
                </p:cNvPr>
                <p:cNvSpPr/>
                <p:nvPr/>
              </p:nvSpPr>
              <p:spPr>
                <a:xfrm>
                  <a:off x="1048944" y="3475898"/>
                  <a:ext cx="9828329" cy="1484507"/>
                </a:xfrm>
                <a:prstGeom prst="rect">
                  <a:avLst/>
                </a:prstGeom>
                <a:solidFill>
                  <a:srgbClr val="FFFFEF"/>
                </a:solidFill>
                <a:ln w="3810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grpSp>
              <p:nvGrpSpPr>
                <p:cNvPr id="122" name="東日本大震災で…">
                  <a:extLst>
                    <a:ext uri="{FF2B5EF4-FFF2-40B4-BE49-F238E27FC236}">
                      <a16:creationId xmlns:a16="http://schemas.microsoft.com/office/drawing/2014/main" id="{72FB2EBF-6CF7-4C74-858D-88AC7F86AE44}"/>
                    </a:ext>
                  </a:extLst>
                </p:cNvPr>
                <p:cNvGrpSpPr/>
                <p:nvPr/>
              </p:nvGrpSpPr>
              <p:grpSpPr>
                <a:xfrm>
                  <a:off x="1110691" y="3527270"/>
                  <a:ext cx="6125685" cy="646555"/>
                  <a:chOff x="371212" y="2733460"/>
                  <a:chExt cx="6106817" cy="622630"/>
                </a:xfrm>
              </p:grpSpPr>
              <p:sp>
                <p:nvSpPr>
                  <p:cNvPr id="127" name="10～14歳は「ゲームをする」">
                    <a:extLst>
                      <a:ext uri="{FF2B5EF4-FFF2-40B4-BE49-F238E27FC236}">
                        <a16:creationId xmlns:a16="http://schemas.microsoft.com/office/drawing/2014/main" id="{8ACE4076-BF94-4E19-9C1A-047A71396D45}"/>
                      </a:ext>
                    </a:extLst>
                  </p:cNvPr>
                  <p:cNvSpPr txBox="1"/>
                  <p:nvPr/>
                </p:nvSpPr>
                <p:spPr>
                  <a:xfrm>
                    <a:off x="371212" y="2867050"/>
                    <a:ext cx="6106817" cy="489040"/>
                  </a:xfrm>
                  <a:prstGeom prst="rect">
                    <a:avLst/>
                  </a:prstGeom>
                  <a:noFill/>
                </p:spPr>
                <p:txBody>
                  <a:bodyPr wrap="square" rtlCol="0">
                    <a:spAutoFit/>
                  </a:bodyPr>
                  <a:lstStyle/>
                  <a:p>
                    <a:pPr marL="0" marR="0" lvl="0" indent="0" algn="dist" defTabSz="457200" rtl="0" eaLnBrk="1" fontAlgn="auto" latinLnBrk="0" hangingPunct="1">
                      <a:lnSpc>
                        <a:spcPct val="100000"/>
                      </a:lnSpc>
                      <a:spcBef>
                        <a:spcPts val="0"/>
                      </a:spcBef>
                      <a:spcAft>
                        <a:spcPts val="0"/>
                      </a:spcAft>
                      <a:buClrTx/>
                      <a:buSzTx/>
                      <a:buFontTx/>
                      <a:buNone/>
                      <a:tabLst/>
                      <a:defRPr/>
                    </a:pPr>
                    <a:r>
                      <a:rPr kumimoji="1" lang="en-US" altLang="ja-JP" sz="2700" b="0" i="0" u="none" strike="noStrike" kern="1200" cap="none" spc="0" normalizeH="0" baseline="0" noProof="0" dirty="0">
                        <a:ln>
                          <a:noFill/>
                        </a:ln>
                        <a:solidFill>
                          <a:srgbClr val="074454"/>
                        </a:solidFill>
                        <a:effectLst/>
                        <a:uLnTx/>
                        <a:uFillTx/>
                        <a:latin typeface="HGS創英角ﾎﾟｯﾌﾟ体" panose="040B0A00000000000000" pitchFamily="50" charset="-128"/>
                        <a:ea typeface="HGS創英角ﾎﾟｯﾌﾟ体" panose="040B0A00000000000000" pitchFamily="50" charset="-128"/>
                        <a:cs typeface="+mn-cs"/>
                      </a:rPr>
                      <a:t>10</a:t>
                    </a:r>
                    <a:r>
                      <a:rPr kumimoji="1" lang="ja-JP" altLang="en-US" sz="2700" b="0" i="0" u="none" strike="noStrike" kern="1200" cap="none" spc="0" normalizeH="0" baseline="0" noProof="0" dirty="0">
                        <a:ln>
                          <a:noFill/>
                        </a:ln>
                        <a:solidFill>
                          <a:srgbClr val="074454"/>
                        </a:solidFill>
                        <a:effectLst/>
                        <a:uLnTx/>
                        <a:uFillTx/>
                        <a:latin typeface="HGS創英角ﾎﾟｯﾌﾟ体" panose="040B0A00000000000000" pitchFamily="50" charset="-128"/>
                        <a:ea typeface="HGS創英角ﾎﾟｯﾌﾟ体" panose="040B0A00000000000000" pitchFamily="50" charset="-128"/>
                        <a:cs typeface="+mn-cs"/>
                      </a:rPr>
                      <a:t>～</a:t>
                    </a:r>
                    <a:r>
                      <a:rPr kumimoji="1" lang="en-US" altLang="ja-JP" sz="2700" b="0" i="0" u="none" strike="noStrike" kern="1200" cap="none" spc="0" normalizeH="0" baseline="0" noProof="0" dirty="0">
                        <a:ln>
                          <a:noFill/>
                        </a:ln>
                        <a:solidFill>
                          <a:srgbClr val="074454"/>
                        </a:solidFill>
                        <a:effectLst/>
                        <a:uLnTx/>
                        <a:uFillTx/>
                        <a:latin typeface="HGS創英角ﾎﾟｯﾌﾟ体" panose="040B0A00000000000000" pitchFamily="50" charset="-128"/>
                        <a:ea typeface="HGS創英角ﾎﾟｯﾌﾟ体" panose="040B0A00000000000000" pitchFamily="50" charset="-128"/>
                        <a:cs typeface="+mn-cs"/>
                      </a:rPr>
                      <a:t>14</a:t>
                    </a:r>
                    <a:r>
                      <a:rPr kumimoji="1" lang="ja-JP" altLang="en-US" sz="2700" b="0" i="0" u="none" strike="noStrike" kern="1200" cap="none" spc="0" normalizeH="0" baseline="0" noProof="0" dirty="0">
                        <a:ln>
                          <a:noFill/>
                        </a:ln>
                        <a:solidFill>
                          <a:srgbClr val="074454"/>
                        </a:solidFill>
                        <a:effectLst/>
                        <a:uLnTx/>
                        <a:uFillTx/>
                        <a:latin typeface="HGS創英角ﾎﾟｯﾌﾟ体" panose="040B0A00000000000000" pitchFamily="50" charset="-128"/>
                        <a:ea typeface="HGS創英角ﾎﾟｯﾌﾟ体" panose="040B0A00000000000000" pitchFamily="50" charset="-128"/>
                        <a:cs typeface="+mn-cs"/>
                      </a:rPr>
                      <a:t>歳は「ゲームをする」</a:t>
                    </a:r>
                  </a:p>
                </p:txBody>
              </p:sp>
              <p:sp>
                <p:nvSpPr>
                  <p:cNvPr id="128" name="さい">
                    <a:extLst>
                      <a:ext uri="{FF2B5EF4-FFF2-40B4-BE49-F238E27FC236}">
                        <a16:creationId xmlns:a16="http://schemas.microsoft.com/office/drawing/2014/main" id="{96E198E4-8D59-4289-9943-243140D08C77}"/>
                      </a:ext>
                    </a:extLst>
                  </p:cNvPr>
                  <p:cNvSpPr txBox="1"/>
                  <p:nvPr/>
                </p:nvSpPr>
                <p:spPr>
                  <a:xfrm>
                    <a:off x="2069421" y="2733460"/>
                    <a:ext cx="518660" cy="261610"/>
                  </a:xfrm>
                  <a:prstGeom prst="rect">
                    <a:avLst/>
                  </a:prstGeom>
                  <a:noFill/>
                </p:spPr>
                <p:txBody>
                  <a:bodyPr wrap="square" rtlCol="0">
                    <a:spAutoFit/>
                  </a:bodyPr>
                  <a:lstStyle/>
                  <a:p>
                    <a:pPr marL="0" marR="0" lvl="0" indent="0" algn="dist" defTabSz="457200" rtl="0" eaLnBrk="1" fontAlgn="auto" latinLnBrk="0" hangingPunct="1">
                      <a:lnSpc>
                        <a:spcPct val="100000"/>
                      </a:lnSpc>
                      <a:spcBef>
                        <a:spcPts val="0"/>
                      </a:spcBef>
                      <a:spcAft>
                        <a:spcPts val="0"/>
                      </a:spcAft>
                      <a:buClrTx/>
                      <a:buSzTx/>
                      <a:buFontTx/>
                      <a:buNone/>
                      <a:tabLst/>
                      <a:defRPr/>
                    </a:pPr>
                    <a:r>
                      <a:rPr kumimoji="0" lang="ja-JP" altLang="en-US" sz="1100" b="0" i="0" u="none" strike="noStrike" kern="1200" cap="none" spc="0" normalizeH="0" baseline="0" noProof="0" dirty="0">
                        <a:ln>
                          <a:noFill/>
                        </a:ln>
                        <a:solidFill>
                          <a:srgbClr val="76DBF4">
                            <a:lumMod val="25000"/>
                          </a:srgbClr>
                        </a:solidFill>
                        <a:effectLst/>
                        <a:uLnTx/>
                        <a:uFillTx/>
                        <a:latin typeface="HGS創英角ﾎﾟｯﾌﾟ体" panose="040B0A00000000000000" pitchFamily="50" charset="-128"/>
                        <a:ea typeface="HGS創英角ﾎﾟｯﾌﾟ体" panose="040B0A00000000000000" pitchFamily="50" charset="-128"/>
                        <a:cs typeface="+mn-cs"/>
                      </a:rPr>
                      <a:t>さい</a:t>
                    </a:r>
                    <a:endParaRPr kumimoji="1" lang="ja-JP" altLang="en-US" sz="1100" b="0" i="0" u="none" strike="noStrike" kern="1200" cap="none" spc="0" normalizeH="0" baseline="0" noProof="0" dirty="0">
                      <a:ln>
                        <a:noFill/>
                      </a:ln>
                      <a:solidFill>
                        <a:srgbClr val="76DBF4">
                          <a:lumMod val="25000"/>
                        </a:srgbClr>
                      </a:solidFill>
                      <a:effectLst/>
                      <a:uLnTx/>
                      <a:uFillTx/>
                      <a:latin typeface="HGS創英角ﾎﾟｯﾌﾟ体" panose="040B0A00000000000000" pitchFamily="50" charset="-128"/>
                      <a:ea typeface="HGS創英角ﾎﾟｯﾌﾟ体" panose="040B0A00000000000000" pitchFamily="50" charset="-128"/>
                      <a:cs typeface="+mn-cs"/>
                    </a:endParaRPr>
                  </a:p>
                </p:txBody>
              </p:sp>
            </p:grpSp>
            <p:grpSp>
              <p:nvGrpSpPr>
                <p:cNvPr id="123" name="グループ化 122">
                  <a:extLst>
                    <a:ext uri="{FF2B5EF4-FFF2-40B4-BE49-F238E27FC236}">
                      <a16:creationId xmlns:a16="http://schemas.microsoft.com/office/drawing/2014/main" id="{513E4DF7-397E-4C1A-8CCF-8AEF2B44897B}"/>
                    </a:ext>
                  </a:extLst>
                </p:cNvPr>
                <p:cNvGrpSpPr/>
                <p:nvPr/>
              </p:nvGrpSpPr>
              <p:grpSpPr>
                <a:xfrm>
                  <a:off x="1118574" y="4225552"/>
                  <a:ext cx="5697070" cy="656498"/>
                  <a:chOff x="756837" y="4105252"/>
                  <a:chExt cx="5917295" cy="656498"/>
                </a:xfrm>
              </p:grpSpPr>
              <p:sp>
                <p:nvSpPr>
                  <p:cNvPr id="124" name="15～24歳は「音楽をきく」">
                    <a:extLst>
                      <a:ext uri="{FF2B5EF4-FFF2-40B4-BE49-F238E27FC236}">
                        <a16:creationId xmlns:a16="http://schemas.microsoft.com/office/drawing/2014/main" id="{9C06FDF8-5351-41F9-807E-6DF9A5ABF187}"/>
                      </a:ext>
                    </a:extLst>
                  </p:cNvPr>
                  <p:cNvSpPr txBox="1"/>
                  <p:nvPr/>
                </p:nvSpPr>
                <p:spPr>
                  <a:xfrm>
                    <a:off x="756837" y="4253919"/>
                    <a:ext cx="5917295" cy="507831"/>
                  </a:xfrm>
                  <a:prstGeom prst="rect">
                    <a:avLst/>
                  </a:prstGeom>
                  <a:noFill/>
                </p:spPr>
                <p:txBody>
                  <a:bodyPr wrap="square" rtlCol="0">
                    <a:spAutoFit/>
                  </a:bodyPr>
                  <a:lstStyle/>
                  <a:p>
                    <a:pPr marL="0" marR="0" lvl="0" indent="0" algn="dist" defTabSz="457200" rtl="0" eaLnBrk="1" fontAlgn="auto" latinLnBrk="0" hangingPunct="1">
                      <a:lnSpc>
                        <a:spcPct val="100000"/>
                      </a:lnSpc>
                      <a:spcBef>
                        <a:spcPts val="0"/>
                      </a:spcBef>
                      <a:spcAft>
                        <a:spcPts val="0"/>
                      </a:spcAft>
                      <a:buClrTx/>
                      <a:buSzTx/>
                      <a:buFontTx/>
                      <a:buNone/>
                      <a:tabLst/>
                      <a:defRPr/>
                    </a:pPr>
                    <a:r>
                      <a:rPr kumimoji="1" lang="en-US" altLang="ja-JP" sz="2700" b="0" i="0" u="none" strike="noStrike" kern="1200" cap="none" spc="0" normalizeH="0" baseline="0" noProof="0" dirty="0">
                        <a:ln>
                          <a:noFill/>
                        </a:ln>
                        <a:solidFill>
                          <a:srgbClr val="074454"/>
                        </a:solidFill>
                        <a:effectLst/>
                        <a:uLnTx/>
                        <a:uFillTx/>
                        <a:latin typeface="HGS創英角ﾎﾟｯﾌﾟ体" panose="040B0A00000000000000" pitchFamily="50" charset="-128"/>
                        <a:ea typeface="HGS創英角ﾎﾟｯﾌﾟ体" panose="040B0A00000000000000" pitchFamily="50" charset="-128"/>
                        <a:cs typeface="+mn-cs"/>
                      </a:rPr>
                      <a:t>15</a:t>
                    </a:r>
                    <a:r>
                      <a:rPr kumimoji="1" lang="ja-JP" altLang="en-US" sz="2700" b="0" i="0" u="none" strike="noStrike" kern="1200" cap="none" spc="0" normalizeH="0" baseline="0" noProof="0" dirty="0">
                        <a:ln>
                          <a:noFill/>
                        </a:ln>
                        <a:solidFill>
                          <a:srgbClr val="074454"/>
                        </a:solidFill>
                        <a:effectLst/>
                        <a:uLnTx/>
                        <a:uFillTx/>
                        <a:latin typeface="HGS創英角ﾎﾟｯﾌﾟ体" panose="040B0A00000000000000" pitchFamily="50" charset="-128"/>
                        <a:ea typeface="HGS創英角ﾎﾟｯﾌﾟ体" panose="040B0A00000000000000" pitchFamily="50" charset="-128"/>
                        <a:cs typeface="+mn-cs"/>
                      </a:rPr>
                      <a:t>～</a:t>
                    </a:r>
                    <a:r>
                      <a:rPr kumimoji="1" lang="en-US" altLang="ja-JP" sz="2700" b="0" i="0" u="none" strike="noStrike" kern="1200" cap="none" spc="0" normalizeH="0" baseline="0" noProof="0" dirty="0">
                        <a:ln>
                          <a:noFill/>
                        </a:ln>
                        <a:solidFill>
                          <a:srgbClr val="074454"/>
                        </a:solidFill>
                        <a:effectLst/>
                        <a:uLnTx/>
                        <a:uFillTx/>
                        <a:latin typeface="HGS創英角ﾎﾟｯﾌﾟ体" panose="040B0A00000000000000" pitchFamily="50" charset="-128"/>
                        <a:ea typeface="HGS創英角ﾎﾟｯﾌﾟ体" panose="040B0A00000000000000" pitchFamily="50" charset="-128"/>
                        <a:cs typeface="+mn-cs"/>
                      </a:rPr>
                      <a:t>24</a:t>
                    </a:r>
                    <a:r>
                      <a:rPr kumimoji="1" lang="ja-JP" altLang="en-US" sz="2700" b="0" i="0" u="none" strike="noStrike" kern="1200" cap="none" spc="0" normalizeH="0" baseline="0" noProof="0" dirty="0">
                        <a:ln>
                          <a:noFill/>
                        </a:ln>
                        <a:solidFill>
                          <a:srgbClr val="074454"/>
                        </a:solidFill>
                        <a:effectLst/>
                        <a:uLnTx/>
                        <a:uFillTx/>
                        <a:latin typeface="HGS創英角ﾎﾟｯﾌﾟ体" panose="040B0A00000000000000" pitchFamily="50" charset="-128"/>
                        <a:ea typeface="HGS創英角ﾎﾟｯﾌﾟ体" panose="040B0A00000000000000" pitchFamily="50" charset="-128"/>
                        <a:cs typeface="+mn-cs"/>
                      </a:rPr>
                      <a:t>歳は「</a:t>
                    </a:r>
                    <a:r>
                      <a:rPr kumimoji="1" lang="ja-JP" altLang="en-US" sz="2700" dirty="0">
                        <a:solidFill>
                          <a:srgbClr val="074454"/>
                        </a:solidFill>
                        <a:latin typeface="HGS創英角ﾎﾟｯﾌﾟ体" panose="040B0A00000000000000" pitchFamily="50" charset="-128"/>
                        <a:ea typeface="HGS創英角ﾎﾟｯﾌﾟ体" panose="040B0A00000000000000" pitchFamily="50" charset="-128"/>
                      </a:rPr>
                      <a:t>音楽をきく</a:t>
                    </a:r>
                    <a:r>
                      <a:rPr kumimoji="1" lang="ja-JP" altLang="en-US" sz="2700" b="0" i="0" u="none" strike="noStrike" kern="1200" cap="none" spc="0" normalizeH="0" baseline="0" noProof="0" dirty="0">
                        <a:ln>
                          <a:noFill/>
                        </a:ln>
                        <a:solidFill>
                          <a:srgbClr val="074454"/>
                        </a:solidFill>
                        <a:effectLst/>
                        <a:uLnTx/>
                        <a:uFillTx/>
                        <a:latin typeface="HGS創英角ﾎﾟｯﾌﾟ体" panose="040B0A00000000000000" pitchFamily="50" charset="-128"/>
                        <a:ea typeface="HGS創英角ﾎﾟｯﾌﾟ体" panose="040B0A00000000000000" pitchFamily="50" charset="-128"/>
                        <a:cs typeface="+mn-cs"/>
                      </a:rPr>
                      <a:t>」</a:t>
                    </a:r>
                  </a:p>
                </p:txBody>
              </p:sp>
              <p:sp>
                <p:nvSpPr>
                  <p:cNvPr id="125" name="さい">
                    <a:extLst>
                      <a:ext uri="{FF2B5EF4-FFF2-40B4-BE49-F238E27FC236}">
                        <a16:creationId xmlns:a16="http://schemas.microsoft.com/office/drawing/2014/main" id="{370644A2-3E54-4812-A600-552A3E4C63D7}"/>
                      </a:ext>
                    </a:extLst>
                  </p:cNvPr>
                  <p:cNvSpPr txBox="1"/>
                  <p:nvPr/>
                </p:nvSpPr>
                <p:spPr>
                  <a:xfrm>
                    <a:off x="2487538" y="4105818"/>
                    <a:ext cx="538041" cy="261610"/>
                  </a:xfrm>
                  <a:prstGeom prst="rect">
                    <a:avLst/>
                  </a:prstGeom>
                  <a:noFill/>
                </p:spPr>
                <p:txBody>
                  <a:bodyPr wrap="square" rtlCol="0">
                    <a:spAutoFit/>
                  </a:bodyPr>
                  <a:lstStyle/>
                  <a:p>
                    <a:pPr marL="0" marR="0" lvl="0" indent="0" algn="dist" defTabSz="457200" rtl="0" eaLnBrk="1" fontAlgn="auto" latinLnBrk="0" hangingPunct="1">
                      <a:lnSpc>
                        <a:spcPct val="100000"/>
                      </a:lnSpc>
                      <a:spcBef>
                        <a:spcPts val="0"/>
                      </a:spcBef>
                      <a:spcAft>
                        <a:spcPts val="0"/>
                      </a:spcAft>
                      <a:buClrTx/>
                      <a:buSzTx/>
                      <a:buFontTx/>
                      <a:buNone/>
                      <a:tabLst/>
                      <a:defRPr/>
                    </a:pPr>
                    <a:r>
                      <a:rPr kumimoji="1" lang="ja-JP" altLang="en-US" sz="1100" b="0" i="0" u="none" strike="noStrike" kern="1200" cap="none" spc="0" normalizeH="0" baseline="0" noProof="0" dirty="0">
                        <a:ln>
                          <a:noFill/>
                        </a:ln>
                        <a:solidFill>
                          <a:srgbClr val="76DBF4">
                            <a:lumMod val="25000"/>
                          </a:srgbClr>
                        </a:solidFill>
                        <a:effectLst/>
                        <a:uLnTx/>
                        <a:uFillTx/>
                        <a:latin typeface="HGS創英角ﾎﾟｯﾌﾟ体" panose="040B0A00000000000000" pitchFamily="50" charset="-128"/>
                        <a:ea typeface="HGS創英角ﾎﾟｯﾌﾟ体" panose="040B0A00000000000000" pitchFamily="50" charset="-128"/>
                        <a:cs typeface="+mn-cs"/>
                      </a:rPr>
                      <a:t>さい</a:t>
                    </a:r>
                  </a:p>
                </p:txBody>
              </p:sp>
              <p:sp>
                <p:nvSpPr>
                  <p:cNvPr id="126" name="おんがく">
                    <a:extLst>
                      <a:ext uri="{FF2B5EF4-FFF2-40B4-BE49-F238E27FC236}">
                        <a16:creationId xmlns:a16="http://schemas.microsoft.com/office/drawing/2014/main" id="{1B69DC8E-BB17-4936-A356-ABD38ED803A9}"/>
                      </a:ext>
                    </a:extLst>
                  </p:cNvPr>
                  <p:cNvSpPr txBox="1"/>
                  <p:nvPr/>
                </p:nvSpPr>
                <p:spPr>
                  <a:xfrm>
                    <a:off x="3869869" y="4105252"/>
                    <a:ext cx="950511" cy="261610"/>
                  </a:xfrm>
                  <a:prstGeom prst="rect">
                    <a:avLst/>
                  </a:prstGeom>
                  <a:noFill/>
                </p:spPr>
                <p:txBody>
                  <a:bodyPr wrap="square" rtlCol="0">
                    <a:spAutoFit/>
                  </a:bodyPr>
                  <a:lstStyle/>
                  <a:p>
                    <a:pPr marL="0" marR="0" lvl="0" indent="0" algn="dist" defTabSz="457200" rtl="0" eaLnBrk="1" fontAlgn="auto" latinLnBrk="0" hangingPunct="1">
                      <a:lnSpc>
                        <a:spcPct val="100000"/>
                      </a:lnSpc>
                      <a:spcBef>
                        <a:spcPts val="0"/>
                      </a:spcBef>
                      <a:spcAft>
                        <a:spcPts val="0"/>
                      </a:spcAft>
                      <a:buClrTx/>
                      <a:buSzTx/>
                      <a:buFontTx/>
                      <a:buNone/>
                      <a:tabLst/>
                      <a:defRPr/>
                    </a:pPr>
                    <a:r>
                      <a:rPr kumimoji="1" lang="ja-JP" altLang="en-US" sz="1100" b="0" i="0" u="none" strike="noStrike" kern="1200" cap="none" spc="0" normalizeH="0" baseline="0" noProof="0" dirty="0">
                        <a:ln>
                          <a:noFill/>
                        </a:ln>
                        <a:solidFill>
                          <a:srgbClr val="76DBF4">
                            <a:lumMod val="25000"/>
                          </a:srgbClr>
                        </a:solidFill>
                        <a:effectLst/>
                        <a:uLnTx/>
                        <a:uFillTx/>
                        <a:latin typeface="HGS創英角ﾎﾟｯﾌﾟ体" panose="040B0A00000000000000" pitchFamily="50" charset="-128"/>
                        <a:ea typeface="HGS創英角ﾎﾟｯﾌﾟ体" panose="040B0A00000000000000" pitchFamily="50" charset="-128"/>
                        <a:cs typeface="+mn-cs"/>
                      </a:rPr>
                      <a:t>おんがく</a:t>
                    </a:r>
                  </a:p>
                </p:txBody>
              </p:sp>
            </p:grpSp>
          </p:grpSp>
          <p:sp>
            <p:nvSpPr>
              <p:cNvPr id="118" name="の割合が高いよ。">
                <a:extLst>
                  <a:ext uri="{FF2B5EF4-FFF2-40B4-BE49-F238E27FC236}">
                    <a16:creationId xmlns:a16="http://schemas.microsoft.com/office/drawing/2014/main" id="{91190BCF-A6EA-4309-929C-07C0611B070E}"/>
                  </a:ext>
                </a:extLst>
              </p:cNvPr>
              <p:cNvSpPr txBox="1"/>
              <p:nvPr/>
            </p:nvSpPr>
            <p:spPr>
              <a:xfrm>
                <a:off x="7719103" y="4098568"/>
                <a:ext cx="3206400" cy="492443"/>
              </a:xfrm>
              <a:prstGeom prst="rect">
                <a:avLst/>
              </a:prstGeom>
              <a:noFill/>
            </p:spPr>
            <p:txBody>
              <a:bodyPr wrap="square" rtlCol="0">
                <a:spAutoFit/>
              </a:bodyPr>
              <a:lstStyle/>
              <a:p>
                <a:pPr lvl="0" algn="dist"/>
                <a:r>
                  <a:rPr kumimoji="1" lang="ja-JP" altLang="en-US" sz="2600" dirty="0">
                    <a:solidFill>
                      <a:schemeClr val="tx2">
                        <a:lumMod val="25000"/>
                      </a:schemeClr>
                    </a:solidFill>
                    <a:latin typeface="HGS創英角ﾎﾟｯﾌﾟ体" panose="040B0A00000000000000" pitchFamily="50" charset="-128"/>
                    <a:ea typeface="HGS創英角ﾎﾟｯﾌﾟ体" panose="040B0A00000000000000" pitchFamily="50" charset="-128"/>
                  </a:rPr>
                  <a:t>の割合が高いよ。</a:t>
                </a:r>
              </a:p>
            </p:txBody>
          </p:sp>
          <p:sp>
            <p:nvSpPr>
              <p:cNvPr id="119" name="わりあい">
                <a:extLst>
                  <a:ext uri="{FF2B5EF4-FFF2-40B4-BE49-F238E27FC236}">
                    <a16:creationId xmlns:a16="http://schemas.microsoft.com/office/drawing/2014/main" id="{5BDC4475-F7F9-42E6-A419-99D218C5E90C}"/>
                  </a:ext>
                </a:extLst>
              </p:cNvPr>
              <p:cNvSpPr txBox="1"/>
              <p:nvPr/>
            </p:nvSpPr>
            <p:spPr>
              <a:xfrm>
                <a:off x="8108942" y="3938813"/>
                <a:ext cx="854906" cy="261610"/>
              </a:xfrm>
              <a:prstGeom prst="rect">
                <a:avLst/>
              </a:prstGeom>
              <a:noFill/>
            </p:spPr>
            <p:txBody>
              <a:bodyPr wrap="square" rtlCol="0">
                <a:spAutoFit/>
              </a:bodyPr>
              <a:lstStyle/>
              <a:p>
                <a:pPr marL="0" marR="0" lvl="0" indent="0" algn="dist" defTabSz="457200" rtl="0" eaLnBrk="1" fontAlgn="auto" latinLnBrk="0" hangingPunct="1">
                  <a:lnSpc>
                    <a:spcPct val="100000"/>
                  </a:lnSpc>
                  <a:spcBef>
                    <a:spcPts val="0"/>
                  </a:spcBef>
                  <a:spcAft>
                    <a:spcPts val="0"/>
                  </a:spcAft>
                  <a:buClrTx/>
                  <a:buSzTx/>
                  <a:buFontTx/>
                  <a:buNone/>
                  <a:tabLst/>
                  <a:defRPr/>
                </a:pPr>
                <a:r>
                  <a:rPr kumimoji="0" lang="ja-JP" altLang="en-US" sz="1100" b="0" i="0" u="none" strike="noStrike" kern="1200" cap="none" spc="0" normalizeH="0" baseline="0" noProof="0" dirty="0">
                    <a:ln>
                      <a:noFill/>
                    </a:ln>
                    <a:solidFill>
                      <a:srgbClr val="76DBF4">
                        <a:lumMod val="25000"/>
                      </a:srgbClr>
                    </a:solidFill>
                    <a:effectLst/>
                    <a:uLnTx/>
                    <a:uFillTx/>
                    <a:latin typeface="HGS創英角ﾎﾟｯﾌﾟ体" panose="040B0A00000000000000" pitchFamily="50" charset="-128"/>
                    <a:ea typeface="HGS創英角ﾎﾟｯﾌﾟ体" panose="040B0A00000000000000" pitchFamily="50" charset="-128"/>
                    <a:cs typeface="+mn-cs"/>
                  </a:rPr>
                  <a:t>わりあい</a:t>
                </a:r>
                <a:endParaRPr kumimoji="1" lang="ja-JP" altLang="en-US" sz="1100" b="0" i="0" u="none" strike="noStrike" kern="1200" cap="none" spc="0" normalizeH="0" baseline="0" noProof="0" dirty="0">
                  <a:ln>
                    <a:noFill/>
                  </a:ln>
                  <a:solidFill>
                    <a:srgbClr val="76DBF4">
                      <a:lumMod val="25000"/>
                    </a:srgbClr>
                  </a:solidFill>
                  <a:effectLst/>
                  <a:uLnTx/>
                  <a:uFillTx/>
                  <a:latin typeface="HGS創英角ﾎﾟｯﾌﾟ体" panose="040B0A00000000000000" pitchFamily="50" charset="-128"/>
                  <a:ea typeface="HGS創英角ﾎﾟｯﾌﾟ体" panose="040B0A00000000000000" pitchFamily="50" charset="-128"/>
                  <a:cs typeface="+mn-cs"/>
                </a:endParaRPr>
              </a:p>
            </p:txBody>
          </p:sp>
          <p:sp>
            <p:nvSpPr>
              <p:cNvPr id="120" name="たか">
                <a:extLst>
                  <a:ext uri="{FF2B5EF4-FFF2-40B4-BE49-F238E27FC236}">
                    <a16:creationId xmlns:a16="http://schemas.microsoft.com/office/drawing/2014/main" id="{0C541D3D-E0FC-4FE9-AAE0-774397CE2BA2}"/>
                  </a:ext>
                </a:extLst>
              </p:cNvPr>
              <p:cNvSpPr txBox="1"/>
              <p:nvPr/>
            </p:nvSpPr>
            <p:spPr>
              <a:xfrm>
                <a:off x="9261641" y="3929736"/>
                <a:ext cx="475953" cy="271663"/>
              </a:xfrm>
              <a:prstGeom prst="rect">
                <a:avLst/>
              </a:prstGeom>
              <a:noFill/>
            </p:spPr>
            <p:txBody>
              <a:bodyPr wrap="square" rtlCol="0">
                <a:spAutoFit/>
              </a:bodyPr>
              <a:lstStyle/>
              <a:p>
                <a:pPr marL="0" marR="0" lvl="0" indent="0" algn="dist" defTabSz="457200" rtl="0" eaLnBrk="1" fontAlgn="auto" latinLnBrk="0" hangingPunct="1">
                  <a:lnSpc>
                    <a:spcPct val="100000"/>
                  </a:lnSpc>
                  <a:spcBef>
                    <a:spcPts val="0"/>
                  </a:spcBef>
                  <a:spcAft>
                    <a:spcPts val="0"/>
                  </a:spcAft>
                  <a:buClrTx/>
                  <a:buSzTx/>
                  <a:buFontTx/>
                  <a:buNone/>
                  <a:tabLst/>
                  <a:defRPr/>
                </a:pPr>
                <a:r>
                  <a:rPr kumimoji="0" lang="ja-JP" altLang="en-US" sz="1100" b="0" i="0" u="none" strike="noStrike" kern="1200" cap="none" spc="0" normalizeH="0" baseline="0" noProof="0" dirty="0">
                    <a:ln>
                      <a:noFill/>
                    </a:ln>
                    <a:solidFill>
                      <a:srgbClr val="76DBF4">
                        <a:lumMod val="25000"/>
                      </a:srgbClr>
                    </a:solidFill>
                    <a:effectLst/>
                    <a:uLnTx/>
                    <a:uFillTx/>
                    <a:latin typeface="HGS創英角ﾎﾟｯﾌﾟ体" panose="040B0A00000000000000" pitchFamily="50" charset="-128"/>
                    <a:ea typeface="HGS創英角ﾎﾟｯﾌﾟ体" panose="040B0A00000000000000" pitchFamily="50" charset="-128"/>
                    <a:cs typeface="+mn-cs"/>
                  </a:rPr>
                  <a:t>たか</a:t>
                </a:r>
                <a:endParaRPr kumimoji="1" lang="ja-JP" altLang="en-US" sz="1100" b="0" i="0" u="none" strike="noStrike" kern="1200" cap="none" spc="0" normalizeH="0" baseline="0" noProof="0" dirty="0">
                  <a:ln>
                    <a:noFill/>
                  </a:ln>
                  <a:solidFill>
                    <a:srgbClr val="76DBF4">
                      <a:lumMod val="25000"/>
                    </a:srgbClr>
                  </a:solidFill>
                  <a:effectLst/>
                  <a:uLnTx/>
                  <a:uFillTx/>
                  <a:latin typeface="HGS創英角ﾎﾟｯﾌﾟ体" panose="040B0A00000000000000" pitchFamily="50" charset="-128"/>
                  <a:ea typeface="HGS創英角ﾎﾟｯﾌﾟ体" panose="040B0A00000000000000" pitchFamily="50" charset="-128"/>
                  <a:cs typeface="+mn-cs"/>
                </a:endParaRPr>
              </a:p>
            </p:txBody>
          </p:sp>
        </p:grpSp>
        <p:pic>
          <p:nvPicPr>
            <p:cNvPr id="129" name="Picture 2" descr="携帯ゲーム機のイラスト">
              <a:extLst>
                <a:ext uri="{FF2B5EF4-FFF2-40B4-BE49-F238E27FC236}">
                  <a16:creationId xmlns:a16="http://schemas.microsoft.com/office/drawing/2014/main" id="{2CE347EB-2022-4DB0-AAC5-84398D3A9EB7}"/>
                </a:ext>
              </a:extLst>
            </p:cNvPr>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7412082" y="3037623"/>
              <a:ext cx="1003267" cy="978185"/>
            </a:xfrm>
            <a:prstGeom prst="rect">
              <a:avLst/>
            </a:prstGeom>
            <a:noFill/>
            <a:extLst>
              <a:ext uri="{909E8E84-426E-40DD-AFC4-6F175D3DCCD1}">
                <a14:hiddenFill xmlns:a14="http://schemas.microsoft.com/office/drawing/2010/main">
                  <a:solidFill>
                    <a:srgbClr val="FFFFFF"/>
                  </a:solidFill>
                </a14:hiddenFill>
              </a:ext>
            </a:extLst>
          </p:spPr>
        </p:pic>
      </p:grpSp>
      <p:pic>
        <p:nvPicPr>
          <p:cNvPr id="130" name="Picture 2" descr="音楽のイラスト「五線譜と音符」">
            <a:extLst>
              <a:ext uri="{FF2B5EF4-FFF2-40B4-BE49-F238E27FC236}">
                <a16:creationId xmlns:a16="http://schemas.microsoft.com/office/drawing/2014/main" id="{958015D1-F08A-4A93-AD2D-51AC1236A565}"/>
              </a:ext>
            </a:extLst>
          </p:cNvPr>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6625946" y="4002012"/>
            <a:ext cx="1131100" cy="667349"/>
          </a:xfrm>
          <a:prstGeom prst="rect">
            <a:avLst/>
          </a:prstGeom>
          <a:noFill/>
          <a:extLst>
            <a:ext uri="{909E8E84-426E-40DD-AFC4-6F175D3DCCD1}">
              <a14:hiddenFill xmlns:a14="http://schemas.microsoft.com/office/drawing/2010/main">
                <a:solidFill>
                  <a:srgbClr val="FFFFFF"/>
                </a:solidFill>
              </a14:hiddenFill>
            </a:ext>
          </a:extLst>
        </p:spPr>
      </p:pic>
      <p:sp>
        <p:nvSpPr>
          <p:cNvPr id="131" name="出典リンク">
            <a:extLst>
              <a:ext uri="{FF2B5EF4-FFF2-40B4-BE49-F238E27FC236}">
                <a16:creationId xmlns:a16="http://schemas.microsoft.com/office/drawing/2014/main" id="{E557528B-F9E3-486F-B2A6-CED5F3782169}"/>
              </a:ext>
            </a:extLst>
          </p:cNvPr>
          <p:cNvSpPr txBox="1"/>
          <p:nvPr/>
        </p:nvSpPr>
        <p:spPr>
          <a:xfrm>
            <a:off x="5776303" y="5456712"/>
            <a:ext cx="5652626" cy="276999"/>
          </a:xfrm>
          <a:prstGeom prst="rect">
            <a:avLst/>
          </a:prstGeom>
          <a:noFill/>
        </p:spPr>
        <p:txBody>
          <a:bodyPr wrap="square">
            <a:spAutoFit/>
          </a:bodyPr>
          <a:lstStyle/>
          <a:p>
            <a:r>
              <a:rPr lang="en-US" altLang="ja-JP" sz="1200" b="1" dirty="0">
                <a:solidFill>
                  <a:schemeClr val="bg1"/>
                </a:solidFill>
                <a:latin typeface="BIZ UDPゴシック" panose="020B0400000000000000" pitchFamily="50" charset="-128"/>
                <a:ea typeface="BIZ UDPゴシック" panose="020B0400000000000000" pitchFamily="50" charset="-128"/>
                <a:hlinkClick r:id="rId17">
                  <a:extLst>
                    <a:ext uri="{A12FA001-AC4F-418D-AE19-62706E023703}">
                      <ahyp:hlinkClr xmlns:ahyp="http://schemas.microsoft.com/office/drawing/2018/hyperlinkcolor" val="tx"/>
                    </a:ext>
                  </a:extLst>
                </a:hlinkClick>
              </a:rPr>
              <a:t>【</a:t>
            </a:r>
            <a:r>
              <a:rPr lang="ja-JP" altLang="en-US" sz="1200" b="1" dirty="0">
                <a:solidFill>
                  <a:schemeClr val="bg1"/>
                </a:solidFill>
                <a:latin typeface="BIZ UDPゴシック" panose="020B0400000000000000" pitchFamily="50" charset="-128"/>
                <a:ea typeface="BIZ UDPゴシック" panose="020B0400000000000000" pitchFamily="50" charset="-128"/>
                <a:hlinkClick r:id="rId17">
                  <a:extLst>
                    <a:ext uri="{A12FA001-AC4F-418D-AE19-62706E023703}">
                      <ahyp:hlinkClr xmlns:ahyp="http://schemas.microsoft.com/office/drawing/2018/hyperlinkcolor" val="tx"/>
                    </a:ext>
                  </a:extLst>
                </a:hlinkClick>
              </a:rPr>
              <a:t>政府統計の総合窓口</a:t>
            </a:r>
            <a:r>
              <a:rPr lang="en-US" altLang="ja-JP" sz="1200" b="1" dirty="0">
                <a:solidFill>
                  <a:schemeClr val="bg1"/>
                </a:solidFill>
                <a:latin typeface="BIZ UDPゴシック" panose="020B0400000000000000" pitchFamily="50" charset="-128"/>
                <a:ea typeface="BIZ UDPゴシック" panose="020B0400000000000000" pitchFamily="50" charset="-128"/>
                <a:hlinkClick r:id="rId17">
                  <a:extLst>
                    <a:ext uri="{A12FA001-AC4F-418D-AE19-62706E023703}">
                      <ahyp:hlinkClr xmlns:ahyp="http://schemas.microsoft.com/office/drawing/2018/hyperlinkcolor" val="tx"/>
                    </a:ext>
                  </a:extLst>
                </a:hlinkClick>
              </a:rPr>
              <a:t>(e-stat.go.jp)】</a:t>
            </a:r>
            <a:r>
              <a:rPr lang="ja-JP" altLang="en-US" sz="1200" b="1" dirty="0">
                <a:solidFill>
                  <a:schemeClr val="bg1"/>
                </a:solidFill>
                <a:latin typeface="BIZ UDPゴシック" panose="020B0400000000000000" pitchFamily="50" charset="-128"/>
                <a:ea typeface="BIZ UDPゴシック" panose="020B0400000000000000" pitchFamily="50" charset="-128"/>
                <a:hlinkClick r:id="rId17">
                  <a:extLst>
                    <a:ext uri="{A12FA001-AC4F-418D-AE19-62706E023703}">
                      <ahyp:hlinkClr xmlns:ahyp="http://schemas.microsoft.com/office/drawing/2018/hyperlinkcolor" val="tx"/>
                    </a:ext>
                  </a:extLst>
                </a:hlinkClick>
              </a:rPr>
              <a:t>令和３年社会生活基本調査　</a:t>
            </a:r>
            <a:r>
              <a:rPr lang="en-US" altLang="ja-JP" sz="1200" b="1" dirty="0">
                <a:solidFill>
                  <a:schemeClr val="bg1"/>
                </a:solidFill>
                <a:latin typeface="BIZ UDPゴシック" panose="020B0400000000000000" pitchFamily="50" charset="-128"/>
                <a:ea typeface="BIZ UDPゴシック" panose="020B0400000000000000" pitchFamily="50" charset="-128"/>
                <a:hlinkClick r:id="rId17">
                  <a:extLst>
                    <a:ext uri="{A12FA001-AC4F-418D-AE19-62706E023703}">
                      <ahyp:hlinkClr xmlns:ahyp="http://schemas.microsoft.com/office/drawing/2018/hyperlinkcolor" val="tx"/>
                    </a:ext>
                  </a:extLst>
                </a:hlinkClick>
              </a:rPr>
              <a:t>2022</a:t>
            </a:r>
            <a:r>
              <a:rPr lang="ja-JP" altLang="en-US" sz="1200" b="1" dirty="0">
                <a:solidFill>
                  <a:schemeClr val="bg1"/>
                </a:solidFill>
                <a:latin typeface="BIZ UDPゴシック" panose="020B0400000000000000" pitchFamily="50" charset="-128"/>
                <a:ea typeface="BIZ UDPゴシック" panose="020B0400000000000000" pitchFamily="50" charset="-128"/>
                <a:hlinkClick r:id="rId17">
                  <a:extLst>
                    <a:ext uri="{A12FA001-AC4F-418D-AE19-62706E023703}">
                      <ahyp:hlinkClr xmlns:ahyp="http://schemas.microsoft.com/office/drawing/2018/hyperlinkcolor" val="tx"/>
                    </a:ext>
                  </a:extLst>
                </a:hlinkClick>
              </a:rPr>
              <a:t>年</a:t>
            </a:r>
            <a:endParaRPr lang="ja-JP" altLang="en-US" sz="1200" b="1" dirty="0">
              <a:solidFill>
                <a:schemeClr val="bg1"/>
              </a:solidFill>
              <a:latin typeface="BIZ UDPゴシック" panose="020B0400000000000000" pitchFamily="50" charset="-128"/>
              <a:ea typeface="BIZ UDPゴシック" panose="020B0400000000000000" pitchFamily="50" charset="-128"/>
            </a:endParaRPr>
          </a:p>
        </p:txBody>
      </p:sp>
    </p:spTree>
    <p:extLst>
      <p:ext uri="{BB962C8B-B14F-4D97-AF65-F5344CB8AC3E}">
        <p14:creationId xmlns:p14="http://schemas.microsoft.com/office/powerpoint/2010/main" val="11170132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1" fill="hold"/>
                                        <p:tgtEl>
                                          <p:spTgt spid="47"/>
                                        </p:tgtEl>
                                      </p:cBhvr>
                                    </p:cmd>
                                  </p:childTnLst>
                                </p:cTn>
                              </p:par>
                              <p:par>
                                <p:cTn id="7" presetID="10" presetClass="entr" presetSubtype="0" fill="hold" nodeType="withEffect">
                                  <p:stCondLst>
                                    <p:cond delay="0"/>
                                  </p:stCondLst>
                                  <p:childTnLst>
                                    <p:set>
                                      <p:cBhvr>
                                        <p:cTn id="8" dur="1" fill="hold">
                                          <p:stCondLst>
                                            <p:cond delay="0"/>
                                          </p:stCondLst>
                                        </p:cTn>
                                        <p:tgtEl>
                                          <p:spTgt spid="44"/>
                                        </p:tgtEl>
                                        <p:attrNameLst>
                                          <p:attrName>style.visibility</p:attrName>
                                        </p:attrNameLst>
                                      </p:cBhvr>
                                      <p:to>
                                        <p:strVal val="visible"/>
                                      </p:to>
                                    </p:set>
                                    <p:animEffect transition="in" filter="fade">
                                      <p:cBhvr>
                                        <p:cTn id="9" dur="1500"/>
                                        <p:tgtEl>
                                          <p:spTgt spid="44"/>
                                        </p:tgtEl>
                                      </p:cBhvr>
                                    </p:animEffect>
                                  </p:childTnLst>
                                </p:cTn>
                              </p:par>
                            </p:childTnLst>
                          </p:cTn>
                        </p:par>
                        <p:par>
                          <p:cTn id="10" fill="hold">
                            <p:stCondLst>
                              <p:cond delay="1500"/>
                            </p:stCondLst>
                            <p:childTnLst>
                              <p:par>
                                <p:cTn id="11" presetID="26" presetClass="emph" presetSubtype="0" fill="hold" nodeType="afterEffect">
                                  <p:stCondLst>
                                    <p:cond delay="0"/>
                                  </p:stCondLst>
                                  <p:childTnLst>
                                    <p:animEffect transition="out" filter="fade">
                                      <p:cBhvr>
                                        <p:cTn id="12" dur="1000" tmFilter="0, 0; .2, .5; .8, .5; 1, 0"/>
                                        <p:tgtEl>
                                          <p:spTgt spid="44"/>
                                        </p:tgtEl>
                                      </p:cBhvr>
                                    </p:animEffect>
                                    <p:animScale>
                                      <p:cBhvr>
                                        <p:cTn id="13" dur="500" autoRev="1" fill="hold"/>
                                        <p:tgtEl>
                                          <p:spTgt spid="44"/>
                                        </p:tgtEl>
                                      </p:cBhvr>
                                      <p:by x="105000" y="105000"/>
                                    </p:animScale>
                                  </p:childTnLst>
                                </p:cTn>
                              </p:par>
                            </p:childTnLst>
                          </p:cTn>
                        </p:par>
                        <p:par>
                          <p:cTn id="14" fill="hold">
                            <p:stCondLst>
                              <p:cond delay="2500"/>
                            </p:stCondLst>
                            <p:childTnLst>
                              <p:par>
                                <p:cTn id="15" presetID="10" presetClass="entr" presetSubtype="0" fill="hold" nodeType="afterEffect">
                                  <p:stCondLst>
                                    <p:cond delay="0"/>
                                  </p:stCondLst>
                                  <p:childTnLst>
                                    <p:set>
                                      <p:cBhvr>
                                        <p:cTn id="16" dur="1" fill="hold">
                                          <p:stCondLst>
                                            <p:cond delay="0"/>
                                          </p:stCondLst>
                                        </p:cTn>
                                        <p:tgtEl>
                                          <p:spTgt spid="38"/>
                                        </p:tgtEl>
                                        <p:attrNameLst>
                                          <p:attrName>style.visibility</p:attrName>
                                        </p:attrNameLst>
                                      </p:cBhvr>
                                      <p:to>
                                        <p:strVal val="visible"/>
                                      </p:to>
                                    </p:set>
                                    <p:animEffect transition="in" filter="fade">
                                      <p:cBhvr>
                                        <p:cTn id="17" dur="800"/>
                                        <p:tgtEl>
                                          <p:spTgt spid="38"/>
                                        </p:tgtEl>
                                      </p:cBhvr>
                                    </p:animEffect>
                                  </p:childTnLst>
                                </p:cTn>
                              </p:par>
                            </p:childTnLst>
                          </p:cTn>
                        </p:par>
                        <p:par>
                          <p:cTn id="18" fill="hold">
                            <p:stCondLst>
                              <p:cond delay="3300"/>
                            </p:stCondLst>
                            <p:childTnLst>
                              <p:par>
                                <p:cTn id="19" presetID="26" presetClass="emph" presetSubtype="0" fill="hold" nodeType="afterEffect">
                                  <p:stCondLst>
                                    <p:cond delay="0"/>
                                  </p:stCondLst>
                                  <p:childTnLst>
                                    <p:animEffect transition="out" filter="fade">
                                      <p:cBhvr>
                                        <p:cTn id="20" dur="1000" tmFilter="0, 0; .2, .5; .8, .5; 1, 0"/>
                                        <p:tgtEl>
                                          <p:spTgt spid="38"/>
                                        </p:tgtEl>
                                      </p:cBhvr>
                                    </p:animEffect>
                                    <p:animScale>
                                      <p:cBhvr>
                                        <p:cTn id="21" dur="500" autoRev="1" fill="hold"/>
                                        <p:tgtEl>
                                          <p:spTgt spid="38"/>
                                        </p:tgtEl>
                                      </p:cBhvr>
                                      <p:by x="105000" y="105000"/>
                                    </p:animScale>
                                  </p:childTnLst>
                                </p:cTn>
                              </p:par>
                            </p:childTnLst>
                          </p:cTn>
                        </p:par>
                        <p:par>
                          <p:cTn id="22" fill="hold">
                            <p:stCondLst>
                              <p:cond delay="4300"/>
                            </p:stCondLst>
                            <p:childTnLst>
                              <p:par>
                                <p:cTn id="23" presetID="10" presetClass="entr" presetSubtype="0" fill="hold" nodeType="afterEffect">
                                  <p:stCondLst>
                                    <p:cond delay="0"/>
                                  </p:stCondLst>
                                  <p:childTnLst>
                                    <p:set>
                                      <p:cBhvr>
                                        <p:cTn id="24" dur="1" fill="hold">
                                          <p:stCondLst>
                                            <p:cond delay="0"/>
                                          </p:stCondLst>
                                        </p:cTn>
                                        <p:tgtEl>
                                          <p:spTgt spid="60"/>
                                        </p:tgtEl>
                                        <p:attrNameLst>
                                          <p:attrName>style.visibility</p:attrName>
                                        </p:attrNameLst>
                                      </p:cBhvr>
                                      <p:to>
                                        <p:strVal val="visible"/>
                                      </p:to>
                                    </p:set>
                                    <p:animEffect transition="in" filter="fade">
                                      <p:cBhvr>
                                        <p:cTn id="25" dur="1000"/>
                                        <p:tgtEl>
                                          <p:spTgt spid="60"/>
                                        </p:tgtEl>
                                      </p:cBhvr>
                                    </p:animEffect>
                                  </p:childTnLst>
                                </p:cTn>
                              </p:par>
                            </p:childTnLst>
                          </p:cTn>
                        </p:par>
                        <p:par>
                          <p:cTn id="26" fill="hold">
                            <p:stCondLst>
                              <p:cond delay="5300"/>
                            </p:stCondLst>
                            <p:childTnLst>
                              <p:par>
                                <p:cTn id="27" presetID="26" presetClass="emph" presetSubtype="0" fill="hold" nodeType="afterEffect">
                                  <p:stCondLst>
                                    <p:cond delay="0"/>
                                  </p:stCondLst>
                                  <p:childTnLst>
                                    <p:animEffect transition="out" filter="fade">
                                      <p:cBhvr>
                                        <p:cTn id="28" dur="1000" tmFilter="0, 0; .2, .5; .8, .5; 1, 0"/>
                                        <p:tgtEl>
                                          <p:spTgt spid="60"/>
                                        </p:tgtEl>
                                      </p:cBhvr>
                                    </p:animEffect>
                                    <p:animScale>
                                      <p:cBhvr>
                                        <p:cTn id="29" dur="500" autoRev="1" fill="hold"/>
                                        <p:tgtEl>
                                          <p:spTgt spid="60"/>
                                        </p:tgtEl>
                                      </p:cBhvr>
                                      <p:by x="105000" y="105000"/>
                                    </p:animScale>
                                  </p:childTnLst>
                                </p:cTn>
                              </p:par>
                            </p:childTnLst>
                          </p:cTn>
                        </p:par>
                        <p:par>
                          <p:cTn id="30" fill="hold">
                            <p:stCondLst>
                              <p:cond delay="6300"/>
                            </p:stCondLst>
                            <p:childTnLst>
                              <p:par>
                                <p:cTn id="31" presetID="32" presetClass="emph" presetSubtype="0" fill="hold" nodeType="afterEffect">
                                  <p:stCondLst>
                                    <p:cond delay="0"/>
                                  </p:stCondLst>
                                  <p:childTnLst>
                                    <p:animRot by="120000">
                                      <p:cBhvr>
                                        <p:cTn id="32" dur="100" fill="hold">
                                          <p:stCondLst>
                                            <p:cond delay="0"/>
                                          </p:stCondLst>
                                        </p:cTn>
                                        <p:tgtEl>
                                          <p:spTgt spid="60"/>
                                        </p:tgtEl>
                                        <p:attrNameLst>
                                          <p:attrName>r</p:attrName>
                                        </p:attrNameLst>
                                      </p:cBhvr>
                                    </p:animRot>
                                    <p:animRot by="-240000">
                                      <p:cBhvr>
                                        <p:cTn id="33" dur="200" fill="hold">
                                          <p:stCondLst>
                                            <p:cond delay="200"/>
                                          </p:stCondLst>
                                        </p:cTn>
                                        <p:tgtEl>
                                          <p:spTgt spid="60"/>
                                        </p:tgtEl>
                                        <p:attrNameLst>
                                          <p:attrName>r</p:attrName>
                                        </p:attrNameLst>
                                      </p:cBhvr>
                                    </p:animRot>
                                    <p:animRot by="240000">
                                      <p:cBhvr>
                                        <p:cTn id="34" dur="200" fill="hold">
                                          <p:stCondLst>
                                            <p:cond delay="400"/>
                                          </p:stCondLst>
                                        </p:cTn>
                                        <p:tgtEl>
                                          <p:spTgt spid="60"/>
                                        </p:tgtEl>
                                        <p:attrNameLst>
                                          <p:attrName>r</p:attrName>
                                        </p:attrNameLst>
                                      </p:cBhvr>
                                    </p:animRot>
                                    <p:animRot by="-240000">
                                      <p:cBhvr>
                                        <p:cTn id="35" dur="200" fill="hold">
                                          <p:stCondLst>
                                            <p:cond delay="600"/>
                                          </p:stCondLst>
                                        </p:cTn>
                                        <p:tgtEl>
                                          <p:spTgt spid="60"/>
                                        </p:tgtEl>
                                        <p:attrNameLst>
                                          <p:attrName>r</p:attrName>
                                        </p:attrNameLst>
                                      </p:cBhvr>
                                    </p:animRot>
                                    <p:animRot by="120000">
                                      <p:cBhvr>
                                        <p:cTn id="36" dur="200" fill="hold">
                                          <p:stCondLst>
                                            <p:cond delay="800"/>
                                          </p:stCondLst>
                                        </p:cTn>
                                        <p:tgtEl>
                                          <p:spTgt spid="60"/>
                                        </p:tgtEl>
                                        <p:attrNameLst>
                                          <p:attrName>r</p:attrName>
                                        </p:attrNameLst>
                                      </p:cBhvr>
                                    </p:animRot>
                                  </p:childTnLst>
                                </p:cTn>
                              </p:par>
                            </p:childTnLst>
                          </p:cTn>
                        </p:par>
                        <p:par>
                          <p:cTn id="37" fill="hold">
                            <p:stCondLst>
                              <p:cond delay="7300"/>
                            </p:stCondLst>
                            <p:childTnLst>
                              <p:par>
                                <p:cTn id="38" presetID="10" presetClass="entr" presetSubtype="0" fill="hold" nodeType="afterEffect">
                                  <p:stCondLst>
                                    <p:cond delay="0"/>
                                  </p:stCondLst>
                                  <p:childTnLst>
                                    <p:set>
                                      <p:cBhvr>
                                        <p:cTn id="39" dur="1" fill="hold">
                                          <p:stCondLst>
                                            <p:cond delay="0"/>
                                          </p:stCondLst>
                                        </p:cTn>
                                        <p:tgtEl>
                                          <p:spTgt spid="104"/>
                                        </p:tgtEl>
                                        <p:attrNameLst>
                                          <p:attrName>style.visibility</p:attrName>
                                        </p:attrNameLst>
                                      </p:cBhvr>
                                      <p:to>
                                        <p:strVal val="visible"/>
                                      </p:to>
                                    </p:set>
                                    <p:animEffect transition="in" filter="fade">
                                      <p:cBhvr>
                                        <p:cTn id="40" dur="1000"/>
                                        <p:tgtEl>
                                          <p:spTgt spid="104"/>
                                        </p:tgtEl>
                                      </p:cBhvr>
                                    </p:animEffect>
                                  </p:childTnLst>
                                </p:cTn>
                              </p:par>
                            </p:childTnLst>
                          </p:cTn>
                        </p:par>
                        <p:par>
                          <p:cTn id="41" fill="hold">
                            <p:stCondLst>
                              <p:cond delay="8300"/>
                            </p:stCondLst>
                            <p:childTnLst>
                              <p:par>
                                <p:cTn id="42" presetID="10" presetClass="entr" presetSubtype="0" fill="hold" nodeType="afterEffect">
                                  <p:stCondLst>
                                    <p:cond delay="0"/>
                                  </p:stCondLst>
                                  <p:childTnLst>
                                    <p:set>
                                      <p:cBhvr>
                                        <p:cTn id="43" dur="1" fill="hold">
                                          <p:stCondLst>
                                            <p:cond delay="0"/>
                                          </p:stCondLst>
                                        </p:cTn>
                                        <p:tgtEl>
                                          <p:spTgt spid="2"/>
                                        </p:tgtEl>
                                        <p:attrNameLst>
                                          <p:attrName>style.visibility</p:attrName>
                                        </p:attrNameLst>
                                      </p:cBhvr>
                                      <p:to>
                                        <p:strVal val="visible"/>
                                      </p:to>
                                    </p:set>
                                    <p:animEffect transition="in" filter="fade">
                                      <p:cBhvr>
                                        <p:cTn id="44" dur="1000"/>
                                        <p:tgtEl>
                                          <p:spTgt spid="2"/>
                                        </p:tgtEl>
                                      </p:cBhvr>
                                    </p:animEffect>
                                  </p:childTnLst>
                                </p:cTn>
                              </p:par>
                            </p:childTnLst>
                          </p:cTn>
                        </p:par>
                        <p:par>
                          <p:cTn id="45" fill="hold">
                            <p:stCondLst>
                              <p:cond delay="9300"/>
                            </p:stCondLst>
                            <p:childTnLst>
                              <p:par>
                                <p:cTn id="46" presetID="10" presetClass="entr" presetSubtype="0" fill="hold" nodeType="afterEffect">
                                  <p:stCondLst>
                                    <p:cond delay="1000"/>
                                  </p:stCondLst>
                                  <p:childTnLst>
                                    <p:set>
                                      <p:cBhvr>
                                        <p:cTn id="47" dur="1" fill="hold">
                                          <p:stCondLst>
                                            <p:cond delay="0"/>
                                          </p:stCondLst>
                                        </p:cTn>
                                        <p:tgtEl>
                                          <p:spTgt spid="111"/>
                                        </p:tgtEl>
                                        <p:attrNameLst>
                                          <p:attrName>style.visibility</p:attrName>
                                        </p:attrNameLst>
                                      </p:cBhvr>
                                      <p:to>
                                        <p:strVal val="visible"/>
                                      </p:to>
                                    </p:set>
                                    <p:animEffect transition="in" filter="fade">
                                      <p:cBhvr>
                                        <p:cTn id="48" dur="1750"/>
                                        <p:tgtEl>
                                          <p:spTgt spid="111"/>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80000" numSld="999" showWhenStopped="0">
                <p:cTn id="49" fill="hold" display="0">
                  <p:stCondLst>
                    <p:cond delay="indefinite"/>
                  </p:stCondLst>
                  <p:endCondLst>
                    <p:cond evt="onStopAudio" delay="0">
                      <p:tgtEl>
                        <p:sldTgt/>
                      </p:tgtEl>
                    </p:cond>
                  </p:endCondLst>
                </p:cTn>
                <p:tgtEl>
                  <p:spTgt spid="47"/>
                </p:tgtEl>
              </p:cMediaNode>
            </p:audio>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背景上">
            <a:extLst>
              <a:ext uri="{FF2B5EF4-FFF2-40B4-BE49-F238E27FC236}">
                <a16:creationId xmlns:a16="http://schemas.microsoft.com/office/drawing/2014/main" id="{480BA6D3-3387-4C7D-80E0-43567F708E21}"/>
              </a:ext>
            </a:extLst>
          </p:cNvPr>
          <p:cNvPicPr>
            <a:picLocks noChangeAspect="1"/>
          </p:cNvPicPr>
          <p:nvPr/>
        </p:nvPicPr>
        <p:blipFill>
          <a:blip r:embed="rId4">
            <a:duotone>
              <a:schemeClr val="accent4">
                <a:shade val="45000"/>
                <a:satMod val="135000"/>
              </a:schemeClr>
              <a:prstClr val="white"/>
            </a:duotone>
            <a:extLst>
              <a:ext uri="{BEBA8EAE-BF5A-486C-A8C5-ECC9F3942E4B}">
                <a14:imgProps xmlns:a14="http://schemas.microsoft.com/office/drawing/2010/main">
                  <a14:imgLayer r:embed="rId5">
                    <a14:imgEffect>
                      <a14:brightnessContrast bright="20000" contrast="-40000"/>
                    </a14:imgEffect>
                  </a14:imgLayer>
                </a14:imgProps>
              </a:ext>
              <a:ext uri="{28A0092B-C50C-407E-A947-70E740481C1C}">
                <a14:useLocalDpi xmlns:a14="http://schemas.microsoft.com/office/drawing/2010/main" val="0"/>
              </a:ext>
            </a:extLst>
          </a:blip>
          <a:stretch>
            <a:fillRect/>
          </a:stretch>
        </p:blipFill>
        <p:spPr>
          <a:xfrm>
            <a:off x="0" y="0"/>
            <a:ext cx="12192000" cy="4744720"/>
          </a:xfrm>
          <a:prstGeom prst="rect">
            <a:avLst/>
          </a:prstGeom>
        </p:spPr>
      </p:pic>
      <p:pic>
        <p:nvPicPr>
          <p:cNvPr id="40" name="背景下">
            <a:extLst>
              <a:ext uri="{FF2B5EF4-FFF2-40B4-BE49-F238E27FC236}">
                <a16:creationId xmlns:a16="http://schemas.microsoft.com/office/drawing/2014/main" id="{E93D45DA-12BF-4B5F-93F5-A3F0D7D87D03}"/>
              </a:ext>
            </a:extLst>
          </p:cNvPr>
          <p:cNvPicPr>
            <a:picLocks noChangeAspect="1"/>
          </p:cNvPicPr>
          <p:nvPr/>
        </p:nvPicPr>
        <p:blipFill rotWithShape="1">
          <a:blip r:embed="rId4">
            <a:duotone>
              <a:schemeClr val="accent4">
                <a:shade val="45000"/>
                <a:satMod val="135000"/>
              </a:schemeClr>
              <a:prstClr val="white"/>
            </a:duotone>
            <a:extLst>
              <a:ext uri="{BEBA8EAE-BF5A-486C-A8C5-ECC9F3942E4B}">
                <a14:imgProps xmlns:a14="http://schemas.microsoft.com/office/drawing/2010/main">
                  <a14:imgLayer r:embed="rId5">
                    <a14:imgEffect>
                      <a14:brightnessContrast bright="20000" contrast="-40000"/>
                    </a14:imgEffect>
                  </a14:imgLayer>
                </a14:imgProps>
              </a:ext>
              <a:ext uri="{28A0092B-C50C-407E-A947-70E740481C1C}">
                <a14:useLocalDpi xmlns:a14="http://schemas.microsoft.com/office/drawing/2010/main" val="0"/>
              </a:ext>
            </a:extLst>
          </a:blip>
          <a:srcRect b="79543"/>
          <a:stretch/>
        </p:blipFill>
        <p:spPr>
          <a:xfrm>
            <a:off x="0" y="4650899"/>
            <a:ext cx="12192000" cy="2211720"/>
          </a:xfrm>
          <a:prstGeom prst="rect">
            <a:avLst/>
          </a:prstGeom>
        </p:spPr>
      </p:pic>
      <p:pic>
        <p:nvPicPr>
          <p:cNvPr id="184" name="大阪画像">
            <a:extLst>
              <a:ext uri="{FF2B5EF4-FFF2-40B4-BE49-F238E27FC236}">
                <a16:creationId xmlns:a16="http://schemas.microsoft.com/office/drawing/2014/main" id="{7CC00F74-5181-41FD-9A7A-C20DE667E341}"/>
              </a:ext>
            </a:extLst>
          </p:cNvPr>
          <p:cNvPicPr>
            <a:picLocks noChangeAspect="1"/>
          </p:cNvPicPr>
          <p:nvPr/>
        </p:nvPicPr>
        <p:blipFill rotWithShape="1">
          <a:blip r:embed="rId6">
            <a:alphaModFix amt="35000"/>
            <a:extLst>
              <a:ext uri="{BEBA8EAE-BF5A-486C-A8C5-ECC9F3942E4B}">
                <a14:imgProps xmlns:a14="http://schemas.microsoft.com/office/drawing/2010/main">
                  <a14:imgLayer r:embed="rId7">
                    <a14:imgEffect>
                      <a14:colorTemperature colorTemp="7200"/>
                    </a14:imgEffect>
                    <a14:imgEffect>
                      <a14:brightnessContrast contrast="40000"/>
                    </a14:imgEffect>
                  </a14:imgLayer>
                </a14:imgProps>
              </a:ext>
              <a:ext uri="{28A0092B-C50C-407E-A947-70E740481C1C}">
                <a14:useLocalDpi xmlns:a14="http://schemas.microsoft.com/office/drawing/2010/main" val="0"/>
              </a:ext>
            </a:extLst>
          </a:blip>
          <a:srcRect b="1008"/>
          <a:stretch/>
        </p:blipFill>
        <p:spPr>
          <a:xfrm>
            <a:off x="629075" y="475530"/>
            <a:ext cx="10908815" cy="6382470"/>
          </a:xfrm>
          <a:prstGeom prst="rect">
            <a:avLst/>
          </a:prstGeom>
        </p:spPr>
      </p:pic>
      <p:pic>
        <p:nvPicPr>
          <p:cNvPr id="4" name="問題に戻る">
            <a:hlinkClick r:id="rId8" action="ppaction://hlinksldjump"/>
            <a:extLst>
              <a:ext uri="{FF2B5EF4-FFF2-40B4-BE49-F238E27FC236}">
                <a16:creationId xmlns:a16="http://schemas.microsoft.com/office/drawing/2014/main" id="{686640A0-3A7F-4B51-9AD2-5834585E12BD}"/>
              </a:ext>
            </a:extLst>
          </p:cNvPr>
          <p:cNvPicPr>
            <a:picLocks noChangeAspect="1"/>
          </p:cNvPicPr>
          <p:nvPr/>
        </p:nvPicPr>
        <p:blipFill>
          <a:blip r:embed="rId9"/>
          <a:stretch>
            <a:fillRect/>
          </a:stretch>
        </p:blipFill>
        <p:spPr>
          <a:xfrm>
            <a:off x="498469" y="5801337"/>
            <a:ext cx="2499577" cy="847417"/>
          </a:xfrm>
          <a:prstGeom prst="rect">
            <a:avLst/>
          </a:prstGeom>
        </p:spPr>
      </p:pic>
      <p:pic>
        <p:nvPicPr>
          <p:cNvPr id="8" name="次に進む">
            <a:hlinkClick r:id="rId10" action="ppaction://hlinksldjump"/>
            <a:extLst>
              <a:ext uri="{FF2B5EF4-FFF2-40B4-BE49-F238E27FC236}">
                <a16:creationId xmlns:a16="http://schemas.microsoft.com/office/drawing/2014/main" id="{05904157-4AA5-4E58-9970-34B610CFF190}"/>
              </a:ext>
            </a:extLst>
          </p:cNvPr>
          <p:cNvPicPr>
            <a:picLocks noChangeAspect="1"/>
          </p:cNvPicPr>
          <p:nvPr/>
        </p:nvPicPr>
        <p:blipFill>
          <a:blip r:embed="rId11"/>
          <a:stretch>
            <a:fillRect/>
          </a:stretch>
        </p:blipFill>
        <p:spPr>
          <a:xfrm>
            <a:off x="9386334" y="5723113"/>
            <a:ext cx="2505673" cy="847417"/>
          </a:xfrm>
          <a:prstGeom prst="rect">
            <a:avLst/>
          </a:prstGeom>
        </p:spPr>
      </p:pic>
      <p:pic>
        <p:nvPicPr>
          <p:cNvPr id="43" name="スタートに戻る">
            <a:hlinkClick r:id="rId12" action="ppaction://hlinksldjump"/>
            <a:extLst>
              <a:ext uri="{FF2B5EF4-FFF2-40B4-BE49-F238E27FC236}">
                <a16:creationId xmlns:a16="http://schemas.microsoft.com/office/drawing/2014/main" id="{0CA7BC39-2510-4555-B722-5399ECC72751}"/>
              </a:ext>
            </a:extLst>
          </p:cNvPr>
          <p:cNvPicPr>
            <a:picLocks noChangeAspect="1"/>
          </p:cNvPicPr>
          <p:nvPr/>
        </p:nvPicPr>
        <p:blipFill>
          <a:blip r:embed="rId13"/>
          <a:stretch>
            <a:fillRect/>
          </a:stretch>
        </p:blipFill>
        <p:spPr>
          <a:xfrm>
            <a:off x="538413" y="409528"/>
            <a:ext cx="2499577" cy="847417"/>
          </a:xfrm>
          <a:prstGeom prst="rect">
            <a:avLst/>
          </a:prstGeom>
        </p:spPr>
      </p:pic>
      <p:grpSp>
        <p:nvGrpSpPr>
          <p:cNvPr id="62" name="ざんねん">
            <a:extLst>
              <a:ext uri="{FF2B5EF4-FFF2-40B4-BE49-F238E27FC236}">
                <a16:creationId xmlns:a16="http://schemas.microsoft.com/office/drawing/2014/main" id="{03488739-F089-40D2-A231-07FDDB106477}"/>
              </a:ext>
            </a:extLst>
          </p:cNvPr>
          <p:cNvGrpSpPr/>
          <p:nvPr/>
        </p:nvGrpSpPr>
        <p:grpSpPr>
          <a:xfrm>
            <a:off x="4202589" y="371938"/>
            <a:ext cx="3520759" cy="1122290"/>
            <a:chOff x="2936069" y="705555"/>
            <a:chExt cx="3520759" cy="1122290"/>
          </a:xfrm>
        </p:grpSpPr>
        <p:sp>
          <p:nvSpPr>
            <p:cNvPr id="63" name="ざんねん">
              <a:extLst>
                <a:ext uri="{FF2B5EF4-FFF2-40B4-BE49-F238E27FC236}">
                  <a16:creationId xmlns:a16="http://schemas.microsoft.com/office/drawing/2014/main" id="{1546E1C9-5A1A-4DB2-8889-2AF3A7E7DFFF}"/>
                </a:ext>
              </a:extLst>
            </p:cNvPr>
            <p:cNvSpPr txBox="1"/>
            <p:nvPr/>
          </p:nvSpPr>
          <p:spPr>
            <a:xfrm>
              <a:off x="3875973" y="850006"/>
              <a:ext cx="2580855" cy="769441"/>
            </a:xfrm>
            <a:prstGeom prst="rect">
              <a:avLst/>
            </a:prstGeom>
            <a:noFill/>
          </p:spPr>
          <p:txBody>
            <a:bodyPr wrap="square" rtlCol="0">
              <a:spAutoFit/>
            </a:bodyPr>
            <a:lstStyle/>
            <a:p>
              <a:r>
                <a:rPr kumimoji="1" lang="ja-JP" altLang="en-US" sz="4400" dirty="0">
                  <a:solidFill>
                    <a:schemeClr val="tx2">
                      <a:lumMod val="25000"/>
                    </a:schemeClr>
                  </a:solidFill>
                  <a:latin typeface="HGS創英角ﾎﾟｯﾌﾟ体" panose="040B0A00000000000000" pitchFamily="50" charset="-128"/>
                  <a:ea typeface="HGS創英角ﾎﾟｯﾌﾟ体" panose="040B0A00000000000000" pitchFamily="50" charset="-128"/>
                </a:rPr>
                <a:t>ざんねん</a:t>
              </a:r>
            </a:p>
          </p:txBody>
        </p:sp>
        <p:sp>
          <p:nvSpPr>
            <p:cNvPr id="64" name="×">
              <a:extLst>
                <a:ext uri="{FF2B5EF4-FFF2-40B4-BE49-F238E27FC236}">
                  <a16:creationId xmlns:a16="http://schemas.microsoft.com/office/drawing/2014/main" id="{A114213D-CEAD-4B59-9455-45322582F7CC}"/>
                </a:ext>
              </a:extLst>
            </p:cNvPr>
            <p:cNvSpPr/>
            <p:nvPr/>
          </p:nvSpPr>
          <p:spPr>
            <a:xfrm>
              <a:off x="2936069" y="705555"/>
              <a:ext cx="1045512" cy="1122290"/>
            </a:xfrm>
            <a:prstGeom prst="mathMultiply">
              <a:avLst>
                <a:gd name="adj1" fmla="val 19353"/>
              </a:avLst>
            </a:prstGeom>
            <a:solidFill>
              <a:srgbClr val="3399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pic>
        <p:nvPicPr>
          <p:cNvPr id="65" name="blip01 (1)">
            <a:hlinkClick r:id="" action="ppaction://media"/>
            <a:extLst>
              <a:ext uri="{FF2B5EF4-FFF2-40B4-BE49-F238E27FC236}">
                <a16:creationId xmlns:a16="http://schemas.microsoft.com/office/drawing/2014/main" id="{76D047B9-3E6C-4712-A59C-FD74E845E9F2}"/>
              </a:ext>
            </a:extLst>
          </p:cNvPr>
          <p:cNvPicPr>
            <a:picLocks noChangeAspect="1"/>
          </p:cNvPicPr>
          <p:nvPr>
            <a:audioFile r:link="rId2"/>
            <p:extLst>
              <p:ext uri="{DAA4B4D4-6D71-4841-9C94-3DE7FCFB9230}">
                <p14:media xmlns:p14="http://schemas.microsoft.com/office/powerpoint/2010/main" r:embed="rId1"/>
              </p:ext>
            </p:extLst>
          </p:nvPr>
        </p:nvPicPr>
        <p:blipFill>
          <a:blip r:embed="rId14"/>
          <a:stretch>
            <a:fillRect/>
          </a:stretch>
        </p:blipFill>
        <p:spPr>
          <a:xfrm>
            <a:off x="3535248" y="715009"/>
            <a:ext cx="609600" cy="609600"/>
          </a:xfrm>
          <a:prstGeom prst="rect">
            <a:avLst/>
          </a:prstGeom>
        </p:spPr>
      </p:pic>
      <p:grpSp>
        <p:nvGrpSpPr>
          <p:cNvPr id="154" name="「音楽をきく」ことです。">
            <a:extLst>
              <a:ext uri="{FF2B5EF4-FFF2-40B4-BE49-F238E27FC236}">
                <a16:creationId xmlns:a16="http://schemas.microsoft.com/office/drawing/2014/main" id="{1D35EFD0-F35A-4A83-A2D6-23F09C298953}"/>
              </a:ext>
            </a:extLst>
          </p:cNvPr>
          <p:cNvGrpSpPr/>
          <p:nvPr/>
        </p:nvGrpSpPr>
        <p:grpSpPr>
          <a:xfrm>
            <a:off x="5248693" y="2202427"/>
            <a:ext cx="6457227" cy="783628"/>
            <a:chOff x="1500587" y="1722887"/>
            <a:chExt cx="10583199" cy="680789"/>
          </a:xfrm>
        </p:grpSpPr>
        <p:sp>
          <p:nvSpPr>
            <p:cNvPr id="155" name="「音楽をきく」ことです。">
              <a:extLst>
                <a:ext uri="{FF2B5EF4-FFF2-40B4-BE49-F238E27FC236}">
                  <a16:creationId xmlns:a16="http://schemas.microsoft.com/office/drawing/2014/main" id="{A6AB655D-FC48-4B7E-99C8-DDFD6553C85E}"/>
                </a:ext>
              </a:extLst>
            </p:cNvPr>
            <p:cNvSpPr txBox="1"/>
            <p:nvPr/>
          </p:nvSpPr>
          <p:spPr>
            <a:xfrm>
              <a:off x="1500587" y="1842166"/>
              <a:ext cx="10583199" cy="561510"/>
            </a:xfrm>
            <a:prstGeom prst="rect">
              <a:avLst/>
            </a:prstGeom>
            <a:noFill/>
          </p:spPr>
          <p:txBody>
            <a:bodyPr wrap="square" rtlCol="0">
              <a:spAutoFit/>
            </a:bodyPr>
            <a:lstStyle/>
            <a:p>
              <a:pPr lvl="0" algn="dist"/>
              <a:r>
                <a:rPr kumimoji="1" lang="ja-JP" altLang="en-US" sz="3600" dirty="0">
                  <a:solidFill>
                    <a:schemeClr val="tx2">
                      <a:lumMod val="25000"/>
                    </a:schemeClr>
                  </a:solidFill>
                  <a:latin typeface="HGS創英角ﾎﾟｯﾌﾟ体" panose="040B0A00000000000000" pitchFamily="50" charset="-128"/>
                  <a:ea typeface="HGS創英角ﾎﾟｯﾌﾟ体" panose="040B0A00000000000000" pitchFamily="50" charset="-128"/>
                </a:rPr>
                <a:t>「音楽をきく」ことです。</a:t>
              </a:r>
            </a:p>
          </p:txBody>
        </p:sp>
        <p:sp>
          <p:nvSpPr>
            <p:cNvPr id="156" name="おんがく">
              <a:extLst>
                <a:ext uri="{FF2B5EF4-FFF2-40B4-BE49-F238E27FC236}">
                  <a16:creationId xmlns:a16="http://schemas.microsoft.com/office/drawing/2014/main" id="{513837CC-4D7C-40DA-B601-EC8E86BB7BB3}"/>
                </a:ext>
              </a:extLst>
            </p:cNvPr>
            <p:cNvSpPr txBox="1"/>
            <p:nvPr/>
          </p:nvSpPr>
          <p:spPr>
            <a:xfrm>
              <a:off x="2445763" y="1722887"/>
              <a:ext cx="1744146" cy="267386"/>
            </a:xfrm>
            <a:prstGeom prst="rect">
              <a:avLst/>
            </a:prstGeom>
            <a:noFill/>
          </p:spPr>
          <p:txBody>
            <a:bodyPr wrap="square" rtlCol="0">
              <a:spAutoFit/>
            </a:bodyPr>
            <a:lstStyle/>
            <a:p>
              <a:pPr algn="dist"/>
              <a:r>
                <a:rPr kumimoji="1" lang="ja-JP" altLang="en-US" sz="1400" dirty="0">
                  <a:solidFill>
                    <a:schemeClr val="tx2">
                      <a:lumMod val="25000"/>
                    </a:schemeClr>
                  </a:solidFill>
                  <a:latin typeface="HGS創英角ﾎﾟｯﾌﾟ体" panose="040B0A00000000000000" pitchFamily="50" charset="-128"/>
                  <a:ea typeface="HGS創英角ﾎﾟｯﾌﾟ体" panose="040B0A00000000000000" pitchFamily="50" charset="-128"/>
                </a:rPr>
                <a:t>おんがく</a:t>
              </a:r>
            </a:p>
          </p:txBody>
        </p:sp>
      </p:grpSp>
      <p:grpSp>
        <p:nvGrpSpPr>
          <p:cNvPr id="157" name="一番たくさんの人が楽しんでいるのは、">
            <a:extLst>
              <a:ext uri="{FF2B5EF4-FFF2-40B4-BE49-F238E27FC236}">
                <a16:creationId xmlns:a16="http://schemas.microsoft.com/office/drawing/2014/main" id="{A8409FDE-2913-4625-BBAB-FD91E648D602}"/>
              </a:ext>
            </a:extLst>
          </p:cNvPr>
          <p:cNvGrpSpPr/>
          <p:nvPr/>
        </p:nvGrpSpPr>
        <p:grpSpPr>
          <a:xfrm>
            <a:off x="562546" y="1396989"/>
            <a:ext cx="9487057" cy="818418"/>
            <a:chOff x="2266705" y="1543993"/>
            <a:chExt cx="9487057" cy="818418"/>
          </a:xfrm>
        </p:grpSpPr>
        <p:grpSp>
          <p:nvGrpSpPr>
            <p:cNvPr id="158" name="大阪府内で一番高いのは・・・">
              <a:extLst>
                <a:ext uri="{FF2B5EF4-FFF2-40B4-BE49-F238E27FC236}">
                  <a16:creationId xmlns:a16="http://schemas.microsoft.com/office/drawing/2014/main" id="{DD6BA545-946A-4329-B824-EF2AD8DC9073}"/>
                </a:ext>
              </a:extLst>
            </p:cNvPr>
            <p:cNvGrpSpPr/>
            <p:nvPr/>
          </p:nvGrpSpPr>
          <p:grpSpPr>
            <a:xfrm>
              <a:off x="2266705" y="1570086"/>
              <a:ext cx="9487057" cy="792325"/>
              <a:chOff x="3122813" y="2503874"/>
              <a:chExt cx="9487057" cy="792325"/>
            </a:xfrm>
          </p:grpSpPr>
          <p:sp>
            <p:nvSpPr>
              <p:cNvPr id="160" name="一番たくさんの人が楽しんでいるのは、">
                <a:extLst>
                  <a:ext uri="{FF2B5EF4-FFF2-40B4-BE49-F238E27FC236}">
                    <a16:creationId xmlns:a16="http://schemas.microsoft.com/office/drawing/2014/main" id="{ACF91EE4-1EE7-4352-9CB2-87EA43719378}"/>
                  </a:ext>
                </a:extLst>
              </p:cNvPr>
              <p:cNvSpPr txBox="1"/>
              <p:nvPr/>
            </p:nvSpPr>
            <p:spPr>
              <a:xfrm>
                <a:off x="3122813" y="2649868"/>
                <a:ext cx="9487057" cy="646331"/>
              </a:xfrm>
              <a:prstGeom prst="rect">
                <a:avLst/>
              </a:prstGeom>
              <a:noFill/>
            </p:spPr>
            <p:txBody>
              <a:bodyPr wrap="square" rtlCol="0">
                <a:spAutoFit/>
              </a:bodyPr>
              <a:lstStyle/>
              <a:p>
                <a:pPr lvl="0" algn="dist"/>
                <a:r>
                  <a:rPr lang="ja-JP" altLang="en-US" sz="3600" dirty="0">
                    <a:solidFill>
                      <a:schemeClr val="tx2">
                        <a:lumMod val="25000"/>
                      </a:schemeClr>
                    </a:solidFill>
                    <a:latin typeface="HGS創英角ﾎﾟｯﾌﾟ体" panose="040B0A00000000000000" pitchFamily="50" charset="-128"/>
                    <a:ea typeface="HGS創英角ﾎﾟｯﾌﾟ体" panose="040B0A00000000000000" pitchFamily="50" charset="-128"/>
                  </a:rPr>
                  <a:t>一番たくさんの人が楽しんでいるのは、</a:t>
                </a:r>
                <a:endParaRPr kumimoji="1" lang="ja-JP" altLang="en-US" sz="3600" dirty="0">
                  <a:solidFill>
                    <a:schemeClr val="tx2">
                      <a:lumMod val="25000"/>
                    </a:schemeClr>
                  </a:solidFill>
                  <a:latin typeface="HGS創英角ﾎﾟｯﾌﾟ体" panose="040B0A00000000000000" pitchFamily="50" charset="-128"/>
                  <a:ea typeface="HGS創英角ﾎﾟｯﾌﾟ体" panose="040B0A00000000000000" pitchFamily="50" charset="-128"/>
                </a:endParaRPr>
              </a:p>
            </p:txBody>
          </p:sp>
          <p:sp>
            <p:nvSpPr>
              <p:cNvPr id="161" name="いちばん">
                <a:extLst>
                  <a:ext uri="{FF2B5EF4-FFF2-40B4-BE49-F238E27FC236}">
                    <a16:creationId xmlns:a16="http://schemas.microsoft.com/office/drawing/2014/main" id="{CEEDF08A-0681-4844-90D4-E3D13B4D5067}"/>
                  </a:ext>
                </a:extLst>
              </p:cNvPr>
              <p:cNvSpPr txBox="1"/>
              <p:nvPr/>
            </p:nvSpPr>
            <p:spPr>
              <a:xfrm>
                <a:off x="3122814" y="2503874"/>
                <a:ext cx="1085443" cy="307777"/>
              </a:xfrm>
              <a:prstGeom prst="rect">
                <a:avLst/>
              </a:prstGeom>
              <a:noFill/>
            </p:spPr>
            <p:txBody>
              <a:bodyPr wrap="square" rtlCol="0">
                <a:spAutoFit/>
              </a:bodyPr>
              <a:lstStyle/>
              <a:p>
                <a:pPr algn="dist"/>
                <a:r>
                  <a:rPr kumimoji="1" lang="ja-JP" altLang="en-US" sz="1400" dirty="0">
                    <a:solidFill>
                      <a:schemeClr val="tx2">
                        <a:lumMod val="25000"/>
                      </a:schemeClr>
                    </a:solidFill>
                    <a:latin typeface="HGS創英角ﾎﾟｯﾌﾟ体" panose="040B0A00000000000000" pitchFamily="50" charset="-128"/>
                    <a:ea typeface="HGS創英角ﾎﾟｯﾌﾟ体" panose="040B0A00000000000000" pitchFamily="50" charset="-128"/>
                  </a:rPr>
                  <a:t>いちばん</a:t>
                </a:r>
              </a:p>
            </p:txBody>
          </p:sp>
          <p:sp>
            <p:nvSpPr>
              <p:cNvPr id="162" name="ひと">
                <a:extLst>
                  <a:ext uri="{FF2B5EF4-FFF2-40B4-BE49-F238E27FC236}">
                    <a16:creationId xmlns:a16="http://schemas.microsoft.com/office/drawing/2014/main" id="{302B0072-1AF0-47D2-A399-44E83CBE2E40}"/>
                  </a:ext>
                </a:extLst>
              </p:cNvPr>
              <p:cNvSpPr txBox="1"/>
              <p:nvPr/>
            </p:nvSpPr>
            <p:spPr>
              <a:xfrm>
                <a:off x="6766006" y="2508493"/>
                <a:ext cx="616188" cy="307777"/>
              </a:xfrm>
              <a:prstGeom prst="rect">
                <a:avLst/>
              </a:prstGeom>
              <a:noFill/>
            </p:spPr>
            <p:txBody>
              <a:bodyPr wrap="square" rtlCol="0">
                <a:spAutoFit/>
              </a:bodyPr>
              <a:lstStyle/>
              <a:p>
                <a:pPr algn="dist"/>
                <a:r>
                  <a:rPr kumimoji="1" lang="ja-JP" altLang="en-US" sz="1400" dirty="0">
                    <a:solidFill>
                      <a:schemeClr val="tx2">
                        <a:lumMod val="25000"/>
                      </a:schemeClr>
                    </a:solidFill>
                    <a:latin typeface="HGS創英角ﾎﾟｯﾌﾟ体" panose="040B0A00000000000000" pitchFamily="50" charset="-128"/>
                    <a:ea typeface="HGS創英角ﾎﾟｯﾌﾟ体" panose="040B0A00000000000000" pitchFamily="50" charset="-128"/>
                  </a:rPr>
                  <a:t>ひと</a:t>
                </a:r>
              </a:p>
            </p:txBody>
          </p:sp>
        </p:grpSp>
        <p:sp>
          <p:nvSpPr>
            <p:cNvPr id="159" name="たの">
              <a:extLst>
                <a:ext uri="{FF2B5EF4-FFF2-40B4-BE49-F238E27FC236}">
                  <a16:creationId xmlns:a16="http://schemas.microsoft.com/office/drawing/2014/main" id="{C6D8E0E7-34C3-4CFE-BAEF-64916B90C2AA}"/>
                </a:ext>
              </a:extLst>
            </p:cNvPr>
            <p:cNvSpPr txBox="1"/>
            <p:nvPr/>
          </p:nvSpPr>
          <p:spPr>
            <a:xfrm>
              <a:off x="6958626" y="1543993"/>
              <a:ext cx="565778" cy="307777"/>
            </a:xfrm>
            <a:prstGeom prst="rect">
              <a:avLst/>
            </a:prstGeom>
            <a:noFill/>
          </p:spPr>
          <p:txBody>
            <a:bodyPr wrap="square" rtlCol="0">
              <a:spAutoFit/>
            </a:bodyPr>
            <a:lstStyle/>
            <a:p>
              <a:pPr algn="dist"/>
              <a:r>
                <a:rPr kumimoji="1" lang="ja-JP" altLang="en-US" sz="1400" dirty="0">
                  <a:solidFill>
                    <a:schemeClr val="tx2">
                      <a:lumMod val="25000"/>
                    </a:schemeClr>
                  </a:solidFill>
                  <a:latin typeface="HGS創英角ﾎﾟｯﾌﾟ体" panose="040B0A00000000000000" pitchFamily="50" charset="-128"/>
                  <a:ea typeface="HGS創英角ﾎﾟｯﾌﾟ体" panose="040B0A00000000000000" pitchFamily="50" charset="-128"/>
                </a:rPr>
                <a:t>たの</a:t>
              </a:r>
            </a:p>
          </p:txBody>
        </p:sp>
      </p:grpSp>
      <p:grpSp>
        <p:nvGrpSpPr>
          <p:cNvPr id="163" name="ここで、歯みがきについて・・・">
            <a:extLst>
              <a:ext uri="{FF2B5EF4-FFF2-40B4-BE49-F238E27FC236}">
                <a16:creationId xmlns:a16="http://schemas.microsoft.com/office/drawing/2014/main" id="{2D011227-C0F9-49F4-84B4-047E0B1EAF58}"/>
              </a:ext>
            </a:extLst>
          </p:cNvPr>
          <p:cNvGrpSpPr/>
          <p:nvPr/>
        </p:nvGrpSpPr>
        <p:grpSpPr>
          <a:xfrm>
            <a:off x="835952" y="2724720"/>
            <a:ext cx="4444342" cy="598329"/>
            <a:chOff x="1371563" y="3057225"/>
            <a:chExt cx="3319589" cy="674878"/>
          </a:xfrm>
        </p:grpSpPr>
        <p:sp>
          <p:nvSpPr>
            <p:cNvPr id="164" name="四角形: 角を丸くする 163">
              <a:extLst>
                <a:ext uri="{FF2B5EF4-FFF2-40B4-BE49-F238E27FC236}">
                  <a16:creationId xmlns:a16="http://schemas.microsoft.com/office/drawing/2014/main" id="{58A5E75A-3370-4343-93A2-12CCA64788F6}"/>
                </a:ext>
              </a:extLst>
            </p:cNvPr>
            <p:cNvSpPr/>
            <p:nvPr/>
          </p:nvSpPr>
          <p:spPr>
            <a:xfrm>
              <a:off x="1371563" y="3057225"/>
              <a:ext cx="3319588" cy="674878"/>
            </a:xfrm>
            <a:prstGeom prst="roundRect">
              <a:avLst/>
            </a:prstGeom>
            <a:solidFill>
              <a:srgbClr val="FCFFD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165" name="グループ化 164">
              <a:extLst>
                <a:ext uri="{FF2B5EF4-FFF2-40B4-BE49-F238E27FC236}">
                  <a16:creationId xmlns:a16="http://schemas.microsoft.com/office/drawing/2014/main" id="{BAF35FA2-02B4-4A2D-BB7C-F03C50FC0740}"/>
                </a:ext>
              </a:extLst>
            </p:cNvPr>
            <p:cNvGrpSpPr/>
            <p:nvPr/>
          </p:nvGrpSpPr>
          <p:grpSpPr>
            <a:xfrm>
              <a:off x="1483968" y="3059359"/>
              <a:ext cx="3207184" cy="596238"/>
              <a:chOff x="1370796" y="3298637"/>
              <a:chExt cx="3204321" cy="576296"/>
            </a:xfrm>
          </p:grpSpPr>
          <p:grpSp>
            <p:nvGrpSpPr>
              <p:cNvPr id="166" name="グループ化 165">
                <a:extLst>
                  <a:ext uri="{FF2B5EF4-FFF2-40B4-BE49-F238E27FC236}">
                    <a16:creationId xmlns:a16="http://schemas.microsoft.com/office/drawing/2014/main" id="{749A83C0-E98D-4B82-BFD5-A460DAB861C9}"/>
                  </a:ext>
                </a:extLst>
              </p:cNvPr>
              <p:cNvGrpSpPr/>
              <p:nvPr/>
            </p:nvGrpSpPr>
            <p:grpSpPr>
              <a:xfrm>
                <a:off x="1371078" y="3298637"/>
                <a:ext cx="3204039" cy="576296"/>
                <a:chOff x="1500178" y="2726651"/>
                <a:chExt cx="2914350" cy="731997"/>
              </a:xfrm>
            </p:grpSpPr>
            <p:sp>
              <p:nvSpPr>
                <p:cNvPr id="168" name="年齢別で見てみると・・・">
                  <a:extLst>
                    <a:ext uri="{FF2B5EF4-FFF2-40B4-BE49-F238E27FC236}">
                      <a16:creationId xmlns:a16="http://schemas.microsoft.com/office/drawing/2014/main" id="{826D3DAA-FCBC-43F4-93C3-FC20CB694E43}"/>
                    </a:ext>
                  </a:extLst>
                </p:cNvPr>
                <p:cNvSpPr txBox="1"/>
                <p:nvPr/>
              </p:nvSpPr>
              <p:spPr>
                <a:xfrm>
                  <a:off x="1500178" y="2861974"/>
                  <a:ext cx="2914350" cy="596674"/>
                </a:xfrm>
                <a:prstGeom prst="rect">
                  <a:avLst/>
                </a:prstGeom>
                <a:noFill/>
              </p:spPr>
              <p:txBody>
                <a:bodyPr wrap="square" rtlCol="0">
                  <a:spAutoFit/>
                </a:bodyPr>
                <a:lstStyle/>
                <a:p>
                  <a:pPr lvl="0" algn="dist"/>
                  <a:r>
                    <a:rPr kumimoji="1" lang="ja-JP" altLang="en-US" sz="2200" dirty="0">
                      <a:solidFill>
                        <a:schemeClr val="tx2">
                          <a:lumMod val="25000"/>
                        </a:schemeClr>
                      </a:solidFill>
                      <a:latin typeface="HGS創英角ﾎﾟｯﾌﾟ体" panose="040B0A00000000000000" pitchFamily="50" charset="-128"/>
                      <a:ea typeface="HGS創英角ﾎﾟｯﾌﾟ体" panose="040B0A00000000000000" pitchFamily="50" charset="-128"/>
                    </a:rPr>
                    <a:t>年齢別で見てみると・・・</a:t>
                  </a:r>
                </a:p>
              </p:txBody>
            </p:sp>
            <p:sp>
              <p:nvSpPr>
                <p:cNvPr id="169" name="み">
                  <a:extLst>
                    <a:ext uri="{FF2B5EF4-FFF2-40B4-BE49-F238E27FC236}">
                      <a16:creationId xmlns:a16="http://schemas.microsoft.com/office/drawing/2014/main" id="{13432F26-F357-4325-86C5-539F997C4CFF}"/>
                    </a:ext>
                  </a:extLst>
                </p:cNvPr>
                <p:cNvSpPr txBox="1"/>
                <p:nvPr/>
              </p:nvSpPr>
              <p:spPr>
                <a:xfrm>
                  <a:off x="2459777" y="2726651"/>
                  <a:ext cx="269479" cy="319647"/>
                </a:xfrm>
                <a:prstGeom prst="rect">
                  <a:avLst/>
                </a:prstGeom>
                <a:noFill/>
              </p:spPr>
              <p:txBody>
                <a:bodyPr wrap="square" rtlCol="0">
                  <a:spAutoFit/>
                </a:bodyPr>
                <a:lstStyle/>
                <a:p>
                  <a:pPr algn="dist"/>
                  <a:r>
                    <a:rPr lang="ja-JP" altLang="en-US" sz="900" dirty="0">
                      <a:solidFill>
                        <a:schemeClr val="tx2">
                          <a:lumMod val="25000"/>
                        </a:schemeClr>
                      </a:solidFill>
                      <a:latin typeface="HGS創英角ﾎﾟｯﾌﾟ体" panose="040B0A00000000000000" pitchFamily="50" charset="-128"/>
                      <a:ea typeface="HGS創英角ﾎﾟｯﾌﾟ体" panose="040B0A00000000000000" pitchFamily="50" charset="-128"/>
                    </a:rPr>
                    <a:t>み</a:t>
                  </a:r>
                  <a:endParaRPr kumimoji="1" lang="ja-JP" altLang="en-US" sz="900" dirty="0">
                    <a:solidFill>
                      <a:schemeClr val="tx2">
                        <a:lumMod val="25000"/>
                      </a:schemeClr>
                    </a:solidFill>
                    <a:latin typeface="HGS創英角ﾎﾟｯﾌﾟ体" panose="040B0A00000000000000" pitchFamily="50" charset="-128"/>
                    <a:ea typeface="HGS創英角ﾎﾟｯﾌﾟ体" panose="040B0A00000000000000" pitchFamily="50" charset="-128"/>
                  </a:endParaRPr>
                </a:p>
              </p:txBody>
            </p:sp>
          </p:grpSp>
          <p:sp>
            <p:nvSpPr>
              <p:cNvPr id="167" name="ねんれいべつ">
                <a:extLst>
                  <a:ext uri="{FF2B5EF4-FFF2-40B4-BE49-F238E27FC236}">
                    <a16:creationId xmlns:a16="http://schemas.microsoft.com/office/drawing/2014/main" id="{5C1B81D1-4D78-4819-9EC3-B7147B5962A9}"/>
                  </a:ext>
                </a:extLst>
              </p:cNvPr>
              <p:cNvSpPr txBox="1"/>
              <p:nvPr/>
            </p:nvSpPr>
            <p:spPr>
              <a:xfrm>
                <a:off x="1370796" y="3307339"/>
                <a:ext cx="850265" cy="251656"/>
              </a:xfrm>
              <a:prstGeom prst="rect">
                <a:avLst/>
              </a:prstGeom>
              <a:noFill/>
            </p:spPr>
            <p:txBody>
              <a:bodyPr wrap="square" rtlCol="0">
                <a:spAutoFit/>
              </a:bodyPr>
              <a:lstStyle/>
              <a:p>
                <a:pPr algn="dist"/>
                <a:r>
                  <a:rPr lang="ja-JP" altLang="en-US" sz="900" dirty="0">
                    <a:solidFill>
                      <a:schemeClr val="tx2">
                        <a:lumMod val="25000"/>
                      </a:schemeClr>
                    </a:solidFill>
                    <a:latin typeface="HGS創英角ﾎﾟｯﾌﾟ体" panose="040B0A00000000000000" pitchFamily="50" charset="-128"/>
                    <a:ea typeface="HGS創英角ﾎﾟｯﾌﾟ体" panose="040B0A00000000000000" pitchFamily="50" charset="-128"/>
                  </a:rPr>
                  <a:t>ねんれいべつ</a:t>
                </a:r>
                <a:endParaRPr kumimoji="1" lang="ja-JP" altLang="en-US" sz="900" dirty="0">
                  <a:solidFill>
                    <a:schemeClr val="tx2">
                      <a:lumMod val="25000"/>
                    </a:schemeClr>
                  </a:solidFill>
                  <a:latin typeface="HGS創英角ﾎﾟｯﾌﾟ体" panose="040B0A00000000000000" pitchFamily="50" charset="-128"/>
                  <a:ea typeface="HGS創英角ﾎﾟｯﾌﾟ体" panose="040B0A00000000000000" pitchFamily="50" charset="-128"/>
                </a:endParaRPr>
              </a:p>
            </p:txBody>
          </p:sp>
        </p:grpSp>
      </p:grpSp>
      <p:grpSp>
        <p:nvGrpSpPr>
          <p:cNvPr id="170" name="みんなは普段どんなことをして過ごしているかな？">
            <a:extLst>
              <a:ext uri="{FF2B5EF4-FFF2-40B4-BE49-F238E27FC236}">
                <a16:creationId xmlns:a16="http://schemas.microsoft.com/office/drawing/2014/main" id="{E5FAB620-6767-40C6-9D75-D78C3904D19B}"/>
              </a:ext>
            </a:extLst>
          </p:cNvPr>
          <p:cNvGrpSpPr/>
          <p:nvPr/>
        </p:nvGrpSpPr>
        <p:grpSpPr>
          <a:xfrm>
            <a:off x="1472744" y="4867385"/>
            <a:ext cx="9287222" cy="624020"/>
            <a:chOff x="1472744" y="4916409"/>
            <a:chExt cx="9287222" cy="624020"/>
          </a:xfrm>
        </p:grpSpPr>
        <p:grpSp>
          <p:nvGrpSpPr>
            <p:cNvPr id="171" name="みんなはちゃんと・・・">
              <a:extLst>
                <a:ext uri="{FF2B5EF4-FFF2-40B4-BE49-F238E27FC236}">
                  <a16:creationId xmlns:a16="http://schemas.microsoft.com/office/drawing/2014/main" id="{0C9F8147-6E26-46CD-B424-9FFD03A1F091}"/>
                </a:ext>
              </a:extLst>
            </p:cNvPr>
            <p:cNvGrpSpPr/>
            <p:nvPr/>
          </p:nvGrpSpPr>
          <p:grpSpPr>
            <a:xfrm>
              <a:off x="1472744" y="4916409"/>
              <a:ext cx="9287222" cy="624020"/>
              <a:chOff x="2083404" y="2736922"/>
              <a:chExt cx="8757412" cy="624020"/>
            </a:xfrm>
          </p:grpSpPr>
          <p:sp>
            <p:nvSpPr>
              <p:cNvPr id="173" name="みんなは普段どんなことをして過ごしているかな？">
                <a:extLst>
                  <a:ext uri="{FF2B5EF4-FFF2-40B4-BE49-F238E27FC236}">
                    <a16:creationId xmlns:a16="http://schemas.microsoft.com/office/drawing/2014/main" id="{8F9909F6-7BAE-477A-A87C-E54810D2573E}"/>
                  </a:ext>
                </a:extLst>
              </p:cNvPr>
              <p:cNvSpPr txBox="1"/>
              <p:nvPr/>
            </p:nvSpPr>
            <p:spPr>
              <a:xfrm>
                <a:off x="2083404" y="2868499"/>
                <a:ext cx="8757412" cy="492443"/>
              </a:xfrm>
              <a:prstGeom prst="rect">
                <a:avLst/>
              </a:prstGeom>
              <a:noFill/>
            </p:spPr>
            <p:txBody>
              <a:bodyPr wrap="square" rtlCol="0">
                <a:spAutoFit/>
              </a:bodyPr>
              <a:lstStyle/>
              <a:p>
                <a:pPr lvl="0" algn="dist"/>
                <a:r>
                  <a:rPr kumimoji="1" lang="ja-JP" altLang="en-US" sz="2600" dirty="0">
                    <a:solidFill>
                      <a:schemeClr val="tx2">
                        <a:lumMod val="25000"/>
                      </a:schemeClr>
                    </a:solidFill>
                    <a:latin typeface="HGS創英角ﾎﾟｯﾌﾟ体" panose="040B0A00000000000000" pitchFamily="50" charset="-128"/>
                    <a:ea typeface="HGS創英角ﾎﾟｯﾌﾟ体" panose="040B0A00000000000000" pitchFamily="50" charset="-128"/>
                  </a:rPr>
                  <a:t>みんなは普段どんなことをして過ごしているかな？</a:t>
                </a:r>
              </a:p>
            </p:txBody>
          </p:sp>
          <p:sp>
            <p:nvSpPr>
              <p:cNvPr id="174" name="ふだん">
                <a:extLst>
                  <a:ext uri="{FF2B5EF4-FFF2-40B4-BE49-F238E27FC236}">
                    <a16:creationId xmlns:a16="http://schemas.microsoft.com/office/drawing/2014/main" id="{ACA3A9E8-1065-4FBE-B0CF-3FF436D320D6}"/>
                  </a:ext>
                </a:extLst>
              </p:cNvPr>
              <p:cNvSpPr txBox="1"/>
              <p:nvPr/>
            </p:nvSpPr>
            <p:spPr>
              <a:xfrm>
                <a:off x="3677377" y="2736922"/>
                <a:ext cx="763565" cy="253916"/>
              </a:xfrm>
              <a:prstGeom prst="rect">
                <a:avLst/>
              </a:prstGeom>
              <a:noFill/>
            </p:spPr>
            <p:txBody>
              <a:bodyPr wrap="square" rtlCol="0">
                <a:spAutoFit/>
              </a:bodyPr>
              <a:lstStyle/>
              <a:p>
                <a:pPr algn="dist"/>
                <a:r>
                  <a:rPr kumimoji="1" lang="ja-JP" altLang="en-US" sz="1050" dirty="0">
                    <a:solidFill>
                      <a:schemeClr val="tx2">
                        <a:lumMod val="25000"/>
                      </a:schemeClr>
                    </a:solidFill>
                    <a:latin typeface="HGS創英角ﾎﾟｯﾌﾟ体" panose="040B0A00000000000000" pitchFamily="50" charset="-128"/>
                    <a:ea typeface="HGS創英角ﾎﾟｯﾌﾟ体" panose="040B0A00000000000000" pitchFamily="50" charset="-128"/>
                  </a:rPr>
                  <a:t>ふだん</a:t>
                </a:r>
              </a:p>
            </p:txBody>
          </p:sp>
        </p:grpSp>
        <p:sp>
          <p:nvSpPr>
            <p:cNvPr id="172" name="す">
              <a:extLst>
                <a:ext uri="{FF2B5EF4-FFF2-40B4-BE49-F238E27FC236}">
                  <a16:creationId xmlns:a16="http://schemas.microsoft.com/office/drawing/2014/main" id="{98B1B49F-557E-4EE5-97F4-DDF60D92179F}"/>
                </a:ext>
              </a:extLst>
            </p:cNvPr>
            <p:cNvSpPr txBox="1"/>
            <p:nvPr/>
          </p:nvSpPr>
          <p:spPr>
            <a:xfrm>
              <a:off x="7125891" y="4934574"/>
              <a:ext cx="423845" cy="253916"/>
            </a:xfrm>
            <a:prstGeom prst="rect">
              <a:avLst/>
            </a:prstGeom>
            <a:noFill/>
          </p:spPr>
          <p:txBody>
            <a:bodyPr wrap="square" rtlCol="0">
              <a:spAutoFit/>
            </a:bodyPr>
            <a:lstStyle/>
            <a:p>
              <a:pPr algn="dist"/>
              <a:r>
                <a:rPr kumimoji="1" lang="ja-JP" altLang="en-US" sz="1050" dirty="0">
                  <a:solidFill>
                    <a:schemeClr val="tx2">
                      <a:lumMod val="25000"/>
                    </a:schemeClr>
                  </a:solidFill>
                  <a:latin typeface="HGS創英角ﾎﾟｯﾌﾟ体" panose="040B0A00000000000000" pitchFamily="50" charset="-128"/>
                  <a:ea typeface="HGS創英角ﾎﾟｯﾌﾟ体" panose="040B0A00000000000000" pitchFamily="50" charset="-128"/>
                </a:rPr>
                <a:t>す</a:t>
              </a:r>
            </a:p>
          </p:txBody>
        </p:sp>
      </p:grpSp>
      <p:grpSp>
        <p:nvGrpSpPr>
          <p:cNvPr id="2" name="グループ化 1">
            <a:extLst>
              <a:ext uri="{FF2B5EF4-FFF2-40B4-BE49-F238E27FC236}">
                <a16:creationId xmlns:a16="http://schemas.microsoft.com/office/drawing/2014/main" id="{2FBEE7F8-BA6B-4129-A2D6-8849C6E0AC39}"/>
              </a:ext>
            </a:extLst>
          </p:cNvPr>
          <p:cNvGrpSpPr/>
          <p:nvPr/>
        </p:nvGrpSpPr>
        <p:grpSpPr>
          <a:xfrm>
            <a:off x="1453896" y="3037623"/>
            <a:ext cx="9828329" cy="1784092"/>
            <a:chOff x="1453896" y="3037623"/>
            <a:chExt cx="9828329" cy="1784092"/>
          </a:xfrm>
        </p:grpSpPr>
        <p:grpSp>
          <p:nvGrpSpPr>
            <p:cNvPr id="175" name="グループ化 174">
              <a:extLst>
                <a:ext uri="{FF2B5EF4-FFF2-40B4-BE49-F238E27FC236}">
                  <a16:creationId xmlns:a16="http://schemas.microsoft.com/office/drawing/2014/main" id="{37C56D62-D278-4133-A70F-6B6DCF7E90C6}"/>
                </a:ext>
              </a:extLst>
            </p:cNvPr>
            <p:cNvGrpSpPr/>
            <p:nvPr/>
          </p:nvGrpSpPr>
          <p:grpSpPr>
            <a:xfrm>
              <a:off x="1453896" y="3037623"/>
              <a:ext cx="9828329" cy="1784092"/>
              <a:chOff x="1453896" y="3037623"/>
              <a:chExt cx="9828329" cy="1784092"/>
            </a:xfrm>
          </p:grpSpPr>
          <p:grpSp>
            <p:nvGrpSpPr>
              <p:cNvPr id="176" name="グループ化 175">
                <a:extLst>
                  <a:ext uri="{FF2B5EF4-FFF2-40B4-BE49-F238E27FC236}">
                    <a16:creationId xmlns:a16="http://schemas.microsoft.com/office/drawing/2014/main" id="{88946995-9BB2-430D-BE94-E71357B0348D}"/>
                  </a:ext>
                </a:extLst>
              </p:cNvPr>
              <p:cNvGrpSpPr/>
              <p:nvPr/>
            </p:nvGrpSpPr>
            <p:grpSpPr>
              <a:xfrm>
                <a:off x="1453896" y="3337208"/>
                <a:ext cx="9828329" cy="1484507"/>
                <a:chOff x="1627319" y="3189159"/>
                <a:chExt cx="9828329" cy="1484507"/>
              </a:xfrm>
            </p:grpSpPr>
            <p:grpSp>
              <p:nvGrpSpPr>
                <p:cNvPr id="178" name="グループ化 177">
                  <a:extLst>
                    <a:ext uri="{FF2B5EF4-FFF2-40B4-BE49-F238E27FC236}">
                      <a16:creationId xmlns:a16="http://schemas.microsoft.com/office/drawing/2014/main" id="{EEDD5FC9-A29E-4A57-A766-9FFD64898C95}"/>
                    </a:ext>
                  </a:extLst>
                </p:cNvPr>
                <p:cNvGrpSpPr/>
                <p:nvPr/>
              </p:nvGrpSpPr>
              <p:grpSpPr>
                <a:xfrm>
                  <a:off x="1627319" y="3189159"/>
                  <a:ext cx="9828329" cy="1484507"/>
                  <a:chOff x="1048944" y="3475898"/>
                  <a:chExt cx="9828329" cy="1484507"/>
                </a:xfrm>
              </p:grpSpPr>
              <p:sp>
                <p:nvSpPr>
                  <p:cNvPr id="182" name="正方形/長方形 181">
                    <a:extLst>
                      <a:ext uri="{FF2B5EF4-FFF2-40B4-BE49-F238E27FC236}">
                        <a16:creationId xmlns:a16="http://schemas.microsoft.com/office/drawing/2014/main" id="{C39B18C7-9226-4503-8685-17F62589AC87}"/>
                      </a:ext>
                    </a:extLst>
                  </p:cNvPr>
                  <p:cNvSpPr/>
                  <p:nvPr/>
                </p:nvSpPr>
                <p:spPr>
                  <a:xfrm>
                    <a:off x="1048944" y="3475898"/>
                    <a:ext cx="9828329" cy="1484507"/>
                  </a:xfrm>
                  <a:prstGeom prst="rect">
                    <a:avLst/>
                  </a:prstGeom>
                  <a:solidFill>
                    <a:srgbClr val="FFFFEF"/>
                  </a:solidFill>
                  <a:ln w="3810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grpSp>
                <p:nvGrpSpPr>
                  <p:cNvPr id="183" name="東日本大震災で…">
                    <a:extLst>
                      <a:ext uri="{FF2B5EF4-FFF2-40B4-BE49-F238E27FC236}">
                        <a16:creationId xmlns:a16="http://schemas.microsoft.com/office/drawing/2014/main" id="{C653FF65-7EF6-448A-B606-6245E09FD3DD}"/>
                      </a:ext>
                    </a:extLst>
                  </p:cNvPr>
                  <p:cNvGrpSpPr/>
                  <p:nvPr/>
                </p:nvGrpSpPr>
                <p:grpSpPr>
                  <a:xfrm>
                    <a:off x="1110691" y="3527270"/>
                    <a:ext cx="6125685" cy="646555"/>
                    <a:chOff x="371212" y="2733460"/>
                    <a:chExt cx="6106817" cy="622630"/>
                  </a:xfrm>
                </p:grpSpPr>
                <p:sp>
                  <p:nvSpPr>
                    <p:cNvPr id="189" name="10～14歳は「ゲームをする」">
                      <a:extLst>
                        <a:ext uri="{FF2B5EF4-FFF2-40B4-BE49-F238E27FC236}">
                          <a16:creationId xmlns:a16="http://schemas.microsoft.com/office/drawing/2014/main" id="{937112AF-D7E6-4CA2-9245-8E84E38A87D2}"/>
                        </a:ext>
                      </a:extLst>
                    </p:cNvPr>
                    <p:cNvSpPr txBox="1"/>
                    <p:nvPr/>
                  </p:nvSpPr>
                  <p:spPr>
                    <a:xfrm>
                      <a:off x="371212" y="2867050"/>
                      <a:ext cx="6106817" cy="489040"/>
                    </a:xfrm>
                    <a:prstGeom prst="rect">
                      <a:avLst/>
                    </a:prstGeom>
                    <a:noFill/>
                  </p:spPr>
                  <p:txBody>
                    <a:bodyPr wrap="square" rtlCol="0">
                      <a:spAutoFit/>
                    </a:bodyPr>
                    <a:lstStyle/>
                    <a:p>
                      <a:pPr marL="0" marR="0" lvl="0" indent="0" algn="dist" defTabSz="457200" rtl="0" eaLnBrk="1" fontAlgn="auto" latinLnBrk="0" hangingPunct="1">
                        <a:lnSpc>
                          <a:spcPct val="100000"/>
                        </a:lnSpc>
                        <a:spcBef>
                          <a:spcPts val="0"/>
                        </a:spcBef>
                        <a:spcAft>
                          <a:spcPts val="0"/>
                        </a:spcAft>
                        <a:buClrTx/>
                        <a:buSzTx/>
                        <a:buFontTx/>
                        <a:buNone/>
                        <a:tabLst/>
                        <a:defRPr/>
                      </a:pPr>
                      <a:r>
                        <a:rPr kumimoji="1" lang="en-US" altLang="ja-JP" sz="2700" b="0" i="0" u="none" strike="noStrike" kern="1200" cap="none" spc="0" normalizeH="0" baseline="0" noProof="0" dirty="0">
                          <a:ln>
                            <a:noFill/>
                          </a:ln>
                          <a:solidFill>
                            <a:srgbClr val="074454"/>
                          </a:solidFill>
                          <a:effectLst/>
                          <a:uLnTx/>
                          <a:uFillTx/>
                          <a:latin typeface="HGS創英角ﾎﾟｯﾌﾟ体" panose="040B0A00000000000000" pitchFamily="50" charset="-128"/>
                          <a:ea typeface="HGS創英角ﾎﾟｯﾌﾟ体" panose="040B0A00000000000000" pitchFamily="50" charset="-128"/>
                          <a:cs typeface="+mn-cs"/>
                        </a:rPr>
                        <a:t>10</a:t>
                      </a:r>
                      <a:r>
                        <a:rPr kumimoji="1" lang="ja-JP" altLang="en-US" sz="2700" b="0" i="0" u="none" strike="noStrike" kern="1200" cap="none" spc="0" normalizeH="0" baseline="0" noProof="0" dirty="0">
                          <a:ln>
                            <a:noFill/>
                          </a:ln>
                          <a:solidFill>
                            <a:srgbClr val="074454"/>
                          </a:solidFill>
                          <a:effectLst/>
                          <a:uLnTx/>
                          <a:uFillTx/>
                          <a:latin typeface="HGS創英角ﾎﾟｯﾌﾟ体" panose="040B0A00000000000000" pitchFamily="50" charset="-128"/>
                          <a:ea typeface="HGS創英角ﾎﾟｯﾌﾟ体" panose="040B0A00000000000000" pitchFamily="50" charset="-128"/>
                          <a:cs typeface="+mn-cs"/>
                        </a:rPr>
                        <a:t>～</a:t>
                      </a:r>
                      <a:r>
                        <a:rPr kumimoji="1" lang="en-US" altLang="ja-JP" sz="2700" b="0" i="0" u="none" strike="noStrike" kern="1200" cap="none" spc="0" normalizeH="0" baseline="0" noProof="0" dirty="0">
                          <a:ln>
                            <a:noFill/>
                          </a:ln>
                          <a:solidFill>
                            <a:srgbClr val="074454"/>
                          </a:solidFill>
                          <a:effectLst/>
                          <a:uLnTx/>
                          <a:uFillTx/>
                          <a:latin typeface="HGS創英角ﾎﾟｯﾌﾟ体" panose="040B0A00000000000000" pitchFamily="50" charset="-128"/>
                          <a:ea typeface="HGS創英角ﾎﾟｯﾌﾟ体" panose="040B0A00000000000000" pitchFamily="50" charset="-128"/>
                          <a:cs typeface="+mn-cs"/>
                        </a:rPr>
                        <a:t>14</a:t>
                      </a:r>
                      <a:r>
                        <a:rPr kumimoji="1" lang="ja-JP" altLang="en-US" sz="2700" b="0" i="0" u="none" strike="noStrike" kern="1200" cap="none" spc="0" normalizeH="0" baseline="0" noProof="0" dirty="0">
                          <a:ln>
                            <a:noFill/>
                          </a:ln>
                          <a:solidFill>
                            <a:srgbClr val="074454"/>
                          </a:solidFill>
                          <a:effectLst/>
                          <a:uLnTx/>
                          <a:uFillTx/>
                          <a:latin typeface="HGS創英角ﾎﾟｯﾌﾟ体" panose="040B0A00000000000000" pitchFamily="50" charset="-128"/>
                          <a:ea typeface="HGS創英角ﾎﾟｯﾌﾟ体" panose="040B0A00000000000000" pitchFamily="50" charset="-128"/>
                          <a:cs typeface="+mn-cs"/>
                        </a:rPr>
                        <a:t>歳は「ゲームをする」</a:t>
                      </a:r>
                    </a:p>
                  </p:txBody>
                </p:sp>
                <p:sp>
                  <p:nvSpPr>
                    <p:cNvPr id="190" name="さい">
                      <a:extLst>
                        <a:ext uri="{FF2B5EF4-FFF2-40B4-BE49-F238E27FC236}">
                          <a16:creationId xmlns:a16="http://schemas.microsoft.com/office/drawing/2014/main" id="{C5913A33-EABB-4257-A0B6-E815C04913C6}"/>
                        </a:ext>
                      </a:extLst>
                    </p:cNvPr>
                    <p:cNvSpPr txBox="1"/>
                    <p:nvPr/>
                  </p:nvSpPr>
                  <p:spPr>
                    <a:xfrm>
                      <a:off x="2069421" y="2733460"/>
                      <a:ext cx="518660" cy="261610"/>
                    </a:xfrm>
                    <a:prstGeom prst="rect">
                      <a:avLst/>
                    </a:prstGeom>
                    <a:noFill/>
                  </p:spPr>
                  <p:txBody>
                    <a:bodyPr wrap="square" rtlCol="0">
                      <a:spAutoFit/>
                    </a:bodyPr>
                    <a:lstStyle/>
                    <a:p>
                      <a:pPr marL="0" marR="0" lvl="0" indent="0" algn="dist" defTabSz="457200" rtl="0" eaLnBrk="1" fontAlgn="auto" latinLnBrk="0" hangingPunct="1">
                        <a:lnSpc>
                          <a:spcPct val="100000"/>
                        </a:lnSpc>
                        <a:spcBef>
                          <a:spcPts val="0"/>
                        </a:spcBef>
                        <a:spcAft>
                          <a:spcPts val="0"/>
                        </a:spcAft>
                        <a:buClrTx/>
                        <a:buSzTx/>
                        <a:buFontTx/>
                        <a:buNone/>
                        <a:tabLst/>
                        <a:defRPr/>
                      </a:pPr>
                      <a:r>
                        <a:rPr kumimoji="0" lang="ja-JP" altLang="en-US" sz="1100" b="0" i="0" u="none" strike="noStrike" kern="1200" cap="none" spc="0" normalizeH="0" baseline="0" noProof="0" dirty="0">
                          <a:ln>
                            <a:noFill/>
                          </a:ln>
                          <a:solidFill>
                            <a:srgbClr val="76DBF4">
                              <a:lumMod val="25000"/>
                            </a:srgbClr>
                          </a:solidFill>
                          <a:effectLst/>
                          <a:uLnTx/>
                          <a:uFillTx/>
                          <a:latin typeface="HGS創英角ﾎﾟｯﾌﾟ体" panose="040B0A00000000000000" pitchFamily="50" charset="-128"/>
                          <a:ea typeface="HGS創英角ﾎﾟｯﾌﾟ体" panose="040B0A00000000000000" pitchFamily="50" charset="-128"/>
                          <a:cs typeface="+mn-cs"/>
                        </a:rPr>
                        <a:t>さい</a:t>
                      </a:r>
                      <a:endParaRPr kumimoji="1" lang="ja-JP" altLang="en-US" sz="1100" b="0" i="0" u="none" strike="noStrike" kern="1200" cap="none" spc="0" normalizeH="0" baseline="0" noProof="0" dirty="0">
                        <a:ln>
                          <a:noFill/>
                        </a:ln>
                        <a:solidFill>
                          <a:srgbClr val="76DBF4">
                            <a:lumMod val="25000"/>
                          </a:srgbClr>
                        </a:solidFill>
                        <a:effectLst/>
                        <a:uLnTx/>
                        <a:uFillTx/>
                        <a:latin typeface="HGS創英角ﾎﾟｯﾌﾟ体" panose="040B0A00000000000000" pitchFamily="50" charset="-128"/>
                        <a:ea typeface="HGS創英角ﾎﾟｯﾌﾟ体" panose="040B0A00000000000000" pitchFamily="50" charset="-128"/>
                        <a:cs typeface="+mn-cs"/>
                      </a:endParaRPr>
                    </a:p>
                  </p:txBody>
                </p:sp>
              </p:grpSp>
              <p:grpSp>
                <p:nvGrpSpPr>
                  <p:cNvPr id="185" name="グループ化 184">
                    <a:extLst>
                      <a:ext uri="{FF2B5EF4-FFF2-40B4-BE49-F238E27FC236}">
                        <a16:creationId xmlns:a16="http://schemas.microsoft.com/office/drawing/2014/main" id="{5ECA75E7-53C6-4C76-B408-6DA35789A57B}"/>
                      </a:ext>
                    </a:extLst>
                  </p:cNvPr>
                  <p:cNvGrpSpPr/>
                  <p:nvPr/>
                </p:nvGrpSpPr>
                <p:grpSpPr>
                  <a:xfrm>
                    <a:off x="1118574" y="4225552"/>
                    <a:ext cx="5697070" cy="656498"/>
                    <a:chOff x="756837" y="4105252"/>
                    <a:chExt cx="5917295" cy="656498"/>
                  </a:xfrm>
                </p:grpSpPr>
                <p:sp>
                  <p:nvSpPr>
                    <p:cNvPr id="186" name="15～24歳は「音楽をきく」">
                      <a:extLst>
                        <a:ext uri="{FF2B5EF4-FFF2-40B4-BE49-F238E27FC236}">
                          <a16:creationId xmlns:a16="http://schemas.microsoft.com/office/drawing/2014/main" id="{CEB91A04-7B2D-4E2D-808A-58E4CDA69D0B}"/>
                        </a:ext>
                      </a:extLst>
                    </p:cNvPr>
                    <p:cNvSpPr txBox="1"/>
                    <p:nvPr/>
                  </p:nvSpPr>
                  <p:spPr>
                    <a:xfrm>
                      <a:off x="756837" y="4253919"/>
                      <a:ext cx="5917295" cy="507831"/>
                    </a:xfrm>
                    <a:prstGeom prst="rect">
                      <a:avLst/>
                    </a:prstGeom>
                    <a:noFill/>
                  </p:spPr>
                  <p:txBody>
                    <a:bodyPr wrap="square" rtlCol="0">
                      <a:spAutoFit/>
                    </a:bodyPr>
                    <a:lstStyle/>
                    <a:p>
                      <a:pPr marL="0" marR="0" lvl="0" indent="0" algn="dist" defTabSz="457200" rtl="0" eaLnBrk="1" fontAlgn="auto" latinLnBrk="0" hangingPunct="1">
                        <a:lnSpc>
                          <a:spcPct val="100000"/>
                        </a:lnSpc>
                        <a:spcBef>
                          <a:spcPts val="0"/>
                        </a:spcBef>
                        <a:spcAft>
                          <a:spcPts val="0"/>
                        </a:spcAft>
                        <a:buClrTx/>
                        <a:buSzTx/>
                        <a:buFontTx/>
                        <a:buNone/>
                        <a:tabLst/>
                        <a:defRPr/>
                      </a:pPr>
                      <a:r>
                        <a:rPr kumimoji="1" lang="en-US" altLang="ja-JP" sz="2700" b="0" i="0" u="none" strike="noStrike" kern="1200" cap="none" spc="0" normalizeH="0" baseline="0" noProof="0" dirty="0">
                          <a:ln>
                            <a:noFill/>
                          </a:ln>
                          <a:solidFill>
                            <a:srgbClr val="074454"/>
                          </a:solidFill>
                          <a:effectLst/>
                          <a:uLnTx/>
                          <a:uFillTx/>
                          <a:latin typeface="HGS創英角ﾎﾟｯﾌﾟ体" panose="040B0A00000000000000" pitchFamily="50" charset="-128"/>
                          <a:ea typeface="HGS創英角ﾎﾟｯﾌﾟ体" panose="040B0A00000000000000" pitchFamily="50" charset="-128"/>
                          <a:cs typeface="+mn-cs"/>
                        </a:rPr>
                        <a:t>15</a:t>
                      </a:r>
                      <a:r>
                        <a:rPr kumimoji="1" lang="ja-JP" altLang="en-US" sz="2700" b="0" i="0" u="none" strike="noStrike" kern="1200" cap="none" spc="0" normalizeH="0" baseline="0" noProof="0" dirty="0">
                          <a:ln>
                            <a:noFill/>
                          </a:ln>
                          <a:solidFill>
                            <a:srgbClr val="074454"/>
                          </a:solidFill>
                          <a:effectLst/>
                          <a:uLnTx/>
                          <a:uFillTx/>
                          <a:latin typeface="HGS創英角ﾎﾟｯﾌﾟ体" panose="040B0A00000000000000" pitchFamily="50" charset="-128"/>
                          <a:ea typeface="HGS創英角ﾎﾟｯﾌﾟ体" panose="040B0A00000000000000" pitchFamily="50" charset="-128"/>
                          <a:cs typeface="+mn-cs"/>
                        </a:rPr>
                        <a:t>～</a:t>
                      </a:r>
                      <a:r>
                        <a:rPr kumimoji="1" lang="en-US" altLang="ja-JP" sz="2700" b="0" i="0" u="none" strike="noStrike" kern="1200" cap="none" spc="0" normalizeH="0" baseline="0" noProof="0" dirty="0">
                          <a:ln>
                            <a:noFill/>
                          </a:ln>
                          <a:solidFill>
                            <a:srgbClr val="074454"/>
                          </a:solidFill>
                          <a:effectLst/>
                          <a:uLnTx/>
                          <a:uFillTx/>
                          <a:latin typeface="HGS創英角ﾎﾟｯﾌﾟ体" panose="040B0A00000000000000" pitchFamily="50" charset="-128"/>
                          <a:ea typeface="HGS創英角ﾎﾟｯﾌﾟ体" panose="040B0A00000000000000" pitchFamily="50" charset="-128"/>
                          <a:cs typeface="+mn-cs"/>
                        </a:rPr>
                        <a:t>24</a:t>
                      </a:r>
                      <a:r>
                        <a:rPr kumimoji="1" lang="ja-JP" altLang="en-US" sz="2700" b="0" i="0" u="none" strike="noStrike" kern="1200" cap="none" spc="0" normalizeH="0" baseline="0" noProof="0" dirty="0">
                          <a:ln>
                            <a:noFill/>
                          </a:ln>
                          <a:solidFill>
                            <a:srgbClr val="074454"/>
                          </a:solidFill>
                          <a:effectLst/>
                          <a:uLnTx/>
                          <a:uFillTx/>
                          <a:latin typeface="HGS創英角ﾎﾟｯﾌﾟ体" panose="040B0A00000000000000" pitchFamily="50" charset="-128"/>
                          <a:ea typeface="HGS創英角ﾎﾟｯﾌﾟ体" panose="040B0A00000000000000" pitchFamily="50" charset="-128"/>
                          <a:cs typeface="+mn-cs"/>
                        </a:rPr>
                        <a:t>歳は「</a:t>
                      </a:r>
                      <a:r>
                        <a:rPr kumimoji="1" lang="ja-JP" altLang="en-US" sz="2700" dirty="0">
                          <a:solidFill>
                            <a:srgbClr val="074454"/>
                          </a:solidFill>
                          <a:latin typeface="HGS創英角ﾎﾟｯﾌﾟ体" panose="040B0A00000000000000" pitchFamily="50" charset="-128"/>
                          <a:ea typeface="HGS創英角ﾎﾟｯﾌﾟ体" panose="040B0A00000000000000" pitchFamily="50" charset="-128"/>
                        </a:rPr>
                        <a:t>音楽をきく</a:t>
                      </a:r>
                      <a:r>
                        <a:rPr kumimoji="1" lang="ja-JP" altLang="en-US" sz="2700" b="0" i="0" u="none" strike="noStrike" kern="1200" cap="none" spc="0" normalizeH="0" baseline="0" noProof="0" dirty="0">
                          <a:ln>
                            <a:noFill/>
                          </a:ln>
                          <a:solidFill>
                            <a:srgbClr val="074454"/>
                          </a:solidFill>
                          <a:effectLst/>
                          <a:uLnTx/>
                          <a:uFillTx/>
                          <a:latin typeface="HGS創英角ﾎﾟｯﾌﾟ体" panose="040B0A00000000000000" pitchFamily="50" charset="-128"/>
                          <a:ea typeface="HGS創英角ﾎﾟｯﾌﾟ体" panose="040B0A00000000000000" pitchFamily="50" charset="-128"/>
                          <a:cs typeface="+mn-cs"/>
                        </a:rPr>
                        <a:t>」</a:t>
                      </a:r>
                    </a:p>
                  </p:txBody>
                </p:sp>
                <p:sp>
                  <p:nvSpPr>
                    <p:cNvPr id="187" name="さい">
                      <a:extLst>
                        <a:ext uri="{FF2B5EF4-FFF2-40B4-BE49-F238E27FC236}">
                          <a16:creationId xmlns:a16="http://schemas.microsoft.com/office/drawing/2014/main" id="{9D127FC4-7412-4D79-956D-88EFF8818FFB}"/>
                        </a:ext>
                      </a:extLst>
                    </p:cNvPr>
                    <p:cNvSpPr txBox="1"/>
                    <p:nvPr/>
                  </p:nvSpPr>
                  <p:spPr>
                    <a:xfrm>
                      <a:off x="2487538" y="4105818"/>
                      <a:ext cx="538041" cy="261610"/>
                    </a:xfrm>
                    <a:prstGeom prst="rect">
                      <a:avLst/>
                    </a:prstGeom>
                    <a:noFill/>
                  </p:spPr>
                  <p:txBody>
                    <a:bodyPr wrap="square" rtlCol="0">
                      <a:spAutoFit/>
                    </a:bodyPr>
                    <a:lstStyle/>
                    <a:p>
                      <a:pPr marL="0" marR="0" lvl="0" indent="0" algn="dist" defTabSz="457200" rtl="0" eaLnBrk="1" fontAlgn="auto" latinLnBrk="0" hangingPunct="1">
                        <a:lnSpc>
                          <a:spcPct val="100000"/>
                        </a:lnSpc>
                        <a:spcBef>
                          <a:spcPts val="0"/>
                        </a:spcBef>
                        <a:spcAft>
                          <a:spcPts val="0"/>
                        </a:spcAft>
                        <a:buClrTx/>
                        <a:buSzTx/>
                        <a:buFontTx/>
                        <a:buNone/>
                        <a:tabLst/>
                        <a:defRPr/>
                      </a:pPr>
                      <a:r>
                        <a:rPr kumimoji="1" lang="ja-JP" altLang="en-US" sz="1100" b="0" i="0" u="none" strike="noStrike" kern="1200" cap="none" spc="0" normalizeH="0" baseline="0" noProof="0" dirty="0">
                          <a:ln>
                            <a:noFill/>
                          </a:ln>
                          <a:solidFill>
                            <a:srgbClr val="76DBF4">
                              <a:lumMod val="25000"/>
                            </a:srgbClr>
                          </a:solidFill>
                          <a:effectLst/>
                          <a:uLnTx/>
                          <a:uFillTx/>
                          <a:latin typeface="HGS創英角ﾎﾟｯﾌﾟ体" panose="040B0A00000000000000" pitchFamily="50" charset="-128"/>
                          <a:ea typeface="HGS創英角ﾎﾟｯﾌﾟ体" panose="040B0A00000000000000" pitchFamily="50" charset="-128"/>
                          <a:cs typeface="+mn-cs"/>
                        </a:rPr>
                        <a:t>さい</a:t>
                      </a:r>
                    </a:p>
                  </p:txBody>
                </p:sp>
                <p:sp>
                  <p:nvSpPr>
                    <p:cNvPr id="188" name="おんがく">
                      <a:extLst>
                        <a:ext uri="{FF2B5EF4-FFF2-40B4-BE49-F238E27FC236}">
                          <a16:creationId xmlns:a16="http://schemas.microsoft.com/office/drawing/2014/main" id="{B41433BD-F8CF-40BA-9E1A-80E3482E3065}"/>
                        </a:ext>
                      </a:extLst>
                    </p:cNvPr>
                    <p:cNvSpPr txBox="1"/>
                    <p:nvPr/>
                  </p:nvSpPr>
                  <p:spPr>
                    <a:xfrm>
                      <a:off x="3869869" y="4105252"/>
                      <a:ext cx="950511" cy="261610"/>
                    </a:xfrm>
                    <a:prstGeom prst="rect">
                      <a:avLst/>
                    </a:prstGeom>
                    <a:noFill/>
                  </p:spPr>
                  <p:txBody>
                    <a:bodyPr wrap="square" rtlCol="0">
                      <a:spAutoFit/>
                    </a:bodyPr>
                    <a:lstStyle/>
                    <a:p>
                      <a:pPr marL="0" marR="0" lvl="0" indent="0" algn="dist" defTabSz="457200" rtl="0" eaLnBrk="1" fontAlgn="auto" latinLnBrk="0" hangingPunct="1">
                        <a:lnSpc>
                          <a:spcPct val="100000"/>
                        </a:lnSpc>
                        <a:spcBef>
                          <a:spcPts val="0"/>
                        </a:spcBef>
                        <a:spcAft>
                          <a:spcPts val="0"/>
                        </a:spcAft>
                        <a:buClrTx/>
                        <a:buSzTx/>
                        <a:buFontTx/>
                        <a:buNone/>
                        <a:tabLst/>
                        <a:defRPr/>
                      </a:pPr>
                      <a:r>
                        <a:rPr kumimoji="1" lang="ja-JP" altLang="en-US" sz="1100" b="0" i="0" u="none" strike="noStrike" kern="1200" cap="none" spc="0" normalizeH="0" baseline="0" noProof="0" dirty="0">
                          <a:ln>
                            <a:noFill/>
                          </a:ln>
                          <a:solidFill>
                            <a:srgbClr val="76DBF4">
                              <a:lumMod val="25000"/>
                            </a:srgbClr>
                          </a:solidFill>
                          <a:effectLst/>
                          <a:uLnTx/>
                          <a:uFillTx/>
                          <a:latin typeface="HGS創英角ﾎﾟｯﾌﾟ体" panose="040B0A00000000000000" pitchFamily="50" charset="-128"/>
                          <a:ea typeface="HGS創英角ﾎﾟｯﾌﾟ体" panose="040B0A00000000000000" pitchFamily="50" charset="-128"/>
                          <a:cs typeface="+mn-cs"/>
                        </a:rPr>
                        <a:t>おんがく</a:t>
                      </a:r>
                    </a:p>
                  </p:txBody>
                </p:sp>
              </p:grpSp>
            </p:grpSp>
            <p:sp>
              <p:nvSpPr>
                <p:cNvPr id="179" name="の割合が高いよ。">
                  <a:extLst>
                    <a:ext uri="{FF2B5EF4-FFF2-40B4-BE49-F238E27FC236}">
                      <a16:creationId xmlns:a16="http://schemas.microsoft.com/office/drawing/2014/main" id="{B75F388E-A250-4124-8C23-99D819715E7F}"/>
                    </a:ext>
                  </a:extLst>
                </p:cNvPr>
                <p:cNvSpPr txBox="1"/>
                <p:nvPr/>
              </p:nvSpPr>
              <p:spPr>
                <a:xfrm>
                  <a:off x="7719103" y="4098568"/>
                  <a:ext cx="3206400" cy="492443"/>
                </a:xfrm>
                <a:prstGeom prst="rect">
                  <a:avLst/>
                </a:prstGeom>
                <a:noFill/>
              </p:spPr>
              <p:txBody>
                <a:bodyPr wrap="square" rtlCol="0">
                  <a:spAutoFit/>
                </a:bodyPr>
                <a:lstStyle/>
                <a:p>
                  <a:pPr lvl="0" algn="dist"/>
                  <a:r>
                    <a:rPr kumimoji="1" lang="ja-JP" altLang="en-US" sz="2600" dirty="0">
                      <a:solidFill>
                        <a:schemeClr val="tx2">
                          <a:lumMod val="25000"/>
                        </a:schemeClr>
                      </a:solidFill>
                      <a:latin typeface="HGS創英角ﾎﾟｯﾌﾟ体" panose="040B0A00000000000000" pitchFamily="50" charset="-128"/>
                      <a:ea typeface="HGS創英角ﾎﾟｯﾌﾟ体" panose="040B0A00000000000000" pitchFamily="50" charset="-128"/>
                    </a:rPr>
                    <a:t>の割合が高いよ。</a:t>
                  </a:r>
                </a:p>
              </p:txBody>
            </p:sp>
            <p:sp>
              <p:nvSpPr>
                <p:cNvPr id="180" name="わりあい">
                  <a:extLst>
                    <a:ext uri="{FF2B5EF4-FFF2-40B4-BE49-F238E27FC236}">
                      <a16:creationId xmlns:a16="http://schemas.microsoft.com/office/drawing/2014/main" id="{E4D539FF-7635-42BE-8CFA-53AE0D85ED68}"/>
                    </a:ext>
                  </a:extLst>
                </p:cNvPr>
                <p:cNvSpPr txBox="1"/>
                <p:nvPr/>
              </p:nvSpPr>
              <p:spPr>
                <a:xfrm>
                  <a:off x="8108942" y="3938813"/>
                  <a:ext cx="854906" cy="261610"/>
                </a:xfrm>
                <a:prstGeom prst="rect">
                  <a:avLst/>
                </a:prstGeom>
                <a:noFill/>
              </p:spPr>
              <p:txBody>
                <a:bodyPr wrap="square" rtlCol="0">
                  <a:spAutoFit/>
                </a:bodyPr>
                <a:lstStyle/>
                <a:p>
                  <a:pPr marL="0" marR="0" lvl="0" indent="0" algn="dist" defTabSz="457200" rtl="0" eaLnBrk="1" fontAlgn="auto" latinLnBrk="0" hangingPunct="1">
                    <a:lnSpc>
                      <a:spcPct val="100000"/>
                    </a:lnSpc>
                    <a:spcBef>
                      <a:spcPts val="0"/>
                    </a:spcBef>
                    <a:spcAft>
                      <a:spcPts val="0"/>
                    </a:spcAft>
                    <a:buClrTx/>
                    <a:buSzTx/>
                    <a:buFontTx/>
                    <a:buNone/>
                    <a:tabLst/>
                    <a:defRPr/>
                  </a:pPr>
                  <a:r>
                    <a:rPr kumimoji="0" lang="ja-JP" altLang="en-US" sz="1100" b="0" i="0" u="none" strike="noStrike" kern="1200" cap="none" spc="0" normalizeH="0" baseline="0" noProof="0" dirty="0">
                      <a:ln>
                        <a:noFill/>
                      </a:ln>
                      <a:solidFill>
                        <a:srgbClr val="76DBF4">
                          <a:lumMod val="25000"/>
                        </a:srgbClr>
                      </a:solidFill>
                      <a:effectLst/>
                      <a:uLnTx/>
                      <a:uFillTx/>
                      <a:latin typeface="HGS創英角ﾎﾟｯﾌﾟ体" panose="040B0A00000000000000" pitchFamily="50" charset="-128"/>
                      <a:ea typeface="HGS創英角ﾎﾟｯﾌﾟ体" panose="040B0A00000000000000" pitchFamily="50" charset="-128"/>
                      <a:cs typeface="+mn-cs"/>
                    </a:rPr>
                    <a:t>わりあい</a:t>
                  </a:r>
                  <a:endParaRPr kumimoji="1" lang="ja-JP" altLang="en-US" sz="1100" b="0" i="0" u="none" strike="noStrike" kern="1200" cap="none" spc="0" normalizeH="0" baseline="0" noProof="0" dirty="0">
                    <a:ln>
                      <a:noFill/>
                    </a:ln>
                    <a:solidFill>
                      <a:srgbClr val="76DBF4">
                        <a:lumMod val="25000"/>
                      </a:srgbClr>
                    </a:solidFill>
                    <a:effectLst/>
                    <a:uLnTx/>
                    <a:uFillTx/>
                    <a:latin typeface="HGS創英角ﾎﾟｯﾌﾟ体" panose="040B0A00000000000000" pitchFamily="50" charset="-128"/>
                    <a:ea typeface="HGS創英角ﾎﾟｯﾌﾟ体" panose="040B0A00000000000000" pitchFamily="50" charset="-128"/>
                    <a:cs typeface="+mn-cs"/>
                  </a:endParaRPr>
                </a:p>
              </p:txBody>
            </p:sp>
            <p:sp>
              <p:nvSpPr>
                <p:cNvPr id="181" name="たか">
                  <a:extLst>
                    <a:ext uri="{FF2B5EF4-FFF2-40B4-BE49-F238E27FC236}">
                      <a16:creationId xmlns:a16="http://schemas.microsoft.com/office/drawing/2014/main" id="{C22F6D33-98D7-4329-BBE3-6DEEE4A0D429}"/>
                    </a:ext>
                  </a:extLst>
                </p:cNvPr>
                <p:cNvSpPr txBox="1"/>
                <p:nvPr/>
              </p:nvSpPr>
              <p:spPr>
                <a:xfrm>
                  <a:off x="9261641" y="3929736"/>
                  <a:ext cx="475953" cy="271663"/>
                </a:xfrm>
                <a:prstGeom prst="rect">
                  <a:avLst/>
                </a:prstGeom>
                <a:noFill/>
              </p:spPr>
              <p:txBody>
                <a:bodyPr wrap="square" rtlCol="0">
                  <a:spAutoFit/>
                </a:bodyPr>
                <a:lstStyle/>
                <a:p>
                  <a:pPr marL="0" marR="0" lvl="0" indent="0" algn="dist" defTabSz="457200" rtl="0" eaLnBrk="1" fontAlgn="auto" latinLnBrk="0" hangingPunct="1">
                    <a:lnSpc>
                      <a:spcPct val="100000"/>
                    </a:lnSpc>
                    <a:spcBef>
                      <a:spcPts val="0"/>
                    </a:spcBef>
                    <a:spcAft>
                      <a:spcPts val="0"/>
                    </a:spcAft>
                    <a:buClrTx/>
                    <a:buSzTx/>
                    <a:buFontTx/>
                    <a:buNone/>
                    <a:tabLst/>
                    <a:defRPr/>
                  </a:pPr>
                  <a:r>
                    <a:rPr kumimoji="0" lang="ja-JP" altLang="en-US" sz="1100" b="0" i="0" u="none" strike="noStrike" kern="1200" cap="none" spc="0" normalizeH="0" baseline="0" noProof="0" dirty="0">
                      <a:ln>
                        <a:noFill/>
                      </a:ln>
                      <a:solidFill>
                        <a:srgbClr val="76DBF4">
                          <a:lumMod val="25000"/>
                        </a:srgbClr>
                      </a:solidFill>
                      <a:effectLst/>
                      <a:uLnTx/>
                      <a:uFillTx/>
                      <a:latin typeface="HGS創英角ﾎﾟｯﾌﾟ体" panose="040B0A00000000000000" pitchFamily="50" charset="-128"/>
                      <a:ea typeface="HGS創英角ﾎﾟｯﾌﾟ体" panose="040B0A00000000000000" pitchFamily="50" charset="-128"/>
                      <a:cs typeface="+mn-cs"/>
                    </a:rPr>
                    <a:t>たか</a:t>
                  </a:r>
                  <a:endParaRPr kumimoji="1" lang="ja-JP" altLang="en-US" sz="1100" b="0" i="0" u="none" strike="noStrike" kern="1200" cap="none" spc="0" normalizeH="0" baseline="0" noProof="0" dirty="0">
                    <a:ln>
                      <a:noFill/>
                    </a:ln>
                    <a:solidFill>
                      <a:srgbClr val="76DBF4">
                        <a:lumMod val="25000"/>
                      </a:srgbClr>
                    </a:solidFill>
                    <a:effectLst/>
                    <a:uLnTx/>
                    <a:uFillTx/>
                    <a:latin typeface="HGS創英角ﾎﾟｯﾌﾟ体" panose="040B0A00000000000000" pitchFamily="50" charset="-128"/>
                    <a:ea typeface="HGS創英角ﾎﾟｯﾌﾟ体" panose="040B0A00000000000000" pitchFamily="50" charset="-128"/>
                    <a:cs typeface="+mn-cs"/>
                  </a:endParaRPr>
                </a:p>
              </p:txBody>
            </p:sp>
          </p:grpSp>
          <p:pic>
            <p:nvPicPr>
              <p:cNvPr id="177" name="Picture 2" descr="携帯ゲーム機のイラスト">
                <a:extLst>
                  <a:ext uri="{FF2B5EF4-FFF2-40B4-BE49-F238E27FC236}">
                    <a16:creationId xmlns:a16="http://schemas.microsoft.com/office/drawing/2014/main" id="{2E7A6DCA-E649-4C9C-9CDB-AD3EB121004C}"/>
                  </a:ext>
                </a:extLst>
              </p:cNvPr>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7412082" y="3037623"/>
                <a:ext cx="1003267" cy="978185"/>
              </a:xfrm>
              <a:prstGeom prst="rect">
                <a:avLst/>
              </a:prstGeom>
              <a:noFill/>
              <a:extLst>
                <a:ext uri="{909E8E84-426E-40DD-AFC4-6F175D3DCCD1}">
                  <a14:hiddenFill xmlns:a14="http://schemas.microsoft.com/office/drawing/2010/main">
                    <a:solidFill>
                      <a:srgbClr val="FFFFFF"/>
                    </a:solidFill>
                  </a14:hiddenFill>
                </a:ext>
              </a:extLst>
            </p:spPr>
          </p:pic>
        </p:grpSp>
        <p:pic>
          <p:nvPicPr>
            <p:cNvPr id="191" name="Picture 2" descr="音楽のイラスト「五線譜と音符」">
              <a:extLst>
                <a:ext uri="{FF2B5EF4-FFF2-40B4-BE49-F238E27FC236}">
                  <a16:creationId xmlns:a16="http://schemas.microsoft.com/office/drawing/2014/main" id="{C4D7D45D-43C7-4F74-8878-4547ACC7367D}"/>
                </a:ext>
              </a:extLst>
            </p:cNvPr>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6625946" y="4002012"/>
              <a:ext cx="1131100" cy="667349"/>
            </a:xfrm>
            <a:prstGeom prst="rect">
              <a:avLst/>
            </a:prstGeom>
            <a:noFill/>
            <a:extLst>
              <a:ext uri="{909E8E84-426E-40DD-AFC4-6F175D3DCCD1}">
                <a14:hiddenFill xmlns:a14="http://schemas.microsoft.com/office/drawing/2010/main">
                  <a:solidFill>
                    <a:srgbClr val="FFFFFF"/>
                  </a:solidFill>
                </a14:hiddenFill>
              </a:ext>
            </a:extLst>
          </p:spPr>
        </p:pic>
      </p:grpSp>
      <p:sp>
        <p:nvSpPr>
          <p:cNvPr id="192" name="出典リンク">
            <a:extLst>
              <a:ext uri="{FF2B5EF4-FFF2-40B4-BE49-F238E27FC236}">
                <a16:creationId xmlns:a16="http://schemas.microsoft.com/office/drawing/2014/main" id="{7EEA8F99-CDD7-4197-9ACA-DF7C98E87AA7}"/>
              </a:ext>
            </a:extLst>
          </p:cNvPr>
          <p:cNvSpPr txBox="1"/>
          <p:nvPr/>
        </p:nvSpPr>
        <p:spPr>
          <a:xfrm>
            <a:off x="5776303" y="5456712"/>
            <a:ext cx="5652626" cy="276999"/>
          </a:xfrm>
          <a:prstGeom prst="rect">
            <a:avLst/>
          </a:prstGeom>
          <a:noFill/>
        </p:spPr>
        <p:txBody>
          <a:bodyPr wrap="square">
            <a:spAutoFit/>
          </a:bodyPr>
          <a:lstStyle/>
          <a:p>
            <a:r>
              <a:rPr lang="en-US" altLang="ja-JP" sz="1200" b="1" dirty="0">
                <a:solidFill>
                  <a:schemeClr val="bg1"/>
                </a:solidFill>
                <a:latin typeface="BIZ UDPゴシック" panose="020B0400000000000000" pitchFamily="50" charset="-128"/>
                <a:ea typeface="BIZ UDPゴシック" panose="020B0400000000000000" pitchFamily="50" charset="-128"/>
                <a:hlinkClick r:id="rId17">
                  <a:extLst>
                    <a:ext uri="{A12FA001-AC4F-418D-AE19-62706E023703}">
                      <ahyp:hlinkClr xmlns:ahyp="http://schemas.microsoft.com/office/drawing/2018/hyperlinkcolor" val="tx"/>
                    </a:ext>
                  </a:extLst>
                </a:hlinkClick>
              </a:rPr>
              <a:t>【</a:t>
            </a:r>
            <a:r>
              <a:rPr lang="ja-JP" altLang="en-US" sz="1200" b="1" dirty="0">
                <a:solidFill>
                  <a:schemeClr val="bg1"/>
                </a:solidFill>
                <a:latin typeface="BIZ UDPゴシック" panose="020B0400000000000000" pitchFamily="50" charset="-128"/>
                <a:ea typeface="BIZ UDPゴシック" panose="020B0400000000000000" pitchFamily="50" charset="-128"/>
                <a:hlinkClick r:id="rId17">
                  <a:extLst>
                    <a:ext uri="{A12FA001-AC4F-418D-AE19-62706E023703}">
                      <ahyp:hlinkClr xmlns:ahyp="http://schemas.microsoft.com/office/drawing/2018/hyperlinkcolor" val="tx"/>
                    </a:ext>
                  </a:extLst>
                </a:hlinkClick>
              </a:rPr>
              <a:t>政府統計の総合窓口</a:t>
            </a:r>
            <a:r>
              <a:rPr lang="en-US" altLang="ja-JP" sz="1200" b="1" dirty="0">
                <a:solidFill>
                  <a:schemeClr val="bg1"/>
                </a:solidFill>
                <a:latin typeface="BIZ UDPゴシック" panose="020B0400000000000000" pitchFamily="50" charset="-128"/>
                <a:ea typeface="BIZ UDPゴシック" panose="020B0400000000000000" pitchFamily="50" charset="-128"/>
                <a:hlinkClick r:id="rId17">
                  <a:extLst>
                    <a:ext uri="{A12FA001-AC4F-418D-AE19-62706E023703}">
                      <ahyp:hlinkClr xmlns:ahyp="http://schemas.microsoft.com/office/drawing/2018/hyperlinkcolor" val="tx"/>
                    </a:ext>
                  </a:extLst>
                </a:hlinkClick>
              </a:rPr>
              <a:t>(e-stat.go.jp)】</a:t>
            </a:r>
            <a:r>
              <a:rPr lang="ja-JP" altLang="en-US" sz="1200" b="1" dirty="0">
                <a:solidFill>
                  <a:schemeClr val="bg1"/>
                </a:solidFill>
                <a:latin typeface="BIZ UDPゴシック" panose="020B0400000000000000" pitchFamily="50" charset="-128"/>
                <a:ea typeface="BIZ UDPゴシック" panose="020B0400000000000000" pitchFamily="50" charset="-128"/>
                <a:hlinkClick r:id="rId17">
                  <a:extLst>
                    <a:ext uri="{A12FA001-AC4F-418D-AE19-62706E023703}">
                      <ahyp:hlinkClr xmlns:ahyp="http://schemas.microsoft.com/office/drawing/2018/hyperlinkcolor" val="tx"/>
                    </a:ext>
                  </a:extLst>
                </a:hlinkClick>
              </a:rPr>
              <a:t>令和３年社会生活基本調査　</a:t>
            </a:r>
            <a:r>
              <a:rPr lang="en-US" altLang="ja-JP" sz="1200" b="1" dirty="0">
                <a:solidFill>
                  <a:schemeClr val="bg1"/>
                </a:solidFill>
                <a:latin typeface="BIZ UDPゴシック" panose="020B0400000000000000" pitchFamily="50" charset="-128"/>
                <a:ea typeface="BIZ UDPゴシック" panose="020B0400000000000000" pitchFamily="50" charset="-128"/>
                <a:hlinkClick r:id="rId17">
                  <a:extLst>
                    <a:ext uri="{A12FA001-AC4F-418D-AE19-62706E023703}">
                      <ahyp:hlinkClr xmlns:ahyp="http://schemas.microsoft.com/office/drawing/2018/hyperlinkcolor" val="tx"/>
                    </a:ext>
                  </a:extLst>
                </a:hlinkClick>
              </a:rPr>
              <a:t>2022</a:t>
            </a:r>
            <a:r>
              <a:rPr lang="ja-JP" altLang="en-US" sz="1200" b="1" dirty="0">
                <a:solidFill>
                  <a:schemeClr val="bg1"/>
                </a:solidFill>
                <a:latin typeface="BIZ UDPゴシック" panose="020B0400000000000000" pitchFamily="50" charset="-128"/>
                <a:ea typeface="BIZ UDPゴシック" panose="020B0400000000000000" pitchFamily="50" charset="-128"/>
                <a:hlinkClick r:id="rId17">
                  <a:extLst>
                    <a:ext uri="{A12FA001-AC4F-418D-AE19-62706E023703}">
                      <ahyp:hlinkClr xmlns:ahyp="http://schemas.microsoft.com/office/drawing/2018/hyperlinkcolor" val="tx"/>
                    </a:ext>
                  </a:extLst>
                </a:hlinkClick>
              </a:rPr>
              <a:t>年</a:t>
            </a:r>
            <a:endParaRPr lang="ja-JP" altLang="en-US" sz="1200" b="1" dirty="0">
              <a:solidFill>
                <a:schemeClr val="bg1"/>
              </a:solidFill>
              <a:latin typeface="BIZ UDPゴシック" panose="020B0400000000000000" pitchFamily="50" charset="-128"/>
              <a:ea typeface="BIZ UDPゴシック" panose="020B0400000000000000" pitchFamily="50" charset="-128"/>
            </a:endParaRPr>
          </a:p>
        </p:txBody>
      </p:sp>
    </p:spTree>
    <p:extLst>
      <p:ext uri="{BB962C8B-B14F-4D97-AF65-F5344CB8AC3E}">
        <p14:creationId xmlns:p14="http://schemas.microsoft.com/office/powerpoint/2010/main" val="10631897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1" fill="hold"/>
                                        <p:tgtEl>
                                          <p:spTgt spid="65"/>
                                        </p:tgtEl>
                                      </p:cBhvr>
                                    </p:cmd>
                                  </p:childTnLst>
                                </p:cTn>
                              </p:par>
                              <p:par>
                                <p:cTn id="7" presetID="10" presetClass="entr" presetSubtype="0" fill="hold" nodeType="withEffect">
                                  <p:stCondLst>
                                    <p:cond delay="0"/>
                                  </p:stCondLst>
                                  <p:childTnLst>
                                    <p:set>
                                      <p:cBhvr>
                                        <p:cTn id="8" dur="1" fill="hold">
                                          <p:stCondLst>
                                            <p:cond delay="0"/>
                                          </p:stCondLst>
                                        </p:cTn>
                                        <p:tgtEl>
                                          <p:spTgt spid="62"/>
                                        </p:tgtEl>
                                        <p:attrNameLst>
                                          <p:attrName>style.visibility</p:attrName>
                                        </p:attrNameLst>
                                      </p:cBhvr>
                                      <p:to>
                                        <p:strVal val="visible"/>
                                      </p:to>
                                    </p:set>
                                    <p:animEffect transition="in" filter="fade">
                                      <p:cBhvr>
                                        <p:cTn id="9" dur="1500"/>
                                        <p:tgtEl>
                                          <p:spTgt spid="62"/>
                                        </p:tgtEl>
                                      </p:cBhvr>
                                    </p:animEffect>
                                  </p:childTnLst>
                                </p:cTn>
                              </p:par>
                            </p:childTnLst>
                          </p:cTn>
                        </p:par>
                        <p:par>
                          <p:cTn id="10" fill="hold">
                            <p:stCondLst>
                              <p:cond delay="1500"/>
                            </p:stCondLst>
                            <p:childTnLst>
                              <p:par>
                                <p:cTn id="11" presetID="32" presetClass="emph" presetSubtype="0" fill="hold" nodeType="afterEffect">
                                  <p:stCondLst>
                                    <p:cond delay="0"/>
                                  </p:stCondLst>
                                  <p:childTnLst>
                                    <p:animRot by="120000">
                                      <p:cBhvr>
                                        <p:cTn id="12" dur="100" fill="hold">
                                          <p:stCondLst>
                                            <p:cond delay="0"/>
                                          </p:stCondLst>
                                        </p:cTn>
                                        <p:tgtEl>
                                          <p:spTgt spid="62"/>
                                        </p:tgtEl>
                                        <p:attrNameLst>
                                          <p:attrName>r</p:attrName>
                                        </p:attrNameLst>
                                      </p:cBhvr>
                                    </p:animRot>
                                    <p:animRot by="-240000">
                                      <p:cBhvr>
                                        <p:cTn id="13" dur="200" fill="hold">
                                          <p:stCondLst>
                                            <p:cond delay="200"/>
                                          </p:stCondLst>
                                        </p:cTn>
                                        <p:tgtEl>
                                          <p:spTgt spid="62"/>
                                        </p:tgtEl>
                                        <p:attrNameLst>
                                          <p:attrName>r</p:attrName>
                                        </p:attrNameLst>
                                      </p:cBhvr>
                                    </p:animRot>
                                    <p:animRot by="240000">
                                      <p:cBhvr>
                                        <p:cTn id="14" dur="200" fill="hold">
                                          <p:stCondLst>
                                            <p:cond delay="400"/>
                                          </p:stCondLst>
                                        </p:cTn>
                                        <p:tgtEl>
                                          <p:spTgt spid="62"/>
                                        </p:tgtEl>
                                        <p:attrNameLst>
                                          <p:attrName>r</p:attrName>
                                        </p:attrNameLst>
                                      </p:cBhvr>
                                    </p:animRot>
                                    <p:animRot by="-240000">
                                      <p:cBhvr>
                                        <p:cTn id="15" dur="200" fill="hold">
                                          <p:stCondLst>
                                            <p:cond delay="600"/>
                                          </p:stCondLst>
                                        </p:cTn>
                                        <p:tgtEl>
                                          <p:spTgt spid="62"/>
                                        </p:tgtEl>
                                        <p:attrNameLst>
                                          <p:attrName>r</p:attrName>
                                        </p:attrNameLst>
                                      </p:cBhvr>
                                    </p:animRot>
                                    <p:animRot by="120000">
                                      <p:cBhvr>
                                        <p:cTn id="16" dur="200" fill="hold">
                                          <p:stCondLst>
                                            <p:cond delay="800"/>
                                          </p:stCondLst>
                                        </p:cTn>
                                        <p:tgtEl>
                                          <p:spTgt spid="62"/>
                                        </p:tgtEl>
                                        <p:attrNameLst>
                                          <p:attrName>r</p:attrName>
                                        </p:attrNameLst>
                                      </p:cBhvr>
                                    </p:animRot>
                                  </p:childTnLst>
                                </p:cTn>
                              </p:par>
                            </p:childTnLst>
                          </p:cTn>
                        </p:par>
                        <p:par>
                          <p:cTn id="17" fill="hold">
                            <p:stCondLst>
                              <p:cond delay="2500"/>
                            </p:stCondLst>
                            <p:childTnLst>
                              <p:par>
                                <p:cTn id="18" presetID="10" presetClass="entr" presetSubtype="0" fill="hold" nodeType="afterEffect">
                                  <p:stCondLst>
                                    <p:cond delay="0"/>
                                  </p:stCondLst>
                                  <p:childTnLst>
                                    <p:set>
                                      <p:cBhvr>
                                        <p:cTn id="19" dur="1" fill="hold">
                                          <p:stCondLst>
                                            <p:cond delay="0"/>
                                          </p:stCondLst>
                                        </p:cTn>
                                        <p:tgtEl>
                                          <p:spTgt spid="157"/>
                                        </p:tgtEl>
                                        <p:attrNameLst>
                                          <p:attrName>style.visibility</p:attrName>
                                        </p:attrNameLst>
                                      </p:cBhvr>
                                      <p:to>
                                        <p:strVal val="visible"/>
                                      </p:to>
                                    </p:set>
                                    <p:animEffect transition="in" filter="fade">
                                      <p:cBhvr>
                                        <p:cTn id="20" dur="800"/>
                                        <p:tgtEl>
                                          <p:spTgt spid="157"/>
                                        </p:tgtEl>
                                      </p:cBhvr>
                                    </p:animEffect>
                                  </p:childTnLst>
                                </p:cTn>
                              </p:par>
                            </p:childTnLst>
                          </p:cTn>
                        </p:par>
                        <p:par>
                          <p:cTn id="21" fill="hold">
                            <p:stCondLst>
                              <p:cond delay="3300"/>
                            </p:stCondLst>
                            <p:childTnLst>
                              <p:par>
                                <p:cTn id="22" presetID="26" presetClass="emph" presetSubtype="0" fill="hold" nodeType="afterEffect">
                                  <p:stCondLst>
                                    <p:cond delay="0"/>
                                  </p:stCondLst>
                                  <p:childTnLst>
                                    <p:animEffect transition="out" filter="fade">
                                      <p:cBhvr>
                                        <p:cTn id="23" dur="1000" tmFilter="0, 0; .2, .5; .8, .5; 1, 0"/>
                                        <p:tgtEl>
                                          <p:spTgt spid="157"/>
                                        </p:tgtEl>
                                      </p:cBhvr>
                                    </p:animEffect>
                                    <p:animScale>
                                      <p:cBhvr>
                                        <p:cTn id="24" dur="500" autoRev="1" fill="hold"/>
                                        <p:tgtEl>
                                          <p:spTgt spid="157"/>
                                        </p:tgtEl>
                                      </p:cBhvr>
                                      <p:by x="105000" y="105000"/>
                                    </p:animScale>
                                  </p:childTnLst>
                                </p:cTn>
                              </p:par>
                            </p:childTnLst>
                          </p:cTn>
                        </p:par>
                        <p:par>
                          <p:cTn id="25" fill="hold">
                            <p:stCondLst>
                              <p:cond delay="4300"/>
                            </p:stCondLst>
                            <p:childTnLst>
                              <p:par>
                                <p:cTn id="26" presetID="10" presetClass="entr" presetSubtype="0" fill="hold" nodeType="afterEffect">
                                  <p:stCondLst>
                                    <p:cond delay="0"/>
                                  </p:stCondLst>
                                  <p:childTnLst>
                                    <p:set>
                                      <p:cBhvr>
                                        <p:cTn id="27" dur="1" fill="hold">
                                          <p:stCondLst>
                                            <p:cond delay="0"/>
                                          </p:stCondLst>
                                        </p:cTn>
                                        <p:tgtEl>
                                          <p:spTgt spid="154"/>
                                        </p:tgtEl>
                                        <p:attrNameLst>
                                          <p:attrName>style.visibility</p:attrName>
                                        </p:attrNameLst>
                                      </p:cBhvr>
                                      <p:to>
                                        <p:strVal val="visible"/>
                                      </p:to>
                                    </p:set>
                                    <p:animEffect transition="in" filter="fade">
                                      <p:cBhvr>
                                        <p:cTn id="28" dur="1000"/>
                                        <p:tgtEl>
                                          <p:spTgt spid="154"/>
                                        </p:tgtEl>
                                      </p:cBhvr>
                                    </p:animEffect>
                                  </p:childTnLst>
                                </p:cTn>
                              </p:par>
                            </p:childTnLst>
                          </p:cTn>
                        </p:par>
                        <p:par>
                          <p:cTn id="29" fill="hold">
                            <p:stCondLst>
                              <p:cond delay="5300"/>
                            </p:stCondLst>
                            <p:childTnLst>
                              <p:par>
                                <p:cTn id="30" presetID="26" presetClass="emph" presetSubtype="0" fill="hold" nodeType="afterEffect">
                                  <p:stCondLst>
                                    <p:cond delay="0"/>
                                  </p:stCondLst>
                                  <p:childTnLst>
                                    <p:animEffect transition="out" filter="fade">
                                      <p:cBhvr>
                                        <p:cTn id="31" dur="1000" tmFilter="0, 0; .2, .5; .8, .5; 1, 0"/>
                                        <p:tgtEl>
                                          <p:spTgt spid="154"/>
                                        </p:tgtEl>
                                      </p:cBhvr>
                                    </p:animEffect>
                                    <p:animScale>
                                      <p:cBhvr>
                                        <p:cTn id="32" dur="500" autoRev="1" fill="hold"/>
                                        <p:tgtEl>
                                          <p:spTgt spid="154"/>
                                        </p:tgtEl>
                                      </p:cBhvr>
                                      <p:by x="105000" y="105000"/>
                                    </p:animScale>
                                  </p:childTnLst>
                                </p:cTn>
                              </p:par>
                            </p:childTnLst>
                          </p:cTn>
                        </p:par>
                        <p:par>
                          <p:cTn id="33" fill="hold">
                            <p:stCondLst>
                              <p:cond delay="6300"/>
                            </p:stCondLst>
                            <p:childTnLst>
                              <p:par>
                                <p:cTn id="34" presetID="32" presetClass="emph" presetSubtype="0" fill="hold" nodeType="afterEffect">
                                  <p:stCondLst>
                                    <p:cond delay="0"/>
                                  </p:stCondLst>
                                  <p:childTnLst>
                                    <p:animRot by="120000">
                                      <p:cBhvr>
                                        <p:cTn id="35" dur="100" fill="hold">
                                          <p:stCondLst>
                                            <p:cond delay="0"/>
                                          </p:stCondLst>
                                        </p:cTn>
                                        <p:tgtEl>
                                          <p:spTgt spid="154"/>
                                        </p:tgtEl>
                                        <p:attrNameLst>
                                          <p:attrName>r</p:attrName>
                                        </p:attrNameLst>
                                      </p:cBhvr>
                                    </p:animRot>
                                    <p:animRot by="-240000">
                                      <p:cBhvr>
                                        <p:cTn id="36" dur="200" fill="hold">
                                          <p:stCondLst>
                                            <p:cond delay="200"/>
                                          </p:stCondLst>
                                        </p:cTn>
                                        <p:tgtEl>
                                          <p:spTgt spid="154"/>
                                        </p:tgtEl>
                                        <p:attrNameLst>
                                          <p:attrName>r</p:attrName>
                                        </p:attrNameLst>
                                      </p:cBhvr>
                                    </p:animRot>
                                    <p:animRot by="240000">
                                      <p:cBhvr>
                                        <p:cTn id="37" dur="200" fill="hold">
                                          <p:stCondLst>
                                            <p:cond delay="400"/>
                                          </p:stCondLst>
                                        </p:cTn>
                                        <p:tgtEl>
                                          <p:spTgt spid="154"/>
                                        </p:tgtEl>
                                        <p:attrNameLst>
                                          <p:attrName>r</p:attrName>
                                        </p:attrNameLst>
                                      </p:cBhvr>
                                    </p:animRot>
                                    <p:animRot by="-240000">
                                      <p:cBhvr>
                                        <p:cTn id="38" dur="200" fill="hold">
                                          <p:stCondLst>
                                            <p:cond delay="600"/>
                                          </p:stCondLst>
                                        </p:cTn>
                                        <p:tgtEl>
                                          <p:spTgt spid="154"/>
                                        </p:tgtEl>
                                        <p:attrNameLst>
                                          <p:attrName>r</p:attrName>
                                        </p:attrNameLst>
                                      </p:cBhvr>
                                    </p:animRot>
                                    <p:animRot by="120000">
                                      <p:cBhvr>
                                        <p:cTn id="39" dur="200" fill="hold">
                                          <p:stCondLst>
                                            <p:cond delay="800"/>
                                          </p:stCondLst>
                                        </p:cTn>
                                        <p:tgtEl>
                                          <p:spTgt spid="154"/>
                                        </p:tgtEl>
                                        <p:attrNameLst>
                                          <p:attrName>r</p:attrName>
                                        </p:attrNameLst>
                                      </p:cBhvr>
                                    </p:animRot>
                                  </p:childTnLst>
                                </p:cTn>
                              </p:par>
                            </p:childTnLst>
                          </p:cTn>
                        </p:par>
                        <p:par>
                          <p:cTn id="40" fill="hold">
                            <p:stCondLst>
                              <p:cond delay="7300"/>
                            </p:stCondLst>
                            <p:childTnLst>
                              <p:par>
                                <p:cTn id="41" presetID="10" presetClass="entr" presetSubtype="0" fill="hold" nodeType="afterEffect">
                                  <p:stCondLst>
                                    <p:cond delay="0"/>
                                  </p:stCondLst>
                                  <p:childTnLst>
                                    <p:set>
                                      <p:cBhvr>
                                        <p:cTn id="42" dur="1" fill="hold">
                                          <p:stCondLst>
                                            <p:cond delay="0"/>
                                          </p:stCondLst>
                                        </p:cTn>
                                        <p:tgtEl>
                                          <p:spTgt spid="163"/>
                                        </p:tgtEl>
                                        <p:attrNameLst>
                                          <p:attrName>style.visibility</p:attrName>
                                        </p:attrNameLst>
                                      </p:cBhvr>
                                      <p:to>
                                        <p:strVal val="visible"/>
                                      </p:to>
                                    </p:set>
                                    <p:animEffect transition="in" filter="fade">
                                      <p:cBhvr>
                                        <p:cTn id="43" dur="1000"/>
                                        <p:tgtEl>
                                          <p:spTgt spid="163"/>
                                        </p:tgtEl>
                                      </p:cBhvr>
                                    </p:animEffect>
                                  </p:childTnLst>
                                </p:cTn>
                              </p:par>
                            </p:childTnLst>
                          </p:cTn>
                        </p:par>
                        <p:par>
                          <p:cTn id="44" fill="hold">
                            <p:stCondLst>
                              <p:cond delay="8300"/>
                            </p:stCondLst>
                            <p:childTnLst>
                              <p:par>
                                <p:cTn id="45" presetID="10" presetClass="entr" presetSubtype="0" fill="hold" nodeType="afterEffect">
                                  <p:stCondLst>
                                    <p:cond delay="0"/>
                                  </p:stCondLst>
                                  <p:childTnLst>
                                    <p:set>
                                      <p:cBhvr>
                                        <p:cTn id="46" dur="1" fill="hold">
                                          <p:stCondLst>
                                            <p:cond delay="0"/>
                                          </p:stCondLst>
                                        </p:cTn>
                                        <p:tgtEl>
                                          <p:spTgt spid="2"/>
                                        </p:tgtEl>
                                        <p:attrNameLst>
                                          <p:attrName>style.visibility</p:attrName>
                                        </p:attrNameLst>
                                      </p:cBhvr>
                                      <p:to>
                                        <p:strVal val="visible"/>
                                      </p:to>
                                    </p:set>
                                    <p:animEffect transition="in" filter="fade">
                                      <p:cBhvr>
                                        <p:cTn id="47" dur="1000"/>
                                        <p:tgtEl>
                                          <p:spTgt spid="2"/>
                                        </p:tgtEl>
                                      </p:cBhvr>
                                    </p:animEffect>
                                  </p:childTnLst>
                                </p:cTn>
                              </p:par>
                            </p:childTnLst>
                          </p:cTn>
                        </p:par>
                        <p:par>
                          <p:cTn id="48" fill="hold">
                            <p:stCondLst>
                              <p:cond delay="9300"/>
                            </p:stCondLst>
                            <p:childTnLst>
                              <p:par>
                                <p:cTn id="49" presetID="10" presetClass="entr" presetSubtype="0" fill="hold" nodeType="afterEffect">
                                  <p:stCondLst>
                                    <p:cond delay="1000"/>
                                  </p:stCondLst>
                                  <p:childTnLst>
                                    <p:set>
                                      <p:cBhvr>
                                        <p:cTn id="50" dur="1" fill="hold">
                                          <p:stCondLst>
                                            <p:cond delay="0"/>
                                          </p:stCondLst>
                                        </p:cTn>
                                        <p:tgtEl>
                                          <p:spTgt spid="170"/>
                                        </p:tgtEl>
                                        <p:attrNameLst>
                                          <p:attrName>style.visibility</p:attrName>
                                        </p:attrNameLst>
                                      </p:cBhvr>
                                      <p:to>
                                        <p:strVal val="visible"/>
                                      </p:to>
                                    </p:set>
                                    <p:animEffect transition="in" filter="fade">
                                      <p:cBhvr>
                                        <p:cTn id="51" dur="1750"/>
                                        <p:tgtEl>
                                          <p:spTgt spid="170"/>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80000" numSld="999" showWhenStopped="0">
                <p:cTn id="52" fill="hold" display="0">
                  <p:stCondLst>
                    <p:cond delay="indefinite"/>
                  </p:stCondLst>
                  <p:endCondLst>
                    <p:cond evt="onStopAudio" delay="0">
                      <p:tgtEl>
                        <p:sldTgt/>
                      </p:tgtEl>
                    </p:cond>
                  </p:endCondLst>
                </p:cTn>
                <p:tgtEl>
                  <p:spTgt spid="65"/>
                </p:tgtEl>
              </p:cMediaNode>
            </p:audio>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 name="背景下">
            <a:extLst>
              <a:ext uri="{FF2B5EF4-FFF2-40B4-BE49-F238E27FC236}">
                <a16:creationId xmlns:a16="http://schemas.microsoft.com/office/drawing/2014/main" id="{E93D45DA-12BF-4B5F-93F5-A3F0D7D87D03}"/>
              </a:ext>
            </a:extLst>
          </p:cNvPr>
          <p:cNvPicPr>
            <a:picLocks noChangeAspect="1"/>
          </p:cNvPicPr>
          <p:nvPr/>
        </p:nvPicPr>
        <p:blipFill rotWithShape="1">
          <a:blip r:embed="rId4">
            <a:duotone>
              <a:schemeClr val="accent4">
                <a:shade val="45000"/>
                <a:satMod val="135000"/>
              </a:schemeClr>
              <a:prstClr val="white"/>
            </a:duotone>
            <a:extLst>
              <a:ext uri="{BEBA8EAE-BF5A-486C-A8C5-ECC9F3942E4B}">
                <a14:imgProps xmlns:a14="http://schemas.microsoft.com/office/drawing/2010/main">
                  <a14:imgLayer r:embed="rId5">
                    <a14:imgEffect>
                      <a14:brightnessContrast bright="20000" contrast="-40000"/>
                    </a14:imgEffect>
                  </a14:imgLayer>
                </a14:imgProps>
              </a:ext>
              <a:ext uri="{28A0092B-C50C-407E-A947-70E740481C1C}">
                <a14:useLocalDpi xmlns:a14="http://schemas.microsoft.com/office/drawing/2010/main" val="0"/>
              </a:ext>
            </a:extLst>
          </a:blip>
          <a:srcRect b="79543"/>
          <a:stretch/>
        </p:blipFill>
        <p:spPr>
          <a:xfrm>
            <a:off x="0" y="4650899"/>
            <a:ext cx="12192000" cy="2211720"/>
          </a:xfrm>
          <a:prstGeom prst="rect">
            <a:avLst/>
          </a:prstGeom>
        </p:spPr>
      </p:pic>
      <p:pic>
        <p:nvPicPr>
          <p:cNvPr id="3" name="背景上">
            <a:extLst>
              <a:ext uri="{FF2B5EF4-FFF2-40B4-BE49-F238E27FC236}">
                <a16:creationId xmlns:a16="http://schemas.microsoft.com/office/drawing/2014/main" id="{480BA6D3-3387-4C7D-80E0-43567F708E21}"/>
              </a:ext>
            </a:extLst>
          </p:cNvPr>
          <p:cNvPicPr>
            <a:picLocks noChangeAspect="1"/>
          </p:cNvPicPr>
          <p:nvPr/>
        </p:nvPicPr>
        <p:blipFill>
          <a:blip r:embed="rId4">
            <a:duotone>
              <a:schemeClr val="accent4">
                <a:shade val="45000"/>
                <a:satMod val="135000"/>
              </a:schemeClr>
              <a:prstClr val="white"/>
            </a:duotone>
            <a:extLst>
              <a:ext uri="{BEBA8EAE-BF5A-486C-A8C5-ECC9F3942E4B}">
                <a14:imgProps xmlns:a14="http://schemas.microsoft.com/office/drawing/2010/main">
                  <a14:imgLayer r:embed="rId5">
                    <a14:imgEffect>
                      <a14:brightnessContrast bright="20000" contrast="-40000"/>
                    </a14:imgEffect>
                  </a14:imgLayer>
                </a14:imgProps>
              </a:ext>
              <a:ext uri="{28A0092B-C50C-407E-A947-70E740481C1C}">
                <a14:useLocalDpi xmlns:a14="http://schemas.microsoft.com/office/drawing/2010/main" val="0"/>
              </a:ext>
            </a:extLst>
          </a:blip>
          <a:stretch>
            <a:fillRect/>
          </a:stretch>
        </p:blipFill>
        <p:spPr>
          <a:xfrm>
            <a:off x="0" y="0"/>
            <a:ext cx="12192000" cy="4744720"/>
          </a:xfrm>
          <a:prstGeom prst="rect">
            <a:avLst/>
          </a:prstGeom>
        </p:spPr>
      </p:pic>
      <p:pic>
        <p:nvPicPr>
          <p:cNvPr id="184" name="大阪画像">
            <a:extLst>
              <a:ext uri="{FF2B5EF4-FFF2-40B4-BE49-F238E27FC236}">
                <a16:creationId xmlns:a16="http://schemas.microsoft.com/office/drawing/2014/main" id="{7CC00F74-5181-41FD-9A7A-C20DE667E341}"/>
              </a:ext>
            </a:extLst>
          </p:cNvPr>
          <p:cNvPicPr>
            <a:picLocks noChangeAspect="1"/>
          </p:cNvPicPr>
          <p:nvPr/>
        </p:nvPicPr>
        <p:blipFill rotWithShape="1">
          <a:blip r:embed="rId6">
            <a:alphaModFix amt="35000"/>
            <a:extLst>
              <a:ext uri="{BEBA8EAE-BF5A-486C-A8C5-ECC9F3942E4B}">
                <a14:imgProps xmlns:a14="http://schemas.microsoft.com/office/drawing/2010/main">
                  <a14:imgLayer r:embed="rId7">
                    <a14:imgEffect>
                      <a14:colorTemperature colorTemp="7200"/>
                    </a14:imgEffect>
                    <a14:imgEffect>
                      <a14:brightnessContrast contrast="40000"/>
                    </a14:imgEffect>
                  </a14:imgLayer>
                </a14:imgProps>
              </a:ext>
              <a:ext uri="{28A0092B-C50C-407E-A947-70E740481C1C}">
                <a14:useLocalDpi xmlns:a14="http://schemas.microsoft.com/office/drawing/2010/main" val="0"/>
              </a:ext>
            </a:extLst>
          </a:blip>
          <a:srcRect b="1008"/>
          <a:stretch/>
        </p:blipFill>
        <p:spPr>
          <a:xfrm>
            <a:off x="641592" y="475159"/>
            <a:ext cx="10908815" cy="6382470"/>
          </a:xfrm>
          <a:prstGeom prst="rect">
            <a:avLst/>
          </a:prstGeom>
        </p:spPr>
      </p:pic>
      <p:grpSp>
        <p:nvGrpSpPr>
          <p:cNvPr id="35" name="押す画">
            <a:extLst>
              <a:ext uri="{FF2B5EF4-FFF2-40B4-BE49-F238E27FC236}">
                <a16:creationId xmlns:a16="http://schemas.microsoft.com/office/drawing/2014/main" id="{B9591C79-708A-4AE5-94BE-6BAB997F00E8}"/>
              </a:ext>
            </a:extLst>
          </p:cNvPr>
          <p:cNvGrpSpPr/>
          <p:nvPr/>
        </p:nvGrpSpPr>
        <p:grpSpPr>
          <a:xfrm>
            <a:off x="8461177" y="4063634"/>
            <a:ext cx="556540" cy="540000"/>
            <a:chOff x="8423532" y="4545380"/>
            <a:chExt cx="556540" cy="544460"/>
          </a:xfrm>
        </p:grpSpPr>
        <p:pic>
          <p:nvPicPr>
            <p:cNvPr id="37" name="押す画２">
              <a:extLst>
                <a:ext uri="{FF2B5EF4-FFF2-40B4-BE49-F238E27FC236}">
                  <a16:creationId xmlns:a16="http://schemas.microsoft.com/office/drawing/2014/main" id="{A60A8BBB-1D44-4D13-8259-5F8877433E1C}"/>
                </a:ext>
              </a:extLst>
            </p:cNvPr>
            <p:cNvPicPr>
              <a:picLocks noChangeAspect="1"/>
            </p:cNvPicPr>
            <p:nvPr/>
          </p:nvPicPr>
          <p:blipFill>
            <a:blip r:embed="rId8" cstate="print">
              <a:extLst>
                <a:ext uri="{BEBA8EAE-BF5A-486C-A8C5-ECC9F3942E4B}">
                  <a14:imgProps xmlns:a14="http://schemas.microsoft.com/office/drawing/2010/main">
                    <a14:imgLayer r:embed="rId9">
                      <a14:imgEffect>
                        <a14:brightnessContrast bright="-20000" contrast="40000"/>
                      </a14:imgEffect>
                    </a14:imgLayer>
                  </a14:imgProps>
                </a:ext>
                <a:ext uri="{28A0092B-C50C-407E-A947-70E740481C1C}">
                  <a14:useLocalDpi xmlns:a14="http://schemas.microsoft.com/office/drawing/2010/main" val="0"/>
                </a:ext>
              </a:extLst>
            </a:blip>
            <a:stretch>
              <a:fillRect/>
            </a:stretch>
          </p:blipFill>
          <p:spPr>
            <a:xfrm>
              <a:off x="8426942" y="4549840"/>
              <a:ext cx="553130" cy="540000"/>
            </a:xfrm>
            <a:prstGeom prst="rect">
              <a:avLst/>
            </a:prstGeom>
          </p:spPr>
        </p:pic>
        <p:pic>
          <p:nvPicPr>
            <p:cNvPr id="38" name="押す画1">
              <a:extLst>
                <a:ext uri="{FF2B5EF4-FFF2-40B4-BE49-F238E27FC236}">
                  <a16:creationId xmlns:a16="http://schemas.microsoft.com/office/drawing/2014/main" id="{CC2DC222-714B-46BC-B560-F7E381E711BE}"/>
                </a:ext>
              </a:extLst>
            </p:cNvPr>
            <p:cNvPicPr>
              <a:picLocks noChangeAspect="1"/>
            </p:cNvPicPr>
            <p:nvPr/>
          </p:nvPicPr>
          <p:blipFill>
            <a:blip r:embed="rId10" cstate="print">
              <a:extLst>
                <a:ext uri="{BEBA8EAE-BF5A-486C-A8C5-ECC9F3942E4B}">
                  <a14:imgProps xmlns:a14="http://schemas.microsoft.com/office/drawing/2010/main">
                    <a14:imgLayer r:embed="rId11">
                      <a14:imgEffect>
                        <a14:brightnessContrast bright="-20000" contrast="40000"/>
                      </a14:imgEffect>
                    </a14:imgLayer>
                  </a14:imgProps>
                </a:ext>
                <a:ext uri="{28A0092B-C50C-407E-A947-70E740481C1C}">
                  <a14:useLocalDpi xmlns:a14="http://schemas.microsoft.com/office/drawing/2010/main" val="0"/>
                </a:ext>
              </a:extLst>
            </a:blip>
            <a:stretch>
              <a:fillRect/>
            </a:stretch>
          </p:blipFill>
          <p:spPr>
            <a:xfrm>
              <a:off x="8423532" y="4545380"/>
              <a:ext cx="553130" cy="540000"/>
            </a:xfrm>
            <a:prstGeom prst="rect">
              <a:avLst/>
            </a:prstGeom>
          </p:spPr>
        </p:pic>
      </p:grpSp>
      <p:grpSp>
        <p:nvGrpSpPr>
          <p:cNvPr id="41" name="正解だと･･･">
            <a:extLst>
              <a:ext uri="{FF2B5EF4-FFF2-40B4-BE49-F238E27FC236}">
                <a16:creationId xmlns:a16="http://schemas.microsoft.com/office/drawing/2014/main" id="{D581D0AC-0DC9-43AF-A583-B86DDB63864F}"/>
              </a:ext>
            </a:extLst>
          </p:cNvPr>
          <p:cNvGrpSpPr/>
          <p:nvPr/>
        </p:nvGrpSpPr>
        <p:grpSpPr>
          <a:xfrm>
            <a:off x="3590271" y="3981929"/>
            <a:ext cx="4907964" cy="621705"/>
            <a:chOff x="2245123" y="4389173"/>
            <a:chExt cx="5138639" cy="681860"/>
          </a:xfrm>
        </p:grpSpPr>
        <p:sp>
          <p:nvSpPr>
            <p:cNvPr id="42" name="正解だと･･･">
              <a:extLst>
                <a:ext uri="{FF2B5EF4-FFF2-40B4-BE49-F238E27FC236}">
                  <a16:creationId xmlns:a16="http://schemas.microsoft.com/office/drawing/2014/main" id="{0E97DDE2-6F20-46BF-BA3D-1239A9C929D0}"/>
                </a:ext>
              </a:extLst>
            </p:cNvPr>
            <p:cNvSpPr txBox="1"/>
            <p:nvPr/>
          </p:nvSpPr>
          <p:spPr>
            <a:xfrm>
              <a:off x="2246529" y="4564698"/>
              <a:ext cx="5137233" cy="506335"/>
            </a:xfrm>
            <a:prstGeom prst="rect">
              <a:avLst/>
            </a:prstGeom>
            <a:noFill/>
          </p:spPr>
          <p:txBody>
            <a:bodyPr wrap="square" rtlCol="0">
              <a:spAutoFit/>
            </a:bodyPr>
            <a:lstStyle/>
            <a:p>
              <a:pPr algn="dist"/>
              <a:r>
                <a:rPr lang="ja-JP" altLang="en-US" sz="2400" dirty="0">
                  <a:solidFill>
                    <a:schemeClr val="tx2">
                      <a:lumMod val="25000"/>
                    </a:schemeClr>
                  </a:solidFill>
                  <a:latin typeface="HGS創英角ﾎﾟｯﾌﾟ体" panose="040B0A00000000000000" pitchFamily="50" charset="-128"/>
                  <a:ea typeface="HGS創英角ﾎﾟｯﾌﾟ体" panose="040B0A00000000000000" pitchFamily="50" charset="-128"/>
                </a:rPr>
                <a:t>正解だと思う番号を押してね</a:t>
              </a:r>
              <a:endParaRPr lang="en-US" altLang="ja-JP" sz="2400" dirty="0">
                <a:solidFill>
                  <a:schemeClr val="tx2">
                    <a:lumMod val="25000"/>
                  </a:schemeClr>
                </a:solidFill>
                <a:latin typeface="HGS創英角ﾎﾟｯﾌﾟ体" panose="040B0A00000000000000" pitchFamily="50" charset="-128"/>
                <a:ea typeface="HGS創英角ﾎﾟｯﾌﾟ体" panose="040B0A00000000000000" pitchFamily="50" charset="-128"/>
              </a:endParaRPr>
            </a:p>
          </p:txBody>
        </p:sp>
        <p:sp>
          <p:nvSpPr>
            <p:cNvPr id="43" name="お">
              <a:extLst>
                <a:ext uri="{FF2B5EF4-FFF2-40B4-BE49-F238E27FC236}">
                  <a16:creationId xmlns:a16="http://schemas.microsoft.com/office/drawing/2014/main" id="{ECB27292-87F9-4123-974E-BB04DA44C047}"/>
                </a:ext>
              </a:extLst>
            </p:cNvPr>
            <p:cNvSpPr txBox="1"/>
            <p:nvPr/>
          </p:nvSpPr>
          <p:spPr>
            <a:xfrm>
              <a:off x="5715247" y="4391687"/>
              <a:ext cx="468000" cy="286923"/>
            </a:xfrm>
            <a:prstGeom prst="rect">
              <a:avLst/>
            </a:prstGeom>
            <a:noFill/>
          </p:spPr>
          <p:txBody>
            <a:bodyPr wrap="square" rtlCol="0">
              <a:spAutoFit/>
            </a:bodyPr>
            <a:lstStyle/>
            <a:p>
              <a:pPr algn="dist"/>
              <a:r>
                <a:rPr kumimoji="1" lang="ja-JP" altLang="en-US" sz="1050">
                  <a:solidFill>
                    <a:schemeClr val="tx2">
                      <a:lumMod val="25000"/>
                    </a:schemeClr>
                  </a:solidFill>
                  <a:latin typeface="HGS創英角ﾎﾟｯﾌﾟ体" panose="040B0A00000000000000" pitchFamily="50" charset="-128"/>
                  <a:ea typeface="HGS創英角ﾎﾟｯﾌﾟ体" panose="040B0A00000000000000" pitchFamily="50" charset="-128"/>
                </a:rPr>
                <a:t>お</a:t>
              </a:r>
              <a:endParaRPr kumimoji="1" lang="ja-JP" altLang="en-US" sz="1050" dirty="0">
                <a:solidFill>
                  <a:schemeClr val="tx2">
                    <a:lumMod val="25000"/>
                  </a:schemeClr>
                </a:solidFill>
                <a:latin typeface="HGS創英角ﾎﾟｯﾌﾟ体" panose="040B0A00000000000000" pitchFamily="50" charset="-128"/>
                <a:ea typeface="HGS創英角ﾎﾟｯﾌﾟ体" panose="040B0A00000000000000" pitchFamily="50" charset="-128"/>
              </a:endParaRPr>
            </a:p>
          </p:txBody>
        </p:sp>
        <p:sp>
          <p:nvSpPr>
            <p:cNvPr id="44" name="ばんごう">
              <a:extLst>
                <a:ext uri="{FF2B5EF4-FFF2-40B4-BE49-F238E27FC236}">
                  <a16:creationId xmlns:a16="http://schemas.microsoft.com/office/drawing/2014/main" id="{DA90B08F-1AD6-4BA5-B6B0-F81BC296F3E6}"/>
                </a:ext>
              </a:extLst>
            </p:cNvPr>
            <p:cNvSpPr txBox="1"/>
            <p:nvPr/>
          </p:nvSpPr>
          <p:spPr>
            <a:xfrm>
              <a:off x="4558940" y="4389173"/>
              <a:ext cx="866916" cy="278484"/>
            </a:xfrm>
            <a:prstGeom prst="rect">
              <a:avLst/>
            </a:prstGeom>
            <a:noFill/>
          </p:spPr>
          <p:txBody>
            <a:bodyPr wrap="square" rtlCol="0">
              <a:spAutoFit/>
            </a:bodyPr>
            <a:lstStyle/>
            <a:p>
              <a:pPr algn="dist"/>
              <a:r>
                <a:rPr kumimoji="1" lang="ja-JP" altLang="en-US" sz="1050">
                  <a:solidFill>
                    <a:schemeClr val="tx2">
                      <a:lumMod val="25000"/>
                    </a:schemeClr>
                  </a:solidFill>
                  <a:latin typeface="HGS創英角ﾎﾟｯﾌﾟ体" panose="040B0A00000000000000" pitchFamily="50" charset="-128"/>
                  <a:ea typeface="HGS創英角ﾎﾟｯﾌﾟ体" panose="040B0A00000000000000" pitchFamily="50" charset="-128"/>
                </a:rPr>
                <a:t>ばんごう</a:t>
              </a:r>
              <a:endParaRPr kumimoji="1" lang="ja-JP" altLang="en-US" sz="1050" dirty="0">
                <a:solidFill>
                  <a:schemeClr val="tx2">
                    <a:lumMod val="25000"/>
                  </a:schemeClr>
                </a:solidFill>
                <a:latin typeface="HGS創英角ﾎﾟｯﾌﾟ体" panose="040B0A00000000000000" pitchFamily="50" charset="-128"/>
                <a:ea typeface="HGS創英角ﾎﾟｯﾌﾟ体" panose="040B0A00000000000000" pitchFamily="50" charset="-128"/>
              </a:endParaRPr>
            </a:p>
          </p:txBody>
        </p:sp>
        <p:sp>
          <p:nvSpPr>
            <p:cNvPr id="45" name="おも">
              <a:extLst>
                <a:ext uri="{FF2B5EF4-FFF2-40B4-BE49-F238E27FC236}">
                  <a16:creationId xmlns:a16="http://schemas.microsoft.com/office/drawing/2014/main" id="{EDACCE10-BEDB-44C9-A09D-53C7EBFDCE9F}"/>
                </a:ext>
              </a:extLst>
            </p:cNvPr>
            <p:cNvSpPr txBox="1"/>
            <p:nvPr/>
          </p:nvSpPr>
          <p:spPr>
            <a:xfrm>
              <a:off x="3769689" y="4389173"/>
              <a:ext cx="546534" cy="278484"/>
            </a:xfrm>
            <a:prstGeom prst="rect">
              <a:avLst/>
            </a:prstGeom>
            <a:noFill/>
          </p:spPr>
          <p:txBody>
            <a:bodyPr wrap="square" rtlCol="0">
              <a:spAutoFit/>
            </a:bodyPr>
            <a:lstStyle/>
            <a:p>
              <a:pPr algn="dist"/>
              <a:r>
                <a:rPr lang="ja-JP" altLang="en-US" sz="1050">
                  <a:solidFill>
                    <a:schemeClr val="tx2">
                      <a:lumMod val="25000"/>
                    </a:schemeClr>
                  </a:solidFill>
                  <a:latin typeface="HGS創英角ﾎﾟｯﾌﾟ体" panose="040B0A00000000000000" pitchFamily="50" charset="-128"/>
                  <a:ea typeface="HGS創英角ﾎﾟｯﾌﾟ体" panose="040B0A00000000000000" pitchFamily="50" charset="-128"/>
                </a:rPr>
                <a:t>おも</a:t>
              </a:r>
              <a:endParaRPr kumimoji="1" lang="ja-JP" altLang="en-US" sz="1050" dirty="0">
                <a:solidFill>
                  <a:schemeClr val="tx2">
                    <a:lumMod val="25000"/>
                  </a:schemeClr>
                </a:solidFill>
                <a:latin typeface="HGS創英角ﾎﾟｯﾌﾟ体" panose="040B0A00000000000000" pitchFamily="50" charset="-128"/>
                <a:ea typeface="HGS創英角ﾎﾟｯﾌﾟ体" panose="040B0A00000000000000" pitchFamily="50" charset="-128"/>
              </a:endParaRPr>
            </a:p>
          </p:txBody>
        </p:sp>
        <p:sp>
          <p:nvSpPr>
            <p:cNvPr id="46" name="せいかい">
              <a:extLst>
                <a:ext uri="{FF2B5EF4-FFF2-40B4-BE49-F238E27FC236}">
                  <a16:creationId xmlns:a16="http://schemas.microsoft.com/office/drawing/2014/main" id="{3F01BF9C-3B51-4F17-97FF-67C9B1D248A6}"/>
                </a:ext>
              </a:extLst>
            </p:cNvPr>
            <p:cNvSpPr txBox="1"/>
            <p:nvPr/>
          </p:nvSpPr>
          <p:spPr>
            <a:xfrm>
              <a:off x="2245123" y="4391687"/>
              <a:ext cx="866916" cy="286923"/>
            </a:xfrm>
            <a:prstGeom prst="rect">
              <a:avLst/>
            </a:prstGeom>
            <a:noFill/>
          </p:spPr>
          <p:txBody>
            <a:bodyPr wrap="square" rtlCol="0">
              <a:spAutoFit/>
            </a:bodyPr>
            <a:lstStyle/>
            <a:p>
              <a:pPr algn="dist"/>
              <a:r>
                <a:rPr kumimoji="1" lang="ja-JP" altLang="en-US" sz="1050" dirty="0">
                  <a:solidFill>
                    <a:schemeClr val="tx2">
                      <a:lumMod val="25000"/>
                    </a:schemeClr>
                  </a:solidFill>
                  <a:latin typeface="HGS創英角ﾎﾟｯﾌﾟ体" panose="040B0A00000000000000" pitchFamily="50" charset="-128"/>
                  <a:ea typeface="HGS創英角ﾎﾟｯﾌﾟ体" panose="040B0A00000000000000" pitchFamily="50" charset="-128"/>
                </a:rPr>
                <a:t>せいかい</a:t>
              </a:r>
            </a:p>
          </p:txBody>
        </p:sp>
      </p:grpSp>
      <p:grpSp>
        <p:nvGrpSpPr>
          <p:cNvPr id="47" name="第３問">
            <a:extLst>
              <a:ext uri="{FF2B5EF4-FFF2-40B4-BE49-F238E27FC236}">
                <a16:creationId xmlns:a16="http://schemas.microsoft.com/office/drawing/2014/main" id="{FBA0456F-E18F-4815-9531-15566F212A07}"/>
              </a:ext>
            </a:extLst>
          </p:cNvPr>
          <p:cNvGrpSpPr/>
          <p:nvPr/>
        </p:nvGrpSpPr>
        <p:grpSpPr>
          <a:xfrm>
            <a:off x="4497398" y="491076"/>
            <a:ext cx="2798479" cy="1057836"/>
            <a:chOff x="4318111" y="256092"/>
            <a:chExt cx="3390378" cy="1057836"/>
          </a:xfrm>
        </p:grpSpPr>
        <p:sp>
          <p:nvSpPr>
            <p:cNvPr id="48" name="問">
              <a:extLst>
                <a:ext uri="{FF2B5EF4-FFF2-40B4-BE49-F238E27FC236}">
                  <a16:creationId xmlns:a16="http://schemas.microsoft.com/office/drawing/2014/main" id="{4A87D0B1-3F04-40AF-BC40-05FA71583FC7}"/>
                </a:ext>
              </a:extLst>
            </p:cNvPr>
            <p:cNvSpPr txBox="1"/>
            <p:nvPr/>
          </p:nvSpPr>
          <p:spPr>
            <a:xfrm>
              <a:off x="6447741" y="256092"/>
              <a:ext cx="1260748" cy="1015663"/>
            </a:xfrm>
            <a:prstGeom prst="rect">
              <a:avLst/>
            </a:prstGeom>
            <a:noFill/>
          </p:spPr>
          <p:txBody>
            <a:bodyPr wrap="square" rtlCol="0">
              <a:spAutoFit/>
            </a:bodyPr>
            <a:lstStyle/>
            <a:p>
              <a:r>
                <a:rPr kumimoji="1" lang="ja-JP" altLang="en-US" sz="6000">
                  <a:solidFill>
                    <a:schemeClr val="tx2">
                      <a:lumMod val="25000"/>
                    </a:schemeClr>
                  </a:solidFill>
                  <a:latin typeface="HGP創英角ﾎﾟｯﾌﾟ体" panose="040B0A00000000000000" pitchFamily="50" charset="-128"/>
                  <a:ea typeface="HGP創英角ﾎﾟｯﾌﾟ体" panose="040B0A00000000000000" pitchFamily="50" charset="-128"/>
                </a:rPr>
                <a:t>問</a:t>
              </a:r>
              <a:endParaRPr kumimoji="1" lang="ja-JP" altLang="en-US" sz="6000" dirty="0">
                <a:solidFill>
                  <a:schemeClr val="tx2">
                    <a:lumMod val="25000"/>
                  </a:schemeClr>
                </a:solidFill>
                <a:latin typeface="HGP創英角ﾎﾟｯﾌﾟ体" panose="040B0A00000000000000" pitchFamily="50" charset="-128"/>
                <a:ea typeface="HGP創英角ﾎﾟｯﾌﾟ体" panose="040B0A00000000000000" pitchFamily="50" charset="-128"/>
              </a:endParaRPr>
            </a:p>
          </p:txBody>
        </p:sp>
        <p:sp>
          <p:nvSpPr>
            <p:cNvPr id="50" name="3">
              <a:extLst>
                <a:ext uri="{FF2B5EF4-FFF2-40B4-BE49-F238E27FC236}">
                  <a16:creationId xmlns:a16="http://schemas.microsoft.com/office/drawing/2014/main" id="{EA180107-A92F-4BB4-B294-09B2B75F3281}"/>
                </a:ext>
              </a:extLst>
            </p:cNvPr>
            <p:cNvSpPr txBox="1"/>
            <p:nvPr/>
          </p:nvSpPr>
          <p:spPr>
            <a:xfrm>
              <a:off x="5453281" y="298265"/>
              <a:ext cx="910766" cy="1015663"/>
            </a:xfrm>
            <a:prstGeom prst="rect">
              <a:avLst/>
            </a:prstGeom>
            <a:noFill/>
          </p:spPr>
          <p:txBody>
            <a:bodyPr wrap="square" rtlCol="0">
              <a:spAutoFit/>
            </a:bodyPr>
            <a:lstStyle/>
            <a:p>
              <a:r>
                <a:rPr lang="ja-JP" altLang="en-US" sz="6000" dirty="0">
                  <a:solidFill>
                    <a:schemeClr val="tx2">
                      <a:lumMod val="25000"/>
                    </a:schemeClr>
                  </a:solidFill>
                  <a:latin typeface="HGP創英角ﾎﾟｯﾌﾟ体" panose="040B0A00000000000000" pitchFamily="50" charset="-128"/>
                  <a:ea typeface="HGP創英角ﾎﾟｯﾌﾟ体" panose="040B0A00000000000000" pitchFamily="50" charset="-128"/>
                </a:rPr>
                <a:t>３</a:t>
              </a:r>
              <a:endParaRPr kumimoji="1" lang="ja-JP" altLang="en-US" sz="6000" dirty="0">
                <a:solidFill>
                  <a:schemeClr val="tx2">
                    <a:lumMod val="25000"/>
                  </a:schemeClr>
                </a:solidFill>
                <a:latin typeface="HGP創英角ﾎﾟｯﾌﾟ体" panose="040B0A00000000000000" pitchFamily="50" charset="-128"/>
                <a:ea typeface="HGP創英角ﾎﾟｯﾌﾟ体" panose="040B0A00000000000000" pitchFamily="50" charset="-128"/>
              </a:endParaRPr>
            </a:p>
          </p:txBody>
        </p:sp>
        <p:sp>
          <p:nvSpPr>
            <p:cNvPr id="51" name="第">
              <a:extLst>
                <a:ext uri="{FF2B5EF4-FFF2-40B4-BE49-F238E27FC236}">
                  <a16:creationId xmlns:a16="http://schemas.microsoft.com/office/drawing/2014/main" id="{3718630E-B88E-409C-8F19-C7E229D28223}"/>
                </a:ext>
              </a:extLst>
            </p:cNvPr>
            <p:cNvSpPr txBox="1"/>
            <p:nvPr/>
          </p:nvSpPr>
          <p:spPr>
            <a:xfrm>
              <a:off x="4318111" y="256092"/>
              <a:ext cx="1170816" cy="1015663"/>
            </a:xfrm>
            <a:prstGeom prst="rect">
              <a:avLst/>
            </a:prstGeom>
            <a:noFill/>
          </p:spPr>
          <p:txBody>
            <a:bodyPr wrap="square" rtlCol="0">
              <a:spAutoFit/>
            </a:bodyPr>
            <a:lstStyle/>
            <a:p>
              <a:r>
                <a:rPr lang="ja-JP" altLang="en-US" sz="6000" dirty="0">
                  <a:solidFill>
                    <a:schemeClr val="tx2">
                      <a:lumMod val="25000"/>
                    </a:schemeClr>
                  </a:solidFill>
                  <a:latin typeface="HGP創英角ﾎﾟｯﾌﾟ体" panose="040B0A00000000000000" pitchFamily="50" charset="-128"/>
                  <a:ea typeface="HGP創英角ﾎﾟｯﾌﾟ体" panose="040B0A00000000000000" pitchFamily="50" charset="-128"/>
                </a:rPr>
                <a:t>第</a:t>
              </a:r>
              <a:endParaRPr kumimoji="1" lang="ja-JP" altLang="en-US" sz="6000" dirty="0">
                <a:solidFill>
                  <a:schemeClr val="tx2">
                    <a:lumMod val="25000"/>
                  </a:schemeClr>
                </a:solidFill>
                <a:latin typeface="HGP創英角ﾎﾟｯﾌﾟ体" panose="040B0A00000000000000" pitchFamily="50" charset="-128"/>
                <a:ea typeface="HGP創英角ﾎﾟｯﾌﾟ体" panose="040B0A00000000000000" pitchFamily="50" charset="-128"/>
              </a:endParaRPr>
            </a:p>
          </p:txBody>
        </p:sp>
      </p:grpSp>
      <p:pic>
        <p:nvPicPr>
          <p:cNvPr id="52" name="surprise">
            <a:hlinkClick r:id="" action="ppaction://media"/>
            <a:extLst>
              <a:ext uri="{FF2B5EF4-FFF2-40B4-BE49-F238E27FC236}">
                <a16:creationId xmlns:a16="http://schemas.microsoft.com/office/drawing/2014/main" id="{3D677249-08F8-486F-83D8-5421EBC6A9AC}"/>
              </a:ext>
            </a:extLst>
          </p:cNvPr>
          <p:cNvPicPr>
            <a:picLocks noChangeAspect="1"/>
          </p:cNvPicPr>
          <p:nvPr>
            <a:audioFile r:link="rId2"/>
            <p:extLst>
              <p:ext uri="{DAA4B4D4-6D71-4841-9C94-3DE7FCFB9230}">
                <p14:media xmlns:p14="http://schemas.microsoft.com/office/powerpoint/2010/main" r:embed="rId1"/>
              </p:ext>
            </p:extLst>
          </p:nvPr>
        </p:nvPicPr>
        <p:blipFill>
          <a:blip r:embed="rId12"/>
          <a:stretch>
            <a:fillRect/>
          </a:stretch>
        </p:blipFill>
        <p:spPr>
          <a:xfrm>
            <a:off x="7536339" y="702044"/>
            <a:ext cx="609600" cy="609600"/>
          </a:xfrm>
          <a:prstGeom prst="rect">
            <a:avLst/>
          </a:prstGeom>
        </p:spPr>
      </p:pic>
      <p:grpSp>
        <p:nvGrpSpPr>
          <p:cNvPr id="53" name="令和3年時点">
            <a:extLst>
              <a:ext uri="{FF2B5EF4-FFF2-40B4-BE49-F238E27FC236}">
                <a16:creationId xmlns:a16="http://schemas.microsoft.com/office/drawing/2014/main" id="{01FAF2C0-3304-4E1A-BF6D-FE7262672B23}"/>
              </a:ext>
            </a:extLst>
          </p:cNvPr>
          <p:cNvGrpSpPr/>
          <p:nvPr/>
        </p:nvGrpSpPr>
        <p:grpSpPr>
          <a:xfrm>
            <a:off x="9592492" y="3591233"/>
            <a:ext cx="2056550" cy="509222"/>
            <a:chOff x="9493858" y="3729771"/>
            <a:chExt cx="2056550" cy="509222"/>
          </a:xfrm>
        </p:grpSpPr>
        <p:sp>
          <p:nvSpPr>
            <p:cNvPr id="54" name="令和3年時点">
              <a:extLst>
                <a:ext uri="{FF2B5EF4-FFF2-40B4-BE49-F238E27FC236}">
                  <a16:creationId xmlns:a16="http://schemas.microsoft.com/office/drawing/2014/main" id="{9C619672-99D7-4F86-BBA8-7F047CF4766C}"/>
                </a:ext>
              </a:extLst>
            </p:cNvPr>
            <p:cNvSpPr txBox="1"/>
            <p:nvPr/>
          </p:nvSpPr>
          <p:spPr>
            <a:xfrm>
              <a:off x="9493858" y="3869661"/>
              <a:ext cx="2056550" cy="369332"/>
            </a:xfrm>
            <a:prstGeom prst="rect">
              <a:avLst/>
            </a:prstGeom>
            <a:noFill/>
          </p:spPr>
          <p:txBody>
            <a:bodyPr wrap="square" rtlCol="0">
              <a:spAutoFit/>
            </a:bodyPr>
            <a:lstStyle/>
            <a:p>
              <a:r>
                <a:rPr lang="ja-JP" altLang="en-US" b="1" dirty="0">
                  <a:solidFill>
                    <a:schemeClr val="tx2">
                      <a:lumMod val="25000"/>
                    </a:schemeClr>
                  </a:solidFill>
                  <a:latin typeface="+mn-ea"/>
                </a:rPr>
                <a:t>（令和３年時点）</a:t>
              </a:r>
              <a:endParaRPr lang="en-US" altLang="ja-JP" b="1" dirty="0">
                <a:solidFill>
                  <a:schemeClr val="tx2">
                    <a:lumMod val="25000"/>
                  </a:schemeClr>
                </a:solidFill>
                <a:latin typeface="+mn-ea"/>
              </a:endParaRPr>
            </a:p>
          </p:txBody>
        </p:sp>
        <p:sp>
          <p:nvSpPr>
            <p:cNvPr id="55" name="ねんじてん">
              <a:extLst>
                <a:ext uri="{FF2B5EF4-FFF2-40B4-BE49-F238E27FC236}">
                  <a16:creationId xmlns:a16="http://schemas.microsoft.com/office/drawing/2014/main" id="{55D8A700-B5A9-49BB-B169-599724B693C3}"/>
                </a:ext>
              </a:extLst>
            </p:cNvPr>
            <p:cNvSpPr txBox="1"/>
            <p:nvPr/>
          </p:nvSpPr>
          <p:spPr>
            <a:xfrm>
              <a:off x="10408411" y="3729771"/>
              <a:ext cx="828000" cy="246221"/>
            </a:xfrm>
            <a:prstGeom prst="rect">
              <a:avLst/>
            </a:prstGeom>
            <a:noFill/>
          </p:spPr>
          <p:txBody>
            <a:bodyPr wrap="square" rtlCol="0">
              <a:spAutoFit/>
            </a:bodyPr>
            <a:lstStyle/>
            <a:p>
              <a:pPr algn="dist"/>
              <a:r>
                <a:rPr kumimoji="1" lang="ja-JP" altLang="en-US" sz="1000" b="1" dirty="0">
                  <a:solidFill>
                    <a:schemeClr val="tx2">
                      <a:lumMod val="25000"/>
                    </a:schemeClr>
                  </a:solidFill>
                  <a:latin typeface="+mn-ea"/>
                </a:rPr>
                <a:t>ねんじてん</a:t>
              </a:r>
            </a:p>
          </p:txBody>
        </p:sp>
        <p:sp>
          <p:nvSpPr>
            <p:cNvPr id="57" name="れいわ">
              <a:extLst>
                <a:ext uri="{FF2B5EF4-FFF2-40B4-BE49-F238E27FC236}">
                  <a16:creationId xmlns:a16="http://schemas.microsoft.com/office/drawing/2014/main" id="{52CCB104-D80D-4B36-953D-52D6A434D879}"/>
                </a:ext>
              </a:extLst>
            </p:cNvPr>
            <p:cNvSpPr txBox="1"/>
            <p:nvPr/>
          </p:nvSpPr>
          <p:spPr>
            <a:xfrm>
              <a:off x="9716931" y="3729771"/>
              <a:ext cx="648000" cy="246221"/>
            </a:xfrm>
            <a:prstGeom prst="rect">
              <a:avLst/>
            </a:prstGeom>
            <a:noFill/>
          </p:spPr>
          <p:txBody>
            <a:bodyPr wrap="square" rtlCol="0">
              <a:spAutoFit/>
            </a:bodyPr>
            <a:lstStyle/>
            <a:p>
              <a:pPr algn="dist"/>
              <a:r>
                <a:rPr kumimoji="1" lang="ja-JP" altLang="en-US" sz="1000" b="1" dirty="0">
                  <a:solidFill>
                    <a:schemeClr val="tx2">
                      <a:lumMod val="25000"/>
                    </a:schemeClr>
                  </a:solidFill>
                  <a:latin typeface="+mn-ea"/>
                </a:rPr>
                <a:t>れいわ</a:t>
              </a:r>
            </a:p>
          </p:txBody>
        </p:sp>
      </p:grpSp>
      <p:pic>
        <p:nvPicPr>
          <p:cNvPr id="60" name="スタートに戻る">
            <a:hlinkClick r:id="rId13" action="ppaction://hlinksldjump"/>
            <a:extLst>
              <a:ext uri="{FF2B5EF4-FFF2-40B4-BE49-F238E27FC236}">
                <a16:creationId xmlns:a16="http://schemas.microsoft.com/office/drawing/2014/main" id="{90814D99-FB0D-42C1-B168-011C113D2A41}"/>
              </a:ext>
            </a:extLst>
          </p:cNvPr>
          <p:cNvPicPr>
            <a:picLocks noChangeAspect="1"/>
          </p:cNvPicPr>
          <p:nvPr/>
        </p:nvPicPr>
        <p:blipFill>
          <a:blip r:embed="rId14"/>
          <a:stretch>
            <a:fillRect/>
          </a:stretch>
        </p:blipFill>
        <p:spPr>
          <a:xfrm>
            <a:off x="538413" y="409528"/>
            <a:ext cx="2499577" cy="847417"/>
          </a:xfrm>
          <a:prstGeom prst="rect">
            <a:avLst/>
          </a:prstGeom>
        </p:spPr>
      </p:pic>
      <p:grpSp>
        <p:nvGrpSpPr>
          <p:cNvPr id="61" name="何時何分でしょうか。">
            <a:extLst>
              <a:ext uri="{FF2B5EF4-FFF2-40B4-BE49-F238E27FC236}">
                <a16:creationId xmlns:a16="http://schemas.microsoft.com/office/drawing/2014/main" id="{35EC4520-3D89-48F7-BCE2-3AB75CF2336B}"/>
              </a:ext>
            </a:extLst>
          </p:cNvPr>
          <p:cNvGrpSpPr/>
          <p:nvPr/>
        </p:nvGrpSpPr>
        <p:grpSpPr>
          <a:xfrm>
            <a:off x="1237227" y="2655910"/>
            <a:ext cx="5250288" cy="785622"/>
            <a:chOff x="1391478" y="3104255"/>
            <a:chExt cx="5250288" cy="785622"/>
          </a:xfrm>
        </p:grpSpPr>
        <p:sp>
          <p:nvSpPr>
            <p:cNvPr id="62" name="何時何分でしょうか。">
              <a:extLst>
                <a:ext uri="{FF2B5EF4-FFF2-40B4-BE49-F238E27FC236}">
                  <a16:creationId xmlns:a16="http://schemas.microsoft.com/office/drawing/2014/main" id="{401311D8-E8CB-4DCC-8B66-A40F0097BAA1}"/>
                </a:ext>
              </a:extLst>
            </p:cNvPr>
            <p:cNvSpPr txBox="1"/>
            <p:nvPr/>
          </p:nvSpPr>
          <p:spPr>
            <a:xfrm>
              <a:off x="1391478" y="3243546"/>
              <a:ext cx="5250288" cy="646331"/>
            </a:xfrm>
            <a:prstGeom prst="rect">
              <a:avLst/>
            </a:prstGeom>
            <a:noFill/>
          </p:spPr>
          <p:txBody>
            <a:bodyPr wrap="square" rtlCol="0">
              <a:spAutoFit/>
            </a:bodyPr>
            <a:lstStyle/>
            <a:p>
              <a:pPr lvl="0" algn="dist"/>
              <a:r>
                <a:rPr lang="ja-JP" altLang="en-US" sz="3600" dirty="0">
                  <a:solidFill>
                    <a:schemeClr val="tx2">
                      <a:lumMod val="25000"/>
                    </a:schemeClr>
                  </a:solidFill>
                  <a:latin typeface="HGS創英角ﾎﾟｯﾌﾟ体" panose="040B0A00000000000000" pitchFamily="50" charset="-128"/>
                  <a:ea typeface="HGS創英角ﾎﾟｯﾌﾟ体" panose="040B0A00000000000000" pitchFamily="50" charset="-128"/>
                </a:rPr>
                <a:t>何時何分でしょうか。</a:t>
              </a:r>
              <a:endParaRPr kumimoji="1" lang="ja-JP" altLang="en-US" sz="3600" dirty="0">
                <a:solidFill>
                  <a:schemeClr val="tx2">
                    <a:lumMod val="25000"/>
                  </a:schemeClr>
                </a:solidFill>
                <a:latin typeface="HGS創英角ﾎﾟｯﾌﾟ体" panose="040B0A00000000000000" pitchFamily="50" charset="-128"/>
                <a:ea typeface="HGS創英角ﾎﾟｯﾌﾟ体" panose="040B0A00000000000000" pitchFamily="50" charset="-128"/>
              </a:endParaRPr>
            </a:p>
          </p:txBody>
        </p:sp>
        <p:sp>
          <p:nvSpPr>
            <p:cNvPr id="64" name="なんじなんふん">
              <a:extLst>
                <a:ext uri="{FF2B5EF4-FFF2-40B4-BE49-F238E27FC236}">
                  <a16:creationId xmlns:a16="http://schemas.microsoft.com/office/drawing/2014/main" id="{58ABB3DD-B652-4A71-943F-3C34BA826BCC}"/>
                </a:ext>
              </a:extLst>
            </p:cNvPr>
            <p:cNvSpPr txBox="1"/>
            <p:nvPr/>
          </p:nvSpPr>
          <p:spPr>
            <a:xfrm>
              <a:off x="1485503" y="3104255"/>
              <a:ext cx="2041300" cy="307777"/>
            </a:xfrm>
            <a:prstGeom prst="rect">
              <a:avLst/>
            </a:prstGeom>
            <a:noFill/>
          </p:spPr>
          <p:txBody>
            <a:bodyPr wrap="square" rtlCol="0">
              <a:spAutoFit/>
            </a:bodyPr>
            <a:lstStyle/>
            <a:p>
              <a:pPr algn="dist"/>
              <a:r>
                <a:rPr kumimoji="1" lang="ja-JP" altLang="en-US" sz="1400" dirty="0">
                  <a:solidFill>
                    <a:schemeClr val="tx2">
                      <a:lumMod val="25000"/>
                    </a:schemeClr>
                  </a:solidFill>
                  <a:latin typeface="HGS創英角ﾎﾟｯﾌﾟ体" panose="040B0A00000000000000" pitchFamily="50" charset="-128"/>
                  <a:ea typeface="HGS創英角ﾎﾟｯﾌﾟ体" panose="040B0A00000000000000" pitchFamily="50" charset="-128"/>
                </a:rPr>
                <a:t>なんじなんふん</a:t>
              </a:r>
            </a:p>
          </p:txBody>
        </p:sp>
      </p:grpSp>
      <p:grpSp>
        <p:nvGrpSpPr>
          <p:cNvPr id="65" name="大阪府に住んでいる人の寝る時刻の平均は">
            <a:extLst>
              <a:ext uri="{FF2B5EF4-FFF2-40B4-BE49-F238E27FC236}">
                <a16:creationId xmlns:a16="http://schemas.microsoft.com/office/drawing/2014/main" id="{9FA74DFE-11EB-4228-A962-C6CB72424EF7}"/>
              </a:ext>
            </a:extLst>
          </p:cNvPr>
          <p:cNvGrpSpPr/>
          <p:nvPr/>
        </p:nvGrpSpPr>
        <p:grpSpPr>
          <a:xfrm>
            <a:off x="1237227" y="1835158"/>
            <a:ext cx="9703013" cy="764685"/>
            <a:chOff x="102105" y="1835158"/>
            <a:chExt cx="9703013" cy="764685"/>
          </a:xfrm>
        </p:grpSpPr>
        <p:grpSp>
          <p:nvGrpSpPr>
            <p:cNvPr id="66" name="大阪府の一年の平均気温・・・">
              <a:extLst>
                <a:ext uri="{FF2B5EF4-FFF2-40B4-BE49-F238E27FC236}">
                  <a16:creationId xmlns:a16="http://schemas.microsoft.com/office/drawing/2014/main" id="{BC812399-3D03-4A8A-85EB-8B8A18ABC433}"/>
                </a:ext>
              </a:extLst>
            </p:cNvPr>
            <p:cNvGrpSpPr/>
            <p:nvPr/>
          </p:nvGrpSpPr>
          <p:grpSpPr>
            <a:xfrm>
              <a:off x="102105" y="1835161"/>
              <a:ext cx="9703013" cy="764682"/>
              <a:chOff x="25384" y="2367039"/>
              <a:chExt cx="9733307" cy="545712"/>
            </a:xfrm>
          </p:grpSpPr>
          <p:sp>
            <p:nvSpPr>
              <p:cNvPr id="72" name="大阪府に住んでいる人の寝る時刻の平均は">
                <a:extLst>
                  <a:ext uri="{FF2B5EF4-FFF2-40B4-BE49-F238E27FC236}">
                    <a16:creationId xmlns:a16="http://schemas.microsoft.com/office/drawing/2014/main" id="{2C56E8FF-1BE1-4CEB-B351-0A984754A11B}"/>
                  </a:ext>
                </a:extLst>
              </p:cNvPr>
              <p:cNvSpPr txBox="1"/>
              <p:nvPr/>
            </p:nvSpPr>
            <p:spPr>
              <a:xfrm>
                <a:off x="25384" y="2473464"/>
                <a:ext cx="9733307" cy="439287"/>
              </a:xfrm>
              <a:prstGeom prst="rect">
                <a:avLst/>
              </a:prstGeom>
              <a:noFill/>
            </p:spPr>
            <p:txBody>
              <a:bodyPr wrap="square" rtlCol="0">
                <a:spAutoFit/>
              </a:bodyPr>
              <a:lstStyle/>
              <a:p>
                <a:pPr lvl="0" algn="dist"/>
                <a:r>
                  <a:rPr lang="ja-JP" altLang="en-US" sz="3400" dirty="0">
                    <a:solidFill>
                      <a:schemeClr val="tx2">
                        <a:lumMod val="25000"/>
                      </a:schemeClr>
                    </a:solidFill>
                    <a:latin typeface="HGS創英角ﾎﾟｯﾌﾟ体" panose="040B0A00000000000000" pitchFamily="50" charset="-128"/>
                    <a:ea typeface="HGS創英角ﾎﾟｯﾌﾟ体" panose="040B0A00000000000000" pitchFamily="50" charset="-128"/>
                  </a:rPr>
                  <a:t>大阪府に住んでいる人の寝る時刻の平均は</a:t>
                </a:r>
                <a:endParaRPr kumimoji="1" lang="ja-JP" altLang="en-US" sz="3400" dirty="0">
                  <a:solidFill>
                    <a:schemeClr val="tx2">
                      <a:lumMod val="25000"/>
                    </a:schemeClr>
                  </a:solidFill>
                  <a:latin typeface="HGS創英角ﾎﾟｯﾌﾟ体" panose="040B0A00000000000000" pitchFamily="50" charset="-128"/>
                  <a:ea typeface="HGS創英角ﾎﾟｯﾌﾟ体" panose="040B0A00000000000000" pitchFamily="50" charset="-128"/>
                </a:endParaRPr>
              </a:p>
            </p:txBody>
          </p:sp>
          <p:sp>
            <p:nvSpPr>
              <p:cNvPr id="73" name="す">
                <a:extLst>
                  <a:ext uri="{FF2B5EF4-FFF2-40B4-BE49-F238E27FC236}">
                    <a16:creationId xmlns:a16="http://schemas.microsoft.com/office/drawing/2014/main" id="{7A5459CF-B192-4303-B42D-3BE7C7550DA1}"/>
                  </a:ext>
                </a:extLst>
              </p:cNvPr>
              <p:cNvSpPr txBox="1"/>
              <p:nvPr/>
            </p:nvSpPr>
            <p:spPr>
              <a:xfrm>
                <a:off x="2167376" y="2367040"/>
                <a:ext cx="360980" cy="219644"/>
              </a:xfrm>
              <a:prstGeom prst="rect">
                <a:avLst/>
              </a:prstGeom>
              <a:noFill/>
            </p:spPr>
            <p:txBody>
              <a:bodyPr wrap="square" rtlCol="0">
                <a:spAutoFit/>
              </a:bodyPr>
              <a:lstStyle/>
              <a:p>
                <a:pPr algn="dist"/>
                <a:r>
                  <a:rPr kumimoji="1" lang="ja-JP" altLang="en-US" sz="1400" dirty="0">
                    <a:solidFill>
                      <a:schemeClr val="tx2">
                        <a:lumMod val="25000"/>
                      </a:schemeClr>
                    </a:solidFill>
                    <a:latin typeface="HGS創英角ﾎﾟｯﾌﾟ体" panose="040B0A00000000000000" pitchFamily="50" charset="-128"/>
                    <a:ea typeface="HGS創英角ﾎﾟｯﾌﾟ体" panose="040B0A00000000000000" pitchFamily="50" charset="-128"/>
                  </a:rPr>
                  <a:t>す</a:t>
                </a:r>
              </a:p>
            </p:txBody>
          </p:sp>
          <p:sp>
            <p:nvSpPr>
              <p:cNvPr id="74" name="おおさかふ">
                <a:extLst>
                  <a:ext uri="{FF2B5EF4-FFF2-40B4-BE49-F238E27FC236}">
                    <a16:creationId xmlns:a16="http://schemas.microsoft.com/office/drawing/2014/main" id="{E35584D3-18B9-4D8A-B090-937AB7C4F473}"/>
                  </a:ext>
                </a:extLst>
              </p:cNvPr>
              <p:cNvSpPr txBox="1"/>
              <p:nvPr/>
            </p:nvSpPr>
            <p:spPr>
              <a:xfrm>
                <a:off x="119703" y="2367040"/>
                <a:ext cx="1404078" cy="219644"/>
              </a:xfrm>
              <a:prstGeom prst="rect">
                <a:avLst/>
              </a:prstGeom>
              <a:noFill/>
            </p:spPr>
            <p:txBody>
              <a:bodyPr wrap="square" rtlCol="0">
                <a:spAutoFit/>
              </a:bodyPr>
              <a:lstStyle/>
              <a:p>
                <a:pPr algn="dist"/>
                <a:r>
                  <a:rPr kumimoji="1" lang="ja-JP" altLang="en-US" sz="1400" dirty="0">
                    <a:solidFill>
                      <a:schemeClr val="tx2">
                        <a:lumMod val="25000"/>
                      </a:schemeClr>
                    </a:solidFill>
                    <a:latin typeface="HGS創英角ﾎﾟｯﾌﾟ体" panose="040B0A00000000000000" pitchFamily="50" charset="-128"/>
                    <a:ea typeface="HGS創英角ﾎﾟｯﾌﾟ体" panose="040B0A00000000000000" pitchFamily="50" charset="-128"/>
                  </a:rPr>
                  <a:t>おおさか　ふ</a:t>
                </a:r>
              </a:p>
            </p:txBody>
          </p:sp>
          <p:sp>
            <p:nvSpPr>
              <p:cNvPr id="75" name="ね">
                <a:extLst>
                  <a:ext uri="{FF2B5EF4-FFF2-40B4-BE49-F238E27FC236}">
                    <a16:creationId xmlns:a16="http://schemas.microsoft.com/office/drawing/2014/main" id="{FDD984E3-FF16-42F9-B073-91C744BAE285}"/>
                  </a:ext>
                </a:extLst>
              </p:cNvPr>
              <p:cNvSpPr txBox="1"/>
              <p:nvPr/>
            </p:nvSpPr>
            <p:spPr>
              <a:xfrm>
                <a:off x="5735219" y="2367039"/>
                <a:ext cx="360980" cy="219644"/>
              </a:xfrm>
              <a:prstGeom prst="rect">
                <a:avLst/>
              </a:prstGeom>
              <a:noFill/>
            </p:spPr>
            <p:txBody>
              <a:bodyPr wrap="square" rtlCol="0">
                <a:spAutoFit/>
              </a:bodyPr>
              <a:lstStyle/>
              <a:p>
                <a:pPr algn="dist"/>
                <a:r>
                  <a:rPr kumimoji="1" lang="ja-JP" altLang="en-US" sz="1400" dirty="0">
                    <a:solidFill>
                      <a:schemeClr val="tx2">
                        <a:lumMod val="25000"/>
                      </a:schemeClr>
                    </a:solidFill>
                    <a:latin typeface="HGS創英角ﾎﾟｯﾌﾟ体" panose="040B0A00000000000000" pitchFamily="50" charset="-128"/>
                    <a:ea typeface="HGS創英角ﾎﾟｯﾌﾟ体" panose="040B0A00000000000000" pitchFamily="50" charset="-128"/>
                  </a:rPr>
                  <a:t>ね</a:t>
                </a:r>
              </a:p>
            </p:txBody>
          </p:sp>
        </p:grpSp>
        <p:sp>
          <p:nvSpPr>
            <p:cNvPr id="68" name="ひと">
              <a:extLst>
                <a:ext uri="{FF2B5EF4-FFF2-40B4-BE49-F238E27FC236}">
                  <a16:creationId xmlns:a16="http://schemas.microsoft.com/office/drawing/2014/main" id="{F5124EBE-4C30-4A7A-9E76-077253080F9C}"/>
                </a:ext>
              </a:extLst>
            </p:cNvPr>
            <p:cNvSpPr txBox="1"/>
            <p:nvPr/>
          </p:nvSpPr>
          <p:spPr>
            <a:xfrm>
              <a:off x="4652540" y="1835160"/>
              <a:ext cx="602142" cy="307777"/>
            </a:xfrm>
            <a:prstGeom prst="rect">
              <a:avLst/>
            </a:prstGeom>
            <a:noFill/>
          </p:spPr>
          <p:txBody>
            <a:bodyPr wrap="square" rtlCol="0">
              <a:spAutoFit/>
            </a:bodyPr>
            <a:lstStyle/>
            <a:p>
              <a:pPr algn="dist"/>
              <a:r>
                <a:rPr kumimoji="1" lang="ja-JP" altLang="en-US" sz="1400" dirty="0">
                  <a:solidFill>
                    <a:schemeClr val="tx2">
                      <a:lumMod val="25000"/>
                    </a:schemeClr>
                  </a:solidFill>
                  <a:latin typeface="HGS創英角ﾎﾟｯﾌﾟ体" panose="040B0A00000000000000" pitchFamily="50" charset="-128"/>
                  <a:ea typeface="HGS創英角ﾎﾟｯﾌﾟ体" panose="040B0A00000000000000" pitchFamily="50" charset="-128"/>
                </a:rPr>
                <a:t>ひと</a:t>
              </a:r>
            </a:p>
          </p:txBody>
        </p:sp>
        <p:sp>
          <p:nvSpPr>
            <p:cNvPr id="69" name="じこく">
              <a:extLst>
                <a:ext uri="{FF2B5EF4-FFF2-40B4-BE49-F238E27FC236}">
                  <a16:creationId xmlns:a16="http://schemas.microsoft.com/office/drawing/2014/main" id="{6B878A67-0C05-4AAF-9381-3A1A6884299C}"/>
                </a:ext>
              </a:extLst>
            </p:cNvPr>
            <p:cNvSpPr txBox="1"/>
            <p:nvPr/>
          </p:nvSpPr>
          <p:spPr>
            <a:xfrm>
              <a:off x="6795618" y="1835159"/>
              <a:ext cx="945252" cy="307777"/>
            </a:xfrm>
            <a:prstGeom prst="rect">
              <a:avLst/>
            </a:prstGeom>
            <a:noFill/>
          </p:spPr>
          <p:txBody>
            <a:bodyPr wrap="square" rtlCol="0">
              <a:spAutoFit/>
            </a:bodyPr>
            <a:lstStyle/>
            <a:p>
              <a:pPr algn="dist"/>
              <a:r>
                <a:rPr kumimoji="1" lang="ja-JP" altLang="en-US" sz="1400" dirty="0">
                  <a:solidFill>
                    <a:schemeClr val="tx2">
                      <a:lumMod val="25000"/>
                    </a:schemeClr>
                  </a:solidFill>
                  <a:latin typeface="HGS創英角ﾎﾟｯﾌﾟ体" panose="040B0A00000000000000" pitchFamily="50" charset="-128"/>
                  <a:ea typeface="HGS創英角ﾎﾟｯﾌﾟ体" panose="040B0A00000000000000" pitchFamily="50" charset="-128"/>
                </a:rPr>
                <a:t>じこく</a:t>
              </a:r>
            </a:p>
          </p:txBody>
        </p:sp>
        <p:sp>
          <p:nvSpPr>
            <p:cNvPr id="70" name="へいきん">
              <a:extLst>
                <a:ext uri="{FF2B5EF4-FFF2-40B4-BE49-F238E27FC236}">
                  <a16:creationId xmlns:a16="http://schemas.microsoft.com/office/drawing/2014/main" id="{4A150925-F0AA-435E-8477-DB81170FBB99}"/>
                </a:ext>
              </a:extLst>
            </p:cNvPr>
            <p:cNvSpPr txBox="1"/>
            <p:nvPr/>
          </p:nvSpPr>
          <p:spPr>
            <a:xfrm>
              <a:off x="8213901" y="1835158"/>
              <a:ext cx="1067905" cy="307777"/>
            </a:xfrm>
            <a:prstGeom prst="rect">
              <a:avLst/>
            </a:prstGeom>
            <a:noFill/>
          </p:spPr>
          <p:txBody>
            <a:bodyPr wrap="square" rtlCol="0">
              <a:spAutoFit/>
            </a:bodyPr>
            <a:lstStyle/>
            <a:p>
              <a:pPr algn="dist"/>
              <a:r>
                <a:rPr kumimoji="1" lang="ja-JP" altLang="en-US" sz="1400" dirty="0">
                  <a:solidFill>
                    <a:schemeClr val="tx2">
                      <a:lumMod val="25000"/>
                    </a:schemeClr>
                  </a:solidFill>
                  <a:latin typeface="HGS創英角ﾎﾟｯﾌﾟ体" panose="040B0A00000000000000" pitchFamily="50" charset="-128"/>
                  <a:ea typeface="HGS創英角ﾎﾟｯﾌﾟ体" panose="040B0A00000000000000" pitchFamily="50" charset="-128"/>
                </a:rPr>
                <a:t>へいきん</a:t>
              </a:r>
            </a:p>
          </p:txBody>
        </p:sp>
      </p:grpSp>
      <p:pic>
        <p:nvPicPr>
          <p:cNvPr id="5" name="③23時17分">
            <a:hlinkClick r:id="rId15" action="ppaction://hlinksldjump"/>
            <a:extLst>
              <a:ext uri="{FF2B5EF4-FFF2-40B4-BE49-F238E27FC236}">
                <a16:creationId xmlns:a16="http://schemas.microsoft.com/office/drawing/2014/main" id="{93761A42-248F-4D9F-92EB-7FF3810896CE}"/>
              </a:ext>
            </a:extLst>
          </p:cNvPr>
          <p:cNvPicPr>
            <a:picLocks noChangeAspect="1"/>
          </p:cNvPicPr>
          <p:nvPr/>
        </p:nvPicPr>
        <p:blipFill>
          <a:blip r:embed="rId16"/>
          <a:stretch>
            <a:fillRect/>
          </a:stretch>
        </p:blipFill>
        <p:spPr>
          <a:xfrm>
            <a:off x="7985547" y="4914267"/>
            <a:ext cx="3889585" cy="1322947"/>
          </a:xfrm>
          <a:prstGeom prst="rect">
            <a:avLst/>
          </a:prstGeom>
        </p:spPr>
      </p:pic>
      <p:pic>
        <p:nvPicPr>
          <p:cNvPr id="4" name="②22時17分">
            <a:hlinkClick r:id="rId17" action="ppaction://hlinksldjump"/>
            <a:extLst>
              <a:ext uri="{FF2B5EF4-FFF2-40B4-BE49-F238E27FC236}">
                <a16:creationId xmlns:a16="http://schemas.microsoft.com/office/drawing/2014/main" id="{674B1BE7-8470-4C40-AD0E-E921EE0F84DC}"/>
              </a:ext>
            </a:extLst>
          </p:cNvPr>
          <p:cNvPicPr>
            <a:picLocks noChangeAspect="1"/>
          </p:cNvPicPr>
          <p:nvPr/>
        </p:nvPicPr>
        <p:blipFill>
          <a:blip r:embed="rId18"/>
          <a:stretch>
            <a:fillRect/>
          </a:stretch>
        </p:blipFill>
        <p:spPr>
          <a:xfrm>
            <a:off x="4076570" y="4934685"/>
            <a:ext cx="3889585" cy="1316850"/>
          </a:xfrm>
          <a:prstGeom prst="rect">
            <a:avLst/>
          </a:prstGeom>
        </p:spPr>
      </p:pic>
      <p:pic>
        <p:nvPicPr>
          <p:cNvPr id="2" name="①21時17分">
            <a:hlinkClick r:id="rId17" action="ppaction://hlinksldjump"/>
            <a:extLst>
              <a:ext uri="{FF2B5EF4-FFF2-40B4-BE49-F238E27FC236}">
                <a16:creationId xmlns:a16="http://schemas.microsoft.com/office/drawing/2014/main" id="{CFB17A5D-AC72-43B5-9F54-9BB3DA63F0ED}"/>
              </a:ext>
            </a:extLst>
          </p:cNvPr>
          <p:cNvPicPr>
            <a:picLocks noChangeAspect="1"/>
          </p:cNvPicPr>
          <p:nvPr/>
        </p:nvPicPr>
        <p:blipFill>
          <a:blip r:embed="rId19"/>
          <a:stretch>
            <a:fillRect/>
          </a:stretch>
        </p:blipFill>
        <p:spPr>
          <a:xfrm>
            <a:off x="172214" y="4923144"/>
            <a:ext cx="3889585" cy="1365622"/>
          </a:xfrm>
          <a:prstGeom prst="rect">
            <a:avLst/>
          </a:prstGeom>
        </p:spPr>
      </p:pic>
    </p:spTree>
    <p:extLst>
      <p:ext uri="{BB962C8B-B14F-4D97-AF65-F5344CB8AC3E}">
        <p14:creationId xmlns:p14="http://schemas.microsoft.com/office/powerpoint/2010/main" val="1464549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984" fill="hold"/>
                                        <p:tgtEl>
                                          <p:spTgt spid="52"/>
                                        </p:tgtEl>
                                      </p:cBhvr>
                                    </p:cmd>
                                  </p:childTnLst>
                                </p:cTn>
                              </p:par>
                              <p:par>
                                <p:cTn id="7" presetID="10" presetClass="entr" presetSubtype="0" fill="hold" nodeType="withEffect">
                                  <p:stCondLst>
                                    <p:cond delay="0"/>
                                  </p:stCondLst>
                                  <p:childTnLst>
                                    <p:set>
                                      <p:cBhvr>
                                        <p:cTn id="8" dur="1" fill="hold">
                                          <p:stCondLst>
                                            <p:cond delay="0"/>
                                          </p:stCondLst>
                                        </p:cTn>
                                        <p:tgtEl>
                                          <p:spTgt spid="47"/>
                                        </p:tgtEl>
                                        <p:attrNameLst>
                                          <p:attrName>style.visibility</p:attrName>
                                        </p:attrNameLst>
                                      </p:cBhvr>
                                      <p:to>
                                        <p:strVal val="visible"/>
                                      </p:to>
                                    </p:set>
                                    <p:animEffect transition="in" filter="fade">
                                      <p:cBhvr>
                                        <p:cTn id="9" dur="500"/>
                                        <p:tgtEl>
                                          <p:spTgt spid="47"/>
                                        </p:tgtEl>
                                      </p:cBhvr>
                                    </p:animEffect>
                                  </p:childTnLst>
                                </p:cTn>
                              </p:par>
                              <p:par>
                                <p:cTn id="10" presetID="26" presetClass="emph" presetSubtype="0" fill="hold" nodeType="withEffect">
                                  <p:stCondLst>
                                    <p:cond delay="500"/>
                                  </p:stCondLst>
                                  <p:childTnLst>
                                    <p:animEffect transition="out" filter="fade">
                                      <p:cBhvr>
                                        <p:cTn id="11" dur="1000" tmFilter="0, 0; .2, .5; .8, .5; 1, 0"/>
                                        <p:tgtEl>
                                          <p:spTgt spid="47"/>
                                        </p:tgtEl>
                                      </p:cBhvr>
                                    </p:animEffect>
                                    <p:animScale>
                                      <p:cBhvr>
                                        <p:cTn id="12" dur="500" autoRev="1" fill="hold"/>
                                        <p:tgtEl>
                                          <p:spTgt spid="47"/>
                                        </p:tgtEl>
                                      </p:cBhvr>
                                      <p:by x="105000" y="105000"/>
                                    </p:animScale>
                                  </p:childTnLst>
                                </p:cTn>
                              </p:par>
                            </p:childTnLst>
                          </p:cTn>
                        </p:par>
                        <p:par>
                          <p:cTn id="13" fill="hold">
                            <p:stCondLst>
                              <p:cond delay="1500"/>
                            </p:stCondLst>
                            <p:childTnLst>
                              <p:par>
                                <p:cTn id="14" presetID="10" presetClass="entr" presetSubtype="0" fill="hold" nodeType="afterEffect">
                                  <p:stCondLst>
                                    <p:cond delay="0"/>
                                  </p:stCondLst>
                                  <p:childTnLst>
                                    <p:set>
                                      <p:cBhvr>
                                        <p:cTn id="15" dur="1" fill="hold">
                                          <p:stCondLst>
                                            <p:cond delay="0"/>
                                          </p:stCondLst>
                                        </p:cTn>
                                        <p:tgtEl>
                                          <p:spTgt spid="65"/>
                                        </p:tgtEl>
                                        <p:attrNameLst>
                                          <p:attrName>style.visibility</p:attrName>
                                        </p:attrNameLst>
                                      </p:cBhvr>
                                      <p:to>
                                        <p:strVal val="visible"/>
                                      </p:to>
                                    </p:set>
                                    <p:animEffect transition="in" filter="fade">
                                      <p:cBhvr>
                                        <p:cTn id="16" dur="1500"/>
                                        <p:tgtEl>
                                          <p:spTgt spid="65"/>
                                        </p:tgtEl>
                                      </p:cBhvr>
                                    </p:animEffect>
                                  </p:childTnLst>
                                </p:cTn>
                              </p:par>
                            </p:childTnLst>
                          </p:cTn>
                        </p:par>
                        <p:par>
                          <p:cTn id="17" fill="hold">
                            <p:stCondLst>
                              <p:cond delay="3000"/>
                            </p:stCondLst>
                            <p:childTnLst>
                              <p:par>
                                <p:cTn id="18" presetID="10" presetClass="entr" presetSubtype="0" fill="hold" nodeType="afterEffect">
                                  <p:stCondLst>
                                    <p:cond delay="0"/>
                                  </p:stCondLst>
                                  <p:childTnLst>
                                    <p:set>
                                      <p:cBhvr>
                                        <p:cTn id="19" dur="1" fill="hold">
                                          <p:stCondLst>
                                            <p:cond delay="0"/>
                                          </p:stCondLst>
                                        </p:cTn>
                                        <p:tgtEl>
                                          <p:spTgt spid="61"/>
                                        </p:tgtEl>
                                        <p:attrNameLst>
                                          <p:attrName>style.visibility</p:attrName>
                                        </p:attrNameLst>
                                      </p:cBhvr>
                                      <p:to>
                                        <p:strVal val="visible"/>
                                      </p:to>
                                    </p:set>
                                    <p:animEffect transition="in" filter="fade">
                                      <p:cBhvr>
                                        <p:cTn id="20" dur="1500"/>
                                        <p:tgtEl>
                                          <p:spTgt spid="61"/>
                                        </p:tgtEl>
                                      </p:cBhvr>
                                    </p:animEffect>
                                  </p:childTnLst>
                                </p:cTn>
                              </p:par>
                            </p:childTnLst>
                          </p:cTn>
                        </p:par>
                        <p:par>
                          <p:cTn id="21" fill="hold">
                            <p:stCondLst>
                              <p:cond delay="4500"/>
                            </p:stCondLst>
                            <p:childTnLst>
                              <p:par>
                                <p:cTn id="22" presetID="21" presetClass="entr" presetSubtype="1" fill="hold" nodeType="afterEffect">
                                  <p:stCondLst>
                                    <p:cond delay="300"/>
                                  </p:stCondLst>
                                  <p:childTnLst>
                                    <p:set>
                                      <p:cBhvr>
                                        <p:cTn id="23" dur="1" fill="hold">
                                          <p:stCondLst>
                                            <p:cond delay="0"/>
                                          </p:stCondLst>
                                        </p:cTn>
                                        <p:tgtEl>
                                          <p:spTgt spid="53"/>
                                        </p:tgtEl>
                                        <p:attrNameLst>
                                          <p:attrName>style.visibility</p:attrName>
                                        </p:attrNameLst>
                                      </p:cBhvr>
                                      <p:to>
                                        <p:strVal val="visible"/>
                                      </p:to>
                                    </p:set>
                                    <p:animEffect transition="in" filter="wheel(1)">
                                      <p:cBhvr>
                                        <p:cTn id="24" dur="1700"/>
                                        <p:tgtEl>
                                          <p:spTgt spid="53"/>
                                        </p:tgtEl>
                                      </p:cBhvr>
                                    </p:animEffect>
                                  </p:childTnLst>
                                </p:cTn>
                              </p:par>
                            </p:childTnLst>
                          </p:cTn>
                        </p:par>
                        <p:par>
                          <p:cTn id="25" fill="hold">
                            <p:stCondLst>
                              <p:cond delay="6500"/>
                            </p:stCondLst>
                            <p:childTnLst>
                              <p:par>
                                <p:cTn id="26" presetID="31" presetClass="entr" presetSubtype="0" fill="hold" nodeType="afterEffect">
                                  <p:stCondLst>
                                    <p:cond delay="500"/>
                                  </p:stCondLst>
                                  <p:childTnLst>
                                    <p:set>
                                      <p:cBhvr>
                                        <p:cTn id="27" dur="1" fill="hold">
                                          <p:stCondLst>
                                            <p:cond delay="0"/>
                                          </p:stCondLst>
                                        </p:cTn>
                                        <p:tgtEl>
                                          <p:spTgt spid="41"/>
                                        </p:tgtEl>
                                        <p:attrNameLst>
                                          <p:attrName>style.visibility</p:attrName>
                                        </p:attrNameLst>
                                      </p:cBhvr>
                                      <p:to>
                                        <p:strVal val="visible"/>
                                      </p:to>
                                    </p:set>
                                    <p:anim calcmode="lin" valueType="num">
                                      <p:cBhvr>
                                        <p:cTn id="28" dur="1200" fill="hold"/>
                                        <p:tgtEl>
                                          <p:spTgt spid="41"/>
                                        </p:tgtEl>
                                        <p:attrNameLst>
                                          <p:attrName>ppt_w</p:attrName>
                                        </p:attrNameLst>
                                      </p:cBhvr>
                                      <p:tavLst>
                                        <p:tav tm="0">
                                          <p:val>
                                            <p:fltVal val="0"/>
                                          </p:val>
                                        </p:tav>
                                        <p:tav tm="100000">
                                          <p:val>
                                            <p:strVal val="#ppt_w"/>
                                          </p:val>
                                        </p:tav>
                                      </p:tavLst>
                                    </p:anim>
                                    <p:anim calcmode="lin" valueType="num">
                                      <p:cBhvr>
                                        <p:cTn id="29" dur="1200" fill="hold"/>
                                        <p:tgtEl>
                                          <p:spTgt spid="41"/>
                                        </p:tgtEl>
                                        <p:attrNameLst>
                                          <p:attrName>ppt_h</p:attrName>
                                        </p:attrNameLst>
                                      </p:cBhvr>
                                      <p:tavLst>
                                        <p:tav tm="0">
                                          <p:val>
                                            <p:fltVal val="0"/>
                                          </p:val>
                                        </p:tav>
                                        <p:tav tm="100000">
                                          <p:val>
                                            <p:strVal val="#ppt_h"/>
                                          </p:val>
                                        </p:tav>
                                      </p:tavLst>
                                    </p:anim>
                                    <p:anim calcmode="lin" valueType="num">
                                      <p:cBhvr>
                                        <p:cTn id="30" dur="1200" fill="hold"/>
                                        <p:tgtEl>
                                          <p:spTgt spid="41"/>
                                        </p:tgtEl>
                                        <p:attrNameLst>
                                          <p:attrName>style.rotation</p:attrName>
                                        </p:attrNameLst>
                                      </p:cBhvr>
                                      <p:tavLst>
                                        <p:tav tm="0">
                                          <p:val>
                                            <p:fltVal val="90"/>
                                          </p:val>
                                        </p:tav>
                                        <p:tav tm="100000">
                                          <p:val>
                                            <p:fltVal val="0"/>
                                          </p:val>
                                        </p:tav>
                                      </p:tavLst>
                                    </p:anim>
                                    <p:animEffect transition="in" filter="fade">
                                      <p:cBhvr>
                                        <p:cTn id="31" dur="1200"/>
                                        <p:tgtEl>
                                          <p:spTgt spid="41"/>
                                        </p:tgtEl>
                                      </p:cBhvr>
                                    </p:animEffect>
                                  </p:childTnLst>
                                </p:cTn>
                              </p:par>
                            </p:childTnLst>
                          </p:cTn>
                        </p:par>
                        <p:par>
                          <p:cTn id="32" fill="hold">
                            <p:stCondLst>
                              <p:cond delay="8200"/>
                            </p:stCondLst>
                            <p:childTnLst>
                              <p:par>
                                <p:cTn id="33" presetID="42" presetClass="entr" presetSubtype="0" fill="hold" nodeType="afterEffect">
                                  <p:stCondLst>
                                    <p:cond delay="500"/>
                                  </p:stCondLst>
                                  <p:childTnLst>
                                    <p:set>
                                      <p:cBhvr>
                                        <p:cTn id="34" dur="1" fill="hold">
                                          <p:stCondLst>
                                            <p:cond delay="0"/>
                                          </p:stCondLst>
                                        </p:cTn>
                                        <p:tgtEl>
                                          <p:spTgt spid="35"/>
                                        </p:tgtEl>
                                        <p:attrNameLst>
                                          <p:attrName>style.visibility</p:attrName>
                                        </p:attrNameLst>
                                      </p:cBhvr>
                                      <p:to>
                                        <p:strVal val="visible"/>
                                      </p:to>
                                    </p:set>
                                    <p:animEffect transition="in" filter="fade">
                                      <p:cBhvr>
                                        <p:cTn id="35" dur="1000"/>
                                        <p:tgtEl>
                                          <p:spTgt spid="35"/>
                                        </p:tgtEl>
                                      </p:cBhvr>
                                    </p:animEffect>
                                    <p:anim calcmode="lin" valueType="num">
                                      <p:cBhvr>
                                        <p:cTn id="36" dur="1000" fill="hold"/>
                                        <p:tgtEl>
                                          <p:spTgt spid="35"/>
                                        </p:tgtEl>
                                        <p:attrNameLst>
                                          <p:attrName>ppt_x</p:attrName>
                                        </p:attrNameLst>
                                      </p:cBhvr>
                                      <p:tavLst>
                                        <p:tav tm="0">
                                          <p:val>
                                            <p:strVal val="#ppt_x"/>
                                          </p:val>
                                        </p:tav>
                                        <p:tav tm="100000">
                                          <p:val>
                                            <p:strVal val="#ppt_x"/>
                                          </p:val>
                                        </p:tav>
                                      </p:tavLst>
                                    </p:anim>
                                    <p:anim calcmode="lin" valueType="num">
                                      <p:cBhvr>
                                        <p:cTn id="37" dur="1000" fill="hold"/>
                                        <p:tgtEl>
                                          <p:spTgt spid="35"/>
                                        </p:tgtEl>
                                        <p:attrNameLst>
                                          <p:attrName>ppt_y</p:attrName>
                                        </p:attrNameLst>
                                      </p:cBhvr>
                                      <p:tavLst>
                                        <p:tav tm="0">
                                          <p:val>
                                            <p:strVal val="#ppt_y+.1"/>
                                          </p:val>
                                        </p:tav>
                                        <p:tav tm="100000">
                                          <p:val>
                                            <p:strVal val="#ppt_y"/>
                                          </p:val>
                                        </p:tav>
                                      </p:tavLst>
                                    </p:anim>
                                  </p:childTnLst>
                                </p:cTn>
                              </p:par>
                            </p:childTnLst>
                          </p:cTn>
                        </p:par>
                        <p:par>
                          <p:cTn id="38" fill="hold">
                            <p:stCondLst>
                              <p:cond delay="9700"/>
                            </p:stCondLst>
                            <p:childTnLst>
                              <p:par>
                                <p:cTn id="39" presetID="2" presetClass="entr" presetSubtype="4" fill="hold" nodeType="afterEffect">
                                  <p:stCondLst>
                                    <p:cond delay="500"/>
                                  </p:stCondLst>
                                  <p:childTnLst>
                                    <p:set>
                                      <p:cBhvr>
                                        <p:cTn id="40" dur="1" fill="hold">
                                          <p:stCondLst>
                                            <p:cond delay="0"/>
                                          </p:stCondLst>
                                        </p:cTn>
                                        <p:tgtEl>
                                          <p:spTgt spid="2"/>
                                        </p:tgtEl>
                                        <p:attrNameLst>
                                          <p:attrName>style.visibility</p:attrName>
                                        </p:attrNameLst>
                                      </p:cBhvr>
                                      <p:to>
                                        <p:strVal val="visible"/>
                                      </p:to>
                                    </p:set>
                                    <p:anim calcmode="lin" valueType="num">
                                      <p:cBhvr additive="base">
                                        <p:cTn id="41" dur="800" fill="hold"/>
                                        <p:tgtEl>
                                          <p:spTgt spid="2"/>
                                        </p:tgtEl>
                                        <p:attrNameLst>
                                          <p:attrName>ppt_x</p:attrName>
                                        </p:attrNameLst>
                                      </p:cBhvr>
                                      <p:tavLst>
                                        <p:tav tm="0">
                                          <p:val>
                                            <p:strVal val="#ppt_x"/>
                                          </p:val>
                                        </p:tav>
                                        <p:tav tm="100000">
                                          <p:val>
                                            <p:strVal val="#ppt_x"/>
                                          </p:val>
                                        </p:tav>
                                      </p:tavLst>
                                    </p:anim>
                                    <p:anim calcmode="lin" valueType="num">
                                      <p:cBhvr additive="base">
                                        <p:cTn id="42" dur="800" fill="hold"/>
                                        <p:tgtEl>
                                          <p:spTgt spid="2"/>
                                        </p:tgtEl>
                                        <p:attrNameLst>
                                          <p:attrName>ppt_y</p:attrName>
                                        </p:attrNameLst>
                                      </p:cBhvr>
                                      <p:tavLst>
                                        <p:tav tm="0">
                                          <p:val>
                                            <p:strVal val="1+#ppt_h/2"/>
                                          </p:val>
                                        </p:tav>
                                        <p:tav tm="100000">
                                          <p:val>
                                            <p:strVal val="#ppt_y"/>
                                          </p:val>
                                        </p:tav>
                                      </p:tavLst>
                                    </p:anim>
                                  </p:childTnLst>
                                </p:cTn>
                              </p:par>
                            </p:childTnLst>
                          </p:cTn>
                        </p:par>
                        <p:par>
                          <p:cTn id="43" fill="hold">
                            <p:stCondLst>
                              <p:cond delay="11000"/>
                            </p:stCondLst>
                            <p:childTnLst>
                              <p:par>
                                <p:cTn id="44" presetID="2" presetClass="entr" presetSubtype="4" fill="hold" nodeType="afterEffect">
                                  <p:stCondLst>
                                    <p:cond delay="500"/>
                                  </p:stCondLst>
                                  <p:childTnLst>
                                    <p:set>
                                      <p:cBhvr>
                                        <p:cTn id="45" dur="1" fill="hold">
                                          <p:stCondLst>
                                            <p:cond delay="0"/>
                                          </p:stCondLst>
                                        </p:cTn>
                                        <p:tgtEl>
                                          <p:spTgt spid="4"/>
                                        </p:tgtEl>
                                        <p:attrNameLst>
                                          <p:attrName>style.visibility</p:attrName>
                                        </p:attrNameLst>
                                      </p:cBhvr>
                                      <p:to>
                                        <p:strVal val="visible"/>
                                      </p:to>
                                    </p:set>
                                    <p:anim calcmode="lin" valueType="num">
                                      <p:cBhvr additive="base">
                                        <p:cTn id="46" dur="800" fill="hold"/>
                                        <p:tgtEl>
                                          <p:spTgt spid="4"/>
                                        </p:tgtEl>
                                        <p:attrNameLst>
                                          <p:attrName>ppt_x</p:attrName>
                                        </p:attrNameLst>
                                      </p:cBhvr>
                                      <p:tavLst>
                                        <p:tav tm="0">
                                          <p:val>
                                            <p:strVal val="#ppt_x"/>
                                          </p:val>
                                        </p:tav>
                                        <p:tav tm="100000">
                                          <p:val>
                                            <p:strVal val="#ppt_x"/>
                                          </p:val>
                                        </p:tav>
                                      </p:tavLst>
                                    </p:anim>
                                    <p:anim calcmode="lin" valueType="num">
                                      <p:cBhvr additive="base">
                                        <p:cTn id="47" dur="800" fill="hold"/>
                                        <p:tgtEl>
                                          <p:spTgt spid="4"/>
                                        </p:tgtEl>
                                        <p:attrNameLst>
                                          <p:attrName>ppt_y</p:attrName>
                                        </p:attrNameLst>
                                      </p:cBhvr>
                                      <p:tavLst>
                                        <p:tav tm="0">
                                          <p:val>
                                            <p:strVal val="1+#ppt_h/2"/>
                                          </p:val>
                                        </p:tav>
                                        <p:tav tm="100000">
                                          <p:val>
                                            <p:strVal val="#ppt_y"/>
                                          </p:val>
                                        </p:tav>
                                      </p:tavLst>
                                    </p:anim>
                                  </p:childTnLst>
                                </p:cTn>
                              </p:par>
                            </p:childTnLst>
                          </p:cTn>
                        </p:par>
                        <p:par>
                          <p:cTn id="48" fill="hold">
                            <p:stCondLst>
                              <p:cond delay="12300"/>
                            </p:stCondLst>
                            <p:childTnLst>
                              <p:par>
                                <p:cTn id="49" presetID="2" presetClass="entr" presetSubtype="4" fill="hold" nodeType="afterEffect">
                                  <p:stCondLst>
                                    <p:cond delay="500"/>
                                  </p:stCondLst>
                                  <p:childTnLst>
                                    <p:set>
                                      <p:cBhvr>
                                        <p:cTn id="50" dur="1" fill="hold">
                                          <p:stCondLst>
                                            <p:cond delay="0"/>
                                          </p:stCondLst>
                                        </p:cTn>
                                        <p:tgtEl>
                                          <p:spTgt spid="5"/>
                                        </p:tgtEl>
                                        <p:attrNameLst>
                                          <p:attrName>style.visibility</p:attrName>
                                        </p:attrNameLst>
                                      </p:cBhvr>
                                      <p:to>
                                        <p:strVal val="visible"/>
                                      </p:to>
                                    </p:set>
                                    <p:anim calcmode="lin" valueType="num">
                                      <p:cBhvr additive="base">
                                        <p:cTn id="51" dur="800" fill="hold"/>
                                        <p:tgtEl>
                                          <p:spTgt spid="5"/>
                                        </p:tgtEl>
                                        <p:attrNameLst>
                                          <p:attrName>ppt_x</p:attrName>
                                        </p:attrNameLst>
                                      </p:cBhvr>
                                      <p:tavLst>
                                        <p:tav tm="0">
                                          <p:val>
                                            <p:strVal val="#ppt_x"/>
                                          </p:val>
                                        </p:tav>
                                        <p:tav tm="100000">
                                          <p:val>
                                            <p:strVal val="#ppt_x"/>
                                          </p:val>
                                        </p:tav>
                                      </p:tavLst>
                                    </p:anim>
                                    <p:anim calcmode="lin" valueType="num">
                                      <p:cBhvr additive="base">
                                        <p:cTn id="52" dur="8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audio>
              <p:cMediaNode vol="80000" showWhenStopped="0">
                <p:cTn id="53" fill="hold" display="0">
                  <p:stCondLst>
                    <p:cond delay="indefinite"/>
                  </p:stCondLst>
                  <p:endCondLst>
                    <p:cond evt="onStopAudio" delay="0">
                      <p:tgtEl>
                        <p:sldTgt/>
                      </p:tgtEl>
                    </p:cond>
                  </p:endCondLst>
                </p:cTn>
                <p:tgtEl>
                  <p:spTgt spid="52"/>
                </p:tgtEl>
              </p:cMediaNode>
            </p:audio>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 name="背景下">
            <a:extLst>
              <a:ext uri="{FF2B5EF4-FFF2-40B4-BE49-F238E27FC236}">
                <a16:creationId xmlns:a16="http://schemas.microsoft.com/office/drawing/2014/main" id="{E93D45DA-12BF-4B5F-93F5-A3F0D7D87D03}"/>
              </a:ext>
            </a:extLst>
          </p:cNvPr>
          <p:cNvPicPr>
            <a:picLocks noChangeAspect="1"/>
          </p:cNvPicPr>
          <p:nvPr/>
        </p:nvPicPr>
        <p:blipFill rotWithShape="1">
          <a:blip r:embed="rId4">
            <a:duotone>
              <a:schemeClr val="accent4">
                <a:shade val="45000"/>
                <a:satMod val="135000"/>
              </a:schemeClr>
              <a:prstClr val="white"/>
            </a:duotone>
            <a:extLst>
              <a:ext uri="{BEBA8EAE-BF5A-486C-A8C5-ECC9F3942E4B}">
                <a14:imgProps xmlns:a14="http://schemas.microsoft.com/office/drawing/2010/main">
                  <a14:imgLayer r:embed="rId5">
                    <a14:imgEffect>
                      <a14:brightnessContrast bright="20000" contrast="-40000"/>
                    </a14:imgEffect>
                  </a14:imgLayer>
                </a14:imgProps>
              </a:ext>
              <a:ext uri="{28A0092B-C50C-407E-A947-70E740481C1C}">
                <a14:useLocalDpi xmlns:a14="http://schemas.microsoft.com/office/drawing/2010/main" val="0"/>
              </a:ext>
            </a:extLst>
          </a:blip>
          <a:srcRect b="79543"/>
          <a:stretch/>
        </p:blipFill>
        <p:spPr>
          <a:xfrm>
            <a:off x="0" y="4650899"/>
            <a:ext cx="12192000" cy="2211720"/>
          </a:xfrm>
          <a:prstGeom prst="rect">
            <a:avLst/>
          </a:prstGeom>
        </p:spPr>
      </p:pic>
      <p:pic>
        <p:nvPicPr>
          <p:cNvPr id="3" name="背景上">
            <a:extLst>
              <a:ext uri="{FF2B5EF4-FFF2-40B4-BE49-F238E27FC236}">
                <a16:creationId xmlns:a16="http://schemas.microsoft.com/office/drawing/2014/main" id="{480BA6D3-3387-4C7D-80E0-43567F708E21}"/>
              </a:ext>
            </a:extLst>
          </p:cNvPr>
          <p:cNvPicPr>
            <a:picLocks noChangeAspect="1"/>
          </p:cNvPicPr>
          <p:nvPr/>
        </p:nvPicPr>
        <p:blipFill>
          <a:blip r:embed="rId4">
            <a:duotone>
              <a:schemeClr val="accent4">
                <a:shade val="45000"/>
                <a:satMod val="135000"/>
              </a:schemeClr>
              <a:prstClr val="white"/>
            </a:duotone>
            <a:extLst>
              <a:ext uri="{BEBA8EAE-BF5A-486C-A8C5-ECC9F3942E4B}">
                <a14:imgProps xmlns:a14="http://schemas.microsoft.com/office/drawing/2010/main">
                  <a14:imgLayer r:embed="rId5">
                    <a14:imgEffect>
                      <a14:brightnessContrast bright="20000" contrast="-40000"/>
                    </a14:imgEffect>
                  </a14:imgLayer>
                </a14:imgProps>
              </a:ext>
              <a:ext uri="{28A0092B-C50C-407E-A947-70E740481C1C}">
                <a14:useLocalDpi xmlns:a14="http://schemas.microsoft.com/office/drawing/2010/main" val="0"/>
              </a:ext>
            </a:extLst>
          </a:blip>
          <a:stretch>
            <a:fillRect/>
          </a:stretch>
        </p:blipFill>
        <p:spPr>
          <a:xfrm>
            <a:off x="0" y="0"/>
            <a:ext cx="12192000" cy="4744720"/>
          </a:xfrm>
          <a:prstGeom prst="rect">
            <a:avLst/>
          </a:prstGeom>
        </p:spPr>
      </p:pic>
      <p:pic>
        <p:nvPicPr>
          <p:cNvPr id="184" name="大阪画像">
            <a:extLst>
              <a:ext uri="{FF2B5EF4-FFF2-40B4-BE49-F238E27FC236}">
                <a16:creationId xmlns:a16="http://schemas.microsoft.com/office/drawing/2014/main" id="{7CC00F74-5181-41FD-9A7A-C20DE667E341}"/>
              </a:ext>
            </a:extLst>
          </p:cNvPr>
          <p:cNvPicPr>
            <a:picLocks noChangeAspect="1"/>
          </p:cNvPicPr>
          <p:nvPr/>
        </p:nvPicPr>
        <p:blipFill rotWithShape="1">
          <a:blip r:embed="rId6">
            <a:alphaModFix amt="35000"/>
            <a:extLst>
              <a:ext uri="{BEBA8EAE-BF5A-486C-A8C5-ECC9F3942E4B}">
                <a14:imgProps xmlns:a14="http://schemas.microsoft.com/office/drawing/2010/main">
                  <a14:imgLayer r:embed="rId7">
                    <a14:imgEffect>
                      <a14:colorTemperature colorTemp="7200"/>
                    </a14:imgEffect>
                    <a14:imgEffect>
                      <a14:brightnessContrast contrast="40000"/>
                    </a14:imgEffect>
                  </a14:imgLayer>
                </a14:imgProps>
              </a:ext>
              <a:ext uri="{28A0092B-C50C-407E-A947-70E740481C1C}">
                <a14:useLocalDpi xmlns:a14="http://schemas.microsoft.com/office/drawing/2010/main" val="0"/>
              </a:ext>
            </a:extLst>
          </a:blip>
          <a:srcRect b="1008"/>
          <a:stretch/>
        </p:blipFill>
        <p:spPr>
          <a:xfrm>
            <a:off x="641592" y="475159"/>
            <a:ext cx="10908815" cy="6382470"/>
          </a:xfrm>
          <a:prstGeom prst="rect">
            <a:avLst/>
          </a:prstGeom>
        </p:spPr>
      </p:pic>
      <p:grpSp>
        <p:nvGrpSpPr>
          <p:cNvPr id="35" name="押す画">
            <a:extLst>
              <a:ext uri="{FF2B5EF4-FFF2-40B4-BE49-F238E27FC236}">
                <a16:creationId xmlns:a16="http://schemas.microsoft.com/office/drawing/2014/main" id="{B9591C79-708A-4AE5-94BE-6BAB997F00E8}"/>
              </a:ext>
            </a:extLst>
          </p:cNvPr>
          <p:cNvGrpSpPr/>
          <p:nvPr/>
        </p:nvGrpSpPr>
        <p:grpSpPr>
          <a:xfrm>
            <a:off x="8461177" y="4063634"/>
            <a:ext cx="556540" cy="540000"/>
            <a:chOff x="8423532" y="4545380"/>
            <a:chExt cx="556540" cy="544460"/>
          </a:xfrm>
        </p:grpSpPr>
        <p:pic>
          <p:nvPicPr>
            <p:cNvPr id="37" name="押す画２">
              <a:extLst>
                <a:ext uri="{FF2B5EF4-FFF2-40B4-BE49-F238E27FC236}">
                  <a16:creationId xmlns:a16="http://schemas.microsoft.com/office/drawing/2014/main" id="{A60A8BBB-1D44-4D13-8259-5F8877433E1C}"/>
                </a:ext>
              </a:extLst>
            </p:cNvPr>
            <p:cNvPicPr>
              <a:picLocks noChangeAspect="1"/>
            </p:cNvPicPr>
            <p:nvPr/>
          </p:nvPicPr>
          <p:blipFill>
            <a:blip r:embed="rId8" cstate="print">
              <a:extLst>
                <a:ext uri="{BEBA8EAE-BF5A-486C-A8C5-ECC9F3942E4B}">
                  <a14:imgProps xmlns:a14="http://schemas.microsoft.com/office/drawing/2010/main">
                    <a14:imgLayer r:embed="rId9">
                      <a14:imgEffect>
                        <a14:brightnessContrast bright="-20000" contrast="40000"/>
                      </a14:imgEffect>
                    </a14:imgLayer>
                  </a14:imgProps>
                </a:ext>
                <a:ext uri="{28A0092B-C50C-407E-A947-70E740481C1C}">
                  <a14:useLocalDpi xmlns:a14="http://schemas.microsoft.com/office/drawing/2010/main" val="0"/>
                </a:ext>
              </a:extLst>
            </a:blip>
            <a:stretch>
              <a:fillRect/>
            </a:stretch>
          </p:blipFill>
          <p:spPr>
            <a:xfrm>
              <a:off x="8426942" y="4549840"/>
              <a:ext cx="553130" cy="540000"/>
            </a:xfrm>
            <a:prstGeom prst="rect">
              <a:avLst/>
            </a:prstGeom>
          </p:spPr>
        </p:pic>
        <p:pic>
          <p:nvPicPr>
            <p:cNvPr id="38" name="押す画1">
              <a:extLst>
                <a:ext uri="{FF2B5EF4-FFF2-40B4-BE49-F238E27FC236}">
                  <a16:creationId xmlns:a16="http://schemas.microsoft.com/office/drawing/2014/main" id="{CC2DC222-714B-46BC-B560-F7E381E711BE}"/>
                </a:ext>
              </a:extLst>
            </p:cNvPr>
            <p:cNvPicPr>
              <a:picLocks noChangeAspect="1"/>
            </p:cNvPicPr>
            <p:nvPr/>
          </p:nvPicPr>
          <p:blipFill>
            <a:blip r:embed="rId10" cstate="print">
              <a:extLst>
                <a:ext uri="{BEBA8EAE-BF5A-486C-A8C5-ECC9F3942E4B}">
                  <a14:imgProps xmlns:a14="http://schemas.microsoft.com/office/drawing/2010/main">
                    <a14:imgLayer r:embed="rId11">
                      <a14:imgEffect>
                        <a14:brightnessContrast bright="-20000" contrast="40000"/>
                      </a14:imgEffect>
                    </a14:imgLayer>
                  </a14:imgProps>
                </a:ext>
                <a:ext uri="{28A0092B-C50C-407E-A947-70E740481C1C}">
                  <a14:useLocalDpi xmlns:a14="http://schemas.microsoft.com/office/drawing/2010/main" val="0"/>
                </a:ext>
              </a:extLst>
            </a:blip>
            <a:stretch>
              <a:fillRect/>
            </a:stretch>
          </p:blipFill>
          <p:spPr>
            <a:xfrm>
              <a:off x="8423532" y="4545380"/>
              <a:ext cx="553130" cy="540000"/>
            </a:xfrm>
            <a:prstGeom prst="rect">
              <a:avLst/>
            </a:prstGeom>
          </p:spPr>
        </p:pic>
      </p:grpSp>
      <p:grpSp>
        <p:nvGrpSpPr>
          <p:cNvPr id="41" name="正解だと･･･">
            <a:extLst>
              <a:ext uri="{FF2B5EF4-FFF2-40B4-BE49-F238E27FC236}">
                <a16:creationId xmlns:a16="http://schemas.microsoft.com/office/drawing/2014/main" id="{D581D0AC-0DC9-43AF-A583-B86DDB63864F}"/>
              </a:ext>
            </a:extLst>
          </p:cNvPr>
          <p:cNvGrpSpPr/>
          <p:nvPr/>
        </p:nvGrpSpPr>
        <p:grpSpPr>
          <a:xfrm>
            <a:off x="3590271" y="3981929"/>
            <a:ext cx="4907964" cy="621705"/>
            <a:chOff x="2245123" y="4389173"/>
            <a:chExt cx="5138639" cy="681860"/>
          </a:xfrm>
        </p:grpSpPr>
        <p:sp>
          <p:nvSpPr>
            <p:cNvPr id="42" name="正解だと･･･">
              <a:extLst>
                <a:ext uri="{FF2B5EF4-FFF2-40B4-BE49-F238E27FC236}">
                  <a16:creationId xmlns:a16="http://schemas.microsoft.com/office/drawing/2014/main" id="{0E97DDE2-6F20-46BF-BA3D-1239A9C929D0}"/>
                </a:ext>
              </a:extLst>
            </p:cNvPr>
            <p:cNvSpPr txBox="1"/>
            <p:nvPr/>
          </p:nvSpPr>
          <p:spPr>
            <a:xfrm>
              <a:off x="2246529" y="4564698"/>
              <a:ext cx="5137233" cy="506335"/>
            </a:xfrm>
            <a:prstGeom prst="rect">
              <a:avLst/>
            </a:prstGeom>
            <a:noFill/>
          </p:spPr>
          <p:txBody>
            <a:bodyPr wrap="square" rtlCol="0">
              <a:spAutoFit/>
            </a:bodyPr>
            <a:lstStyle/>
            <a:p>
              <a:pPr algn="dist"/>
              <a:r>
                <a:rPr lang="ja-JP" altLang="en-US" sz="2400" dirty="0">
                  <a:solidFill>
                    <a:schemeClr val="tx2">
                      <a:lumMod val="25000"/>
                    </a:schemeClr>
                  </a:solidFill>
                  <a:latin typeface="HGS創英角ﾎﾟｯﾌﾟ体" panose="040B0A00000000000000" pitchFamily="50" charset="-128"/>
                  <a:ea typeface="HGS創英角ﾎﾟｯﾌﾟ体" panose="040B0A00000000000000" pitchFamily="50" charset="-128"/>
                </a:rPr>
                <a:t>正解だと思う番号を押してね</a:t>
              </a:r>
              <a:endParaRPr lang="en-US" altLang="ja-JP" sz="2400" dirty="0">
                <a:solidFill>
                  <a:schemeClr val="tx2">
                    <a:lumMod val="25000"/>
                  </a:schemeClr>
                </a:solidFill>
                <a:latin typeface="HGS創英角ﾎﾟｯﾌﾟ体" panose="040B0A00000000000000" pitchFamily="50" charset="-128"/>
                <a:ea typeface="HGS創英角ﾎﾟｯﾌﾟ体" panose="040B0A00000000000000" pitchFamily="50" charset="-128"/>
              </a:endParaRPr>
            </a:p>
          </p:txBody>
        </p:sp>
        <p:sp>
          <p:nvSpPr>
            <p:cNvPr id="43" name="お">
              <a:extLst>
                <a:ext uri="{FF2B5EF4-FFF2-40B4-BE49-F238E27FC236}">
                  <a16:creationId xmlns:a16="http://schemas.microsoft.com/office/drawing/2014/main" id="{ECB27292-87F9-4123-974E-BB04DA44C047}"/>
                </a:ext>
              </a:extLst>
            </p:cNvPr>
            <p:cNvSpPr txBox="1"/>
            <p:nvPr/>
          </p:nvSpPr>
          <p:spPr>
            <a:xfrm>
              <a:off x="5715247" y="4391687"/>
              <a:ext cx="468000" cy="286923"/>
            </a:xfrm>
            <a:prstGeom prst="rect">
              <a:avLst/>
            </a:prstGeom>
            <a:noFill/>
          </p:spPr>
          <p:txBody>
            <a:bodyPr wrap="square" rtlCol="0">
              <a:spAutoFit/>
            </a:bodyPr>
            <a:lstStyle/>
            <a:p>
              <a:pPr algn="dist"/>
              <a:r>
                <a:rPr kumimoji="1" lang="ja-JP" altLang="en-US" sz="1050">
                  <a:solidFill>
                    <a:schemeClr val="tx2">
                      <a:lumMod val="25000"/>
                    </a:schemeClr>
                  </a:solidFill>
                  <a:latin typeface="HGS創英角ﾎﾟｯﾌﾟ体" panose="040B0A00000000000000" pitchFamily="50" charset="-128"/>
                  <a:ea typeface="HGS創英角ﾎﾟｯﾌﾟ体" panose="040B0A00000000000000" pitchFamily="50" charset="-128"/>
                </a:rPr>
                <a:t>お</a:t>
              </a:r>
              <a:endParaRPr kumimoji="1" lang="ja-JP" altLang="en-US" sz="1050" dirty="0">
                <a:solidFill>
                  <a:schemeClr val="tx2">
                    <a:lumMod val="25000"/>
                  </a:schemeClr>
                </a:solidFill>
                <a:latin typeface="HGS創英角ﾎﾟｯﾌﾟ体" panose="040B0A00000000000000" pitchFamily="50" charset="-128"/>
                <a:ea typeface="HGS創英角ﾎﾟｯﾌﾟ体" panose="040B0A00000000000000" pitchFamily="50" charset="-128"/>
              </a:endParaRPr>
            </a:p>
          </p:txBody>
        </p:sp>
        <p:sp>
          <p:nvSpPr>
            <p:cNvPr id="44" name="ばんごう">
              <a:extLst>
                <a:ext uri="{FF2B5EF4-FFF2-40B4-BE49-F238E27FC236}">
                  <a16:creationId xmlns:a16="http://schemas.microsoft.com/office/drawing/2014/main" id="{DA90B08F-1AD6-4BA5-B6B0-F81BC296F3E6}"/>
                </a:ext>
              </a:extLst>
            </p:cNvPr>
            <p:cNvSpPr txBox="1"/>
            <p:nvPr/>
          </p:nvSpPr>
          <p:spPr>
            <a:xfrm>
              <a:off x="4558940" y="4389173"/>
              <a:ext cx="866916" cy="278484"/>
            </a:xfrm>
            <a:prstGeom prst="rect">
              <a:avLst/>
            </a:prstGeom>
            <a:noFill/>
          </p:spPr>
          <p:txBody>
            <a:bodyPr wrap="square" rtlCol="0">
              <a:spAutoFit/>
            </a:bodyPr>
            <a:lstStyle/>
            <a:p>
              <a:pPr algn="dist"/>
              <a:r>
                <a:rPr kumimoji="1" lang="ja-JP" altLang="en-US" sz="1050">
                  <a:solidFill>
                    <a:schemeClr val="tx2">
                      <a:lumMod val="25000"/>
                    </a:schemeClr>
                  </a:solidFill>
                  <a:latin typeface="HGS創英角ﾎﾟｯﾌﾟ体" panose="040B0A00000000000000" pitchFamily="50" charset="-128"/>
                  <a:ea typeface="HGS創英角ﾎﾟｯﾌﾟ体" panose="040B0A00000000000000" pitchFamily="50" charset="-128"/>
                </a:rPr>
                <a:t>ばんごう</a:t>
              </a:r>
              <a:endParaRPr kumimoji="1" lang="ja-JP" altLang="en-US" sz="1050" dirty="0">
                <a:solidFill>
                  <a:schemeClr val="tx2">
                    <a:lumMod val="25000"/>
                  </a:schemeClr>
                </a:solidFill>
                <a:latin typeface="HGS創英角ﾎﾟｯﾌﾟ体" panose="040B0A00000000000000" pitchFamily="50" charset="-128"/>
                <a:ea typeface="HGS創英角ﾎﾟｯﾌﾟ体" panose="040B0A00000000000000" pitchFamily="50" charset="-128"/>
              </a:endParaRPr>
            </a:p>
          </p:txBody>
        </p:sp>
        <p:sp>
          <p:nvSpPr>
            <p:cNvPr id="45" name="おも">
              <a:extLst>
                <a:ext uri="{FF2B5EF4-FFF2-40B4-BE49-F238E27FC236}">
                  <a16:creationId xmlns:a16="http://schemas.microsoft.com/office/drawing/2014/main" id="{EDACCE10-BEDB-44C9-A09D-53C7EBFDCE9F}"/>
                </a:ext>
              </a:extLst>
            </p:cNvPr>
            <p:cNvSpPr txBox="1"/>
            <p:nvPr/>
          </p:nvSpPr>
          <p:spPr>
            <a:xfrm>
              <a:off x="3769689" y="4389173"/>
              <a:ext cx="546534" cy="278484"/>
            </a:xfrm>
            <a:prstGeom prst="rect">
              <a:avLst/>
            </a:prstGeom>
            <a:noFill/>
          </p:spPr>
          <p:txBody>
            <a:bodyPr wrap="square" rtlCol="0">
              <a:spAutoFit/>
            </a:bodyPr>
            <a:lstStyle/>
            <a:p>
              <a:pPr algn="dist"/>
              <a:r>
                <a:rPr lang="ja-JP" altLang="en-US" sz="1050">
                  <a:solidFill>
                    <a:schemeClr val="tx2">
                      <a:lumMod val="25000"/>
                    </a:schemeClr>
                  </a:solidFill>
                  <a:latin typeface="HGS創英角ﾎﾟｯﾌﾟ体" panose="040B0A00000000000000" pitchFamily="50" charset="-128"/>
                  <a:ea typeface="HGS創英角ﾎﾟｯﾌﾟ体" panose="040B0A00000000000000" pitchFamily="50" charset="-128"/>
                </a:rPr>
                <a:t>おも</a:t>
              </a:r>
              <a:endParaRPr kumimoji="1" lang="ja-JP" altLang="en-US" sz="1050" dirty="0">
                <a:solidFill>
                  <a:schemeClr val="tx2">
                    <a:lumMod val="25000"/>
                  </a:schemeClr>
                </a:solidFill>
                <a:latin typeface="HGS創英角ﾎﾟｯﾌﾟ体" panose="040B0A00000000000000" pitchFamily="50" charset="-128"/>
                <a:ea typeface="HGS創英角ﾎﾟｯﾌﾟ体" panose="040B0A00000000000000" pitchFamily="50" charset="-128"/>
              </a:endParaRPr>
            </a:p>
          </p:txBody>
        </p:sp>
        <p:sp>
          <p:nvSpPr>
            <p:cNvPr id="46" name="せいかい">
              <a:extLst>
                <a:ext uri="{FF2B5EF4-FFF2-40B4-BE49-F238E27FC236}">
                  <a16:creationId xmlns:a16="http://schemas.microsoft.com/office/drawing/2014/main" id="{3F01BF9C-3B51-4F17-97FF-67C9B1D248A6}"/>
                </a:ext>
              </a:extLst>
            </p:cNvPr>
            <p:cNvSpPr txBox="1"/>
            <p:nvPr/>
          </p:nvSpPr>
          <p:spPr>
            <a:xfrm>
              <a:off x="2245123" y="4391687"/>
              <a:ext cx="866916" cy="286923"/>
            </a:xfrm>
            <a:prstGeom prst="rect">
              <a:avLst/>
            </a:prstGeom>
            <a:noFill/>
          </p:spPr>
          <p:txBody>
            <a:bodyPr wrap="square" rtlCol="0">
              <a:spAutoFit/>
            </a:bodyPr>
            <a:lstStyle/>
            <a:p>
              <a:pPr algn="dist"/>
              <a:r>
                <a:rPr kumimoji="1" lang="ja-JP" altLang="en-US" sz="1050" dirty="0">
                  <a:solidFill>
                    <a:schemeClr val="tx2">
                      <a:lumMod val="25000"/>
                    </a:schemeClr>
                  </a:solidFill>
                  <a:latin typeface="HGS創英角ﾎﾟｯﾌﾟ体" panose="040B0A00000000000000" pitchFamily="50" charset="-128"/>
                  <a:ea typeface="HGS創英角ﾎﾟｯﾌﾟ体" panose="040B0A00000000000000" pitchFamily="50" charset="-128"/>
                </a:rPr>
                <a:t>せいかい</a:t>
              </a:r>
            </a:p>
          </p:txBody>
        </p:sp>
      </p:grpSp>
      <p:grpSp>
        <p:nvGrpSpPr>
          <p:cNvPr id="47" name="第３問">
            <a:extLst>
              <a:ext uri="{FF2B5EF4-FFF2-40B4-BE49-F238E27FC236}">
                <a16:creationId xmlns:a16="http://schemas.microsoft.com/office/drawing/2014/main" id="{FBA0456F-E18F-4815-9531-15566F212A07}"/>
              </a:ext>
            </a:extLst>
          </p:cNvPr>
          <p:cNvGrpSpPr/>
          <p:nvPr/>
        </p:nvGrpSpPr>
        <p:grpSpPr>
          <a:xfrm>
            <a:off x="4497398" y="491076"/>
            <a:ext cx="2798479" cy="1057836"/>
            <a:chOff x="4318111" y="256092"/>
            <a:chExt cx="3390378" cy="1057836"/>
          </a:xfrm>
        </p:grpSpPr>
        <p:sp>
          <p:nvSpPr>
            <p:cNvPr id="48" name="問">
              <a:extLst>
                <a:ext uri="{FF2B5EF4-FFF2-40B4-BE49-F238E27FC236}">
                  <a16:creationId xmlns:a16="http://schemas.microsoft.com/office/drawing/2014/main" id="{4A87D0B1-3F04-40AF-BC40-05FA71583FC7}"/>
                </a:ext>
              </a:extLst>
            </p:cNvPr>
            <p:cNvSpPr txBox="1"/>
            <p:nvPr/>
          </p:nvSpPr>
          <p:spPr>
            <a:xfrm>
              <a:off x="6447741" y="256092"/>
              <a:ext cx="1260748" cy="1015663"/>
            </a:xfrm>
            <a:prstGeom prst="rect">
              <a:avLst/>
            </a:prstGeom>
            <a:noFill/>
          </p:spPr>
          <p:txBody>
            <a:bodyPr wrap="square" rtlCol="0">
              <a:spAutoFit/>
            </a:bodyPr>
            <a:lstStyle/>
            <a:p>
              <a:r>
                <a:rPr kumimoji="1" lang="ja-JP" altLang="en-US" sz="6000">
                  <a:solidFill>
                    <a:schemeClr val="tx2">
                      <a:lumMod val="25000"/>
                    </a:schemeClr>
                  </a:solidFill>
                  <a:latin typeface="HGP創英角ﾎﾟｯﾌﾟ体" panose="040B0A00000000000000" pitchFamily="50" charset="-128"/>
                  <a:ea typeface="HGP創英角ﾎﾟｯﾌﾟ体" panose="040B0A00000000000000" pitchFamily="50" charset="-128"/>
                </a:rPr>
                <a:t>問</a:t>
              </a:r>
              <a:endParaRPr kumimoji="1" lang="ja-JP" altLang="en-US" sz="6000" dirty="0">
                <a:solidFill>
                  <a:schemeClr val="tx2">
                    <a:lumMod val="25000"/>
                  </a:schemeClr>
                </a:solidFill>
                <a:latin typeface="HGP創英角ﾎﾟｯﾌﾟ体" panose="040B0A00000000000000" pitchFamily="50" charset="-128"/>
                <a:ea typeface="HGP創英角ﾎﾟｯﾌﾟ体" panose="040B0A00000000000000" pitchFamily="50" charset="-128"/>
              </a:endParaRPr>
            </a:p>
          </p:txBody>
        </p:sp>
        <p:sp>
          <p:nvSpPr>
            <p:cNvPr id="50" name="3">
              <a:extLst>
                <a:ext uri="{FF2B5EF4-FFF2-40B4-BE49-F238E27FC236}">
                  <a16:creationId xmlns:a16="http://schemas.microsoft.com/office/drawing/2014/main" id="{EA180107-A92F-4BB4-B294-09B2B75F3281}"/>
                </a:ext>
              </a:extLst>
            </p:cNvPr>
            <p:cNvSpPr txBox="1"/>
            <p:nvPr/>
          </p:nvSpPr>
          <p:spPr>
            <a:xfrm>
              <a:off x="5453281" y="298265"/>
              <a:ext cx="910766" cy="1015663"/>
            </a:xfrm>
            <a:prstGeom prst="rect">
              <a:avLst/>
            </a:prstGeom>
            <a:noFill/>
          </p:spPr>
          <p:txBody>
            <a:bodyPr wrap="square" rtlCol="0">
              <a:spAutoFit/>
            </a:bodyPr>
            <a:lstStyle/>
            <a:p>
              <a:r>
                <a:rPr lang="ja-JP" altLang="en-US" sz="6000" dirty="0">
                  <a:solidFill>
                    <a:schemeClr val="tx2">
                      <a:lumMod val="25000"/>
                    </a:schemeClr>
                  </a:solidFill>
                  <a:latin typeface="HGP創英角ﾎﾟｯﾌﾟ体" panose="040B0A00000000000000" pitchFamily="50" charset="-128"/>
                  <a:ea typeface="HGP創英角ﾎﾟｯﾌﾟ体" panose="040B0A00000000000000" pitchFamily="50" charset="-128"/>
                </a:rPr>
                <a:t>３</a:t>
              </a:r>
              <a:endParaRPr kumimoji="1" lang="ja-JP" altLang="en-US" sz="6000" dirty="0">
                <a:solidFill>
                  <a:schemeClr val="tx2">
                    <a:lumMod val="25000"/>
                  </a:schemeClr>
                </a:solidFill>
                <a:latin typeface="HGP創英角ﾎﾟｯﾌﾟ体" panose="040B0A00000000000000" pitchFamily="50" charset="-128"/>
                <a:ea typeface="HGP創英角ﾎﾟｯﾌﾟ体" panose="040B0A00000000000000" pitchFamily="50" charset="-128"/>
              </a:endParaRPr>
            </a:p>
          </p:txBody>
        </p:sp>
        <p:sp>
          <p:nvSpPr>
            <p:cNvPr id="51" name="第">
              <a:extLst>
                <a:ext uri="{FF2B5EF4-FFF2-40B4-BE49-F238E27FC236}">
                  <a16:creationId xmlns:a16="http://schemas.microsoft.com/office/drawing/2014/main" id="{3718630E-B88E-409C-8F19-C7E229D28223}"/>
                </a:ext>
              </a:extLst>
            </p:cNvPr>
            <p:cNvSpPr txBox="1"/>
            <p:nvPr/>
          </p:nvSpPr>
          <p:spPr>
            <a:xfrm>
              <a:off x="4318111" y="256092"/>
              <a:ext cx="1170816" cy="1015663"/>
            </a:xfrm>
            <a:prstGeom prst="rect">
              <a:avLst/>
            </a:prstGeom>
            <a:noFill/>
          </p:spPr>
          <p:txBody>
            <a:bodyPr wrap="square" rtlCol="0">
              <a:spAutoFit/>
            </a:bodyPr>
            <a:lstStyle/>
            <a:p>
              <a:r>
                <a:rPr lang="ja-JP" altLang="en-US" sz="6000" dirty="0">
                  <a:solidFill>
                    <a:schemeClr val="tx2">
                      <a:lumMod val="25000"/>
                    </a:schemeClr>
                  </a:solidFill>
                  <a:latin typeface="HGP創英角ﾎﾟｯﾌﾟ体" panose="040B0A00000000000000" pitchFamily="50" charset="-128"/>
                  <a:ea typeface="HGP創英角ﾎﾟｯﾌﾟ体" panose="040B0A00000000000000" pitchFamily="50" charset="-128"/>
                </a:rPr>
                <a:t>第</a:t>
              </a:r>
              <a:endParaRPr kumimoji="1" lang="ja-JP" altLang="en-US" sz="6000" dirty="0">
                <a:solidFill>
                  <a:schemeClr val="tx2">
                    <a:lumMod val="25000"/>
                  </a:schemeClr>
                </a:solidFill>
                <a:latin typeface="HGP創英角ﾎﾟｯﾌﾟ体" panose="040B0A00000000000000" pitchFamily="50" charset="-128"/>
                <a:ea typeface="HGP創英角ﾎﾟｯﾌﾟ体" panose="040B0A00000000000000" pitchFamily="50" charset="-128"/>
              </a:endParaRPr>
            </a:p>
          </p:txBody>
        </p:sp>
      </p:grpSp>
      <p:pic>
        <p:nvPicPr>
          <p:cNvPr id="52" name="surprise">
            <a:hlinkClick r:id="" action="ppaction://media"/>
            <a:extLst>
              <a:ext uri="{FF2B5EF4-FFF2-40B4-BE49-F238E27FC236}">
                <a16:creationId xmlns:a16="http://schemas.microsoft.com/office/drawing/2014/main" id="{3D677249-08F8-486F-83D8-5421EBC6A9AC}"/>
              </a:ext>
            </a:extLst>
          </p:cNvPr>
          <p:cNvPicPr>
            <a:picLocks noChangeAspect="1"/>
          </p:cNvPicPr>
          <p:nvPr>
            <a:audioFile r:link="rId2"/>
            <p:extLst>
              <p:ext uri="{DAA4B4D4-6D71-4841-9C94-3DE7FCFB9230}">
                <p14:media xmlns:p14="http://schemas.microsoft.com/office/powerpoint/2010/main" r:embed="rId1"/>
              </p:ext>
            </p:extLst>
          </p:nvPr>
        </p:nvPicPr>
        <p:blipFill>
          <a:blip r:embed="rId12"/>
          <a:stretch>
            <a:fillRect/>
          </a:stretch>
        </p:blipFill>
        <p:spPr>
          <a:xfrm>
            <a:off x="7536339" y="702044"/>
            <a:ext cx="609600" cy="609600"/>
          </a:xfrm>
          <a:prstGeom prst="rect">
            <a:avLst/>
          </a:prstGeom>
        </p:spPr>
      </p:pic>
      <p:grpSp>
        <p:nvGrpSpPr>
          <p:cNvPr id="53" name="令和3年時点">
            <a:extLst>
              <a:ext uri="{FF2B5EF4-FFF2-40B4-BE49-F238E27FC236}">
                <a16:creationId xmlns:a16="http://schemas.microsoft.com/office/drawing/2014/main" id="{01FAF2C0-3304-4E1A-BF6D-FE7262672B23}"/>
              </a:ext>
            </a:extLst>
          </p:cNvPr>
          <p:cNvGrpSpPr/>
          <p:nvPr/>
        </p:nvGrpSpPr>
        <p:grpSpPr>
          <a:xfrm>
            <a:off x="9592492" y="3591233"/>
            <a:ext cx="2056550" cy="509222"/>
            <a:chOff x="9493858" y="3729771"/>
            <a:chExt cx="2056550" cy="509222"/>
          </a:xfrm>
        </p:grpSpPr>
        <p:sp>
          <p:nvSpPr>
            <p:cNvPr id="54" name="令和3年時点">
              <a:extLst>
                <a:ext uri="{FF2B5EF4-FFF2-40B4-BE49-F238E27FC236}">
                  <a16:creationId xmlns:a16="http://schemas.microsoft.com/office/drawing/2014/main" id="{9C619672-99D7-4F86-BBA8-7F047CF4766C}"/>
                </a:ext>
              </a:extLst>
            </p:cNvPr>
            <p:cNvSpPr txBox="1"/>
            <p:nvPr/>
          </p:nvSpPr>
          <p:spPr>
            <a:xfrm>
              <a:off x="9493858" y="3869661"/>
              <a:ext cx="2056550" cy="369332"/>
            </a:xfrm>
            <a:prstGeom prst="rect">
              <a:avLst/>
            </a:prstGeom>
            <a:noFill/>
          </p:spPr>
          <p:txBody>
            <a:bodyPr wrap="square" rtlCol="0">
              <a:spAutoFit/>
            </a:bodyPr>
            <a:lstStyle/>
            <a:p>
              <a:r>
                <a:rPr lang="ja-JP" altLang="en-US" b="1" dirty="0">
                  <a:solidFill>
                    <a:schemeClr val="tx2">
                      <a:lumMod val="25000"/>
                    </a:schemeClr>
                  </a:solidFill>
                  <a:latin typeface="+mn-ea"/>
                </a:rPr>
                <a:t>（令和３年時点）</a:t>
              </a:r>
              <a:endParaRPr lang="en-US" altLang="ja-JP" b="1" dirty="0">
                <a:solidFill>
                  <a:schemeClr val="tx2">
                    <a:lumMod val="25000"/>
                  </a:schemeClr>
                </a:solidFill>
                <a:latin typeface="+mn-ea"/>
              </a:endParaRPr>
            </a:p>
          </p:txBody>
        </p:sp>
        <p:sp>
          <p:nvSpPr>
            <p:cNvPr id="55" name="ねんじてん">
              <a:extLst>
                <a:ext uri="{FF2B5EF4-FFF2-40B4-BE49-F238E27FC236}">
                  <a16:creationId xmlns:a16="http://schemas.microsoft.com/office/drawing/2014/main" id="{55D8A700-B5A9-49BB-B169-599724B693C3}"/>
                </a:ext>
              </a:extLst>
            </p:cNvPr>
            <p:cNvSpPr txBox="1"/>
            <p:nvPr/>
          </p:nvSpPr>
          <p:spPr>
            <a:xfrm>
              <a:off x="10408411" y="3729771"/>
              <a:ext cx="828000" cy="246221"/>
            </a:xfrm>
            <a:prstGeom prst="rect">
              <a:avLst/>
            </a:prstGeom>
            <a:noFill/>
          </p:spPr>
          <p:txBody>
            <a:bodyPr wrap="square" rtlCol="0">
              <a:spAutoFit/>
            </a:bodyPr>
            <a:lstStyle/>
            <a:p>
              <a:pPr algn="dist"/>
              <a:r>
                <a:rPr kumimoji="1" lang="ja-JP" altLang="en-US" sz="1000" b="1" dirty="0">
                  <a:solidFill>
                    <a:schemeClr val="tx2">
                      <a:lumMod val="25000"/>
                    </a:schemeClr>
                  </a:solidFill>
                  <a:latin typeface="+mn-ea"/>
                </a:rPr>
                <a:t>ねんじてん</a:t>
              </a:r>
            </a:p>
          </p:txBody>
        </p:sp>
        <p:sp>
          <p:nvSpPr>
            <p:cNvPr id="57" name="れいわ">
              <a:extLst>
                <a:ext uri="{FF2B5EF4-FFF2-40B4-BE49-F238E27FC236}">
                  <a16:creationId xmlns:a16="http://schemas.microsoft.com/office/drawing/2014/main" id="{52CCB104-D80D-4B36-953D-52D6A434D879}"/>
                </a:ext>
              </a:extLst>
            </p:cNvPr>
            <p:cNvSpPr txBox="1"/>
            <p:nvPr/>
          </p:nvSpPr>
          <p:spPr>
            <a:xfrm>
              <a:off x="9716931" y="3729771"/>
              <a:ext cx="648000" cy="246221"/>
            </a:xfrm>
            <a:prstGeom prst="rect">
              <a:avLst/>
            </a:prstGeom>
            <a:noFill/>
          </p:spPr>
          <p:txBody>
            <a:bodyPr wrap="square" rtlCol="0">
              <a:spAutoFit/>
            </a:bodyPr>
            <a:lstStyle/>
            <a:p>
              <a:pPr algn="dist"/>
              <a:r>
                <a:rPr kumimoji="1" lang="ja-JP" altLang="en-US" sz="1000" b="1" dirty="0">
                  <a:solidFill>
                    <a:schemeClr val="tx2">
                      <a:lumMod val="25000"/>
                    </a:schemeClr>
                  </a:solidFill>
                  <a:latin typeface="+mn-ea"/>
                </a:rPr>
                <a:t>れいわ</a:t>
              </a:r>
            </a:p>
          </p:txBody>
        </p:sp>
      </p:grpSp>
      <p:pic>
        <p:nvPicPr>
          <p:cNvPr id="60" name="スタートに戻る">
            <a:hlinkClick r:id="rId13" action="ppaction://hlinksldjump"/>
            <a:extLst>
              <a:ext uri="{FF2B5EF4-FFF2-40B4-BE49-F238E27FC236}">
                <a16:creationId xmlns:a16="http://schemas.microsoft.com/office/drawing/2014/main" id="{90814D99-FB0D-42C1-B168-011C113D2A41}"/>
              </a:ext>
            </a:extLst>
          </p:cNvPr>
          <p:cNvPicPr>
            <a:picLocks noChangeAspect="1"/>
          </p:cNvPicPr>
          <p:nvPr/>
        </p:nvPicPr>
        <p:blipFill>
          <a:blip r:embed="rId14"/>
          <a:stretch>
            <a:fillRect/>
          </a:stretch>
        </p:blipFill>
        <p:spPr>
          <a:xfrm>
            <a:off x="538413" y="409528"/>
            <a:ext cx="2499577" cy="847417"/>
          </a:xfrm>
          <a:prstGeom prst="rect">
            <a:avLst/>
          </a:prstGeom>
        </p:spPr>
      </p:pic>
      <p:grpSp>
        <p:nvGrpSpPr>
          <p:cNvPr id="61" name="100年では約・・・">
            <a:extLst>
              <a:ext uri="{FF2B5EF4-FFF2-40B4-BE49-F238E27FC236}">
                <a16:creationId xmlns:a16="http://schemas.microsoft.com/office/drawing/2014/main" id="{35EC4520-3D89-48F7-BCE2-3AB75CF2336B}"/>
              </a:ext>
            </a:extLst>
          </p:cNvPr>
          <p:cNvGrpSpPr/>
          <p:nvPr/>
        </p:nvGrpSpPr>
        <p:grpSpPr>
          <a:xfrm>
            <a:off x="1237227" y="2655910"/>
            <a:ext cx="5250288" cy="785622"/>
            <a:chOff x="1391478" y="3104255"/>
            <a:chExt cx="5250288" cy="785622"/>
          </a:xfrm>
        </p:grpSpPr>
        <p:sp>
          <p:nvSpPr>
            <p:cNvPr id="62" name="何時何分でしょうか。">
              <a:extLst>
                <a:ext uri="{FF2B5EF4-FFF2-40B4-BE49-F238E27FC236}">
                  <a16:creationId xmlns:a16="http://schemas.microsoft.com/office/drawing/2014/main" id="{401311D8-E8CB-4DCC-8B66-A40F0097BAA1}"/>
                </a:ext>
              </a:extLst>
            </p:cNvPr>
            <p:cNvSpPr txBox="1"/>
            <p:nvPr/>
          </p:nvSpPr>
          <p:spPr>
            <a:xfrm>
              <a:off x="1391478" y="3243546"/>
              <a:ext cx="5250288" cy="646331"/>
            </a:xfrm>
            <a:prstGeom prst="rect">
              <a:avLst/>
            </a:prstGeom>
            <a:noFill/>
          </p:spPr>
          <p:txBody>
            <a:bodyPr wrap="square" rtlCol="0">
              <a:spAutoFit/>
            </a:bodyPr>
            <a:lstStyle/>
            <a:p>
              <a:pPr lvl="0" algn="dist"/>
              <a:r>
                <a:rPr lang="ja-JP" altLang="en-US" sz="3600" dirty="0">
                  <a:solidFill>
                    <a:schemeClr val="tx2">
                      <a:lumMod val="25000"/>
                    </a:schemeClr>
                  </a:solidFill>
                  <a:latin typeface="HGS創英角ﾎﾟｯﾌﾟ体" panose="040B0A00000000000000" pitchFamily="50" charset="-128"/>
                  <a:ea typeface="HGS創英角ﾎﾟｯﾌﾟ体" panose="040B0A00000000000000" pitchFamily="50" charset="-128"/>
                </a:rPr>
                <a:t>何時何分でしょうか。</a:t>
              </a:r>
              <a:endParaRPr kumimoji="1" lang="ja-JP" altLang="en-US" sz="3600" dirty="0">
                <a:solidFill>
                  <a:schemeClr val="tx2">
                    <a:lumMod val="25000"/>
                  </a:schemeClr>
                </a:solidFill>
                <a:latin typeface="HGS創英角ﾎﾟｯﾌﾟ体" panose="040B0A00000000000000" pitchFamily="50" charset="-128"/>
                <a:ea typeface="HGS創英角ﾎﾟｯﾌﾟ体" panose="040B0A00000000000000" pitchFamily="50" charset="-128"/>
              </a:endParaRPr>
            </a:p>
          </p:txBody>
        </p:sp>
        <p:sp>
          <p:nvSpPr>
            <p:cNvPr id="64" name="なんじなんふん">
              <a:extLst>
                <a:ext uri="{FF2B5EF4-FFF2-40B4-BE49-F238E27FC236}">
                  <a16:creationId xmlns:a16="http://schemas.microsoft.com/office/drawing/2014/main" id="{58ABB3DD-B652-4A71-943F-3C34BA826BCC}"/>
                </a:ext>
              </a:extLst>
            </p:cNvPr>
            <p:cNvSpPr txBox="1"/>
            <p:nvPr/>
          </p:nvSpPr>
          <p:spPr>
            <a:xfrm>
              <a:off x="1485503" y="3104255"/>
              <a:ext cx="2041300" cy="307777"/>
            </a:xfrm>
            <a:prstGeom prst="rect">
              <a:avLst/>
            </a:prstGeom>
            <a:noFill/>
          </p:spPr>
          <p:txBody>
            <a:bodyPr wrap="square" rtlCol="0">
              <a:spAutoFit/>
            </a:bodyPr>
            <a:lstStyle/>
            <a:p>
              <a:pPr algn="dist"/>
              <a:r>
                <a:rPr kumimoji="1" lang="ja-JP" altLang="en-US" sz="1400" dirty="0">
                  <a:solidFill>
                    <a:schemeClr val="tx2">
                      <a:lumMod val="25000"/>
                    </a:schemeClr>
                  </a:solidFill>
                  <a:latin typeface="HGS創英角ﾎﾟｯﾌﾟ体" panose="040B0A00000000000000" pitchFamily="50" charset="-128"/>
                  <a:ea typeface="HGS創英角ﾎﾟｯﾌﾟ体" panose="040B0A00000000000000" pitchFamily="50" charset="-128"/>
                </a:rPr>
                <a:t>なんじなんふん</a:t>
              </a:r>
            </a:p>
          </p:txBody>
        </p:sp>
      </p:grpSp>
      <p:grpSp>
        <p:nvGrpSpPr>
          <p:cNvPr id="65" name="大阪府に住んでいる人の寝る時刻の平均は">
            <a:extLst>
              <a:ext uri="{FF2B5EF4-FFF2-40B4-BE49-F238E27FC236}">
                <a16:creationId xmlns:a16="http://schemas.microsoft.com/office/drawing/2014/main" id="{9FA74DFE-11EB-4228-A962-C6CB72424EF7}"/>
              </a:ext>
            </a:extLst>
          </p:cNvPr>
          <p:cNvGrpSpPr/>
          <p:nvPr/>
        </p:nvGrpSpPr>
        <p:grpSpPr>
          <a:xfrm>
            <a:off x="1237227" y="1835158"/>
            <a:ext cx="9703013" cy="764685"/>
            <a:chOff x="102105" y="1835158"/>
            <a:chExt cx="9703013" cy="764685"/>
          </a:xfrm>
        </p:grpSpPr>
        <p:grpSp>
          <p:nvGrpSpPr>
            <p:cNvPr id="66" name="大阪府の一年の平均気温・・・">
              <a:extLst>
                <a:ext uri="{FF2B5EF4-FFF2-40B4-BE49-F238E27FC236}">
                  <a16:creationId xmlns:a16="http://schemas.microsoft.com/office/drawing/2014/main" id="{BC812399-3D03-4A8A-85EB-8B8A18ABC433}"/>
                </a:ext>
              </a:extLst>
            </p:cNvPr>
            <p:cNvGrpSpPr/>
            <p:nvPr/>
          </p:nvGrpSpPr>
          <p:grpSpPr>
            <a:xfrm>
              <a:off x="102105" y="1835161"/>
              <a:ext cx="9703013" cy="764682"/>
              <a:chOff x="25384" y="2367039"/>
              <a:chExt cx="9733307" cy="545712"/>
            </a:xfrm>
          </p:grpSpPr>
          <p:sp>
            <p:nvSpPr>
              <p:cNvPr id="72" name="大阪府に住んでいる人の寝る時刻の平均は">
                <a:extLst>
                  <a:ext uri="{FF2B5EF4-FFF2-40B4-BE49-F238E27FC236}">
                    <a16:creationId xmlns:a16="http://schemas.microsoft.com/office/drawing/2014/main" id="{2C56E8FF-1BE1-4CEB-B351-0A984754A11B}"/>
                  </a:ext>
                </a:extLst>
              </p:cNvPr>
              <p:cNvSpPr txBox="1"/>
              <p:nvPr/>
            </p:nvSpPr>
            <p:spPr>
              <a:xfrm>
                <a:off x="25384" y="2473464"/>
                <a:ext cx="9733307" cy="439287"/>
              </a:xfrm>
              <a:prstGeom prst="rect">
                <a:avLst/>
              </a:prstGeom>
              <a:noFill/>
            </p:spPr>
            <p:txBody>
              <a:bodyPr wrap="square" rtlCol="0">
                <a:spAutoFit/>
              </a:bodyPr>
              <a:lstStyle/>
              <a:p>
                <a:pPr lvl="0" algn="dist"/>
                <a:r>
                  <a:rPr lang="ja-JP" altLang="en-US" sz="3400" dirty="0">
                    <a:solidFill>
                      <a:schemeClr val="tx2">
                        <a:lumMod val="25000"/>
                      </a:schemeClr>
                    </a:solidFill>
                    <a:latin typeface="HGS創英角ﾎﾟｯﾌﾟ体" panose="040B0A00000000000000" pitchFamily="50" charset="-128"/>
                    <a:ea typeface="HGS創英角ﾎﾟｯﾌﾟ体" panose="040B0A00000000000000" pitchFamily="50" charset="-128"/>
                  </a:rPr>
                  <a:t>大阪府に住んでいる人の寝る時刻の平均は</a:t>
                </a:r>
                <a:endParaRPr kumimoji="1" lang="ja-JP" altLang="en-US" sz="3400" dirty="0">
                  <a:solidFill>
                    <a:schemeClr val="tx2">
                      <a:lumMod val="25000"/>
                    </a:schemeClr>
                  </a:solidFill>
                  <a:latin typeface="HGS創英角ﾎﾟｯﾌﾟ体" panose="040B0A00000000000000" pitchFamily="50" charset="-128"/>
                  <a:ea typeface="HGS創英角ﾎﾟｯﾌﾟ体" panose="040B0A00000000000000" pitchFamily="50" charset="-128"/>
                </a:endParaRPr>
              </a:p>
            </p:txBody>
          </p:sp>
          <p:sp>
            <p:nvSpPr>
              <p:cNvPr id="73" name="す">
                <a:extLst>
                  <a:ext uri="{FF2B5EF4-FFF2-40B4-BE49-F238E27FC236}">
                    <a16:creationId xmlns:a16="http://schemas.microsoft.com/office/drawing/2014/main" id="{7A5459CF-B192-4303-B42D-3BE7C7550DA1}"/>
                  </a:ext>
                </a:extLst>
              </p:cNvPr>
              <p:cNvSpPr txBox="1"/>
              <p:nvPr/>
            </p:nvSpPr>
            <p:spPr>
              <a:xfrm>
                <a:off x="2167376" y="2367040"/>
                <a:ext cx="360980" cy="219644"/>
              </a:xfrm>
              <a:prstGeom prst="rect">
                <a:avLst/>
              </a:prstGeom>
              <a:noFill/>
            </p:spPr>
            <p:txBody>
              <a:bodyPr wrap="square" rtlCol="0">
                <a:spAutoFit/>
              </a:bodyPr>
              <a:lstStyle/>
              <a:p>
                <a:pPr algn="dist"/>
                <a:r>
                  <a:rPr kumimoji="1" lang="ja-JP" altLang="en-US" sz="1400" dirty="0">
                    <a:solidFill>
                      <a:schemeClr val="tx2">
                        <a:lumMod val="25000"/>
                      </a:schemeClr>
                    </a:solidFill>
                    <a:latin typeface="HGS創英角ﾎﾟｯﾌﾟ体" panose="040B0A00000000000000" pitchFamily="50" charset="-128"/>
                    <a:ea typeface="HGS創英角ﾎﾟｯﾌﾟ体" panose="040B0A00000000000000" pitchFamily="50" charset="-128"/>
                  </a:rPr>
                  <a:t>す</a:t>
                </a:r>
              </a:p>
            </p:txBody>
          </p:sp>
          <p:sp>
            <p:nvSpPr>
              <p:cNvPr id="74" name="おおさかふ">
                <a:extLst>
                  <a:ext uri="{FF2B5EF4-FFF2-40B4-BE49-F238E27FC236}">
                    <a16:creationId xmlns:a16="http://schemas.microsoft.com/office/drawing/2014/main" id="{E35584D3-18B9-4D8A-B090-937AB7C4F473}"/>
                  </a:ext>
                </a:extLst>
              </p:cNvPr>
              <p:cNvSpPr txBox="1"/>
              <p:nvPr/>
            </p:nvSpPr>
            <p:spPr>
              <a:xfrm>
                <a:off x="119703" y="2367040"/>
                <a:ext cx="1404078" cy="219644"/>
              </a:xfrm>
              <a:prstGeom prst="rect">
                <a:avLst/>
              </a:prstGeom>
              <a:noFill/>
            </p:spPr>
            <p:txBody>
              <a:bodyPr wrap="square" rtlCol="0">
                <a:spAutoFit/>
              </a:bodyPr>
              <a:lstStyle/>
              <a:p>
                <a:pPr algn="dist"/>
                <a:r>
                  <a:rPr kumimoji="1" lang="ja-JP" altLang="en-US" sz="1400" dirty="0">
                    <a:solidFill>
                      <a:schemeClr val="tx2">
                        <a:lumMod val="25000"/>
                      </a:schemeClr>
                    </a:solidFill>
                    <a:latin typeface="HGS創英角ﾎﾟｯﾌﾟ体" panose="040B0A00000000000000" pitchFamily="50" charset="-128"/>
                    <a:ea typeface="HGS創英角ﾎﾟｯﾌﾟ体" panose="040B0A00000000000000" pitchFamily="50" charset="-128"/>
                  </a:rPr>
                  <a:t>おおさか　ふ</a:t>
                </a:r>
              </a:p>
            </p:txBody>
          </p:sp>
          <p:sp>
            <p:nvSpPr>
              <p:cNvPr id="75" name="ね">
                <a:extLst>
                  <a:ext uri="{FF2B5EF4-FFF2-40B4-BE49-F238E27FC236}">
                    <a16:creationId xmlns:a16="http://schemas.microsoft.com/office/drawing/2014/main" id="{FDD984E3-FF16-42F9-B073-91C744BAE285}"/>
                  </a:ext>
                </a:extLst>
              </p:cNvPr>
              <p:cNvSpPr txBox="1"/>
              <p:nvPr/>
            </p:nvSpPr>
            <p:spPr>
              <a:xfrm>
                <a:off x="5735219" y="2367039"/>
                <a:ext cx="360980" cy="219644"/>
              </a:xfrm>
              <a:prstGeom prst="rect">
                <a:avLst/>
              </a:prstGeom>
              <a:noFill/>
            </p:spPr>
            <p:txBody>
              <a:bodyPr wrap="square" rtlCol="0">
                <a:spAutoFit/>
              </a:bodyPr>
              <a:lstStyle/>
              <a:p>
                <a:pPr algn="dist"/>
                <a:r>
                  <a:rPr kumimoji="1" lang="ja-JP" altLang="en-US" sz="1400" dirty="0">
                    <a:solidFill>
                      <a:schemeClr val="tx2">
                        <a:lumMod val="25000"/>
                      </a:schemeClr>
                    </a:solidFill>
                    <a:latin typeface="HGS創英角ﾎﾟｯﾌﾟ体" panose="040B0A00000000000000" pitchFamily="50" charset="-128"/>
                    <a:ea typeface="HGS創英角ﾎﾟｯﾌﾟ体" panose="040B0A00000000000000" pitchFamily="50" charset="-128"/>
                  </a:rPr>
                  <a:t>ね</a:t>
                </a:r>
              </a:p>
            </p:txBody>
          </p:sp>
        </p:grpSp>
        <p:sp>
          <p:nvSpPr>
            <p:cNvPr id="68" name="ひと">
              <a:extLst>
                <a:ext uri="{FF2B5EF4-FFF2-40B4-BE49-F238E27FC236}">
                  <a16:creationId xmlns:a16="http://schemas.microsoft.com/office/drawing/2014/main" id="{F5124EBE-4C30-4A7A-9E76-077253080F9C}"/>
                </a:ext>
              </a:extLst>
            </p:cNvPr>
            <p:cNvSpPr txBox="1"/>
            <p:nvPr/>
          </p:nvSpPr>
          <p:spPr>
            <a:xfrm>
              <a:off x="4652540" y="1835160"/>
              <a:ext cx="602142" cy="307777"/>
            </a:xfrm>
            <a:prstGeom prst="rect">
              <a:avLst/>
            </a:prstGeom>
            <a:noFill/>
          </p:spPr>
          <p:txBody>
            <a:bodyPr wrap="square" rtlCol="0">
              <a:spAutoFit/>
            </a:bodyPr>
            <a:lstStyle/>
            <a:p>
              <a:pPr algn="dist"/>
              <a:r>
                <a:rPr kumimoji="1" lang="ja-JP" altLang="en-US" sz="1400" dirty="0">
                  <a:solidFill>
                    <a:schemeClr val="tx2">
                      <a:lumMod val="25000"/>
                    </a:schemeClr>
                  </a:solidFill>
                  <a:latin typeface="HGS創英角ﾎﾟｯﾌﾟ体" panose="040B0A00000000000000" pitchFamily="50" charset="-128"/>
                  <a:ea typeface="HGS創英角ﾎﾟｯﾌﾟ体" panose="040B0A00000000000000" pitchFamily="50" charset="-128"/>
                </a:rPr>
                <a:t>ひと</a:t>
              </a:r>
            </a:p>
          </p:txBody>
        </p:sp>
        <p:sp>
          <p:nvSpPr>
            <p:cNvPr id="69" name="じこく">
              <a:extLst>
                <a:ext uri="{FF2B5EF4-FFF2-40B4-BE49-F238E27FC236}">
                  <a16:creationId xmlns:a16="http://schemas.microsoft.com/office/drawing/2014/main" id="{6B878A67-0C05-4AAF-9381-3A1A6884299C}"/>
                </a:ext>
              </a:extLst>
            </p:cNvPr>
            <p:cNvSpPr txBox="1"/>
            <p:nvPr/>
          </p:nvSpPr>
          <p:spPr>
            <a:xfrm>
              <a:off x="6795618" y="1835159"/>
              <a:ext cx="945252" cy="307777"/>
            </a:xfrm>
            <a:prstGeom prst="rect">
              <a:avLst/>
            </a:prstGeom>
            <a:noFill/>
          </p:spPr>
          <p:txBody>
            <a:bodyPr wrap="square" rtlCol="0">
              <a:spAutoFit/>
            </a:bodyPr>
            <a:lstStyle/>
            <a:p>
              <a:pPr algn="dist"/>
              <a:r>
                <a:rPr kumimoji="1" lang="ja-JP" altLang="en-US" sz="1400" dirty="0">
                  <a:solidFill>
                    <a:schemeClr val="tx2">
                      <a:lumMod val="25000"/>
                    </a:schemeClr>
                  </a:solidFill>
                  <a:latin typeface="HGS創英角ﾎﾟｯﾌﾟ体" panose="040B0A00000000000000" pitchFamily="50" charset="-128"/>
                  <a:ea typeface="HGS創英角ﾎﾟｯﾌﾟ体" panose="040B0A00000000000000" pitchFamily="50" charset="-128"/>
                </a:rPr>
                <a:t>じこく</a:t>
              </a:r>
            </a:p>
          </p:txBody>
        </p:sp>
        <p:sp>
          <p:nvSpPr>
            <p:cNvPr id="70" name="へいきん">
              <a:extLst>
                <a:ext uri="{FF2B5EF4-FFF2-40B4-BE49-F238E27FC236}">
                  <a16:creationId xmlns:a16="http://schemas.microsoft.com/office/drawing/2014/main" id="{4A150925-F0AA-435E-8477-DB81170FBB99}"/>
                </a:ext>
              </a:extLst>
            </p:cNvPr>
            <p:cNvSpPr txBox="1"/>
            <p:nvPr/>
          </p:nvSpPr>
          <p:spPr>
            <a:xfrm>
              <a:off x="8213901" y="1835158"/>
              <a:ext cx="1067905" cy="307777"/>
            </a:xfrm>
            <a:prstGeom prst="rect">
              <a:avLst/>
            </a:prstGeom>
            <a:noFill/>
          </p:spPr>
          <p:txBody>
            <a:bodyPr wrap="square" rtlCol="0">
              <a:spAutoFit/>
            </a:bodyPr>
            <a:lstStyle/>
            <a:p>
              <a:pPr algn="dist"/>
              <a:r>
                <a:rPr kumimoji="1" lang="ja-JP" altLang="en-US" sz="1400" dirty="0">
                  <a:solidFill>
                    <a:schemeClr val="tx2">
                      <a:lumMod val="25000"/>
                    </a:schemeClr>
                  </a:solidFill>
                  <a:latin typeface="HGS創英角ﾎﾟｯﾌﾟ体" panose="040B0A00000000000000" pitchFamily="50" charset="-128"/>
                  <a:ea typeface="HGS創英角ﾎﾟｯﾌﾟ体" panose="040B0A00000000000000" pitchFamily="50" charset="-128"/>
                </a:rPr>
                <a:t>へいきん</a:t>
              </a:r>
            </a:p>
          </p:txBody>
        </p:sp>
      </p:grpSp>
      <p:pic>
        <p:nvPicPr>
          <p:cNvPr id="2" name="①21時17分">
            <a:hlinkClick r:id="rId15" action="ppaction://hlinksldjump"/>
            <a:extLst>
              <a:ext uri="{FF2B5EF4-FFF2-40B4-BE49-F238E27FC236}">
                <a16:creationId xmlns:a16="http://schemas.microsoft.com/office/drawing/2014/main" id="{CFB17A5D-AC72-43B5-9F54-9BB3DA63F0ED}"/>
              </a:ext>
            </a:extLst>
          </p:cNvPr>
          <p:cNvPicPr>
            <a:picLocks noChangeAspect="1"/>
          </p:cNvPicPr>
          <p:nvPr/>
        </p:nvPicPr>
        <p:blipFill>
          <a:blip r:embed="rId16"/>
          <a:stretch>
            <a:fillRect/>
          </a:stretch>
        </p:blipFill>
        <p:spPr>
          <a:xfrm>
            <a:off x="172214" y="4923144"/>
            <a:ext cx="3889585" cy="1365622"/>
          </a:xfrm>
          <a:prstGeom prst="rect">
            <a:avLst/>
          </a:prstGeom>
        </p:spPr>
      </p:pic>
      <p:pic>
        <p:nvPicPr>
          <p:cNvPr id="4" name="②22時17分">
            <a:hlinkClick r:id="rId15" action="ppaction://hlinksldjump"/>
            <a:extLst>
              <a:ext uri="{FF2B5EF4-FFF2-40B4-BE49-F238E27FC236}">
                <a16:creationId xmlns:a16="http://schemas.microsoft.com/office/drawing/2014/main" id="{674B1BE7-8470-4C40-AD0E-E921EE0F84DC}"/>
              </a:ext>
            </a:extLst>
          </p:cNvPr>
          <p:cNvPicPr>
            <a:picLocks noChangeAspect="1"/>
          </p:cNvPicPr>
          <p:nvPr/>
        </p:nvPicPr>
        <p:blipFill>
          <a:blip r:embed="rId17"/>
          <a:stretch>
            <a:fillRect/>
          </a:stretch>
        </p:blipFill>
        <p:spPr>
          <a:xfrm>
            <a:off x="4076570" y="4934685"/>
            <a:ext cx="3889585" cy="1316850"/>
          </a:xfrm>
          <a:prstGeom prst="rect">
            <a:avLst/>
          </a:prstGeom>
        </p:spPr>
      </p:pic>
      <p:pic>
        <p:nvPicPr>
          <p:cNvPr id="5" name="③23時17分">
            <a:hlinkClick r:id="rId18" action="ppaction://hlinksldjump"/>
            <a:extLst>
              <a:ext uri="{FF2B5EF4-FFF2-40B4-BE49-F238E27FC236}">
                <a16:creationId xmlns:a16="http://schemas.microsoft.com/office/drawing/2014/main" id="{93761A42-248F-4D9F-92EB-7FF3810896CE}"/>
              </a:ext>
            </a:extLst>
          </p:cNvPr>
          <p:cNvPicPr>
            <a:picLocks noChangeAspect="1"/>
          </p:cNvPicPr>
          <p:nvPr/>
        </p:nvPicPr>
        <p:blipFill>
          <a:blip r:embed="rId19"/>
          <a:stretch>
            <a:fillRect/>
          </a:stretch>
        </p:blipFill>
        <p:spPr>
          <a:xfrm>
            <a:off x="7985547" y="4914267"/>
            <a:ext cx="3889585" cy="1322947"/>
          </a:xfrm>
          <a:prstGeom prst="rect">
            <a:avLst/>
          </a:prstGeom>
        </p:spPr>
      </p:pic>
    </p:spTree>
    <p:extLst>
      <p:ext uri="{BB962C8B-B14F-4D97-AF65-F5344CB8AC3E}">
        <p14:creationId xmlns:p14="http://schemas.microsoft.com/office/powerpoint/2010/main" val="17633181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984" fill="hold"/>
                                        <p:tgtEl>
                                          <p:spTgt spid="52"/>
                                        </p:tgtEl>
                                      </p:cBhvr>
                                    </p:cmd>
                                  </p:childTnLst>
                                </p:cTn>
                              </p:par>
                              <p:par>
                                <p:cTn id="7" presetID="10" presetClass="entr" presetSubtype="0" fill="hold" nodeType="withEffect">
                                  <p:stCondLst>
                                    <p:cond delay="0"/>
                                  </p:stCondLst>
                                  <p:childTnLst>
                                    <p:set>
                                      <p:cBhvr>
                                        <p:cTn id="8" dur="1" fill="hold">
                                          <p:stCondLst>
                                            <p:cond delay="0"/>
                                          </p:stCondLst>
                                        </p:cTn>
                                        <p:tgtEl>
                                          <p:spTgt spid="47"/>
                                        </p:tgtEl>
                                        <p:attrNameLst>
                                          <p:attrName>style.visibility</p:attrName>
                                        </p:attrNameLst>
                                      </p:cBhvr>
                                      <p:to>
                                        <p:strVal val="visible"/>
                                      </p:to>
                                    </p:set>
                                    <p:animEffect transition="in" filter="fade">
                                      <p:cBhvr>
                                        <p:cTn id="9" dur="500"/>
                                        <p:tgtEl>
                                          <p:spTgt spid="47"/>
                                        </p:tgtEl>
                                      </p:cBhvr>
                                    </p:animEffect>
                                  </p:childTnLst>
                                </p:cTn>
                              </p:par>
                              <p:par>
                                <p:cTn id="10" presetID="26" presetClass="emph" presetSubtype="0" fill="hold" nodeType="withEffect">
                                  <p:stCondLst>
                                    <p:cond delay="500"/>
                                  </p:stCondLst>
                                  <p:childTnLst>
                                    <p:animEffect transition="out" filter="fade">
                                      <p:cBhvr>
                                        <p:cTn id="11" dur="1000" tmFilter="0, 0; .2, .5; .8, .5; 1, 0"/>
                                        <p:tgtEl>
                                          <p:spTgt spid="47"/>
                                        </p:tgtEl>
                                      </p:cBhvr>
                                    </p:animEffect>
                                    <p:animScale>
                                      <p:cBhvr>
                                        <p:cTn id="12" dur="500" autoRev="1" fill="hold"/>
                                        <p:tgtEl>
                                          <p:spTgt spid="47"/>
                                        </p:tgtEl>
                                      </p:cBhvr>
                                      <p:by x="105000" y="105000"/>
                                    </p:animScale>
                                  </p:childTnLst>
                                </p:cTn>
                              </p:par>
                            </p:childTnLst>
                          </p:cTn>
                        </p:par>
                        <p:par>
                          <p:cTn id="13" fill="hold">
                            <p:stCondLst>
                              <p:cond delay="1500"/>
                            </p:stCondLst>
                            <p:childTnLst>
                              <p:par>
                                <p:cTn id="14" presetID="10" presetClass="entr" presetSubtype="0" fill="hold" nodeType="afterEffect">
                                  <p:stCondLst>
                                    <p:cond delay="0"/>
                                  </p:stCondLst>
                                  <p:childTnLst>
                                    <p:set>
                                      <p:cBhvr>
                                        <p:cTn id="15" dur="1" fill="hold">
                                          <p:stCondLst>
                                            <p:cond delay="0"/>
                                          </p:stCondLst>
                                        </p:cTn>
                                        <p:tgtEl>
                                          <p:spTgt spid="65"/>
                                        </p:tgtEl>
                                        <p:attrNameLst>
                                          <p:attrName>style.visibility</p:attrName>
                                        </p:attrNameLst>
                                      </p:cBhvr>
                                      <p:to>
                                        <p:strVal val="visible"/>
                                      </p:to>
                                    </p:set>
                                    <p:animEffect transition="in" filter="fade">
                                      <p:cBhvr>
                                        <p:cTn id="16" dur="1500"/>
                                        <p:tgtEl>
                                          <p:spTgt spid="65"/>
                                        </p:tgtEl>
                                      </p:cBhvr>
                                    </p:animEffect>
                                  </p:childTnLst>
                                </p:cTn>
                              </p:par>
                            </p:childTnLst>
                          </p:cTn>
                        </p:par>
                        <p:par>
                          <p:cTn id="17" fill="hold">
                            <p:stCondLst>
                              <p:cond delay="3000"/>
                            </p:stCondLst>
                            <p:childTnLst>
                              <p:par>
                                <p:cTn id="18" presetID="10" presetClass="entr" presetSubtype="0" fill="hold" nodeType="afterEffect">
                                  <p:stCondLst>
                                    <p:cond delay="0"/>
                                  </p:stCondLst>
                                  <p:childTnLst>
                                    <p:set>
                                      <p:cBhvr>
                                        <p:cTn id="19" dur="1" fill="hold">
                                          <p:stCondLst>
                                            <p:cond delay="0"/>
                                          </p:stCondLst>
                                        </p:cTn>
                                        <p:tgtEl>
                                          <p:spTgt spid="61"/>
                                        </p:tgtEl>
                                        <p:attrNameLst>
                                          <p:attrName>style.visibility</p:attrName>
                                        </p:attrNameLst>
                                      </p:cBhvr>
                                      <p:to>
                                        <p:strVal val="visible"/>
                                      </p:to>
                                    </p:set>
                                    <p:animEffect transition="in" filter="fade">
                                      <p:cBhvr>
                                        <p:cTn id="20" dur="1500"/>
                                        <p:tgtEl>
                                          <p:spTgt spid="61"/>
                                        </p:tgtEl>
                                      </p:cBhvr>
                                    </p:animEffect>
                                  </p:childTnLst>
                                </p:cTn>
                              </p:par>
                            </p:childTnLst>
                          </p:cTn>
                        </p:par>
                        <p:par>
                          <p:cTn id="21" fill="hold">
                            <p:stCondLst>
                              <p:cond delay="4500"/>
                            </p:stCondLst>
                            <p:childTnLst>
                              <p:par>
                                <p:cTn id="22" presetID="21" presetClass="entr" presetSubtype="1" fill="hold" nodeType="afterEffect">
                                  <p:stCondLst>
                                    <p:cond delay="300"/>
                                  </p:stCondLst>
                                  <p:childTnLst>
                                    <p:set>
                                      <p:cBhvr>
                                        <p:cTn id="23" dur="1" fill="hold">
                                          <p:stCondLst>
                                            <p:cond delay="0"/>
                                          </p:stCondLst>
                                        </p:cTn>
                                        <p:tgtEl>
                                          <p:spTgt spid="53"/>
                                        </p:tgtEl>
                                        <p:attrNameLst>
                                          <p:attrName>style.visibility</p:attrName>
                                        </p:attrNameLst>
                                      </p:cBhvr>
                                      <p:to>
                                        <p:strVal val="visible"/>
                                      </p:to>
                                    </p:set>
                                    <p:animEffect transition="in" filter="wheel(1)">
                                      <p:cBhvr>
                                        <p:cTn id="24" dur="1700"/>
                                        <p:tgtEl>
                                          <p:spTgt spid="53"/>
                                        </p:tgtEl>
                                      </p:cBhvr>
                                    </p:animEffect>
                                  </p:childTnLst>
                                </p:cTn>
                              </p:par>
                            </p:childTnLst>
                          </p:cTn>
                        </p:par>
                        <p:par>
                          <p:cTn id="25" fill="hold">
                            <p:stCondLst>
                              <p:cond delay="6500"/>
                            </p:stCondLst>
                            <p:childTnLst>
                              <p:par>
                                <p:cTn id="26" presetID="31" presetClass="entr" presetSubtype="0" fill="hold" nodeType="afterEffect">
                                  <p:stCondLst>
                                    <p:cond delay="500"/>
                                  </p:stCondLst>
                                  <p:childTnLst>
                                    <p:set>
                                      <p:cBhvr>
                                        <p:cTn id="27" dur="1" fill="hold">
                                          <p:stCondLst>
                                            <p:cond delay="0"/>
                                          </p:stCondLst>
                                        </p:cTn>
                                        <p:tgtEl>
                                          <p:spTgt spid="41"/>
                                        </p:tgtEl>
                                        <p:attrNameLst>
                                          <p:attrName>style.visibility</p:attrName>
                                        </p:attrNameLst>
                                      </p:cBhvr>
                                      <p:to>
                                        <p:strVal val="visible"/>
                                      </p:to>
                                    </p:set>
                                    <p:anim calcmode="lin" valueType="num">
                                      <p:cBhvr>
                                        <p:cTn id="28" dur="1200" fill="hold"/>
                                        <p:tgtEl>
                                          <p:spTgt spid="41"/>
                                        </p:tgtEl>
                                        <p:attrNameLst>
                                          <p:attrName>ppt_w</p:attrName>
                                        </p:attrNameLst>
                                      </p:cBhvr>
                                      <p:tavLst>
                                        <p:tav tm="0">
                                          <p:val>
                                            <p:fltVal val="0"/>
                                          </p:val>
                                        </p:tav>
                                        <p:tav tm="100000">
                                          <p:val>
                                            <p:strVal val="#ppt_w"/>
                                          </p:val>
                                        </p:tav>
                                      </p:tavLst>
                                    </p:anim>
                                    <p:anim calcmode="lin" valueType="num">
                                      <p:cBhvr>
                                        <p:cTn id="29" dur="1200" fill="hold"/>
                                        <p:tgtEl>
                                          <p:spTgt spid="41"/>
                                        </p:tgtEl>
                                        <p:attrNameLst>
                                          <p:attrName>ppt_h</p:attrName>
                                        </p:attrNameLst>
                                      </p:cBhvr>
                                      <p:tavLst>
                                        <p:tav tm="0">
                                          <p:val>
                                            <p:fltVal val="0"/>
                                          </p:val>
                                        </p:tav>
                                        <p:tav tm="100000">
                                          <p:val>
                                            <p:strVal val="#ppt_h"/>
                                          </p:val>
                                        </p:tav>
                                      </p:tavLst>
                                    </p:anim>
                                    <p:anim calcmode="lin" valueType="num">
                                      <p:cBhvr>
                                        <p:cTn id="30" dur="1200" fill="hold"/>
                                        <p:tgtEl>
                                          <p:spTgt spid="41"/>
                                        </p:tgtEl>
                                        <p:attrNameLst>
                                          <p:attrName>style.rotation</p:attrName>
                                        </p:attrNameLst>
                                      </p:cBhvr>
                                      <p:tavLst>
                                        <p:tav tm="0">
                                          <p:val>
                                            <p:fltVal val="90"/>
                                          </p:val>
                                        </p:tav>
                                        <p:tav tm="100000">
                                          <p:val>
                                            <p:fltVal val="0"/>
                                          </p:val>
                                        </p:tav>
                                      </p:tavLst>
                                    </p:anim>
                                    <p:animEffect transition="in" filter="fade">
                                      <p:cBhvr>
                                        <p:cTn id="31" dur="1200"/>
                                        <p:tgtEl>
                                          <p:spTgt spid="41"/>
                                        </p:tgtEl>
                                      </p:cBhvr>
                                    </p:animEffect>
                                  </p:childTnLst>
                                </p:cTn>
                              </p:par>
                            </p:childTnLst>
                          </p:cTn>
                        </p:par>
                        <p:par>
                          <p:cTn id="32" fill="hold">
                            <p:stCondLst>
                              <p:cond delay="8200"/>
                            </p:stCondLst>
                            <p:childTnLst>
                              <p:par>
                                <p:cTn id="33" presetID="42" presetClass="entr" presetSubtype="0" fill="hold" nodeType="afterEffect">
                                  <p:stCondLst>
                                    <p:cond delay="500"/>
                                  </p:stCondLst>
                                  <p:childTnLst>
                                    <p:set>
                                      <p:cBhvr>
                                        <p:cTn id="34" dur="1" fill="hold">
                                          <p:stCondLst>
                                            <p:cond delay="0"/>
                                          </p:stCondLst>
                                        </p:cTn>
                                        <p:tgtEl>
                                          <p:spTgt spid="35"/>
                                        </p:tgtEl>
                                        <p:attrNameLst>
                                          <p:attrName>style.visibility</p:attrName>
                                        </p:attrNameLst>
                                      </p:cBhvr>
                                      <p:to>
                                        <p:strVal val="visible"/>
                                      </p:to>
                                    </p:set>
                                    <p:animEffect transition="in" filter="fade">
                                      <p:cBhvr>
                                        <p:cTn id="35" dur="1000"/>
                                        <p:tgtEl>
                                          <p:spTgt spid="35"/>
                                        </p:tgtEl>
                                      </p:cBhvr>
                                    </p:animEffect>
                                    <p:anim calcmode="lin" valueType="num">
                                      <p:cBhvr>
                                        <p:cTn id="36" dur="1000" fill="hold"/>
                                        <p:tgtEl>
                                          <p:spTgt spid="35"/>
                                        </p:tgtEl>
                                        <p:attrNameLst>
                                          <p:attrName>ppt_x</p:attrName>
                                        </p:attrNameLst>
                                      </p:cBhvr>
                                      <p:tavLst>
                                        <p:tav tm="0">
                                          <p:val>
                                            <p:strVal val="#ppt_x"/>
                                          </p:val>
                                        </p:tav>
                                        <p:tav tm="100000">
                                          <p:val>
                                            <p:strVal val="#ppt_x"/>
                                          </p:val>
                                        </p:tav>
                                      </p:tavLst>
                                    </p:anim>
                                    <p:anim calcmode="lin" valueType="num">
                                      <p:cBhvr>
                                        <p:cTn id="37" dur="1000" fill="hold"/>
                                        <p:tgtEl>
                                          <p:spTgt spid="35"/>
                                        </p:tgtEl>
                                        <p:attrNameLst>
                                          <p:attrName>ppt_y</p:attrName>
                                        </p:attrNameLst>
                                      </p:cBhvr>
                                      <p:tavLst>
                                        <p:tav tm="0">
                                          <p:val>
                                            <p:strVal val="#ppt_y+.1"/>
                                          </p:val>
                                        </p:tav>
                                        <p:tav tm="100000">
                                          <p:val>
                                            <p:strVal val="#ppt_y"/>
                                          </p:val>
                                        </p:tav>
                                      </p:tavLst>
                                    </p:anim>
                                  </p:childTnLst>
                                </p:cTn>
                              </p:par>
                            </p:childTnLst>
                          </p:cTn>
                        </p:par>
                        <p:par>
                          <p:cTn id="38" fill="hold">
                            <p:stCondLst>
                              <p:cond delay="9700"/>
                            </p:stCondLst>
                            <p:childTnLst>
                              <p:par>
                                <p:cTn id="39" presetID="2" presetClass="entr" presetSubtype="4" fill="hold" nodeType="afterEffect">
                                  <p:stCondLst>
                                    <p:cond delay="500"/>
                                  </p:stCondLst>
                                  <p:childTnLst>
                                    <p:set>
                                      <p:cBhvr>
                                        <p:cTn id="40" dur="1" fill="hold">
                                          <p:stCondLst>
                                            <p:cond delay="0"/>
                                          </p:stCondLst>
                                        </p:cTn>
                                        <p:tgtEl>
                                          <p:spTgt spid="2"/>
                                        </p:tgtEl>
                                        <p:attrNameLst>
                                          <p:attrName>style.visibility</p:attrName>
                                        </p:attrNameLst>
                                      </p:cBhvr>
                                      <p:to>
                                        <p:strVal val="visible"/>
                                      </p:to>
                                    </p:set>
                                    <p:anim calcmode="lin" valueType="num">
                                      <p:cBhvr additive="base">
                                        <p:cTn id="41" dur="800" fill="hold"/>
                                        <p:tgtEl>
                                          <p:spTgt spid="2"/>
                                        </p:tgtEl>
                                        <p:attrNameLst>
                                          <p:attrName>ppt_x</p:attrName>
                                        </p:attrNameLst>
                                      </p:cBhvr>
                                      <p:tavLst>
                                        <p:tav tm="0">
                                          <p:val>
                                            <p:strVal val="#ppt_x"/>
                                          </p:val>
                                        </p:tav>
                                        <p:tav tm="100000">
                                          <p:val>
                                            <p:strVal val="#ppt_x"/>
                                          </p:val>
                                        </p:tav>
                                      </p:tavLst>
                                    </p:anim>
                                    <p:anim calcmode="lin" valueType="num">
                                      <p:cBhvr additive="base">
                                        <p:cTn id="42" dur="800" fill="hold"/>
                                        <p:tgtEl>
                                          <p:spTgt spid="2"/>
                                        </p:tgtEl>
                                        <p:attrNameLst>
                                          <p:attrName>ppt_y</p:attrName>
                                        </p:attrNameLst>
                                      </p:cBhvr>
                                      <p:tavLst>
                                        <p:tav tm="0">
                                          <p:val>
                                            <p:strVal val="1+#ppt_h/2"/>
                                          </p:val>
                                        </p:tav>
                                        <p:tav tm="100000">
                                          <p:val>
                                            <p:strVal val="#ppt_y"/>
                                          </p:val>
                                        </p:tav>
                                      </p:tavLst>
                                    </p:anim>
                                  </p:childTnLst>
                                </p:cTn>
                              </p:par>
                            </p:childTnLst>
                          </p:cTn>
                        </p:par>
                        <p:par>
                          <p:cTn id="43" fill="hold">
                            <p:stCondLst>
                              <p:cond delay="11000"/>
                            </p:stCondLst>
                            <p:childTnLst>
                              <p:par>
                                <p:cTn id="44" presetID="2" presetClass="entr" presetSubtype="4" fill="hold" nodeType="afterEffect">
                                  <p:stCondLst>
                                    <p:cond delay="500"/>
                                  </p:stCondLst>
                                  <p:childTnLst>
                                    <p:set>
                                      <p:cBhvr>
                                        <p:cTn id="45" dur="1" fill="hold">
                                          <p:stCondLst>
                                            <p:cond delay="0"/>
                                          </p:stCondLst>
                                        </p:cTn>
                                        <p:tgtEl>
                                          <p:spTgt spid="4"/>
                                        </p:tgtEl>
                                        <p:attrNameLst>
                                          <p:attrName>style.visibility</p:attrName>
                                        </p:attrNameLst>
                                      </p:cBhvr>
                                      <p:to>
                                        <p:strVal val="visible"/>
                                      </p:to>
                                    </p:set>
                                    <p:anim calcmode="lin" valueType="num">
                                      <p:cBhvr additive="base">
                                        <p:cTn id="46" dur="800" fill="hold"/>
                                        <p:tgtEl>
                                          <p:spTgt spid="4"/>
                                        </p:tgtEl>
                                        <p:attrNameLst>
                                          <p:attrName>ppt_x</p:attrName>
                                        </p:attrNameLst>
                                      </p:cBhvr>
                                      <p:tavLst>
                                        <p:tav tm="0">
                                          <p:val>
                                            <p:strVal val="#ppt_x"/>
                                          </p:val>
                                        </p:tav>
                                        <p:tav tm="100000">
                                          <p:val>
                                            <p:strVal val="#ppt_x"/>
                                          </p:val>
                                        </p:tav>
                                      </p:tavLst>
                                    </p:anim>
                                    <p:anim calcmode="lin" valueType="num">
                                      <p:cBhvr additive="base">
                                        <p:cTn id="47" dur="800" fill="hold"/>
                                        <p:tgtEl>
                                          <p:spTgt spid="4"/>
                                        </p:tgtEl>
                                        <p:attrNameLst>
                                          <p:attrName>ppt_y</p:attrName>
                                        </p:attrNameLst>
                                      </p:cBhvr>
                                      <p:tavLst>
                                        <p:tav tm="0">
                                          <p:val>
                                            <p:strVal val="1+#ppt_h/2"/>
                                          </p:val>
                                        </p:tav>
                                        <p:tav tm="100000">
                                          <p:val>
                                            <p:strVal val="#ppt_y"/>
                                          </p:val>
                                        </p:tav>
                                      </p:tavLst>
                                    </p:anim>
                                  </p:childTnLst>
                                </p:cTn>
                              </p:par>
                            </p:childTnLst>
                          </p:cTn>
                        </p:par>
                        <p:par>
                          <p:cTn id="48" fill="hold">
                            <p:stCondLst>
                              <p:cond delay="12300"/>
                            </p:stCondLst>
                            <p:childTnLst>
                              <p:par>
                                <p:cTn id="49" presetID="2" presetClass="entr" presetSubtype="4" fill="hold" nodeType="afterEffect">
                                  <p:stCondLst>
                                    <p:cond delay="500"/>
                                  </p:stCondLst>
                                  <p:childTnLst>
                                    <p:set>
                                      <p:cBhvr>
                                        <p:cTn id="50" dur="1" fill="hold">
                                          <p:stCondLst>
                                            <p:cond delay="0"/>
                                          </p:stCondLst>
                                        </p:cTn>
                                        <p:tgtEl>
                                          <p:spTgt spid="5"/>
                                        </p:tgtEl>
                                        <p:attrNameLst>
                                          <p:attrName>style.visibility</p:attrName>
                                        </p:attrNameLst>
                                      </p:cBhvr>
                                      <p:to>
                                        <p:strVal val="visible"/>
                                      </p:to>
                                    </p:set>
                                    <p:anim calcmode="lin" valueType="num">
                                      <p:cBhvr additive="base">
                                        <p:cTn id="51" dur="800" fill="hold"/>
                                        <p:tgtEl>
                                          <p:spTgt spid="5"/>
                                        </p:tgtEl>
                                        <p:attrNameLst>
                                          <p:attrName>ppt_x</p:attrName>
                                        </p:attrNameLst>
                                      </p:cBhvr>
                                      <p:tavLst>
                                        <p:tav tm="0">
                                          <p:val>
                                            <p:strVal val="#ppt_x"/>
                                          </p:val>
                                        </p:tav>
                                        <p:tav tm="100000">
                                          <p:val>
                                            <p:strVal val="#ppt_x"/>
                                          </p:val>
                                        </p:tav>
                                      </p:tavLst>
                                    </p:anim>
                                    <p:anim calcmode="lin" valueType="num">
                                      <p:cBhvr additive="base">
                                        <p:cTn id="52" dur="8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audio>
              <p:cMediaNode vol="80000" showWhenStopped="0">
                <p:cTn id="53" fill="hold" display="0">
                  <p:stCondLst>
                    <p:cond delay="indefinite"/>
                  </p:stCondLst>
                  <p:endCondLst>
                    <p:cond evt="onStopAudio" delay="0">
                      <p:tgtEl>
                        <p:sldTgt/>
                      </p:tgtEl>
                    </p:cond>
                  </p:endCondLst>
                </p:cTn>
                <p:tgtEl>
                  <p:spTgt spid="52"/>
                </p:tgtEl>
              </p:cMediaNode>
            </p:audio>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 name="背景下">
            <a:extLst>
              <a:ext uri="{FF2B5EF4-FFF2-40B4-BE49-F238E27FC236}">
                <a16:creationId xmlns:a16="http://schemas.microsoft.com/office/drawing/2014/main" id="{E93D45DA-12BF-4B5F-93F5-A3F0D7D87D03}"/>
              </a:ext>
            </a:extLst>
          </p:cNvPr>
          <p:cNvPicPr>
            <a:picLocks noChangeAspect="1"/>
          </p:cNvPicPr>
          <p:nvPr/>
        </p:nvPicPr>
        <p:blipFill rotWithShape="1">
          <a:blip r:embed="rId4">
            <a:duotone>
              <a:schemeClr val="accent4">
                <a:shade val="45000"/>
                <a:satMod val="135000"/>
              </a:schemeClr>
              <a:prstClr val="white"/>
            </a:duotone>
            <a:extLst>
              <a:ext uri="{BEBA8EAE-BF5A-486C-A8C5-ECC9F3942E4B}">
                <a14:imgProps xmlns:a14="http://schemas.microsoft.com/office/drawing/2010/main">
                  <a14:imgLayer r:embed="rId5">
                    <a14:imgEffect>
                      <a14:brightnessContrast bright="20000" contrast="-40000"/>
                    </a14:imgEffect>
                  </a14:imgLayer>
                </a14:imgProps>
              </a:ext>
              <a:ext uri="{28A0092B-C50C-407E-A947-70E740481C1C}">
                <a14:useLocalDpi xmlns:a14="http://schemas.microsoft.com/office/drawing/2010/main" val="0"/>
              </a:ext>
            </a:extLst>
          </a:blip>
          <a:srcRect b="79543"/>
          <a:stretch/>
        </p:blipFill>
        <p:spPr>
          <a:xfrm>
            <a:off x="0" y="4650899"/>
            <a:ext cx="12192000" cy="2211720"/>
          </a:xfrm>
          <a:prstGeom prst="rect">
            <a:avLst/>
          </a:prstGeom>
        </p:spPr>
      </p:pic>
      <p:pic>
        <p:nvPicPr>
          <p:cNvPr id="3" name="背景上">
            <a:extLst>
              <a:ext uri="{FF2B5EF4-FFF2-40B4-BE49-F238E27FC236}">
                <a16:creationId xmlns:a16="http://schemas.microsoft.com/office/drawing/2014/main" id="{480BA6D3-3387-4C7D-80E0-43567F708E21}"/>
              </a:ext>
            </a:extLst>
          </p:cNvPr>
          <p:cNvPicPr>
            <a:picLocks noChangeAspect="1"/>
          </p:cNvPicPr>
          <p:nvPr/>
        </p:nvPicPr>
        <p:blipFill>
          <a:blip r:embed="rId4">
            <a:duotone>
              <a:schemeClr val="accent4">
                <a:shade val="45000"/>
                <a:satMod val="135000"/>
              </a:schemeClr>
              <a:prstClr val="white"/>
            </a:duotone>
            <a:extLst>
              <a:ext uri="{BEBA8EAE-BF5A-486C-A8C5-ECC9F3942E4B}">
                <a14:imgProps xmlns:a14="http://schemas.microsoft.com/office/drawing/2010/main">
                  <a14:imgLayer r:embed="rId5">
                    <a14:imgEffect>
                      <a14:brightnessContrast bright="20000" contrast="-40000"/>
                    </a14:imgEffect>
                  </a14:imgLayer>
                </a14:imgProps>
              </a:ext>
              <a:ext uri="{28A0092B-C50C-407E-A947-70E740481C1C}">
                <a14:useLocalDpi xmlns:a14="http://schemas.microsoft.com/office/drawing/2010/main" val="0"/>
              </a:ext>
            </a:extLst>
          </a:blip>
          <a:stretch>
            <a:fillRect/>
          </a:stretch>
        </p:blipFill>
        <p:spPr>
          <a:xfrm>
            <a:off x="0" y="0"/>
            <a:ext cx="12192000" cy="4744720"/>
          </a:xfrm>
          <a:prstGeom prst="rect">
            <a:avLst/>
          </a:prstGeom>
        </p:spPr>
      </p:pic>
      <p:pic>
        <p:nvPicPr>
          <p:cNvPr id="184" name="大阪画像">
            <a:extLst>
              <a:ext uri="{FF2B5EF4-FFF2-40B4-BE49-F238E27FC236}">
                <a16:creationId xmlns:a16="http://schemas.microsoft.com/office/drawing/2014/main" id="{7CC00F74-5181-41FD-9A7A-C20DE667E341}"/>
              </a:ext>
            </a:extLst>
          </p:cNvPr>
          <p:cNvPicPr>
            <a:picLocks noChangeAspect="1"/>
          </p:cNvPicPr>
          <p:nvPr/>
        </p:nvPicPr>
        <p:blipFill rotWithShape="1">
          <a:blip r:embed="rId6">
            <a:alphaModFix amt="35000"/>
            <a:extLst>
              <a:ext uri="{BEBA8EAE-BF5A-486C-A8C5-ECC9F3942E4B}">
                <a14:imgProps xmlns:a14="http://schemas.microsoft.com/office/drawing/2010/main">
                  <a14:imgLayer r:embed="rId7">
                    <a14:imgEffect>
                      <a14:colorTemperature colorTemp="7200"/>
                    </a14:imgEffect>
                    <a14:imgEffect>
                      <a14:brightnessContrast contrast="40000"/>
                    </a14:imgEffect>
                  </a14:imgLayer>
                </a14:imgProps>
              </a:ext>
              <a:ext uri="{28A0092B-C50C-407E-A947-70E740481C1C}">
                <a14:useLocalDpi xmlns:a14="http://schemas.microsoft.com/office/drawing/2010/main" val="0"/>
              </a:ext>
            </a:extLst>
          </a:blip>
          <a:srcRect b="1008"/>
          <a:stretch/>
        </p:blipFill>
        <p:spPr>
          <a:xfrm>
            <a:off x="641592" y="475159"/>
            <a:ext cx="10908815" cy="6382470"/>
          </a:xfrm>
          <a:prstGeom prst="rect">
            <a:avLst/>
          </a:prstGeom>
        </p:spPr>
      </p:pic>
      <p:grpSp>
        <p:nvGrpSpPr>
          <p:cNvPr id="35" name="押す画">
            <a:extLst>
              <a:ext uri="{FF2B5EF4-FFF2-40B4-BE49-F238E27FC236}">
                <a16:creationId xmlns:a16="http://schemas.microsoft.com/office/drawing/2014/main" id="{B9591C79-708A-4AE5-94BE-6BAB997F00E8}"/>
              </a:ext>
            </a:extLst>
          </p:cNvPr>
          <p:cNvGrpSpPr/>
          <p:nvPr/>
        </p:nvGrpSpPr>
        <p:grpSpPr>
          <a:xfrm>
            <a:off x="8461177" y="4063634"/>
            <a:ext cx="556540" cy="540000"/>
            <a:chOff x="8423532" y="4545380"/>
            <a:chExt cx="556540" cy="544460"/>
          </a:xfrm>
        </p:grpSpPr>
        <p:pic>
          <p:nvPicPr>
            <p:cNvPr id="37" name="押す画２">
              <a:extLst>
                <a:ext uri="{FF2B5EF4-FFF2-40B4-BE49-F238E27FC236}">
                  <a16:creationId xmlns:a16="http://schemas.microsoft.com/office/drawing/2014/main" id="{A60A8BBB-1D44-4D13-8259-5F8877433E1C}"/>
                </a:ext>
              </a:extLst>
            </p:cNvPr>
            <p:cNvPicPr>
              <a:picLocks noChangeAspect="1"/>
            </p:cNvPicPr>
            <p:nvPr/>
          </p:nvPicPr>
          <p:blipFill>
            <a:blip r:embed="rId8" cstate="print">
              <a:extLst>
                <a:ext uri="{BEBA8EAE-BF5A-486C-A8C5-ECC9F3942E4B}">
                  <a14:imgProps xmlns:a14="http://schemas.microsoft.com/office/drawing/2010/main">
                    <a14:imgLayer r:embed="rId9">
                      <a14:imgEffect>
                        <a14:brightnessContrast bright="-20000" contrast="40000"/>
                      </a14:imgEffect>
                    </a14:imgLayer>
                  </a14:imgProps>
                </a:ext>
                <a:ext uri="{28A0092B-C50C-407E-A947-70E740481C1C}">
                  <a14:useLocalDpi xmlns:a14="http://schemas.microsoft.com/office/drawing/2010/main" val="0"/>
                </a:ext>
              </a:extLst>
            </a:blip>
            <a:stretch>
              <a:fillRect/>
            </a:stretch>
          </p:blipFill>
          <p:spPr>
            <a:xfrm>
              <a:off x="8426942" y="4549840"/>
              <a:ext cx="553130" cy="540000"/>
            </a:xfrm>
            <a:prstGeom prst="rect">
              <a:avLst/>
            </a:prstGeom>
          </p:spPr>
        </p:pic>
        <p:pic>
          <p:nvPicPr>
            <p:cNvPr id="38" name="押す画1">
              <a:extLst>
                <a:ext uri="{FF2B5EF4-FFF2-40B4-BE49-F238E27FC236}">
                  <a16:creationId xmlns:a16="http://schemas.microsoft.com/office/drawing/2014/main" id="{CC2DC222-714B-46BC-B560-F7E381E711BE}"/>
                </a:ext>
              </a:extLst>
            </p:cNvPr>
            <p:cNvPicPr>
              <a:picLocks noChangeAspect="1"/>
            </p:cNvPicPr>
            <p:nvPr/>
          </p:nvPicPr>
          <p:blipFill>
            <a:blip r:embed="rId10" cstate="print">
              <a:extLst>
                <a:ext uri="{BEBA8EAE-BF5A-486C-A8C5-ECC9F3942E4B}">
                  <a14:imgProps xmlns:a14="http://schemas.microsoft.com/office/drawing/2010/main">
                    <a14:imgLayer r:embed="rId11">
                      <a14:imgEffect>
                        <a14:brightnessContrast bright="-20000" contrast="40000"/>
                      </a14:imgEffect>
                    </a14:imgLayer>
                  </a14:imgProps>
                </a:ext>
                <a:ext uri="{28A0092B-C50C-407E-A947-70E740481C1C}">
                  <a14:useLocalDpi xmlns:a14="http://schemas.microsoft.com/office/drawing/2010/main" val="0"/>
                </a:ext>
              </a:extLst>
            </a:blip>
            <a:stretch>
              <a:fillRect/>
            </a:stretch>
          </p:blipFill>
          <p:spPr>
            <a:xfrm>
              <a:off x="8423532" y="4545380"/>
              <a:ext cx="553130" cy="540000"/>
            </a:xfrm>
            <a:prstGeom prst="rect">
              <a:avLst/>
            </a:prstGeom>
          </p:spPr>
        </p:pic>
      </p:grpSp>
      <p:grpSp>
        <p:nvGrpSpPr>
          <p:cNvPr id="41" name="正解だと･･･">
            <a:extLst>
              <a:ext uri="{FF2B5EF4-FFF2-40B4-BE49-F238E27FC236}">
                <a16:creationId xmlns:a16="http://schemas.microsoft.com/office/drawing/2014/main" id="{D581D0AC-0DC9-43AF-A583-B86DDB63864F}"/>
              </a:ext>
            </a:extLst>
          </p:cNvPr>
          <p:cNvGrpSpPr/>
          <p:nvPr/>
        </p:nvGrpSpPr>
        <p:grpSpPr>
          <a:xfrm>
            <a:off x="3590271" y="3981929"/>
            <a:ext cx="4907964" cy="621705"/>
            <a:chOff x="2245123" y="4389173"/>
            <a:chExt cx="5138639" cy="681860"/>
          </a:xfrm>
        </p:grpSpPr>
        <p:sp>
          <p:nvSpPr>
            <p:cNvPr id="42" name="正解だと･･･">
              <a:extLst>
                <a:ext uri="{FF2B5EF4-FFF2-40B4-BE49-F238E27FC236}">
                  <a16:creationId xmlns:a16="http://schemas.microsoft.com/office/drawing/2014/main" id="{0E97DDE2-6F20-46BF-BA3D-1239A9C929D0}"/>
                </a:ext>
              </a:extLst>
            </p:cNvPr>
            <p:cNvSpPr txBox="1"/>
            <p:nvPr/>
          </p:nvSpPr>
          <p:spPr>
            <a:xfrm>
              <a:off x="2246529" y="4564698"/>
              <a:ext cx="5137233" cy="506335"/>
            </a:xfrm>
            <a:prstGeom prst="rect">
              <a:avLst/>
            </a:prstGeom>
            <a:noFill/>
          </p:spPr>
          <p:txBody>
            <a:bodyPr wrap="square" rtlCol="0">
              <a:spAutoFit/>
            </a:bodyPr>
            <a:lstStyle/>
            <a:p>
              <a:pPr algn="dist"/>
              <a:r>
                <a:rPr lang="ja-JP" altLang="en-US" sz="2400" dirty="0">
                  <a:solidFill>
                    <a:schemeClr val="tx2">
                      <a:lumMod val="25000"/>
                    </a:schemeClr>
                  </a:solidFill>
                  <a:latin typeface="HGS創英角ﾎﾟｯﾌﾟ体" panose="040B0A00000000000000" pitchFamily="50" charset="-128"/>
                  <a:ea typeface="HGS創英角ﾎﾟｯﾌﾟ体" panose="040B0A00000000000000" pitchFamily="50" charset="-128"/>
                </a:rPr>
                <a:t>正解だと思う番号を押してね</a:t>
              </a:r>
              <a:endParaRPr lang="en-US" altLang="ja-JP" sz="2400" dirty="0">
                <a:solidFill>
                  <a:schemeClr val="tx2">
                    <a:lumMod val="25000"/>
                  </a:schemeClr>
                </a:solidFill>
                <a:latin typeface="HGS創英角ﾎﾟｯﾌﾟ体" panose="040B0A00000000000000" pitchFamily="50" charset="-128"/>
                <a:ea typeface="HGS創英角ﾎﾟｯﾌﾟ体" panose="040B0A00000000000000" pitchFamily="50" charset="-128"/>
              </a:endParaRPr>
            </a:p>
          </p:txBody>
        </p:sp>
        <p:sp>
          <p:nvSpPr>
            <p:cNvPr id="43" name="お">
              <a:extLst>
                <a:ext uri="{FF2B5EF4-FFF2-40B4-BE49-F238E27FC236}">
                  <a16:creationId xmlns:a16="http://schemas.microsoft.com/office/drawing/2014/main" id="{ECB27292-87F9-4123-974E-BB04DA44C047}"/>
                </a:ext>
              </a:extLst>
            </p:cNvPr>
            <p:cNvSpPr txBox="1"/>
            <p:nvPr/>
          </p:nvSpPr>
          <p:spPr>
            <a:xfrm>
              <a:off x="5715247" y="4391687"/>
              <a:ext cx="468000" cy="286923"/>
            </a:xfrm>
            <a:prstGeom prst="rect">
              <a:avLst/>
            </a:prstGeom>
            <a:noFill/>
          </p:spPr>
          <p:txBody>
            <a:bodyPr wrap="square" rtlCol="0">
              <a:spAutoFit/>
            </a:bodyPr>
            <a:lstStyle/>
            <a:p>
              <a:pPr algn="dist"/>
              <a:r>
                <a:rPr kumimoji="1" lang="ja-JP" altLang="en-US" sz="1050">
                  <a:solidFill>
                    <a:schemeClr val="tx2">
                      <a:lumMod val="25000"/>
                    </a:schemeClr>
                  </a:solidFill>
                  <a:latin typeface="HGS創英角ﾎﾟｯﾌﾟ体" panose="040B0A00000000000000" pitchFamily="50" charset="-128"/>
                  <a:ea typeface="HGS創英角ﾎﾟｯﾌﾟ体" panose="040B0A00000000000000" pitchFamily="50" charset="-128"/>
                </a:rPr>
                <a:t>お</a:t>
              </a:r>
              <a:endParaRPr kumimoji="1" lang="ja-JP" altLang="en-US" sz="1050" dirty="0">
                <a:solidFill>
                  <a:schemeClr val="tx2">
                    <a:lumMod val="25000"/>
                  </a:schemeClr>
                </a:solidFill>
                <a:latin typeface="HGS創英角ﾎﾟｯﾌﾟ体" panose="040B0A00000000000000" pitchFamily="50" charset="-128"/>
                <a:ea typeface="HGS創英角ﾎﾟｯﾌﾟ体" panose="040B0A00000000000000" pitchFamily="50" charset="-128"/>
              </a:endParaRPr>
            </a:p>
          </p:txBody>
        </p:sp>
        <p:sp>
          <p:nvSpPr>
            <p:cNvPr id="44" name="ばんごう">
              <a:extLst>
                <a:ext uri="{FF2B5EF4-FFF2-40B4-BE49-F238E27FC236}">
                  <a16:creationId xmlns:a16="http://schemas.microsoft.com/office/drawing/2014/main" id="{DA90B08F-1AD6-4BA5-B6B0-F81BC296F3E6}"/>
                </a:ext>
              </a:extLst>
            </p:cNvPr>
            <p:cNvSpPr txBox="1"/>
            <p:nvPr/>
          </p:nvSpPr>
          <p:spPr>
            <a:xfrm>
              <a:off x="4558940" y="4389173"/>
              <a:ext cx="866916" cy="278484"/>
            </a:xfrm>
            <a:prstGeom prst="rect">
              <a:avLst/>
            </a:prstGeom>
            <a:noFill/>
          </p:spPr>
          <p:txBody>
            <a:bodyPr wrap="square" rtlCol="0">
              <a:spAutoFit/>
            </a:bodyPr>
            <a:lstStyle/>
            <a:p>
              <a:pPr algn="dist"/>
              <a:r>
                <a:rPr kumimoji="1" lang="ja-JP" altLang="en-US" sz="1050">
                  <a:solidFill>
                    <a:schemeClr val="tx2">
                      <a:lumMod val="25000"/>
                    </a:schemeClr>
                  </a:solidFill>
                  <a:latin typeface="HGS創英角ﾎﾟｯﾌﾟ体" panose="040B0A00000000000000" pitchFamily="50" charset="-128"/>
                  <a:ea typeface="HGS創英角ﾎﾟｯﾌﾟ体" panose="040B0A00000000000000" pitchFamily="50" charset="-128"/>
                </a:rPr>
                <a:t>ばんごう</a:t>
              </a:r>
              <a:endParaRPr kumimoji="1" lang="ja-JP" altLang="en-US" sz="1050" dirty="0">
                <a:solidFill>
                  <a:schemeClr val="tx2">
                    <a:lumMod val="25000"/>
                  </a:schemeClr>
                </a:solidFill>
                <a:latin typeface="HGS創英角ﾎﾟｯﾌﾟ体" panose="040B0A00000000000000" pitchFamily="50" charset="-128"/>
                <a:ea typeface="HGS創英角ﾎﾟｯﾌﾟ体" panose="040B0A00000000000000" pitchFamily="50" charset="-128"/>
              </a:endParaRPr>
            </a:p>
          </p:txBody>
        </p:sp>
        <p:sp>
          <p:nvSpPr>
            <p:cNvPr id="45" name="おも">
              <a:extLst>
                <a:ext uri="{FF2B5EF4-FFF2-40B4-BE49-F238E27FC236}">
                  <a16:creationId xmlns:a16="http://schemas.microsoft.com/office/drawing/2014/main" id="{EDACCE10-BEDB-44C9-A09D-53C7EBFDCE9F}"/>
                </a:ext>
              </a:extLst>
            </p:cNvPr>
            <p:cNvSpPr txBox="1"/>
            <p:nvPr/>
          </p:nvSpPr>
          <p:spPr>
            <a:xfrm>
              <a:off x="3769689" y="4389173"/>
              <a:ext cx="546534" cy="278484"/>
            </a:xfrm>
            <a:prstGeom prst="rect">
              <a:avLst/>
            </a:prstGeom>
            <a:noFill/>
          </p:spPr>
          <p:txBody>
            <a:bodyPr wrap="square" rtlCol="0">
              <a:spAutoFit/>
            </a:bodyPr>
            <a:lstStyle/>
            <a:p>
              <a:pPr algn="dist"/>
              <a:r>
                <a:rPr lang="ja-JP" altLang="en-US" sz="1050">
                  <a:solidFill>
                    <a:schemeClr val="tx2">
                      <a:lumMod val="25000"/>
                    </a:schemeClr>
                  </a:solidFill>
                  <a:latin typeface="HGS創英角ﾎﾟｯﾌﾟ体" panose="040B0A00000000000000" pitchFamily="50" charset="-128"/>
                  <a:ea typeface="HGS創英角ﾎﾟｯﾌﾟ体" panose="040B0A00000000000000" pitchFamily="50" charset="-128"/>
                </a:rPr>
                <a:t>おも</a:t>
              </a:r>
              <a:endParaRPr kumimoji="1" lang="ja-JP" altLang="en-US" sz="1050" dirty="0">
                <a:solidFill>
                  <a:schemeClr val="tx2">
                    <a:lumMod val="25000"/>
                  </a:schemeClr>
                </a:solidFill>
                <a:latin typeface="HGS創英角ﾎﾟｯﾌﾟ体" panose="040B0A00000000000000" pitchFamily="50" charset="-128"/>
                <a:ea typeface="HGS創英角ﾎﾟｯﾌﾟ体" panose="040B0A00000000000000" pitchFamily="50" charset="-128"/>
              </a:endParaRPr>
            </a:p>
          </p:txBody>
        </p:sp>
        <p:sp>
          <p:nvSpPr>
            <p:cNvPr id="46" name="せいかい">
              <a:extLst>
                <a:ext uri="{FF2B5EF4-FFF2-40B4-BE49-F238E27FC236}">
                  <a16:creationId xmlns:a16="http://schemas.microsoft.com/office/drawing/2014/main" id="{3F01BF9C-3B51-4F17-97FF-67C9B1D248A6}"/>
                </a:ext>
              </a:extLst>
            </p:cNvPr>
            <p:cNvSpPr txBox="1"/>
            <p:nvPr/>
          </p:nvSpPr>
          <p:spPr>
            <a:xfrm>
              <a:off x="2245123" y="4391687"/>
              <a:ext cx="866916" cy="286923"/>
            </a:xfrm>
            <a:prstGeom prst="rect">
              <a:avLst/>
            </a:prstGeom>
            <a:noFill/>
          </p:spPr>
          <p:txBody>
            <a:bodyPr wrap="square" rtlCol="0">
              <a:spAutoFit/>
            </a:bodyPr>
            <a:lstStyle/>
            <a:p>
              <a:pPr algn="dist"/>
              <a:r>
                <a:rPr kumimoji="1" lang="ja-JP" altLang="en-US" sz="1050" dirty="0">
                  <a:solidFill>
                    <a:schemeClr val="tx2">
                      <a:lumMod val="25000"/>
                    </a:schemeClr>
                  </a:solidFill>
                  <a:latin typeface="HGS創英角ﾎﾟｯﾌﾟ体" panose="040B0A00000000000000" pitchFamily="50" charset="-128"/>
                  <a:ea typeface="HGS創英角ﾎﾟｯﾌﾟ体" panose="040B0A00000000000000" pitchFamily="50" charset="-128"/>
                </a:rPr>
                <a:t>せいかい</a:t>
              </a:r>
            </a:p>
          </p:txBody>
        </p:sp>
      </p:grpSp>
      <p:grpSp>
        <p:nvGrpSpPr>
          <p:cNvPr id="47" name="第３問">
            <a:extLst>
              <a:ext uri="{FF2B5EF4-FFF2-40B4-BE49-F238E27FC236}">
                <a16:creationId xmlns:a16="http://schemas.microsoft.com/office/drawing/2014/main" id="{FBA0456F-E18F-4815-9531-15566F212A07}"/>
              </a:ext>
            </a:extLst>
          </p:cNvPr>
          <p:cNvGrpSpPr/>
          <p:nvPr/>
        </p:nvGrpSpPr>
        <p:grpSpPr>
          <a:xfrm>
            <a:off x="4497398" y="491076"/>
            <a:ext cx="2798479" cy="1057836"/>
            <a:chOff x="4318111" y="256092"/>
            <a:chExt cx="3390378" cy="1057836"/>
          </a:xfrm>
        </p:grpSpPr>
        <p:sp>
          <p:nvSpPr>
            <p:cNvPr id="48" name="問">
              <a:extLst>
                <a:ext uri="{FF2B5EF4-FFF2-40B4-BE49-F238E27FC236}">
                  <a16:creationId xmlns:a16="http://schemas.microsoft.com/office/drawing/2014/main" id="{4A87D0B1-3F04-40AF-BC40-05FA71583FC7}"/>
                </a:ext>
              </a:extLst>
            </p:cNvPr>
            <p:cNvSpPr txBox="1"/>
            <p:nvPr/>
          </p:nvSpPr>
          <p:spPr>
            <a:xfrm>
              <a:off x="6447741" y="256092"/>
              <a:ext cx="1260748" cy="1015663"/>
            </a:xfrm>
            <a:prstGeom prst="rect">
              <a:avLst/>
            </a:prstGeom>
            <a:noFill/>
          </p:spPr>
          <p:txBody>
            <a:bodyPr wrap="square" rtlCol="0">
              <a:spAutoFit/>
            </a:bodyPr>
            <a:lstStyle/>
            <a:p>
              <a:r>
                <a:rPr kumimoji="1" lang="ja-JP" altLang="en-US" sz="6000">
                  <a:solidFill>
                    <a:schemeClr val="tx2">
                      <a:lumMod val="25000"/>
                    </a:schemeClr>
                  </a:solidFill>
                  <a:latin typeface="HGP創英角ﾎﾟｯﾌﾟ体" panose="040B0A00000000000000" pitchFamily="50" charset="-128"/>
                  <a:ea typeface="HGP創英角ﾎﾟｯﾌﾟ体" panose="040B0A00000000000000" pitchFamily="50" charset="-128"/>
                </a:rPr>
                <a:t>問</a:t>
              </a:r>
              <a:endParaRPr kumimoji="1" lang="ja-JP" altLang="en-US" sz="6000" dirty="0">
                <a:solidFill>
                  <a:schemeClr val="tx2">
                    <a:lumMod val="25000"/>
                  </a:schemeClr>
                </a:solidFill>
                <a:latin typeface="HGP創英角ﾎﾟｯﾌﾟ体" panose="040B0A00000000000000" pitchFamily="50" charset="-128"/>
                <a:ea typeface="HGP創英角ﾎﾟｯﾌﾟ体" panose="040B0A00000000000000" pitchFamily="50" charset="-128"/>
              </a:endParaRPr>
            </a:p>
          </p:txBody>
        </p:sp>
        <p:sp>
          <p:nvSpPr>
            <p:cNvPr id="50" name="3">
              <a:extLst>
                <a:ext uri="{FF2B5EF4-FFF2-40B4-BE49-F238E27FC236}">
                  <a16:creationId xmlns:a16="http://schemas.microsoft.com/office/drawing/2014/main" id="{EA180107-A92F-4BB4-B294-09B2B75F3281}"/>
                </a:ext>
              </a:extLst>
            </p:cNvPr>
            <p:cNvSpPr txBox="1"/>
            <p:nvPr/>
          </p:nvSpPr>
          <p:spPr>
            <a:xfrm>
              <a:off x="5453281" y="298265"/>
              <a:ext cx="910766" cy="1015663"/>
            </a:xfrm>
            <a:prstGeom prst="rect">
              <a:avLst/>
            </a:prstGeom>
            <a:noFill/>
          </p:spPr>
          <p:txBody>
            <a:bodyPr wrap="square" rtlCol="0">
              <a:spAutoFit/>
            </a:bodyPr>
            <a:lstStyle/>
            <a:p>
              <a:r>
                <a:rPr lang="ja-JP" altLang="en-US" sz="6000" dirty="0">
                  <a:solidFill>
                    <a:schemeClr val="tx2">
                      <a:lumMod val="25000"/>
                    </a:schemeClr>
                  </a:solidFill>
                  <a:latin typeface="HGP創英角ﾎﾟｯﾌﾟ体" panose="040B0A00000000000000" pitchFamily="50" charset="-128"/>
                  <a:ea typeface="HGP創英角ﾎﾟｯﾌﾟ体" panose="040B0A00000000000000" pitchFamily="50" charset="-128"/>
                </a:rPr>
                <a:t>３</a:t>
              </a:r>
              <a:endParaRPr kumimoji="1" lang="ja-JP" altLang="en-US" sz="6000" dirty="0">
                <a:solidFill>
                  <a:schemeClr val="tx2">
                    <a:lumMod val="25000"/>
                  </a:schemeClr>
                </a:solidFill>
                <a:latin typeface="HGP創英角ﾎﾟｯﾌﾟ体" panose="040B0A00000000000000" pitchFamily="50" charset="-128"/>
                <a:ea typeface="HGP創英角ﾎﾟｯﾌﾟ体" panose="040B0A00000000000000" pitchFamily="50" charset="-128"/>
              </a:endParaRPr>
            </a:p>
          </p:txBody>
        </p:sp>
        <p:sp>
          <p:nvSpPr>
            <p:cNvPr id="51" name="第">
              <a:extLst>
                <a:ext uri="{FF2B5EF4-FFF2-40B4-BE49-F238E27FC236}">
                  <a16:creationId xmlns:a16="http://schemas.microsoft.com/office/drawing/2014/main" id="{3718630E-B88E-409C-8F19-C7E229D28223}"/>
                </a:ext>
              </a:extLst>
            </p:cNvPr>
            <p:cNvSpPr txBox="1"/>
            <p:nvPr/>
          </p:nvSpPr>
          <p:spPr>
            <a:xfrm>
              <a:off x="4318111" y="256092"/>
              <a:ext cx="1170816" cy="1015663"/>
            </a:xfrm>
            <a:prstGeom prst="rect">
              <a:avLst/>
            </a:prstGeom>
            <a:noFill/>
          </p:spPr>
          <p:txBody>
            <a:bodyPr wrap="square" rtlCol="0">
              <a:spAutoFit/>
            </a:bodyPr>
            <a:lstStyle/>
            <a:p>
              <a:r>
                <a:rPr lang="ja-JP" altLang="en-US" sz="6000" dirty="0">
                  <a:solidFill>
                    <a:schemeClr val="tx2">
                      <a:lumMod val="25000"/>
                    </a:schemeClr>
                  </a:solidFill>
                  <a:latin typeface="HGP創英角ﾎﾟｯﾌﾟ体" panose="040B0A00000000000000" pitchFamily="50" charset="-128"/>
                  <a:ea typeface="HGP創英角ﾎﾟｯﾌﾟ体" panose="040B0A00000000000000" pitchFamily="50" charset="-128"/>
                </a:rPr>
                <a:t>第</a:t>
              </a:r>
              <a:endParaRPr kumimoji="1" lang="ja-JP" altLang="en-US" sz="6000" dirty="0">
                <a:solidFill>
                  <a:schemeClr val="tx2">
                    <a:lumMod val="25000"/>
                  </a:schemeClr>
                </a:solidFill>
                <a:latin typeface="HGP創英角ﾎﾟｯﾌﾟ体" panose="040B0A00000000000000" pitchFamily="50" charset="-128"/>
                <a:ea typeface="HGP創英角ﾎﾟｯﾌﾟ体" panose="040B0A00000000000000" pitchFamily="50" charset="-128"/>
              </a:endParaRPr>
            </a:p>
          </p:txBody>
        </p:sp>
      </p:grpSp>
      <p:pic>
        <p:nvPicPr>
          <p:cNvPr id="52" name="surprise">
            <a:hlinkClick r:id="" action="ppaction://media"/>
            <a:extLst>
              <a:ext uri="{FF2B5EF4-FFF2-40B4-BE49-F238E27FC236}">
                <a16:creationId xmlns:a16="http://schemas.microsoft.com/office/drawing/2014/main" id="{3D677249-08F8-486F-83D8-5421EBC6A9AC}"/>
              </a:ext>
            </a:extLst>
          </p:cNvPr>
          <p:cNvPicPr>
            <a:picLocks noChangeAspect="1"/>
          </p:cNvPicPr>
          <p:nvPr>
            <a:audioFile r:link="rId2"/>
            <p:extLst>
              <p:ext uri="{DAA4B4D4-6D71-4841-9C94-3DE7FCFB9230}">
                <p14:media xmlns:p14="http://schemas.microsoft.com/office/powerpoint/2010/main" r:embed="rId1"/>
              </p:ext>
            </p:extLst>
          </p:nvPr>
        </p:nvPicPr>
        <p:blipFill>
          <a:blip r:embed="rId12"/>
          <a:stretch>
            <a:fillRect/>
          </a:stretch>
        </p:blipFill>
        <p:spPr>
          <a:xfrm>
            <a:off x="7536339" y="702044"/>
            <a:ext cx="609600" cy="609600"/>
          </a:xfrm>
          <a:prstGeom prst="rect">
            <a:avLst/>
          </a:prstGeom>
        </p:spPr>
      </p:pic>
      <p:grpSp>
        <p:nvGrpSpPr>
          <p:cNvPr id="53" name="令和3年時点">
            <a:extLst>
              <a:ext uri="{FF2B5EF4-FFF2-40B4-BE49-F238E27FC236}">
                <a16:creationId xmlns:a16="http://schemas.microsoft.com/office/drawing/2014/main" id="{01FAF2C0-3304-4E1A-BF6D-FE7262672B23}"/>
              </a:ext>
            </a:extLst>
          </p:cNvPr>
          <p:cNvGrpSpPr/>
          <p:nvPr/>
        </p:nvGrpSpPr>
        <p:grpSpPr>
          <a:xfrm>
            <a:off x="9592492" y="3591233"/>
            <a:ext cx="2056550" cy="509222"/>
            <a:chOff x="9493858" y="3729771"/>
            <a:chExt cx="2056550" cy="509222"/>
          </a:xfrm>
        </p:grpSpPr>
        <p:sp>
          <p:nvSpPr>
            <p:cNvPr id="54" name="令和3年時点">
              <a:extLst>
                <a:ext uri="{FF2B5EF4-FFF2-40B4-BE49-F238E27FC236}">
                  <a16:creationId xmlns:a16="http://schemas.microsoft.com/office/drawing/2014/main" id="{9C619672-99D7-4F86-BBA8-7F047CF4766C}"/>
                </a:ext>
              </a:extLst>
            </p:cNvPr>
            <p:cNvSpPr txBox="1"/>
            <p:nvPr/>
          </p:nvSpPr>
          <p:spPr>
            <a:xfrm>
              <a:off x="9493858" y="3869661"/>
              <a:ext cx="2056550" cy="369332"/>
            </a:xfrm>
            <a:prstGeom prst="rect">
              <a:avLst/>
            </a:prstGeom>
            <a:noFill/>
          </p:spPr>
          <p:txBody>
            <a:bodyPr wrap="square" rtlCol="0">
              <a:spAutoFit/>
            </a:bodyPr>
            <a:lstStyle/>
            <a:p>
              <a:r>
                <a:rPr lang="ja-JP" altLang="en-US" b="1" dirty="0">
                  <a:solidFill>
                    <a:schemeClr val="tx2">
                      <a:lumMod val="25000"/>
                    </a:schemeClr>
                  </a:solidFill>
                  <a:latin typeface="+mn-ea"/>
                </a:rPr>
                <a:t>（令和３年時点）</a:t>
              </a:r>
              <a:endParaRPr lang="en-US" altLang="ja-JP" b="1" dirty="0">
                <a:solidFill>
                  <a:schemeClr val="tx2">
                    <a:lumMod val="25000"/>
                  </a:schemeClr>
                </a:solidFill>
                <a:latin typeface="+mn-ea"/>
              </a:endParaRPr>
            </a:p>
          </p:txBody>
        </p:sp>
        <p:sp>
          <p:nvSpPr>
            <p:cNvPr id="55" name="ねんじてん">
              <a:extLst>
                <a:ext uri="{FF2B5EF4-FFF2-40B4-BE49-F238E27FC236}">
                  <a16:creationId xmlns:a16="http://schemas.microsoft.com/office/drawing/2014/main" id="{55D8A700-B5A9-49BB-B169-599724B693C3}"/>
                </a:ext>
              </a:extLst>
            </p:cNvPr>
            <p:cNvSpPr txBox="1"/>
            <p:nvPr/>
          </p:nvSpPr>
          <p:spPr>
            <a:xfrm>
              <a:off x="10408411" y="3729771"/>
              <a:ext cx="828000" cy="246221"/>
            </a:xfrm>
            <a:prstGeom prst="rect">
              <a:avLst/>
            </a:prstGeom>
            <a:noFill/>
          </p:spPr>
          <p:txBody>
            <a:bodyPr wrap="square" rtlCol="0">
              <a:spAutoFit/>
            </a:bodyPr>
            <a:lstStyle/>
            <a:p>
              <a:pPr algn="dist"/>
              <a:r>
                <a:rPr kumimoji="1" lang="ja-JP" altLang="en-US" sz="1000" b="1" dirty="0">
                  <a:solidFill>
                    <a:schemeClr val="tx2">
                      <a:lumMod val="25000"/>
                    </a:schemeClr>
                  </a:solidFill>
                  <a:latin typeface="+mn-ea"/>
                </a:rPr>
                <a:t>ねんじてん</a:t>
              </a:r>
            </a:p>
          </p:txBody>
        </p:sp>
        <p:sp>
          <p:nvSpPr>
            <p:cNvPr id="57" name="れいわ">
              <a:extLst>
                <a:ext uri="{FF2B5EF4-FFF2-40B4-BE49-F238E27FC236}">
                  <a16:creationId xmlns:a16="http://schemas.microsoft.com/office/drawing/2014/main" id="{52CCB104-D80D-4B36-953D-52D6A434D879}"/>
                </a:ext>
              </a:extLst>
            </p:cNvPr>
            <p:cNvSpPr txBox="1"/>
            <p:nvPr/>
          </p:nvSpPr>
          <p:spPr>
            <a:xfrm>
              <a:off x="9716931" y="3729771"/>
              <a:ext cx="648000" cy="246221"/>
            </a:xfrm>
            <a:prstGeom prst="rect">
              <a:avLst/>
            </a:prstGeom>
            <a:noFill/>
          </p:spPr>
          <p:txBody>
            <a:bodyPr wrap="square" rtlCol="0">
              <a:spAutoFit/>
            </a:bodyPr>
            <a:lstStyle/>
            <a:p>
              <a:pPr algn="dist"/>
              <a:r>
                <a:rPr kumimoji="1" lang="ja-JP" altLang="en-US" sz="1000" b="1" dirty="0">
                  <a:solidFill>
                    <a:schemeClr val="tx2">
                      <a:lumMod val="25000"/>
                    </a:schemeClr>
                  </a:solidFill>
                  <a:latin typeface="+mn-ea"/>
                </a:rPr>
                <a:t>れいわ</a:t>
              </a:r>
            </a:p>
          </p:txBody>
        </p:sp>
      </p:grpSp>
      <p:pic>
        <p:nvPicPr>
          <p:cNvPr id="60" name="スタートに戻る">
            <a:hlinkClick r:id="rId13" action="ppaction://hlinksldjump"/>
            <a:extLst>
              <a:ext uri="{FF2B5EF4-FFF2-40B4-BE49-F238E27FC236}">
                <a16:creationId xmlns:a16="http://schemas.microsoft.com/office/drawing/2014/main" id="{90814D99-FB0D-42C1-B168-011C113D2A41}"/>
              </a:ext>
            </a:extLst>
          </p:cNvPr>
          <p:cNvPicPr>
            <a:picLocks noChangeAspect="1"/>
          </p:cNvPicPr>
          <p:nvPr/>
        </p:nvPicPr>
        <p:blipFill>
          <a:blip r:embed="rId14"/>
          <a:stretch>
            <a:fillRect/>
          </a:stretch>
        </p:blipFill>
        <p:spPr>
          <a:xfrm>
            <a:off x="538413" y="409528"/>
            <a:ext cx="2499577" cy="847417"/>
          </a:xfrm>
          <a:prstGeom prst="rect">
            <a:avLst/>
          </a:prstGeom>
        </p:spPr>
      </p:pic>
      <p:grpSp>
        <p:nvGrpSpPr>
          <p:cNvPr id="61" name="100年では約・・・">
            <a:extLst>
              <a:ext uri="{FF2B5EF4-FFF2-40B4-BE49-F238E27FC236}">
                <a16:creationId xmlns:a16="http://schemas.microsoft.com/office/drawing/2014/main" id="{35EC4520-3D89-48F7-BCE2-3AB75CF2336B}"/>
              </a:ext>
            </a:extLst>
          </p:cNvPr>
          <p:cNvGrpSpPr/>
          <p:nvPr/>
        </p:nvGrpSpPr>
        <p:grpSpPr>
          <a:xfrm>
            <a:off x="1237227" y="2655910"/>
            <a:ext cx="5250288" cy="785622"/>
            <a:chOff x="1391478" y="3104255"/>
            <a:chExt cx="5250288" cy="785622"/>
          </a:xfrm>
        </p:grpSpPr>
        <p:sp>
          <p:nvSpPr>
            <p:cNvPr id="62" name="何時何分でしょうか。">
              <a:extLst>
                <a:ext uri="{FF2B5EF4-FFF2-40B4-BE49-F238E27FC236}">
                  <a16:creationId xmlns:a16="http://schemas.microsoft.com/office/drawing/2014/main" id="{401311D8-E8CB-4DCC-8B66-A40F0097BAA1}"/>
                </a:ext>
              </a:extLst>
            </p:cNvPr>
            <p:cNvSpPr txBox="1"/>
            <p:nvPr/>
          </p:nvSpPr>
          <p:spPr>
            <a:xfrm>
              <a:off x="1391478" y="3243546"/>
              <a:ext cx="5250288" cy="646331"/>
            </a:xfrm>
            <a:prstGeom prst="rect">
              <a:avLst/>
            </a:prstGeom>
            <a:noFill/>
          </p:spPr>
          <p:txBody>
            <a:bodyPr wrap="square" rtlCol="0">
              <a:spAutoFit/>
            </a:bodyPr>
            <a:lstStyle/>
            <a:p>
              <a:pPr lvl="0" algn="dist"/>
              <a:r>
                <a:rPr lang="ja-JP" altLang="en-US" sz="3600" dirty="0">
                  <a:solidFill>
                    <a:schemeClr val="tx2">
                      <a:lumMod val="25000"/>
                    </a:schemeClr>
                  </a:solidFill>
                  <a:latin typeface="HGS創英角ﾎﾟｯﾌﾟ体" panose="040B0A00000000000000" pitchFamily="50" charset="-128"/>
                  <a:ea typeface="HGS創英角ﾎﾟｯﾌﾟ体" panose="040B0A00000000000000" pitchFamily="50" charset="-128"/>
                </a:rPr>
                <a:t>何時何分でしょうか。</a:t>
              </a:r>
              <a:endParaRPr kumimoji="1" lang="ja-JP" altLang="en-US" sz="3600" dirty="0">
                <a:solidFill>
                  <a:schemeClr val="tx2">
                    <a:lumMod val="25000"/>
                  </a:schemeClr>
                </a:solidFill>
                <a:latin typeface="HGS創英角ﾎﾟｯﾌﾟ体" panose="040B0A00000000000000" pitchFamily="50" charset="-128"/>
                <a:ea typeface="HGS創英角ﾎﾟｯﾌﾟ体" panose="040B0A00000000000000" pitchFamily="50" charset="-128"/>
              </a:endParaRPr>
            </a:p>
          </p:txBody>
        </p:sp>
        <p:sp>
          <p:nvSpPr>
            <p:cNvPr id="64" name="なんじなんふん">
              <a:extLst>
                <a:ext uri="{FF2B5EF4-FFF2-40B4-BE49-F238E27FC236}">
                  <a16:creationId xmlns:a16="http://schemas.microsoft.com/office/drawing/2014/main" id="{58ABB3DD-B652-4A71-943F-3C34BA826BCC}"/>
                </a:ext>
              </a:extLst>
            </p:cNvPr>
            <p:cNvSpPr txBox="1"/>
            <p:nvPr/>
          </p:nvSpPr>
          <p:spPr>
            <a:xfrm>
              <a:off x="1485503" y="3104255"/>
              <a:ext cx="2041300" cy="307777"/>
            </a:xfrm>
            <a:prstGeom prst="rect">
              <a:avLst/>
            </a:prstGeom>
            <a:noFill/>
          </p:spPr>
          <p:txBody>
            <a:bodyPr wrap="square" rtlCol="0">
              <a:spAutoFit/>
            </a:bodyPr>
            <a:lstStyle/>
            <a:p>
              <a:pPr algn="dist"/>
              <a:r>
                <a:rPr kumimoji="1" lang="ja-JP" altLang="en-US" sz="1400" dirty="0">
                  <a:solidFill>
                    <a:schemeClr val="tx2">
                      <a:lumMod val="25000"/>
                    </a:schemeClr>
                  </a:solidFill>
                  <a:latin typeface="HGS創英角ﾎﾟｯﾌﾟ体" panose="040B0A00000000000000" pitchFamily="50" charset="-128"/>
                  <a:ea typeface="HGS創英角ﾎﾟｯﾌﾟ体" panose="040B0A00000000000000" pitchFamily="50" charset="-128"/>
                </a:rPr>
                <a:t>なんじなんふん</a:t>
              </a:r>
            </a:p>
          </p:txBody>
        </p:sp>
      </p:grpSp>
      <p:grpSp>
        <p:nvGrpSpPr>
          <p:cNvPr id="65" name="大阪府に住んでいる人の寝る時刻の平均は">
            <a:extLst>
              <a:ext uri="{FF2B5EF4-FFF2-40B4-BE49-F238E27FC236}">
                <a16:creationId xmlns:a16="http://schemas.microsoft.com/office/drawing/2014/main" id="{9FA74DFE-11EB-4228-A962-C6CB72424EF7}"/>
              </a:ext>
            </a:extLst>
          </p:cNvPr>
          <p:cNvGrpSpPr/>
          <p:nvPr/>
        </p:nvGrpSpPr>
        <p:grpSpPr>
          <a:xfrm>
            <a:off x="1237227" y="1835158"/>
            <a:ext cx="9703013" cy="764685"/>
            <a:chOff x="102105" y="1835158"/>
            <a:chExt cx="9703013" cy="764685"/>
          </a:xfrm>
        </p:grpSpPr>
        <p:grpSp>
          <p:nvGrpSpPr>
            <p:cNvPr id="66" name="大阪府の一年の平均気温・・・">
              <a:extLst>
                <a:ext uri="{FF2B5EF4-FFF2-40B4-BE49-F238E27FC236}">
                  <a16:creationId xmlns:a16="http://schemas.microsoft.com/office/drawing/2014/main" id="{BC812399-3D03-4A8A-85EB-8B8A18ABC433}"/>
                </a:ext>
              </a:extLst>
            </p:cNvPr>
            <p:cNvGrpSpPr/>
            <p:nvPr/>
          </p:nvGrpSpPr>
          <p:grpSpPr>
            <a:xfrm>
              <a:off x="102105" y="1835161"/>
              <a:ext cx="9703013" cy="764682"/>
              <a:chOff x="25384" y="2367039"/>
              <a:chExt cx="9733307" cy="545712"/>
            </a:xfrm>
          </p:grpSpPr>
          <p:sp>
            <p:nvSpPr>
              <p:cNvPr id="72" name="大阪府に住んでいる人の寝る時刻の平均は">
                <a:extLst>
                  <a:ext uri="{FF2B5EF4-FFF2-40B4-BE49-F238E27FC236}">
                    <a16:creationId xmlns:a16="http://schemas.microsoft.com/office/drawing/2014/main" id="{2C56E8FF-1BE1-4CEB-B351-0A984754A11B}"/>
                  </a:ext>
                </a:extLst>
              </p:cNvPr>
              <p:cNvSpPr txBox="1"/>
              <p:nvPr/>
            </p:nvSpPr>
            <p:spPr>
              <a:xfrm>
                <a:off x="25384" y="2473464"/>
                <a:ext cx="9733307" cy="439287"/>
              </a:xfrm>
              <a:prstGeom prst="rect">
                <a:avLst/>
              </a:prstGeom>
              <a:noFill/>
            </p:spPr>
            <p:txBody>
              <a:bodyPr wrap="square" rtlCol="0">
                <a:spAutoFit/>
              </a:bodyPr>
              <a:lstStyle/>
              <a:p>
                <a:pPr lvl="0" algn="dist"/>
                <a:r>
                  <a:rPr lang="ja-JP" altLang="en-US" sz="3400" dirty="0">
                    <a:solidFill>
                      <a:schemeClr val="tx2">
                        <a:lumMod val="25000"/>
                      </a:schemeClr>
                    </a:solidFill>
                    <a:latin typeface="HGS創英角ﾎﾟｯﾌﾟ体" panose="040B0A00000000000000" pitchFamily="50" charset="-128"/>
                    <a:ea typeface="HGS創英角ﾎﾟｯﾌﾟ体" panose="040B0A00000000000000" pitchFamily="50" charset="-128"/>
                  </a:rPr>
                  <a:t>大阪府に住んでいる人の寝る時刻の平均は</a:t>
                </a:r>
                <a:endParaRPr kumimoji="1" lang="ja-JP" altLang="en-US" sz="3400" dirty="0">
                  <a:solidFill>
                    <a:schemeClr val="tx2">
                      <a:lumMod val="25000"/>
                    </a:schemeClr>
                  </a:solidFill>
                  <a:latin typeface="HGS創英角ﾎﾟｯﾌﾟ体" panose="040B0A00000000000000" pitchFamily="50" charset="-128"/>
                  <a:ea typeface="HGS創英角ﾎﾟｯﾌﾟ体" panose="040B0A00000000000000" pitchFamily="50" charset="-128"/>
                </a:endParaRPr>
              </a:p>
            </p:txBody>
          </p:sp>
          <p:sp>
            <p:nvSpPr>
              <p:cNvPr id="73" name="す">
                <a:extLst>
                  <a:ext uri="{FF2B5EF4-FFF2-40B4-BE49-F238E27FC236}">
                    <a16:creationId xmlns:a16="http://schemas.microsoft.com/office/drawing/2014/main" id="{7A5459CF-B192-4303-B42D-3BE7C7550DA1}"/>
                  </a:ext>
                </a:extLst>
              </p:cNvPr>
              <p:cNvSpPr txBox="1"/>
              <p:nvPr/>
            </p:nvSpPr>
            <p:spPr>
              <a:xfrm>
                <a:off x="2167376" y="2367040"/>
                <a:ext cx="360980" cy="219644"/>
              </a:xfrm>
              <a:prstGeom prst="rect">
                <a:avLst/>
              </a:prstGeom>
              <a:noFill/>
            </p:spPr>
            <p:txBody>
              <a:bodyPr wrap="square" rtlCol="0">
                <a:spAutoFit/>
              </a:bodyPr>
              <a:lstStyle/>
              <a:p>
                <a:pPr algn="dist"/>
                <a:r>
                  <a:rPr kumimoji="1" lang="ja-JP" altLang="en-US" sz="1400" dirty="0">
                    <a:solidFill>
                      <a:schemeClr val="tx2">
                        <a:lumMod val="25000"/>
                      </a:schemeClr>
                    </a:solidFill>
                    <a:latin typeface="HGS創英角ﾎﾟｯﾌﾟ体" panose="040B0A00000000000000" pitchFamily="50" charset="-128"/>
                    <a:ea typeface="HGS創英角ﾎﾟｯﾌﾟ体" panose="040B0A00000000000000" pitchFamily="50" charset="-128"/>
                  </a:rPr>
                  <a:t>す</a:t>
                </a:r>
              </a:p>
            </p:txBody>
          </p:sp>
          <p:sp>
            <p:nvSpPr>
              <p:cNvPr id="74" name="おおさかふ">
                <a:extLst>
                  <a:ext uri="{FF2B5EF4-FFF2-40B4-BE49-F238E27FC236}">
                    <a16:creationId xmlns:a16="http://schemas.microsoft.com/office/drawing/2014/main" id="{E35584D3-18B9-4D8A-B090-937AB7C4F473}"/>
                  </a:ext>
                </a:extLst>
              </p:cNvPr>
              <p:cNvSpPr txBox="1"/>
              <p:nvPr/>
            </p:nvSpPr>
            <p:spPr>
              <a:xfrm>
                <a:off x="119703" y="2367040"/>
                <a:ext cx="1404078" cy="219644"/>
              </a:xfrm>
              <a:prstGeom prst="rect">
                <a:avLst/>
              </a:prstGeom>
              <a:noFill/>
            </p:spPr>
            <p:txBody>
              <a:bodyPr wrap="square" rtlCol="0">
                <a:spAutoFit/>
              </a:bodyPr>
              <a:lstStyle/>
              <a:p>
                <a:pPr algn="dist"/>
                <a:r>
                  <a:rPr kumimoji="1" lang="ja-JP" altLang="en-US" sz="1400" dirty="0">
                    <a:solidFill>
                      <a:schemeClr val="tx2">
                        <a:lumMod val="25000"/>
                      </a:schemeClr>
                    </a:solidFill>
                    <a:latin typeface="HGS創英角ﾎﾟｯﾌﾟ体" panose="040B0A00000000000000" pitchFamily="50" charset="-128"/>
                    <a:ea typeface="HGS創英角ﾎﾟｯﾌﾟ体" panose="040B0A00000000000000" pitchFamily="50" charset="-128"/>
                  </a:rPr>
                  <a:t>おおさか　ふ</a:t>
                </a:r>
              </a:p>
            </p:txBody>
          </p:sp>
          <p:sp>
            <p:nvSpPr>
              <p:cNvPr id="75" name="ね">
                <a:extLst>
                  <a:ext uri="{FF2B5EF4-FFF2-40B4-BE49-F238E27FC236}">
                    <a16:creationId xmlns:a16="http://schemas.microsoft.com/office/drawing/2014/main" id="{FDD984E3-FF16-42F9-B073-91C744BAE285}"/>
                  </a:ext>
                </a:extLst>
              </p:cNvPr>
              <p:cNvSpPr txBox="1"/>
              <p:nvPr/>
            </p:nvSpPr>
            <p:spPr>
              <a:xfrm>
                <a:off x="5735219" y="2367039"/>
                <a:ext cx="360980" cy="219644"/>
              </a:xfrm>
              <a:prstGeom prst="rect">
                <a:avLst/>
              </a:prstGeom>
              <a:noFill/>
            </p:spPr>
            <p:txBody>
              <a:bodyPr wrap="square" rtlCol="0">
                <a:spAutoFit/>
              </a:bodyPr>
              <a:lstStyle/>
              <a:p>
                <a:pPr algn="dist"/>
                <a:r>
                  <a:rPr kumimoji="1" lang="ja-JP" altLang="en-US" sz="1400" dirty="0">
                    <a:solidFill>
                      <a:schemeClr val="tx2">
                        <a:lumMod val="25000"/>
                      </a:schemeClr>
                    </a:solidFill>
                    <a:latin typeface="HGS創英角ﾎﾟｯﾌﾟ体" panose="040B0A00000000000000" pitchFamily="50" charset="-128"/>
                    <a:ea typeface="HGS創英角ﾎﾟｯﾌﾟ体" panose="040B0A00000000000000" pitchFamily="50" charset="-128"/>
                  </a:rPr>
                  <a:t>ね</a:t>
                </a:r>
              </a:p>
            </p:txBody>
          </p:sp>
        </p:grpSp>
        <p:sp>
          <p:nvSpPr>
            <p:cNvPr id="68" name="ひと">
              <a:extLst>
                <a:ext uri="{FF2B5EF4-FFF2-40B4-BE49-F238E27FC236}">
                  <a16:creationId xmlns:a16="http://schemas.microsoft.com/office/drawing/2014/main" id="{F5124EBE-4C30-4A7A-9E76-077253080F9C}"/>
                </a:ext>
              </a:extLst>
            </p:cNvPr>
            <p:cNvSpPr txBox="1"/>
            <p:nvPr/>
          </p:nvSpPr>
          <p:spPr>
            <a:xfrm>
              <a:off x="4652540" y="1835160"/>
              <a:ext cx="602142" cy="307777"/>
            </a:xfrm>
            <a:prstGeom prst="rect">
              <a:avLst/>
            </a:prstGeom>
            <a:noFill/>
          </p:spPr>
          <p:txBody>
            <a:bodyPr wrap="square" rtlCol="0">
              <a:spAutoFit/>
            </a:bodyPr>
            <a:lstStyle/>
            <a:p>
              <a:pPr algn="dist"/>
              <a:r>
                <a:rPr kumimoji="1" lang="ja-JP" altLang="en-US" sz="1400" dirty="0">
                  <a:solidFill>
                    <a:schemeClr val="tx2">
                      <a:lumMod val="25000"/>
                    </a:schemeClr>
                  </a:solidFill>
                  <a:latin typeface="HGS創英角ﾎﾟｯﾌﾟ体" panose="040B0A00000000000000" pitchFamily="50" charset="-128"/>
                  <a:ea typeface="HGS創英角ﾎﾟｯﾌﾟ体" panose="040B0A00000000000000" pitchFamily="50" charset="-128"/>
                </a:rPr>
                <a:t>ひと</a:t>
              </a:r>
            </a:p>
          </p:txBody>
        </p:sp>
        <p:sp>
          <p:nvSpPr>
            <p:cNvPr id="69" name="じこく">
              <a:extLst>
                <a:ext uri="{FF2B5EF4-FFF2-40B4-BE49-F238E27FC236}">
                  <a16:creationId xmlns:a16="http://schemas.microsoft.com/office/drawing/2014/main" id="{6B878A67-0C05-4AAF-9381-3A1A6884299C}"/>
                </a:ext>
              </a:extLst>
            </p:cNvPr>
            <p:cNvSpPr txBox="1"/>
            <p:nvPr/>
          </p:nvSpPr>
          <p:spPr>
            <a:xfrm>
              <a:off x="6795618" y="1835159"/>
              <a:ext cx="945252" cy="307777"/>
            </a:xfrm>
            <a:prstGeom prst="rect">
              <a:avLst/>
            </a:prstGeom>
            <a:noFill/>
          </p:spPr>
          <p:txBody>
            <a:bodyPr wrap="square" rtlCol="0">
              <a:spAutoFit/>
            </a:bodyPr>
            <a:lstStyle/>
            <a:p>
              <a:pPr algn="dist"/>
              <a:r>
                <a:rPr kumimoji="1" lang="ja-JP" altLang="en-US" sz="1400" dirty="0">
                  <a:solidFill>
                    <a:schemeClr val="tx2">
                      <a:lumMod val="25000"/>
                    </a:schemeClr>
                  </a:solidFill>
                  <a:latin typeface="HGS創英角ﾎﾟｯﾌﾟ体" panose="040B0A00000000000000" pitchFamily="50" charset="-128"/>
                  <a:ea typeface="HGS創英角ﾎﾟｯﾌﾟ体" panose="040B0A00000000000000" pitchFamily="50" charset="-128"/>
                </a:rPr>
                <a:t>じこく</a:t>
              </a:r>
            </a:p>
          </p:txBody>
        </p:sp>
        <p:sp>
          <p:nvSpPr>
            <p:cNvPr id="70" name="へいきん">
              <a:extLst>
                <a:ext uri="{FF2B5EF4-FFF2-40B4-BE49-F238E27FC236}">
                  <a16:creationId xmlns:a16="http://schemas.microsoft.com/office/drawing/2014/main" id="{4A150925-F0AA-435E-8477-DB81170FBB99}"/>
                </a:ext>
              </a:extLst>
            </p:cNvPr>
            <p:cNvSpPr txBox="1"/>
            <p:nvPr/>
          </p:nvSpPr>
          <p:spPr>
            <a:xfrm>
              <a:off x="8213901" y="1835158"/>
              <a:ext cx="1067905" cy="307777"/>
            </a:xfrm>
            <a:prstGeom prst="rect">
              <a:avLst/>
            </a:prstGeom>
            <a:noFill/>
          </p:spPr>
          <p:txBody>
            <a:bodyPr wrap="square" rtlCol="0">
              <a:spAutoFit/>
            </a:bodyPr>
            <a:lstStyle/>
            <a:p>
              <a:pPr algn="dist"/>
              <a:r>
                <a:rPr kumimoji="1" lang="ja-JP" altLang="en-US" sz="1400" dirty="0">
                  <a:solidFill>
                    <a:schemeClr val="tx2">
                      <a:lumMod val="25000"/>
                    </a:schemeClr>
                  </a:solidFill>
                  <a:latin typeface="HGS創英角ﾎﾟｯﾌﾟ体" panose="040B0A00000000000000" pitchFamily="50" charset="-128"/>
                  <a:ea typeface="HGS創英角ﾎﾟｯﾌﾟ体" panose="040B0A00000000000000" pitchFamily="50" charset="-128"/>
                </a:rPr>
                <a:t>へいきん</a:t>
              </a:r>
            </a:p>
          </p:txBody>
        </p:sp>
      </p:grpSp>
      <p:pic>
        <p:nvPicPr>
          <p:cNvPr id="2" name="①21時17分">
            <a:hlinkClick r:id="rId15" action="ppaction://hlinksldjump"/>
            <a:extLst>
              <a:ext uri="{FF2B5EF4-FFF2-40B4-BE49-F238E27FC236}">
                <a16:creationId xmlns:a16="http://schemas.microsoft.com/office/drawing/2014/main" id="{CFB17A5D-AC72-43B5-9F54-9BB3DA63F0ED}"/>
              </a:ext>
            </a:extLst>
          </p:cNvPr>
          <p:cNvPicPr>
            <a:picLocks noChangeAspect="1"/>
          </p:cNvPicPr>
          <p:nvPr/>
        </p:nvPicPr>
        <p:blipFill>
          <a:blip r:embed="rId16"/>
          <a:stretch>
            <a:fillRect/>
          </a:stretch>
        </p:blipFill>
        <p:spPr>
          <a:xfrm>
            <a:off x="172214" y="4923144"/>
            <a:ext cx="3889585" cy="1365622"/>
          </a:xfrm>
          <a:prstGeom prst="rect">
            <a:avLst/>
          </a:prstGeom>
        </p:spPr>
      </p:pic>
      <p:pic>
        <p:nvPicPr>
          <p:cNvPr id="4" name="②22時17分">
            <a:hlinkClick r:id="rId15" action="ppaction://hlinksldjump"/>
            <a:extLst>
              <a:ext uri="{FF2B5EF4-FFF2-40B4-BE49-F238E27FC236}">
                <a16:creationId xmlns:a16="http://schemas.microsoft.com/office/drawing/2014/main" id="{674B1BE7-8470-4C40-AD0E-E921EE0F84DC}"/>
              </a:ext>
            </a:extLst>
          </p:cNvPr>
          <p:cNvPicPr>
            <a:picLocks noChangeAspect="1"/>
          </p:cNvPicPr>
          <p:nvPr/>
        </p:nvPicPr>
        <p:blipFill>
          <a:blip r:embed="rId17"/>
          <a:stretch>
            <a:fillRect/>
          </a:stretch>
        </p:blipFill>
        <p:spPr>
          <a:xfrm>
            <a:off x="4076570" y="4934685"/>
            <a:ext cx="3889585" cy="1316850"/>
          </a:xfrm>
          <a:prstGeom prst="rect">
            <a:avLst/>
          </a:prstGeom>
        </p:spPr>
      </p:pic>
      <p:pic>
        <p:nvPicPr>
          <p:cNvPr id="5" name="③23時17分">
            <a:hlinkClick r:id="rId18" action="ppaction://hlinksldjump"/>
            <a:extLst>
              <a:ext uri="{FF2B5EF4-FFF2-40B4-BE49-F238E27FC236}">
                <a16:creationId xmlns:a16="http://schemas.microsoft.com/office/drawing/2014/main" id="{93761A42-248F-4D9F-92EB-7FF3810896CE}"/>
              </a:ext>
            </a:extLst>
          </p:cNvPr>
          <p:cNvPicPr>
            <a:picLocks noChangeAspect="1"/>
          </p:cNvPicPr>
          <p:nvPr/>
        </p:nvPicPr>
        <p:blipFill>
          <a:blip r:embed="rId19"/>
          <a:stretch>
            <a:fillRect/>
          </a:stretch>
        </p:blipFill>
        <p:spPr>
          <a:xfrm>
            <a:off x="7985547" y="4914267"/>
            <a:ext cx="3889585" cy="1322947"/>
          </a:xfrm>
          <a:prstGeom prst="rect">
            <a:avLst/>
          </a:prstGeom>
        </p:spPr>
      </p:pic>
    </p:spTree>
    <p:extLst>
      <p:ext uri="{BB962C8B-B14F-4D97-AF65-F5344CB8AC3E}">
        <p14:creationId xmlns:p14="http://schemas.microsoft.com/office/powerpoint/2010/main" val="21518746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984" fill="hold"/>
                                        <p:tgtEl>
                                          <p:spTgt spid="52"/>
                                        </p:tgtEl>
                                      </p:cBhvr>
                                    </p:cmd>
                                  </p:childTnLst>
                                </p:cTn>
                              </p:par>
                              <p:par>
                                <p:cTn id="7" presetID="10" presetClass="entr" presetSubtype="0" fill="hold" nodeType="withEffect">
                                  <p:stCondLst>
                                    <p:cond delay="0"/>
                                  </p:stCondLst>
                                  <p:childTnLst>
                                    <p:set>
                                      <p:cBhvr>
                                        <p:cTn id="8" dur="1" fill="hold">
                                          <p:stCondLst>
                                            <p:cond delay="0"/>
                                          </p:stCondLst>
                                        </p:cTn>
                                        <p:tgtEl>
                                          <p:spTgt spid="47"/>
                                        </p:tgtEl>
                                        <p:attrNameLst>
                                          <p:attrName>style.visibility</p:attrName>
                                        </p:attrNameLst>
                                      </p:cBhvr>
                                      <p:to>
                                        <p:strVal val="visible"/>
                                      </p:to>
                                    </p:set>
                                    <p:animEffect transition="in" filter="fade">
                                      <p:cBhvr>
                                        <p:cTn id="9" dur="500"/>
                                        <p:tgtEl>
                                          <p:spTgt spid="47"/>
                                        </p:tgtEl>
                                      </p:cBhvr>
                                    </p:animEffect>
                                  </p:childTnLst>
                                </p:cTn>
                              </p:par>
                              <p:par>
                                <p:cTn id="10" presetID="26" presetClass="emph" presetSubtype="0" fill="hold" nodeType="withEffect">
                                  <p:stCondLst>
                                    <p:cond delay="500"/>
                                  </p:stCondLst>
                                  <p:childTnLst>
                                    <p:animEffect transition="out" filter="fade">
                                      <p:cBhvr>
                                        <p:cTn id="11" dur="1000" tmFilter="0, 0; .2, .5; .8, .5; 1, 0"/>
                                        <p:tgtEl>
                                          <p:spTgt spid="47"/>
                                        </p:tgtEl>
                                      </p:cBhvr>
                                    </p:animEffect>
                                    <p:animScale>
                                      <p:cBhvr>
                                        <p:cTn id="12" dur="500" autoRev="1" fill="hold"/>
                                        <p:tgtEl>
                                          <p:spTgt spid="47"/>
                                        </p:tgtEl>
                                      </p:cBhvr>
                                      <p:by x="105000" y="105000"/>
                                    </p:animScale>
                                  </p:childTnLst>
                                </p:cTn>
                              </p:par>
                            </p:childTnLst>
                          </p:cTn>
                        </p:par>
                        <p:par>
                          <p:cTn id="13" fill="hold">
                            <p:stCondLst>
                              <p:cond delay="1500"/>
                            </p:stCondLst>
                            <p:childTnLst>
                              <p:par>
                                <p:cTn id="14" presetID="10" presetClass="entr" presetSubtype="0" fill="hold" nodeType="afterEffect">
                                  <p:stCondLst>
                                    <p:cond delay="0"/>
                                  </p:stCondLst>
                                  <p:childTnLst>
                                    <p:set>
                                      <p:cBhvr>
                                        <p:cTn id="15" dur="1" fill="hold">
                                          <p:stCondLst>
                                            <p:cond delay="0"/>
                                          </p:stCondLst>
                                        </p:cTn>
                                        <p:tgtEl>
                                          <p:spTgt spid="65"/>
                                        </p:tgtEl>
                                        <p:attrNameLst>
                                          <p:attrName>style.visibility</p:attrName>
                                        </p:attrNameLst>
                                      </p:cBhvr>
                                      <p:to>
                                        <p:strVal val="visible"/>
                                      </p:to>
                                    </p:set>
                                    <p:animEffect transition="in" filter="fade">
                                      <p:cBhvr>
                                        <p:cTn id="16" dur="1500"/>
                                        <p:tgtEl>
                                          <p:spTgt spid="65"/>
                                        </p:tgtEl>
                                      </p:cBhvr>
                                    </p:animEffect>
                                  </p:childTnLst>
                                </p:cTn>
                              </p:par>
                            </p:childTnLst>
                          </p:cTn>
                        </p:par>
                        <p:par>
                          <p:cTn id="17" fill="hold">
                            <p:stCondLst>
                              <p:cond delay="3000"/>
                            </p:stCondLst>
                            <p:childTnLst>
                              <p:par>
                                <p:cTn id="18" presetID="10" presetClass="entr" presetSubtype="0" fill="hold" nodeType="afterEffect">
                                  <p:stCondLst>
                                    <p:cond delay="0"/>
                                  </p:stCondLst>
                                  <p:childTnLst>
                                    <p:set>
                                      <p:cBhvr>
                                        <p:cTn id="19" dur="1" fill="hold">
                                          <p:stCondLst>
                                            <p:cond delay="0"/>
                                          </p:stCondLst>
                                        </p:cTn>
                                        <p:tgtEl>
                                          <p:spTgt spid="61"/>
                                        </p:tgtEl>
                                        <p:attrNameLst>
                                          <p:attrName>style.visibility</p:attrName>
                                        </p:attrNameLst>
                                      </p:cBhvr>
                                      <p:to>
                                        <p:strVal val="visible"/>
                                      </p:to>
                                    </p:set>
                                    <p:animEffect transition="in" filter="fade">
                                      <p:cBhvr>
                                        <p:cTn id="20" dur="1500"/>
                                        <p:tgtEl>
                                          <p:spTgt spid="61"/>
                                        </p:tgtEl>
                                      </p:cBhvr>
                                    </p:animEffect>
                                  </p:childTnLst>
                                </p:cTn>
                              </p:par>
                            </p:childTnLst>
                          </p:cTn>
                        </p:par>
                        <p:par>
                          <p:cTn id="21" fill="hold">
                            <p:stCondLst>
                              <p:cond delay="4500"/>
                            </p:stCondLst>
                            <p:childTnLst>
                              <p:par>
                                <p:cTn id="22" presetID="21" presetClass="entr" presetSubtype="1" fill="hold" nodeType="afterEffect">
                                  <p:stCondLst>
                                    <p:cond delay="300"/>
                                  </p:stCondLst>
                                  <p:childTnLst>
                                    <p:set>
                                      <p:cBhvr>
                                        <p:cTn id="23" dur="1" fill="hold">
                                          <p:stCondLst>
                                            <p:cond delay="0"/>
                                          </p:stCondLst>
                                        </p:cTn>
                                        <p:tgtEl>
                                          <p:spTgt spid="53"/>
                                        </p:tgtEl>
                                        <p:attrNameLst>
                                          <p:attrName>style.visibility</p:attrName>
                                        </p:attrNameLst>
                                      </p:cBhvr>
                                      <p:to>
                                        <p:strVal val="visible"/>
                                      </p:to>
                                    </p:set>
                                    <p:animEffect transition="in" filter="wheel(1)">
                                      <p:cBhvr>
                                        <p:cTn id="24" dur="1700"/>
                                        <p:tgtEl>
                                          <p:spTgt spid="53"/>
                                        </p:tgtEl>
                                      </p:cBhvr>
                                    </p:animEffect>
                                  </p:childTnLst>
                                </p:cTn>
                              </p:par>
                            </p:childTnLst>
                          </p:cTn>
                        </p:par>
                        <p:par>
                          <p:cTn id="25" fill="hold">
                            <p:stCondLst>
                              <p:cond delay="6500"/>
                            </p:stCondLst>
                            <p:childTnLst>
                              <p:par>
                                <p:cTn id="26" presetID="31" presetClass="entr" presetSubtype="0" fill="hold" nodeType="afterEffect">
                                  <p:stCondLst>
                                    <p:cond delay="500"/>
                                  </p:stCondLst>
                                  <p:childTnLst>
                                    <p:set>
                                      <p:cBhvr>
                                        <p:cTn id="27" dur="1" fill="hold">
                                          <p:stCondLst>
                                            <p:cond delay="0"/>
                                          </p:stCondLst>
                                        </p:cTn>
                                        <p:tgtEl>
                                          <p:spTgt spid="41"/>
                                        </p:tgtEl>
                                        <p:attrNameLst>
                                          <p:attrName>style.visibility</p:attrName>
                                        </p:attrNameLst>
                                      </p:cBhvr>
                                      <p:to>
                                        <p:strVal val="visible"/>
                                      </p:to>
                                    </p:set>
                                    <p:anim calcmode="lin" valueType="num">
                                      <p:cBhvr>
                                        <p:cTn id="28" dur="1200" fill="hold"/>
                                        <p:tgtEl>
                                          <p:spTgt spid="41"/>
                                        </p:tgtEl>
                                        <p:attrNameLst>
                                          <p:attrName>ppt_w</p:attrName>
                                        </p:attrNameLst>
                                      </p:cBhvr>
                                      <p:tavLst>
                                        <p:tav tm="0">
                                          <p:val>
                                            <p:fltVal val="0"/>
                                          </p:val>
                                        </p:tav>
                                        <p:tav tm="100000">
                                          <p:val>
                                            <p:strVal val="#ppt_w"/>
                                          </p:val>
                                        </p:tav>
                                      </p:tavLst>
                                    </p:anim>
                                    <p:anim calcmode="lin" valueType="num">
                                      <p:cBhvr>
                                        <p:cTn id="29" dur="1200" fill="hold"/>
                                        <p:tgtEl>
                                          <p:spTgt spid="41"/>
                                        </p:tgtEl>
                                        <p:attrNameLst>
                                          <p:attrName>ppt_h</p:attrName>
                                        </p:attrNameLst>
                                      </p:cBhvr>
                                      <p:tavLst>
                                        <p:tav tm="0">
                                          <p:val>
                                            <p:fltVal val="0"/>
                                          </p:val>
                                        </p:tav>
                                        <p:tav tm="100000">
                                          <p:val>
                                            <p:strVal val="#ppt_h"/>
                                          </p:val>
                                        </p:tav>
                                      </p:tavLst>
                                    </p:anim>
                                    <p:anim calcmode="lin" valueType="num">
                                      <p:cBhvr>
                                        <p:cTn id="30" dur="1200" fill="hold"/>
                                        <p:tgtEl>
                                          <p:spTgt spid="41"/>
                                        </p:tgtEl>
                                        <p:attrNameLst>
                                          <p:attrName>style.rotation</p:attrName>
                                        </p:attrNameLst>
                                      </p:cBhvr>
                                      <p:tavLst>
                                        <p:tav tm="0">
                                          <p:val>
                                            <p:fltVal val="90"/>
                                          </p:val>
                                        </p:tav>
                                        <p:tav tm="100000">
                                          <p:val>
                                            <p:fltVal val="0"/>
                                          </p:val>
                                        </p:tav>
                                      </p:tavLst>
                                    </p:anim>
                                    <p:animEffect transition="in" filter="fade">
                                      <p:cBhvr>
                                        <p:cTn id="31" dur="1200"/>
                                        <p:tgtEl>
                                          <p:spTgt spid="41"/>
                                        </p:tgtEl>
                                      </p:cBhvr>
                                    </p:animEffect>
                                  </p:childTnLst>
                                </p:cTn>
                              </p:par>
                            </p:childTnLst>
                          </p:cTn>
                        </p:par>
                        <p:par>
                          <p:cTn id="32" fill="hold">
                            <p:stCondLst>
                              <p:cond delay="8200"/>
                            </p:stCondLst>
                            <p:childTnLst>
                              <p:par>
                                <p:cTn id="33" presetID="42" presetClass="entr" presetSubtype="0" fill="hold" nodeType="afterEffect">
                                  <p:stCondLst>
                                    <p:cond delay="500"/>
                                  </p:stCondLst>
                                  <p:childTnLst>
                                    <p:set>
                                      <p:cBhvr>
                                        <p:cTn id="34" dur="1" fill="hold">
                                          <p:stCondLst>
                                            <p:cond delay="0"/>
                                          </p:stCondLst>
                                        </p:cTn>
                                        <p:tgtEl>
                                          <p:spTgt spid="35"/>
                                        </p:tgtEl>
                                        <p:attrNameLst>
                                          <p:attrName>style.visibility</p:attrName>
                                        </p:attrNameLst>
                                      </p:cBhvr>
                                      <p:to>
                                        <p:strVal val="visible"/>
                                      </p:to>
                                    </p:set>
                                    <p:animEffect transition="in" filter="fade">
                                      <p:cBhvr>
                                        <p:cTn id="35" dur="1000"/>
                                        <p:tgtEl>
                                          <p:spTgt spid="35"/>
                                        </p:tgtEl>
                                      </p:cBhvr>
                                    </p:animEffect>
                                    <p:anim calcmode="lin" valueType="num">
                                      <p:cBhvr>
                                        <p:cTn id="36" dur="1000" fill="hold"/>
                                        <p:tgtEl>
                                          <p:spTgt spid="35"/>
                                        </p:tgtEl>
                                        <p:attrNameLst>
                                          <p:attrName>ppt_x</p:attrName>
                                        </p:attrNameLst>
                                      </p:cBhvr>
                                      <p:tavLst>
                                        <p:tav tm="0">
                                          <p:val>
                                            <p:strVal val="#ppt_x"/>
                                          </p:val>
                                        </p:tav>
                                        <p:tav tm="100000">
                                          <p:val>
                                            <p:strVal val="#ppt_x"/>
                                          </p:val>
                                        </p:tav>
                                      </p:tavLst>
                                    </p:anim>
                                    <p:anim calcmode="lin" valueType="num">
                                      <p:cBhvr>
                                        <p:cTn id="37" dur="1000" fill="hold"/>
                                        <p:tgtEl>
                                          <p:spTgt spid="35"/>
                                        </p:tgtEl>
                                        <p:attrNameLst>
                                          <p:attrName>ppt_y</p:attrName>
                                        </p:attrNameLst>
                                      </p:cBhvr>
                                      <p:tavLst>
                                        <p:tav tm="0">
                                          <p:val>
                                            <p:strVal val="#ppt_y+.1"/>
                                          </p:val>
                                        </p:tav>
                                        <p:tav tm="100000">
                                          <p:val>
                                            <p:strVal val="#ppt_y"/>
                                          </p:val>
                                        </p:tav>
                                      </p:tavLst>
                                    </p:anim>
                                  </p:childTnLst>
                                </p:cTn>
                              </p:par>
                            </p:childTnLst>
                          </p:cTn>
                        </p:par>
                        <p:par>
                          <p:cTn id="38" fill="hold">
                            <p:stCondLst>
                              <p:cond delay="9700"/>
                            </p:stCondLst>
                            <p:childTnLst>
                              <p:par>
                                <p:cTn id="39" presetID="2" presetClass="entr" presetSubtype="4" fill="hold" nodeType="afterEffect">
                                  <p:stCondLst>
                                    <p:cond delay="500"/>
                                  </p:stCondLst>
                                  <p:childTnLst>
                                    <p:set>
                                      <p:cBhvr>
                                        <p:cTn id="40" dur="1" fill="hold">
                                          <p:stCondLst>
                                            <p:cond delay="0"/>
                                          </p:stCondLst>
                                        </p:cTn>
                                        <p:tgtEl>
                                          <p:spTgt spid="2"/>
                                        </p:tgtEl>
                                        <p:attrNameLst>
                                          <p:attrName>style.visibility</p:attrName>
                                        </p:attrNameLst>
                                      </p:cBhvr>
                                      <p:to>
                                        <p:strVal val="visible"/>
                                      </p:to>
                                    </p:set>
                                    <p:anim calcmode="lin" valueType="num">
                                      <p:cBhvr additive="base">
                                        <p:cTn id="41" dur="800" fill="hold"/>
                                        <p:tgtEl>
                                          <p:spTgt spid="2"/>
                                        </p:tgtEl>
                                        <p:attrNameLst>
                                          <p:attrName>ppt_x</p:attrName>
                                        </p:attrNameLst>
                                      </p:cBhvr>
                                      <p:tavLst>
                                        <p:tav tm="0">
                                          <p:val>
                                            <p:strVal val="#ppt_x"/>
                                          </p:val>
                                        </p:tav>
                                        <p:tav tm="100000">
                                          <p:val>
                                            <p:strVal val="#ppt_x"/>
                                          </p:val>
                                        </p:tav>
                                      </p:tavLst>
                                    </p:anim>
                                    <p:anim calcmode="lin" valueType="num">
                                      <p:cBhvr additive="base">
                                        <p:cTn id="42" dur="800" fill="hold"/>
                                        <p:tgtEl>
                                          <p:spTgt spid="2"/>
                                        </p:tgtEl>
                                        <p:attrNameLst>
                                          <p:attrName>ppt_y</p:attrName>
                                        </p:attrNameLst>
                                      </p:cBhvr>
                                      <p:tavLst>
                                        <p:tav tm="0">
                                          <p:val>
                                            <p:strVal val="1+#ppt_h/2"/>
                                          </p:val>
                                        </p:tav>
                                        <p:tav tm="100000">
                                          <p:val>
                                            <p:strVal val="#ppt_y"/>
                                          </p:val>
                                        </p:tav>
                                      </p:tavLst>
                                    </p:anim>
                                  </p:childTnLst>
                                </p:cTn>
                              </p:par>
                            </p:childTnLst>
                          </p:cTn>
                        </p:par>
                        <p:par>
                          <p:cTn id="43" fill="hold">
                            <p:stCondLst>
                              <p:cond delay="11000"/>
                            </p:stCondLst>
                            <p:childTnLst>
                              <p:par>
                                <p:cTn id="44" presetID="2" presetClass="entr" presetSubtype="4" fill="hold" nodeType="afterEffect">
                                  <p:stCondLst>
                                    <p:cond delay="500"/>
                                  </p:stCondLst>
                                  <p:childTnLst>
                                    <p:set>
                                      <p:cBhvr>
                                        <p:cTn id="45" dur="1" fill="hold">
                                          <p:stCondLst>
                                            <p:cond delay="0"/>
                                          </p:stCondLst>
                                        </p:cTn>
                                        <p:tgtEl>
                                          <p:spTgt spid="4"/>
                                        </p:tgtEl>
                                        <p:attrNameLst>
                                          <p:attrName>style.visibility</p:attrName>
                                        </p:attrNameLst>
                                      </p:cBhvr>
                                      <p:to>
                                        <p:strVal val="visible"/>
                                      </p:to>
                                    </p:set>
                                    <p:anim calcmode="lin" valueType="num">
                                      <p:cBhvr additive="base">
                                        <p:cTn id="46" dur="800" fill="hold"/>
                                        <p:tgtEl>
                                          <p:spTgt spid="4"/>
                                        </p:tgtEl>
                                        <p:attrNameLst>
                                          <p:attrName>ppt_x</p:attrName>
                                        </p:attrNameLst>
                                      </p:cBhvr>
                                      <p:tavLst>
                                        <p:tav tm="0">
                                          <p:val>
                                            <p:strVal val="#ppt_x"/>
                                          </p:val>
                                        </p:tav>
                                        <p:tav tm="100000">
                                          <p:val>
                                            <p:strVal val="#ppt_x"/>
                                          </p:val>
                                        </p:tav>
                                      </p:tavLst>
                                    </p:anim>
                                    <p:anim calcmode="lin" valueType="num">
                                      <p:cBhvr additive="base">
                                        <p:cTn id="47" dur="800" fill="hold"/>
                                        <p:tgtEl>
                                          <p:spTgt spid="4"/>
                                        </p:tgtEl>
                                        <p:attrNameLst>
                                          <p:attrName>ppt_y</p:attrName>
                                        </p:attrNameLst>
                                      </p:cBhvr>
                                      <p:tavLst>
                                        <p:tav tm="0">
                                          <p:val>
                                            <p:strVal val="1+#ppt_h/2"/>
                                          </p:val>
                                        </p:tav>
                                        <p:tav tm="100000">
                                          <p:val>
                                            <p:strVal val="#ppt_y"/>
                                          </p:val>
                                        </p:tav>
                                      </p:tavLst>
                                    </p:anim>
                                  </p:childTnLst>
                                </p:cTn>
                              </p:par>
                            </p:childTnLst>
                          </p:cTn>
                        </p:par>
                        <p:par>
                          <p:cTn id="48" fill="hold">
                            <p:stCondLst>
                              <p:cond delay="12300"/>
                            </p:stCondLst>
                            <p:childTnLst>
                              <p:par>
                                <p:cTn id="49" presetID="2" presetClass="entr" presetSubtype="4" fill="hold" nodeType="afterEffect">
                                  <p:stCondLst>
                                    <p:cond delay="500"/>
                                  </p:stCondLst>
                                  <p:childTnLst>
                                    <p:set>
                                      <p:cBhvr>
                                        <p:cTn id="50" dur="1" fill="hold">
                                          <p:stCondLst>
                                            <p:cond delay="0"/>
                                          </p:stCondLst>
                                        </p:cTn>
                                        <p:tgtEl>
                                          <p:spTgt spid="5"/>
                                        </p:tgtEl>
                                        <p:attrNameLst>
                                          <p:attrName>style.visibility</p:attrName>
                                        </p:attrNameLst>
                                      </p:cBhvr>
                                      <p:to>
                                        <p:strVal val="visible"/>
                                      </p:to>
                                    </p:set>
                                    <p:anim calcmode="lin" valueType="num">
                                      <p:cBhvr additive="base">
                                        <p:cTn id="51" dur="800" fill="hold"/>
                                        <p:tgtEl>
                                          <p:spTgt spid="5"/>
                                        </p:tgtEl>
                                        <p:attrNameLst>
                                          <p:attrName>ppt_x</p:attrName>
                                        </p:attrNameLst>
                                      </p:cBhvr>
                                      <p:tavLst>
                                        <p:tav tm="0">
                                          <p:val>
                                            <p:strVal val="#ppt_x"/>
                                          </p:val>
                                        </p:tav>
                                        <p:tav tm="100000">
                                          <p:val>
                                            <p:strVal val="#ppt_x"/>
                                          </p:val>
                                        </p:tav>
                                      </p:tavLst>
                                    </p:anim>
                                    <p:anim calcmode="lin" valueType="num">
                                      <p:cBhvr additive="base">
                                        <p:cTn id="52" dur="8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audio>
              <p:cMediaNode vol="80000" showWhenStopped="0">
                <p:cTn id="53" fill="hold" display="0">
                  <p:stCondLst>
                    <p:cond delay="indefinite"/>
                  </p:stCondLst>
                  <p:endCondLst>
                    <p:cond evt="onStopAudio" delay="0">
                      <p:tgtEl>
                        <p:sldTgt/>
                      </p:tgtEl>
                    </p:cond>
                  </p:endCondLst>
                </p:cTn>
                <p:tgtEl>
                  <p:spTgt spid="52"/>
                </p:tgtEl>
              </p:cMediaNode>
            </p:audio>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背景上">
            <a:extLst>
              <a:ext uri="{FF2B5EF4-FFF2-40B4-BE49-F238E27FC236}">
                <a16:creationId xmlns:a16="http://schemas.microsoft.com/office/drawing/2014/main" id="{480BA6D3-3387-4C7D-80E0-43567F708E21}"/>
              </a:ext>
            </a:extLst>
          </p:cNvPr>
          <p:cNvPicPr>
            <a:picLocks noChangeAspect="1"/>
          </p:cNvPicPr>
          <p:nvPr/>
        </p:nvPicPr>
        <p:blipFill>
          <a:blip r:embed="rId4">
            <a:duotone>
              <a:schemeClr val="accent4">
                <a:shade val="45000"/>
                <a:satMod val="135000"/>
              </a:schemeClr>
              <a:prstClr val="white"/>
            </a:duotone>
            <a:extLst>
              <a:ext uri="{BEBA8EAE-BF5A-486C-A8C5-ECC9F3942E4B}">
                <a14:imgProps xmlns:a14="http://schemas.microsoft.com/office/drawing/2010/main">
                  <a14:imgLayer r:embed="rId5">
                    <a14:imgEffect>
                      <a14:brightnessContrast bright="20000" contrast="-40000"/>
                    </a14:imgEffect>
                  </a14:imgLayer>
                </a14:imgProps>
              </a:ext>
              <a:ext uri="{28A0092B-C50C-407E-A947-70E740481C1C}">
                <a14:useLocalDpi xmlns:a14="http://schemas.microsoft.com/office/drawing/2010/main" val="0"/>
              </a:ext>
            </a:extLst>
          </a:blip>
          <a:stretch>
            <a:fillRect/>
          </a:stretch>
        </p:blipFill>
        <p:spPr>
          <a:xfrm>
            <a:off x="0" y="0"/>
            <a:ext cx="12192000" cy="4744720"/>
          </a:xfrm>
          <a:prstGeom prst="rect">
            <a:avLst/>
          </a:prstGeom>
        </p:spPr>
      </p:pic>
      <p:pic>
        <p:nvPicPr>
          <p:cNvPr id="40" name="背景下">
            <a:extLst>
              <a:ext uri="{FF2B5EF4-FFF2-40B4-BE49-F238E27FC236}">
                <a16:creationId xmlns:a16="http://schemas.microsoft.com/office/drawing/2014/main" id="{E93D45DA-12BF-4B5F-93F5-A3F0D7D87D03}"/>
              </a:ext>
            </a:extLst>
          </p:cNvPr>
          <p:cNvPicPr>
            <a:picLocks noChangeAspect="1"/>
          </p:cNvPicPr>
          <p:nvPr/>
        </p:nvPicPr>
        <p:blipFill rotWithShape="1">
          <a:blip r:embed="rId4">
            <a:duotone>
              <a:schemeClr val="accent4">
                <a:shade val="45000"/>
                <a:satMod val="135000"/>
              </a:schemeClr>
              <a:prstClr val="white"/>
            </a:duotone>
            <a:extLst>
              <a:ext uri="{BEBA8EAE-BF5A-486C-A8C5-ECC9F3942E4B}">
                <a14:imgProps xmlns:a14="http://schemas.microsoft.com/office/drawing/2010/main">
                  <a14:imgLayer r:embed="rId5">
                    <a14:imgEffect>
                      <a14:brightnessContrast bright="20000" contrast="-40000"/>
                    </a14:imgEffect>
                  </a14:imgLayer>
                </a14:imgProps>
              </a:ext>
              <a:ext uri="{28A0092B-C50C-407E-A947-70E740481C1C}">
                <a14:useLocalDpi xmlns:a14="http://schemas.microsoft.com/office/drawing/2010/main" val="0"/>
              </a:ext>
            </a:extLst>
          </a:blip>
          <a:srcRect b="79543"/>
          <a:stretch/>
        </p:blipFill>
        <p:spPr>
          <a:xfrm>
            <a:off x="0" y="4650899"/>
            <a:ext cx="12192000" cy="2211720"/>
          </a:xfrm>
          <a:prstGeom prst="rect">
            <a:avLst/>
          </a:prstGeom>
        </p:spPr>
      </p:pic>
      <p:pic>
        <p:nvPicPr>
          <p:cNvPr id="184" name="大阪画像">
            <a:extLst>
              <a:ext uri="{FF2B5EF4-FFF2-40B4-BE49-F238E27FC236}">
                <a16:creationId xmlns:a16="http://schemas.microsoft.com/office/drawing/2014/main" id="{7CC00F74-5181-41FD-9A7A-C20DE667E341}"/>
              </a:ext>
            </a:extLst>
          </p:cNvPr>
          <p:cNvPicPr>
            <a:picLocks noChangeAspect="1"/>
          </p:cNvPicPr>
          <p:nvPr/>
        </p:nvPicPr>
        <p:blipFill rotWithShape="1">
          <a:blip r:embed="rId6">
            <a:alphaModFix amt="35000"/>
            <a:extLst>
              <a:ext uri="{BEBA8EAE-BF5A-486C-A8C5-ECC9F3942E4B}">
                <a14:imgProps xmlns:a14="http://schemas.microsoft.com/office/drawing/2010/main">
                  <a14:imgLayer r:embed="rId7">
                    <a14:imgEffect>
                      <a14:colorTemperature colorTemp="7200"/>
                    </a14:imgEffect>
                    <a14:imgEffect>
                      <a14:brightnessContrast contrast="40000"/>
                    </a14:imgEffect>
                  </a14:imgLayer>
                </a14:imgProps>
              </a:ext>
              <a:ext uri="{28A0092B-C50C-407E-A947-70E740481C1C}">
                <a14:useLocalDpi xmlns:a14="http://schemas.microsoft.com/office/drawing/2010/main" val="0"/>
              </a:ext>
            </a:extLst>
          </a:blip>
          <a:srcRect b="1008"/>
          <a:stretch/>
        </p:blipFill>
        <p:spPr>
          <a:xfrm>
            <a:off x="641592" y="475530"/>
            <a:ext cx="10908815" cy="6382470"/>
          </a:xfrm>
          <a:prstGeom prst="rect">
            <a:avLst/>
          </a:prstGeom>
        </p:spPr>
      </p:pic>
      <p:grpSp>
        <p:nvGrpSpPr>
          <p:cNvPr id="91" name="〇せいかい">
            <a:extLst>
              <a:ext uri="{FF2B5EF4-FFF2-40B4-BE49-F238E27FC236}">
                <a16:creationId xmlns:a16="http://schemas.microsoft.com/office/drawing/2014/main" id="{F1C7A6C3-9286-4E48-A8BE-B1BD42590B87}"/>
              </a:ext>
            </a:extLst>
          </p:cNvPr>
          <p:cNvGrpSpPr/>
          <p:nvPr/>
        </p:nvGrpSpPr>
        <p:grpSpPr>
          <a:xfrm>
            <a:off x="4358546" y="530566"/>
            <a:ext cx="3374000" cy="782547"/>
            <a:chOff x="3082828" y="850006"/>
            <a:chExt cx="3374000" cy="782547"/>
          </a:xfrm>
        </p:grpSpPr>
        <p:sp>
          <p:nvSpPr>
            <p:cNvPr id="92" name="せいかい">
              <a:extLst>
                <a:ext uri="{FF2B5EF4-FFF2-40B4-BE49-F238E27FC236}">
                  <a16:creationId xmlns:a16="http://schemas.microsoft.com/office/drawing/2014/main" id="{F15F47C9-81E3-4D32-AF27-FED2C79E0A16}"/>
                </a:ext>
              </a:extLst>
            </p:cNvPr>
            <p:cNvSpPr txBox="1"/>
            <p:nvPr/>
          </p:nvSpPr>
          <p:spPr>
            <a:xfrm>
              <a:off x="3875973" y="850006"/>
              <a:ext cx="2580855" cy="769441"/>
            </a:xfrm>
            <a:prstGeom prst="rect">
              <a:avLst/>
            </a:prstGeom>
            <a:noFill/>
          </p:spPr>
          <p:txBody>
            <a:bodyPr wrap="square" rtlCol="0">
              <a:spAutoFit/>
            </a:bodyPr>
            <a:lstStyle/>
            <a:p>
              <a:r>
                <a:rPr kumimoji="1" lang="ja-JP" altLang="en-US" sz="4400" dirty="0">
                  <a:solidFill>
                    <a:schemeClr val="tx2">
                      <a:lumMod val="25000"/>
                    </a:schemeClr>
                  </a:solidFill>
                  <a:latin typeface="HGS創英角ﾎﾟｯﾌﾟ体" panose="040B0A00000000000000" pitchFamily="50" charset="-128"/>
                  <a:ea typeface="HGS創英角ﾎﾟｯﾌﾟ体" panose="040B0A00000000000000" pitchFamily="50" charset="-128"/>
                </a:rPr>
                <a:t>せいかい</a:t>
              </a:r>
            </a:p>
          </p:txBody>
        </p:sp>
        <p:sp>
          <p:nvSpPr>
            <p:cNvPr id="93" name="〇">
              <a:extLst>
                <a:ext uri="{FF2B5EF4-FFF2-40B4-BE49-F238E27FC236}">
                  <a16:creationId xmlns:a16="http://schemas.microsoft.com/office/drawing/2014/main" id="{BE402BA7-72C9-4E75-A050-3904A3C15D03}"/>
                </a:ext>
              </a:extLst>
            </p:cNvPr>
            <p:cNvSpPr/>
            <p:nvPr/>
          </p:nvSpPr>
          <p:spPr>
            <a:xfrm>
              <a:off x="3082828" y="900915"/>
              <a:ext cx="731638" cy="731638"/>
            </a:xfrm>
            <a:prstGeom prst="donut">
              <a:avLst>
                <a:gd name="adj" fmla="val 17388"/>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grpSp>
      <p:pic>
        <p:nvPicPr>
          <p:cNvPr id="94" name="crrect_answer2 (3)">
            <a:hlinkClick r:id="" action="ppaction://media"/>
            <a:extLst>
              <a:ext uri="{FF2B5EF4-FFF2-40B4-BE49-F238E27FC236}">
                <a16:creationId xmlns:a16="http://schemas.microsoft.com/office/drawing/2014/main" id="{53FF9335-73E0-41A2-979D-83B95016A28A}"/>
              </a:ext>
            </a:extLst>
          </p:cNvPr>
          <p:cNvPicPr>
            <a:picLocks noChangeAspect="1"/>
          </p:cNvPicPr>
          <p:nvPr>
            <a:audioFile r:link="rId2"/>
            <p:extLst>
              <p:ext uri="{DAA4B4D4-6D71-4841-9C94-3DE7FCFB9230}">
                <p14:media xmlns:p14="http://schemas.microsoft.com/office/powerpoint/2010/main" r:embed="rId1"/>
              </p:ext>
            </p:extLst>
          </p:nvPr>
        </p:nvPicPr>
        <p:blipFill>
          <a:blip r:embed="rId8"/>
          <a:stretch>
            <a:fillRect/>
          </a:stretch>
        </p:blipFill>
        <p:spPr>
          <a:xfrm>
            <a:off x="3550077" y="717066"/>
            <a:ext cx="609600" cy="609600"/>
          </a:xfrm>
          <a:prstGeom prst="rect">
            <a:avLst/>
          </a:prstGeom>
        </p:spPr>
      </p:pic>
      <p:pic>
        <p:nvPicPr>
          <p:cNvPr id="4" name="問題に戻る">
            <a:hlinkClick r:id="rId9" action="ppaction://hlinksldjump"/>
            <a:extLst>
              <a:ext uri="{FF2B5EF4-FFF2-40B4-BE49-F238E27FC236}">
                <a16:creationId xmlns:a16="http://schemas.microsoft.com/office/drawing/2014/main" id="{686640A0-3A7F-4B51-9AD2-5834585E12BD}"/>
              </a:ext>
            </a:extLst>
          </p:cNvPr>
          <p:cNvPicPr>
            <a:picLocks noChangeAspect="1"/>
          </p:cNvPicPr>
          <p:nvPr/>
        </p:nvPicPr>
        <p:blipFill>
          <a:blip r:embed="rId10"/>
          <a:stretch>
            <a:fillRect/>
          </a:stretch>
        </p:blipFill>
        <p:spPr>
          <a:xfrm>
            <a:off x="498469" y="5801337"/>
            <a:ext cx="2499577" cy="847417"/>
          </a:xfrm>
          <a:prstGeom prst="rect">
            <a:avLst/>
          </a:prstGeom>
        </p:spPr>
      </p:pic>
      <p:pic>
        <p:nvPicPr>
          <p:cNvPr id="8" name="次に進む">
            <a:hlinkClick r:id="rId11" action="ppaction://hlinksldjump"/>
            <a:extLst>
              <a:ext uri="{FF2B5EF4-FFF2-40B4-BE49-F238E27FC236}">
                <a16:creationId xmlns:a16="http://schemas.microsoft.com/office/drawing/2014/main" id="{05904157-4AA5-4E58-9970-34B610CFF190}"/>
              </a:ext>
            </a:extLst>
          </p:cNvPr>
          <p:cNvPicPr>
            <a:picLocks noChangeAspect="1"/>
          </p:cNvPicPr>
          <p:nvPr/>
        </p:nvPicPr>
        <p:blipFill>
          <a:blip r:embed="rId12"/>
          <a:stretch>
            <a:fillRect/>
          </a:stretch>
        </p:blipFill>
        <p:spPr>
          <a:xfrm>
            <a:off x="9476905" y="5801337"/>
            <a:ext cx="2505673" cy="847417"/>
          </a:xfrm>
          <a:prstGeom prst="rect">
            <a:avLst/>
          </a:prstGeom>
        </p:spPr>
      </p:pic>
      <p:pic>
        <p:nvPicPr>
          <p:cNvPr id="37" name="ちなみに・・・">
            <a:hlinkClick r:id="rId13" action="ppaction://hlinksldjump"/>
            <a:extLst>
              <a:ext uri="{FF2B5EF4-FFF2-40B4-BE49-F238E27FC236}">
                <a16:creationId xmlns:a16="http://schemas.microsoft.com/office/drawing/2014/main" id="{010876CE-D621-40A3-B68B-BB8B3A0C20D9}"/>
              </a:ext>
            </a:extLst>
          </p:cNvPr>
          <p:cNvPicPr>
            <a:picLocks noChangeAspect="1"/>
          </p:cNvPicPr>
          <p:nvPr/>
        </p:nvPicPr>
        <p:blipFill>
          <a:blip r:embed="rId14"/>
          <a:stretch>
            <a:fillRect/>
          </a:stretch>
        </p:blipFill>
        <p:spPr>
          <a:xfrm>
            <a:off x="9824666" y="367436"/>
            <a:ext cx="2067341" cy="1548679"/>
          </a:xfrm>
          <a:prstGeom prst="rect">
            <a:avLst/>
          </a:prstGeom>
        </p:spPr>
      </p:pic>
      <p:pic>
        <p:nvPicPr>
          <p:cNvPr id="38" name="クリック図">
            <a:hlinkClick r:id="rId13" action="ppaction://hlinksldjump"/>
            <a:extLst>
              <a:ext uri="{FF2B5EF4-FFF2-40B4-BE49-F238E27FC236}">
                <a16:creationId xmlns:a16="http://schemas.microsoft.com/office/drawing/2014/main" id="{5C6B9C74-8CD8-4A34-8C38-393551D1188C}"/>
              </a:ext>
            </a:extLst>
          </p:cNvPr>
          <p:cNvPicPr>
            <a:picLocks noChangeAspect="1"/>
          </p:cNvPicPr>
          <p:nvPr/>
        </p:nvPicPr>
        <p:blipFill>
          <a:blip r:embed="rId15"/>
          <a:stretch>
            <a:fillRect/>
          </a:stretch>
        </p:blipFill>
        <p:spPr>
          <a:xfrm>
            <a:off x="10989265" y="1402102"/>
            <a:ext cx="932769" cy="987638"/>
          </a:xfrm>
          <a:prstGeom prst="rect">
            <a:avLst/>
          </a:prstGeom>
        </p:spPr>
      </p:pic>
      <p:pic>
        <p:nvPicPr>
          <p:cNvPr id="63" name="スタートに戻る">
            <a:hlinkClick r:id="rId16" action="ppaction://hlinksldjump"/>
            <a:extLst>
              <a:ext uri="{FF2B5EF4-FFF2-40B4-BE49-F238E27FC236}">
                <a16:creationId xmlns:a16="http://schemas.microsoft.com/office/drawing/2014/main" id="{9B5E993E-49A6-4032-81FF-BD0EDAA00602}"/>
              </a:ext>
            </a:extLst>
          </p:cNvPr>
          <p:cNvPicPr>
            <a:picLocks noChangeAspect="1"/>
          </p:cNvPicPr>
          <p:nvPr/>
        </p:nvPicPr>
        <p:blipFill>
          <a:blip r:embed="rId17"/>
          <a:stretch>
            <a:fillRect/>
          </a:stretch>
        </p:blipFill>
        <p:spPr>
          <a:xfrm>
            <a:off x="538413" y="409528"/>
            <a:ext cx="2499577" cy="847417"/>
          </a:xfrm>
          <a:prstGeom prst="rect">
            <a:avLst/>
          </a:prstGeom>
        </p:spPr>
      </p:pic>
      <p:sp>
        <p:nvSpPr>
          <p:cNvPr id="46" name="出典リンク">
            <a:extLst>
              <a:ext uri="{FF2B5EF4-FFF2-40B4-BE49-F238E27FC236}">
                <a16:creationId xmlns:a16="http://schemas.microsoft.com/office/drawing/2014/main" id="{1A8D73E8-7083-4654-BFFD-6A4D1DD12B58}"/>
              </a:ext>
            </a:extLst>
          </p:cNvPr>
          <p:cNvSpPr txBox="1"/>
          <p:nvPr/>
        </p:nvSpPr>
        <p:spPr>
          <a:xfrm>
            <a:off x="8350740" y="5232600"/>
            <a:ext cx="3672816" cy="461665"/>
          </a:xfrm>
          <a:prstGeom prst="rect">
            <a:avLst/>
          </a:prstGeom>
          <a:noFill/>
        </p:spPr>
        <p:txBody>
          <a:bodyPr wrap="square">
            <a:spAutoFit/>
          </a:bodyPr>
          <a:lstStyle/>
          <a:p>
            <a:pPr algn="l"/>
            <a:r>
              <a:rPr lang="ja-JP" altLang="en-US" sz="1200" b="1" dirty="0">
                <a:solidFill>
                  <a:srgbClr val="074454"/>
                </a:solidFill>
                <a:latin typeface="BIZ UDPゴシック" panose="020B0400000000000000" pitchFamily="50" charset="-128"/>
                <a:ea typeface="BIZ UDPゴシック" panose="020B0400000000000000" pitchFamily="50" charset="-128"/>
                <a:hlinkClick r:id="rId18">
                  <a:extLst>
                    <a:ext uri="{A12FA001-AC4F-418D-AE19-62706E023703}">
                      <ahyp:hlinkClr xmlns:ahyp="http://schemas.microsoft.com/office/drawing/2018/hyperlinkcolor" val="tx"/>
                    </a:ext>
                  </a:extLst>
                </a:hlinkClick>
              </a:rPr>
              <a:t>統計局</a:t>
            </a:r>
            <a:r>
              <a:rPr lang="en-US" altLang="ja-JP" sz="1200" b="1" dirty="0">
                <a:solidFill>
                  <a:srgbClr val="074454"/>
                </a:solidFill>
                <a:latin typeface="BIZ UDPゴシック" panose="020B0400000000000000" pitchFamily="50" charset="-128"/>
                <a:ea typeface="BIZ UDPゴシック" panose="020B0400000000000000" pitchFamily="50" charset="-128"/>
                <a:hlinkClick r:id="rId18">
                  <a:extLst>
                    <a:ext uri="{A12FA001-AC4F-418D-AE19-62706E023703}">
                      <ahyp:hlinkClr xmlns:ahyp="http://schemas.microsoft.com/office/drawing/2018/hyperlinkcolor" val="tx"/>
                    </a:ext>
                  </a:extLst>
                </a:hlinkClick>
              </a:rPr>
              <a:t>HP</a:t>
            </a:r>
          </a:p>
          <a:p>
            <a:pPr algn="l"/>
            <a:r>
              <a:rPr lang="ja-JP" altLang="en-US" sz="1200" b="1" dirty="0">
                <a:solidFill>
                  <a:srgbClr val="074454"/>
                </a:solidFill>
                <a:latin typeface="BIZ UDPゴシック" panose="020B0400000000000000" pitchFamily="50" charset="-128"/>
                <a:ea typeface="BIZ UDPゴシック" panose="020B0400000000000000" pitchFamily="50" charset="-128"/>
                <a:hlinkClick r:id="rId18">
                  <a:extLst>
                    <a:ext uri="{A12FA001-AC4F-418D-AE19-62706E023703}">
                      <ahyp:hlinkClr xmlns:ahyp="http://schemas.microsoft.com/office/drawing/2018/hyperlinkcolor" val="tx"/>
                    </a:ext>
                  </a:extLst>
                </a:hlinkClick>
              </a:rPr>
              <a:t>令和３年社会生活基本調査 </a:t>
            </a:r>
            <a:r>
              <a:rPr lang="en-US" altLang="ja-JP" sz="1200" b="1" dirty="0">
                <a:solidFill>
                  <a:srgbClr val="074454"/>
                </a:solidFill>
                <a:latin typeface="BIZ UDPゴシック" panose="020B0400000000000000" pitchFamily="50" charset="-128"/>
                <a:ea typeface="BIZ UDPゴシック" panose="020B0400000000000000" pitchFamily="50" charset="-128"/>
                <a:hlinkClick r:id="rId18">
                  <a:extLst>
                    <a:ext uri="{A12FA001-AC4F-418D-AE19-62706E023703}">
                      <ahyp:hlinkClr xmlns:ahyp="http://schemas.microsoft.com/office/drawing/2018/hyperlinkcolor" val="tx"/>
                    </a:ext>
                  </a:extLst>
                </a:hlinkClick>
              </a:rPr>
              <a:t>47</a:t>
            </a:r>
            <a:r>
              <a:rPr lang="ja-JP" altLang="en-US" sz="1200" b="1" dirty="0">
                <a:solidFill>
                  <a:srgbClr val="074454"/>
                </a:solidFill>
                <a:latin typeface="BIZ UDPゴシック" panose="020B0400000000000000" pitchFamily="50" charset="-128"/>
                <a:ea typeface="BIZ UDPゴシック" panose="020B0400000000000000" pitchFamily="50" charset="-128"/>
                <a:hlinkClick r:id="rId18">
                  <a:extLst>
                    <a:ext uri="{A12FA001-AC4F-418D-AE19-62706E023703}">
                      <ahyp:hlinkClr xmlns:ahyp="http://schemas.microsoft.com/office/drawing/2018/hyperlinkcolor" val="tx"/>
                    </a:ext>
                  </a:extLst>
                </a:hlinkClick>
              </a:rPr>
              <a:t>都道府県ランキング</a:t>
            </a:r>
            <a:endParaRPr lang="zh-TW" altLang="en-US" sz="1200" b="1" i="0" dirty="0">
              <a:solidFill>
                <a:srgbClr val="074454"/>
              </a:solidFill>
              <a:effectLst/>
              <a:latin typeface="BIZ UDPゴシック" panose="020B0400000000000000" pitchFamily="50" charset="-128"/>
              <a:ea typeface="BIZ UDPゴシック" panose="020B0400000000000000" pitchFamily="50" charset="-128"/>
            </a:endParaRPr>
          </a:p>
        </p:txBody>
      </p:sp>
      <p:sp>
        <p:nvSpPr>
          <p:cNvPr id="48" name="テキスト ボックス 47">
            <a:extLst>
              <a:ext uri="{FF2B5EF4-FFF2-40B4-BE49-F238E27FC236}">
                <a16:creationId xmlns:a16="http://schemas.microsoft.com/office/drawing/2014/main" id="{3EE9396D-D8FE-4E7D-BF95-309057F5919F}"/>
              </a:ext>
            </a:extLst>
          </p:cNvPr>
          <p:cNvSpPr txBox="1"/>
          <p:nvPr/>
        </p:nvSpPr>
        <p:spPr>
          <a:xfrm>
            <a:off x="3550077" y="3975089"/>
            <a:ext cx="914400" cy="914400"/>
          </a:xfrm>
          <a:prstGeom prst="rect">
            <a:avLst/>
          </a:prstGeom>
          <a:noFill/>
        </p:spPr>
        <p:txBody>
          <a:bodyPr wrap="square" rtlCol="0">
            <a:spAutoFit/>
          </a:bodyPr>
          <a:lstStyle/>
          <a:p>
            <a:endParaRPr kumimoji="1" lang="ja-JP" altLang="en-US" dirty="0"/>
          </a:p>
        </p:txBody>
      </p:sp>
      <p:grpSp>
        <p:nvGrpSpPr>
          <p:cNvPr id="50" name="全都道府県で見てみると、東京都に次いで２番目に遅い時刻となっています。">
            <a:extLst>
              <a:ext uri="{FF2B5EF4-FFF2-40B4-BE49-F238E27FC236}">
                <a16:creationId xmlns:a16="http://schemas.microsoft.com/office/drawing/2014/main" id="{E32F2A97-C8EC-44A0-9326-E5C6BA7F5B9C}"/>
              </a:ext>
            </a:extLst>
          </p:cNvPr>
          <p:cNvGrpSpPr/>
          <p:nvPr/>
        </p:nvGrpSpPr>
        <p:grpSpPr>
          <a:xfrm>
            <a:off x="106306" y="2330458"/>
            <a:ext cx="12253862" cy="600885"/>
            <a:chOff x="106306" y="2330458"/>
            <a:chExt cx="12253862" cy="600885"/>
          </a:xfrm>
        </p:grpSpPr>
        <p:grpSp>
          <p:nvGrpSpPr>
            <p:cNvPr id="51" name="1990年代以降、気温・・・">
              <a:extLst>
                <a:ext uri="{FF2B5EF4-FFF2-40B4-BE49-F238E27FC236}">
                  <a16:creationId xmlns:a16="http://schemas.microsoft.com/office/drawing/2014/main" id="{07A57DE8-5DFC-4105-A453-3FF2C03313BC}"/>
                </a:ext>
              </a:extLst>
            </p:cNvPr>
            <p:cNvGrpSpPr/>
            <p:nvPr/>
          </p:nvGrpSpPr>
          <p:grpSpPr>
            <a:xfrm>
              <a:off x="106306" y="2330458"/>
              <a:ext cx="12253862" cy="600885"/>
              <a:chOff x="338067" y="2349384"/>
              <a:chExt cx="12006999" cy="541587"/>
            </a:xfrm>
          </p:grpSpPr>
          <p:grpSp>
            <p:nvGrpSpPr>
              <p:cNvPr id="55" name="グループ化 54">
                <a:extLst>
                  <a:ext uri="{FF2B5EF4-FFF2-40B4-BE49-F238E27FC236}">
                    <a16:creationId xmlns:a16="http://schemas.microsoft.com/office/drawing/2014/main" id="{2632C7A7-1AC1-4A3E-B724-88E0A2594024}"/>
                  </a:ext>
                </a:extLst>
              </p:cNvPr>
              <p:cNvGrpSpPr/>
              <p:nvPr/>
            </p:nvGrpSpPr>
            <p:grpSpPr>
              <a:xfrm>
                <a:off x="338067" y="2349384"/>
                <a:ext cx="12006999" cy="541587"/>
                <a:chOff x="-495115" y="2319487"/>
                <a:chExt cx="13459813" cy="547964"/>
              </a:xfrm>
            </p:grpSpPr>
            <p:sp>
              <p:nvSpPr>
                <p:cNvPr id="59" name="全都道府県で見てみると、東京都に次いで２番目に遅い時刻となっています。">
                  <a:extLst>
                    <a:ext uri="{FF2B5EF4-FFF2-40B4-BE49-F238E27FC236}">
                      <a16:creationId xmlns:a16="http://schemas.microsoft.com/office/drawing/2014/main" id="{32A0D7E4-FFD2-4456-8DCC-BF84C2F394F0}"/>
                    </a:ext>
                  </a:extLst>
                </p:cNvPr>
                <p:cNvSpPr txBox="1"/>
                <p:nvPr/>
              </p:nvSpPr>
              <p:spPr>
                <a:xfrm>
                  <a:off x="-495114" y="2446445"/>
                  <a:ext cx="13459812" cy="421006"/>
                </a:xfrm>
                <a:prstGeom prst="rect">
                  <a:avLst/>
                </a:prstGeom>
                <a:noFill/>
              </p:spPr>
              <p:txBody>
                <a:bodyPr wrap="square" rtlCol="0">
                  <a:spAutoFit/>
                </a:bodyPr>
                <a:lstStyle/>
                <a:p>
                  <a:pPr lvl="0" algn="dist"/>
                  <a:r>
                    <a:rPr kumimoji="1" lang="ja-JP" altLang="en-US" sz="2400" dirty="0">
                      <a:solidFill>
                        <a:schemeClr val="tx2">
                          <a:lumMod val="25000"/>
                        </a:schemeClr>
                      </a:solidFill>
                      <a:latin typeface="HGS創英角ﾎﾟｯﾌﾟ体" panose="040B0A00000000000000" pitchFamily="50" charset="-128"/>
                      <a:ea typeface="HGS創英角ﾎﾟｯﾌﾟ体" panose="040B0A00000000000000" pitchFamily="50" charset="-128"/>
                    </a:rPr>
                    <a:t>全都道府県で見てみると、東京都に次いで２番目に遅い時刻となっています。</a:t>
                  </a:r>
                </a:p>
              </p:txBody>
            </p:sp>
            <p:sp>
              <p:nvSpPr>
                <p:cNvPr id="60" name="み">
                  <a:extLst>
                    <a:ext uri="{FF2B5EF4-FFF2-40B4-BE49-F238E27FC236}">
                      <a16:creationId xmlns:a16="http://schemas.microsoft.com/office/drawing/2014/main" id="{1C567D42-0A29-4278-8842-AE70EE33A259}"/>
                    </a:ext>
                  </a:extLst>
                </p:cNvPr>
                <p:cNvSpPr txBox="1"/>
                <p:nvPr/>
              </p:nvSpPr>
              <p:spPr>
                <a:xfrm>
                  <a:off x="1833841" y="2324709"/>
                  <a:ext cx="437559" cy="238570"/>
                </a:xfrm>
                <a:prstGeom prst="rect">
                  <a:avLst/>
                </a:prstGeom>
                <a:noFill/>
              </p:spPr>
              <p:txBody>
                <a:bodyPr wrap="square" rtlCol="0">
                  <a:spAutoFit/>
                </a:bodyPr>
                <a:lstStyle/>
                <a:p>
                  <a:pPr algn="dist"/>
                  <a:r>
                    <a:rPr kumimoji="1" lang="ja-JP" altLang="en-US" sz="1100" dirty="0">
                      <a:solidFill>
                        <a:schemeClr val="tx2">
                          <a:lumMod val="25000"/>
                        </a:schemeClr>
                      </a:solidFill>
                      <a:latin typeface="HGS創英角ﾎﾟｯﾌﾟ体" panose="040B0A00000000000000" pitchFamily="50" charset="-128"/>
                      <a:ea typeface="HGS創英角ﾎﾟｯﾌﾟ体" panose="040B0A00000000000000" pitchFamily="50" charset="-128"/>
                    </a:rPr>
                    <a:t>み</a:t>
                  </a:r>
                </a:p>
              </p:txBody>
            </p:sp>
            <p:sp>
              <p:nvSpPr>
                <p:cNvPr id="61" name="ぜんとどうふけん">
                  <a:extLst>
                    <a:ext uri="{FF2B5EF4-FFF2-40B4-BE49-F238E27FC236}">
                      <a16:creationId xmlns:a16="http://schemas.microsoft.com/office/drawing/2014/main" id="{7DB96D95-F95F-406C-AB32-B7469307A241}"/>
                    </a:ext>
                  </a:extLst>
                </p:cNvPr>
                <p:cNvSpPr txBox="1"/>
                <p:nvPr/>
              </p:nvSpPr>
              <p:spPr>
                <a:xfrm>
                  <a:off x="-495115" y="2319487"/>
                  <a:ext cx="2099815" cy="238569"/>
                </a:xfrm>
                <a:prstGeom prst="rect">
                  <a:avLst/>
                </a:prstGeom>
                <a:noFill/>
              </p:spPr>
              <p:txBody>
                <a:bodyPr wrap="square" rtlCol="0">
                  <a:spAutoFit/>
                </a:bodyPr>
                <a:lstStyle/>
                <a:p>
                  <a:pPr algn="dist"/>
                  <a:r>
                    <a:rPr kumimoji="1" lang="ja-JP" altLang="en-US" sz="1100" dirty="0">
                      <a:solidFill>
                        <a:schemeClr val="tx2">
                          <a:lumMod val="25000"/>
                        </a:schemeClr>
                      </a:solidFill>
                      <a:latin typeface="HGS創英角ﾎﾟｯﾌﾟ体" panose="040B0A00000000000000" pitchFamily="50" charset="-128"/>
                      <a:ea typeface="HGS創英角ﾎﾟｯﾌﾟ体" panose="040B0A00000000000000" pitchFamily="50" charset="-128"/>
                    </a:rPr>
                    <a:t>ぜんとどうふけん</a:t>
                  </a:r>
                </a:p>
              </p:txBody>
            </p:sp>
            <p:sp>
              <p:nvSpPr>
                <p:cNvPr id="62" name="ばんめ">
                  <a:extLst>
                    <a:ext uri="{FF2B5EF4-FFF2-40B4-BE49-F238E27FC236}">
                      <a16:creationId xmlns:a16="http://schemas.microsoft.com/office/drawing/2014/main" id="{C840CD6A-1E17-491C-B8E0-508EF24EC8A0}"/>
                    </a:ext>
                  </a:extLst>
                </p:cNvPr>
                <p:cNvSpPr txBox="1"/>
                <p:nvPr/>
              </p:nvSpPr>
              <p:spPr>
                <a:xfrm>
                  <a:off x="7084436" y="2350209"/>
                  <a:ext cx="858312" cy="238570"/>
                </a:xfrm>
                <a:prstGeom prst="rect">
                  <a:avLst/>
                </a:prstGeom>
                <a:noFill/>
              </p:spPr>
              <p:txBody>
                <a:bodyPr wrap="square" rtlCol="0">
                  <a:spAutoFit/>
                </a:bodyPr>
                <a:lstStyle/>
                <a:p>
                  <a:pPr algn="dist"/>
                  <a:r>
                    <a:rPr kumimoji="1" lang="ja-JP" altLang="en-US" sz="1100" dirty="0">
                      <a:solidFill>
                        <a:schemeClr val="tx2">
                          <a:lumMod val="25000"/>
                        </a:schemeClr>
                      </a:solidFill>
                      <a:latin typeface="HGS創英角ﾎﾟｯﾌﾟ体" panose="040B0A00000000000000" pitchFamily="50" charset="-128"/>
                      <a:ea typeface="HGS創英角ﾎﾟｯﾌﾟ体" panose="040B0A00000000000000" pitchFamily="50" charset="-128"/>
                    </a:rPr>
                    <a:t>ばんめ</a:t>
                  </a:r>
                </a:p>
              </p:txBody>
            </p:sp>
            <p:sp>
              <p:nvSpPr>
                <p:cNvPr id="69" name="おそ">
                  <a:extLst>
                    <a:ext uri="{FF2B5EF4-FFF2-40B4-BE49-F238E27FC236}">
                      <a16:creationId xmlns:a16="http://schemas.microsoft.com/office/drawing/2014/main" id="{789E9D00-70AE-4A8A-8F9C-4AE6D065ACE6}"/>
                    </a:ext>
                  </a:extLst>
                </p:cNvPr>
                <p:cNvSpPr txBox="1"/>
                <p:nvPr/>
              </p:nvSpPr>
              <p:spPr>
                <a:xfrm>
                  <a:off x="8263114" y="2345286"/>
                  <a:ext cx="528170" cy="238570"/>
                </a:xfrm>
                <a:prstGeom prst="rect">
                  <a:avLst/>
                </a:prstGeom>
                <a:noFill/>
              </p:spPr>
              <p:txBody>
                <a:bodyPr wrap="square" rtlCol="0">
                  <a:spAutoFit/>
                </a:bodyPr>
                <a:lstStyle/>
                <a:p>
                  <a:pPr algn="dist"/>
                  <a:r>
                    <a:rPr kumimoji="1" lang="ja-JP" altLang="en-US" sz="1100" dirty="0">
                      <a:solidFill>
                        <a:schemeClr val="tx2">
                          <a:lumMod val="25000"/>
                        </a:schemeClr>
                      </a:solidFill>
                      <a:latin typeface="HGS創英角ﾎﾟｯﾌﾟ体" panose="040B0A00000000000000" pitchFamily="50" charset="-128"/>
                      <a:ea typeface="HGS創英角ﾎﾟｯﾌﾟ体" panose="040B0A00000000000000" pitchFamily="50" charset="-128"/>
                    </a:rPr>
                    <a:t>おそ</a:t>
                  </a:r>
                </a:p>
              </p:txBody>
            </p:sp>
          </p:grpSp>
          <p:sp>
            <p:nvSpPr>
              <p:cNvPr id="57" name="とうきょうと">
                <a:extLst>
                  <a:ext uri="{FF2B5EF4-FFF2-40B4-BE49-F238E27FC236}">
                    <a16:creationId xmlns:a16="http://schemas.microsoft.com/office/drawing/2014/main" id="{12A9BDAB-0880-49AB-8583-D67F6627A8F0}"/>
                  </a:ext>
                </a:extLst>
              </p:cNvPr>
              <p:cNvSpPr txBox="1"/>
              <p:nvPr/>
            </p:nvSpPr>
            <p:spPr>
              <a:xfrm>
                <a:off x="4427005" y="2360357"/>
                <a:ext cx="1051464" cy="235793"/>
              </a:xfrm>
              <a:prstGeom prst="rect">
                <a:avLst/>
              </a:prstGeom>
              <a:noFill/>
            </p:spPr>
            <p:txBody>
              <a:bodyPr wrap="square" rtlCol="0">
                <a:spAutoFit/>
              </a:bodyPr>
              <a:lstStyle/>
              <a:p>
                <a:pPr algn="dist"/>
                <a:r>
                  <a:rPr kumimoji="1" lang="ja-JP" altLang="en-US" sz="1100" dirty="0">
                    <a:solidFill>
                      <a:schemeClr val="tx2">
                        <a:lumMod val="25000"/>
                      </a:schemeClr>
                    </a:solidFill>
                    <a:latin typeface="HGS創英角ﾎﾟｯﾌﾟ体" panose="040B0A00000000000000" pitchFamily="50" charset="-128"/>
                    <a:ea typeface="HGS創英角ﾎﾟｯﾌﾟ体" panose="040B0A00000000000000" pitchFamily="50" charset="-128"/>
                  </a:rPr>
                  <a:t>とうきょうと</a:t>
                </a:r>
              </a:p>
            </p:txBody>
          </p:sp>
          <p:sp>
            <p:nvSpPr>
              <p:cNvPr id="58" name="つ">
                <a:extLst>
                  <a:ext uri="{FF2B5EF4-FFF2-40B4-BE49-F238E27FC236}">
                    <a16:creationId xmlns:a16="http://schemas.microsoft.com/office/drawing/2014/main" id="{CB0D6521-2AB2-4A62-B293-14E9AA8EEAFF}"/>
                  </a:ext>
                </a:extLst>
              </p:cNvPr>
              <p:cNvSpPr txBox="1"/>
              <p:nvPr/>
            </p:nvSpPr>
            <p:spPr>
              <a:xfrm>
                <a:off x="5845638" y="2373359"/>
                <a:ext cx="308430" cy="235793"/>
              </a:xfrm>
              <a:prstGeom prst="rect">
                <a:avLst/>
              </a:prstGeom>
              <a:noFill/>
            </p:spPr>
            <p:txBody>
              <a:bodyPr wrap="square" rtlCol="0">
                <a:spAutoFit/>
              </a:bodyPr>
              <a:lstStyle/>
              <a:p>
                <a:pPr algn="dist"/>
                <a:r>
                  <a:rPr kumimoji="1" lang="ja-JP" altLang="en-US" sz="1100" dirty="0">
                    <a:solidFill>
                      <a:schemeClr val="tx2">
                        <a:lumMod val="25000"/>
                      </a:schemeClr>
                    </a:solidFill>
                    <a:latin typeface="HGS創英角ﾎﾟｯﾌﾟ体" panose="040B0A00000000000000" pitchFamily="50" charset="-128"/>
                    <a:ea typeface="HGS創英角ﾎﾟｯﾌﾟ体" panose="040B0A00000000000000" pitchFamily="50" charset="-128"/>
                  </a:rPr>
                  <a:t>つ</a:t>
                </a:r>
              </a:p>
            </p:txBody>
          </p:sp>
        </p:grpSp>
        <p:sp>
          <p:nvSpPr>
            <p:cNvPr id="52" name="じこく">
              <a:extLst>
                <a:ext uri="{FF2B5EF4-FFF2-40B4-BE49-F238E27FC236}">
                  <a16:creationId xmlns:a16="http://schemas.microsoft.com/office/drawing/2014/main" id="{A6E8B275-A0A9-439F-9242-BFDD707C26A7}"/>
                </a:ext>
              </a:extLst>
            </p:cNvPr>
            <p:cNvSpPr txBox="1"/>
            <p:nvPr/>
          </p:nvSpPr>
          <p:spPr>
            <a:xfrm>
              <a:off x="8843966" y="2361762"/>
              <a:ext cx="709937" cy="261610"/>
            </a:xfrm>
            <a:prstGeom prst="rect">
              <a:avLst/>
            </a:prstGeom>
            <a:noFill/>
          </p:spPr>
          <p:txBody>
            <a:bodyPr wrap="square" rtlCol="0">
              <a:spAutoFit/>
            </a:bodyPr>
            <a:lstStyle/>
            <a:p>
              <a:pPr algn="dist"/>
              <a:r>
                <a:rPr kumimoji="1" lang="ja-JP" altLang="en-US" sz="1100" dirty="0">
                  <a:solidFill>
                    <a:schemeClr val="tx2">
                      <a:lumMod val="25000"/>
                    </a:schemeClr>
                  </a:solidFill>
                  <a:latin typeface="HGS創英角ﾎﾟｯﾌﾟ体" panose="040B0A00000000000000" pitchFamily="50" charset="-128"/>
                  <a:ea typeface="HGS創英角ﾎﾟｯﾌﾟ体" panose="040B0A00000000000000" pitchFamily="50" charset="-128"/>
                </a:rPr>
                <a:t>じこく</a:t>
              </a:r>
            </a:p>
          </p:txBody>
        </p:sp>
      </p:grpSp>
      <p:pic>
        <p:nvPicPr>
          <p:cNvPr id="71" name="図 70">
            <a:extLst>
              <a:ext uri="{FF2B5EF4-FFF2-40B4-BE49-F238E27FC236}">
                <a16:creationId xmlns:a16="http://schemas.microsoft.com/office/drawing/2014/main" id="{F0EDC4C6-BD0B-4EFC-A5F7-D43D4580AE5E}"/>
              </a:ext>
            </a:extLst>
          </p:cNvPr>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336468" y="3362464"/>
            <a:ext cx="3503712" cy="2066643"/>
          </a:xfrm>
          <a:prstGeom prst="rect">
            <a:avLst/>
          </a:prstGeom>
        </p:spPr>
      </p:pic>
      <p:grpSp>
        <p:nvGrpSpPr>
          <p:cNvPr id="72" name="13分遅いよ">
            <a:extLst>
              <a:ext uri="{FF2B5EF4-FFF2-40B4-BE49-F238E27FC236}">
                <a16:creationId xmlns:a16="http://schemas.microsoft.com/office/drawing/2014/main" id="{1F51A55C-6A17-460B-9F92-93E1050FC613}"/>
              </a:ext>
            </a:extLst>
          </p:cNvPr>
          <p:cNvGrpSpPr/>
          <p:nvPr/>
        </p:nvGrpSpPr>
        <p:grpSpPr>
          <a:xfrm>
            <a:off x="578579" y="4398944"/>
            <a:ext cx="2238753" cy="580983"/>
            <a:chOff x="994574" y="2310003"/>
            <a:chExt cx="1990863" cy="580983"/>
          </a:xfrm>
        </p:grpSpPr>
        <p:sp>
          <p:nvSpPr>
            <p:cNvPr id="73" name="13分遅いよ">
              <a:extLst>
                <a:ext uri="{FF2B5EF4-FFF2-40B4-BE49-F238E27FC236}">
                  <a16:creationId xmlns:a16="http://schemas.microsoft.com/office/drawing/2014/main" id="{334623BF-F3F6-43AD-858D-410571C54CD8}"/>
                </a:ext>
              </a:extLst>
            </p:cNvPr>
            <p:cNvSpPr txBox="1"/>
            <p:nvPr/>
          </p:nvSpPr>
          <p:spPr>
            <a:xfrm>
              <a:off x="994574" y="2429321"/>
              <a:ext cx="1990863" cy="461665"/>
            </a:xfrm>
            <a:prstGeom prst="rect">
              <a:avLst/>
            </a:prstGeom>
            <a:noFill/>
          </p:spPr>
          <p:txBody>
            <a:bodyPr wrap="square" rtlCol="0">
              <a:spAutoFit/>
            </a:bodyPr>
            <a:lstStyle/>
            <a:p>
              <a:pPr marL="0" marR="0" lvl="0" indent="0" algn="dist" defTabSz="457200" rtl="0" eaLnBrk="1" fontAlgn="auto" latinLnBrk="0" hangingPunct="1">
                <a:lnSpc>
                  <a:spcPct val="100000"/>
                </a:lnSpc>
                <a:spcBef>
                  <a:spcPts val="0"/>
                </a:spcBef>
                <a:spcAft>
                  <a:spcPts val="0"/>
                </a:spcAft>
                <a:buClrTx/>
                <a:buSzTx/>
                <a:buFontTx/>
                <a:buNone/>
                <a:tabLst/>
                <a:defRPr/>
              </a:pPr>
              <a:r>
                <a:rPr kumimoji="1" lang="en-US" altLang="ja-JP" sz="2400" b="0" i="0" u="none" strike="noStrike" kern="1200" cap="none" spc="0" normalizeH="0" baseline="0" noProof="0" dirty="0">
                  <a:ln>
                    <a:noFill/>
                  </a:ln>
                  <a:solidFill>
                    <a:srgbClr val="76DBF4">
                      <a:lumMod val="25000"/>
                    </a:srgbClr>
                  </a:solidFill>
                  <a:effectLst/>
                  <a:uLnTx/>
                  <a:uFillTx/>
                  <a:latin typeface="HGS創英角ﾎﾟｯﾌﾟ体" panose="040B0A00000000000000" pitchFamily="50" charset="-128"/>
                  <a:ea typeface="HGS創英角ﾎﾟｯﾌﾟ体" panose="040B0A00000000000000" pitchFamily="50" charset="-128"/>
                  <a:cs typeface="+mn-cs"/>
                </a:rPr>
                <a:t>13</a:t>
              </a:r>
              <a:r>
                <a:rPr kumimoji="1" lang="ja-JP" altLang="en-US" sz="2400" b="0" i="0" u="none" strike="noStrike" kern="1200" cap="none" spc="0" normalizeH="0" baseline="0" noProof="0" dirty="0">
                  <a:ln>
                    <a:noFill/>
                  </a:ln>
                  <a:solidFill>
                    <a:srgbClr val="76DBF4">
                      <a:lumMod val="25000"/>
                    </a:srgbClr>
                  </a:solidFill>
                  <a:effectLst/>
                  <a:uLnTx/>
                  <a:uFillTx/>
                  <a:latin typeface="HGS創英角ﾎﾟｯﾌﾟ体" panose="040B0A00000000000000" pitchFamily="50" charset="-128"/>
                  <a:ea typeface="HGS創英角ﾎﾟｯﾌﾟ体" panose="040B0A00000000000000" pitchFamily="50" charset="-128"/>
                  <a:cs typeface="+mn-cs"/>
                </a:rPr>
                <a:t>分遅いよ。</a:t>
              </a:r>
            </a:p>
          </p:txBody>
        </p:sp>
        <p:sp>
          <p:nvSpPr>
            <p:cNvPr id="83" name="ふんおそ">
              <a:extLst>
                <a:ext uri="{FF2B5EF4-FFF2-40B4-BE49-F238E27FC236}">
                  <a16:creationId xmlns:a16="http://schemas.microsoft.com/office/drawing/2014/main" id="{2A5AF0E0-6672-4888-815B-736DD0C467C5}"/>
                </a:ext>
              </a:extLst>
            </p:cNvPr>
            <p:cNvSpPr txBox="1"/>
            <p:nvPr/>
          </p:nvSpPr>
          <p:spPr>
            <a:xfrm>
              <a:off x="1387768" y="2310003"/>
              <a:ext cx="719177" cy="261610"/>
            </a:xfrm>
            <a:prstGeom prst="rect">
              <a:avLst/>
            </a:prstGeom>
            <a:noFill/>
          </p:spPr>
          <p:txBody>
            <a:bodyPr wrap="square" rtlCol="0">
              <a:spAutoFit/>
            </a:bodyPr>
            <a:lstStyle/>
            <a:p>
              <a:pPr marL="0" marR="0" lvl="0" indent="0" algn="dist" defTabSz="457200" rtl="0" eaLnBrk="1" fontAlgn="auto" latinLnBrk="0" hangingPunct="1">
                <a:lnSpc>
                  <a:spcPct val="100000"/>
                </a:lnSpc>
                <a:spcBef>
                  <a:spcPts val="0"/>
                </a:spcBef>
                <a:spcAft>
                  <a:spcPts val="0"/>
                </a:spcAft>
                <a:buClrTx/>
                <a:buSzTx/>
                <a:buFontTx/>
                <a:buNone/>
                <a:tabLst/>
                <a:defRPr/>
              </a:pPr>
              <a:r>
                <a:rPr kumimoji="1" lang="ja-JP" altLang="en-US" sz="1050" b="0" i="0" u="none" strike="noStrike" kern="1200" cap="none" spc="0" normalizeH="0" baseline="0" noProof="0" dirty="0">
                  <a:ln>
                    <a:noFill/>
                  </a:ln>
                  <a:solidFill>
                    <a:srgbClr val="76DBF4">
                      <a:lumMod val="25000"/>
                    </a:srgbClr>
                  </a:solidFill>
                  <a:effectLst/>
                  <a:uLnTx/>
                  <a:uFillTx/>
                  <a:latin typeface="HGS創英角ﾎﾟｯﾌﾟ体" panose="040B0A00000000000000" pitchFamily="50" charset="-128"/>
                  <a:ea typeface="HGS創英角ﾎﾟｯﾌﾟ体" panose="040B0A00000000000000" pitchFamily="50" charset="-128"/>
                  <a:cs typeface="+mn-cs"/>
                </a:rPr>
                <a:t>ふんおそ</a:t>
              </a:r>
            </a:p>
          </p:txBody>
        </p:sp>
      </p:grpSp>
      <p:grpSp>
        <p:nvGrpSpPr>
          <p:cNvPr id="84" name="グループ化 83">
            <a:extLst>
              <a:ext uri="{FF2B5EF4-FFF2-40B4-BE49-F238E27FC236}">
                <a16:creationId xmlns:a16="http://schemas.microsoft.com/office/drawing/2014/main" id="{5711E76B-38D1-4B27-A1A5-6515F21B87E2}"/>
              </a:ext>
            </a:extLst>
          </p:cNvPr>
          <p:cNvGrpSpPr/>
          <p:nvPr/>
        </p:nvGrpSpPr>
        <p:grpSpPr>
          <a:xfrm>
            <a:off x="570698" y="3804847"/>
            <a:ext cx="2971870" cy="583288"/>
            <a:chOff x="578208" y="3225990"/>
            <a:chExt cx="2971870" cy="583288"/>
          </a:xfrm>
        </p:grpSpPr>
        <p:grpSp>
          <p:nvGrpSpPr>
            <p:cNvPr id="85" name="明治時代からブラシ・・・">
              <a:extLst>
                <a:ext uri="{FF2B5EF4-FFF2-40B4-BE49-F238E27FC236}">
                  <a16:creationId xmlns:a16="http://schemas.microsoft.com/office/drawing/2014/main" id="{109F3CA4-4248-4C37-821C-0F696E34F9F6}"/>
                </a:ext>
              </a:extLst>
            </p:cNvPr>
            <p:cNvGrpSpPr/>
            <p:nvPr/>
          </p:nvGrpSpPr>
          <p:grpSpPr>
            <a:xfrm>
              <a:off x="578208" y="3225990"/>
              <a:ext cx="2971870" cy="583288"/>
              <a:chOff x="994574" y="2307698"/>
              <a:chExt cx="3030759" cy="583288"/>
            </a:xfrm>
          </p:grpSpPr>
          <p:sp>
            <p:nvSpPr>
              <p:cNvPr id="87" name="全国平均と比べて">
                <a:extLst>
                  <a:ext uri="{FF2B5EF4-FFF2-40B4-BE49-F238E27FC236}">
                    <a16:creationId xmlns:a16="http://schemas.microsoft.com/office/drawing/2014/main" id="{28775DF0-77DF-4B65-A20B-993A5E6AC67A}"/>
                  </a:ext>
                </a:extLst>
              </p:cNvPr>
              <p:cNvSpPr txBox="1"/>
              <p:nvPr/>
            </p:nvSpPr>
            <p:spPr>
              <a:xfrm>
                <a:off x="994574" y="2429321"/>
                <a:ext cx="3030759" cy="461665"/>
              </a:xfrm>
              <a:prstGeom prst="rect">
                <a:avLst/>
              </a:prstGeom>
              <a:noFill/>
            </p:spPr>
            <p:txBody>
              <a:bodyPr wrap="square" rtlCol="0">
                <a:spAutoFit/>
              </a:bodyPr>
              <a:lstStyle/>
              <a:p>
                <a:pPr marL="0" marR="0" lvl="0" indent="0" algn="dist" defTabSz="457200" rtl="0" eaLnBrk="1" fontAlgn="auto" latinLnBrk="0" hangingPunct="1">
                  <a:lnSpc>
                    <a:spcPct val="100000"/>
                  </a:lnSpc>
                  <a:spcBef>
                    <a:spcPts val="0"/>
                  </a:spcBef>
                  <a:spcAft>
                    <a:spcPts val="0"/>
                  </a:spcAft>
                  <a:buClrTx/>
                  <a:buSzTx/>
                  <a:buFontTx/>
                  <a:buNone/>
                  <a:tabLst/>
                  <a:defRPr/>
                </a:pPr>
                <a:r>
                  <a:rPr kumimoji="1" lang="ja-JP" altLang="en-US" sz="2400" dirty="0">
                    <a:solidFill>
                      <a:srgbClr val="76DBF4">
                        <a:lumMod val="25000"/>
                      </a:srgbClr>
                    </a:solidFill>
                    <a:latin typeface="HGS創英角ﾎﾟｯﾌﾟ体" panose="040B0A00000000000000" pitchFamily="50" charset="-128"/>
                    <a:ea typeface="HGS創英角ﾎﾟｯﾌﾟ体" panose="040B0A00000000000000" pitchFamily="50" charset="-128"/>
                  </a:rPr>
                  <a:t>全国平均と比べて</a:t>
                </a:r>
                <a:endParaRPr kumimoji="1" lang="ja-JP" altLang="en-US" sz="2400" b="0" i="0" u="none" strike="noStrike" kern="1200" cap="none" spc="0" normalizeH="0" baseline="0" noProof="0" dirty="0">
                  <a:ln>
                    <a:noFill/>
                  </a:ln>
                  <a:solidFill>
                    <a:srgbClr val="76DBF4">
                      <a:lumMod val="25000"/>
                    </a:srgbClr>
                  </a:solidFill>
                  <a:effectLst/>
                  <a:uLnTx/>
                  <a:uFillTx/>
                  <a:latin typeface="HGS創英角ﾎﾟｯﾌﾟ体" panose="040B0A00000000000000" pitchFamily="50" charset="-128"/>
                  <a:ea typeface="HGS創英角ﾎﾟｯﾌﾟ体" panose="040B0A00000000000000" pitchFamily="50" charset="-128"/>
                  <a:cs typeface="+mn-cs"/>
                </a:endParaRPr>
              </a:p>
            </p:txBody>
          </p:sp>
          <p:sp>
            <p:nvSpPr>
              <p:cNvPr id="88" name="ぜんこくへいきん">
                <a:extLst>
                  <a:ext uri="{FF2B5EF4-FFF2-40B4-BE49-F238E27FC236}">
                    <a16:creationId xmlns:a16="http://schemas.microsoft.com/office/drawing/2014/main" id="{4EF8C817-E679-4101-8E85-B5FBD7E1E89E}"/>
                  </a:ext>
                </a:extLst>
              </p:cNvPr>
              <p:cNvSpPr txBox="1"/>
              <p:nvPr/>
            </p:nvSpPr>
            <p:spPr>
              <a:xfrm>
                <a:off x="1002612" y="2307698"/>
                <a:ext cx="1542095" cy="253916"/>
              </a:xfrm>
              <a:prstGeom prst="rect">
                <a:avLst/>
              </a:prstGeom>
              <a:noFill/>
            </p:spPr>
            <p:txBody>
              <a:bodyPr wrap="square" rtlCol="0">
                <a:spAutoFit/>
              </a:bodyPr>
              <a:lstStyle/>
              <a:p>
                <a:pPr marL="0" marR="0" lvl="0" indent="0" algn="dist" defTabSz="457200" rtl="0" eaLnBrk="1" fontAlgn="auto" latinLnBrk="0" hangingPunct="1">
                  <a:lnSpc>
                    <a:spcPct val="100000"/>
                  </a:lnSpc>
                  <a:spcBef>
                    <a:spcPts val="0"/>
                  </a:spcBef>
                  <a:spcAft>
                    <a:spcPts val="0"/>
                  </a:spcAft>
                  <a:buClrTx/>
                  <a:buSzTx/>
                  <a:buFontTx/>
                  <a:buNone/>
                  <a:tabLst/>
                  <a:defRPr/>
                </a:pPr>
                <a:r>
                  <a:rPr kumimoji="1" lang="ja-JP" altLang="en-US" sz="1050" b="0" i="0" u="none" strike="noStrike" kern="1200" cap="none" spc="0" normalizeH="0" baseline="0" noProof="0" dirty="0">
                    <a:ln>
                      <a:noFill/>
                    </a:ln>
                    <a:solidFill>
                      <a:srgbClr val="76DBF4">
                        <a:lumMod val="25000"/>
                      </a:srgbClr>
                    </a:solidFill>
                    <a:effectLst/>
                    <a:uLnTx/>
                    <a:uFillTx/>
                    <a:latin typeface="HGS創英角ﾎﾟｯﾌﾟ体" panose="040B0A00000000000000" pitchFamily="50" charset="-128"/>
                    <a:ea typeface="HGS創英角ﾎﾟｯﾌﾟ体" panose="040B0A00000000000000" pitchFamily="50" charset="-128"/>
                    <a:cs typeface="+mn-cs"/>
                  </a:rPr>
                  <a:t>ぜんこくへいきん</a:t>
                </a:r>
              </a:p>
            </p:txBody>
          </p:sp>
        </p:grpSp>
        <p:sp>
          <p:nvSpPr>
            <p:cNvPr id="86" name="くら">
              <a:extLst>
                <a:ext uri="{FF2B5EF4-FFF2-40B4-BE49-F238E27FC236}">
                  <a16:creationId xmlns:a16="http://schemas.microsoft.com/office/drawing/2014/main" id="{A573A406-40D6-4BEE-A88D-54F05CF800ED}"/>
                </a:ext>
              </a:extLst>
            </p:cNvPr>
            <p:cNvSpPr txBox="1"/>
            <p:nvPr/>
          </p:nvSpPr>
          <p:spPr>
            <a:xfrm>
              <a:off x="2345032" y="3229177"/>
              <a:ext cx="479811" cy="253916"/>
            </a:xfrm>
            <a:prstGeom prst="rect">
              <a:avLst/>
            </a:prstGeom>
            <a:noFill/>
          </p:spPr>
          <p:txBody>
            <a:bodyPr wrap="square" rtlCol="0">
              <a:spAutoFit/>
            </a:bodyPr>
            <a:lstStyle/>
            <a:p>
              <a:pPr marL="0" marR="0" lvl="0" indent="0" algn="dist" defTabSz="457200" rtl="0" eaLnBrk="1" fontAlgn="auto" latinLnBrk="0" hangingPunct="1">
                <a:lnSpc>
                  <a:spcPct val="100000"/>
                </a:lnSpc>
                <a:spcBef>
                  <a:spcPts val="0"/>
                </a:spcBef>
                <a:spcAft>
                  <a:spcPts val="0"/>
                </a:spcAft>
                <a:buClrTx/>
                <a:buSzTx/>
                <a:buFontTx/>
                <a:buNone/>
                <a:tabLst/>
                <a:defRPr/>
              </a:pPr>
              <a:r>
                <a:rPr kumimoji="1" lang="ja-JP" altLang="en-US" sz="1050" b="0" i="0" u="none" strike="noStrike" kern="1200" cap="none" spc="0" normalizeH="0" baseline="0" noProof="0" dirty="0">
                  <a:ln>
                    <a:noFill/>
                  </a:ln>
                  <a:solidFill>
                    <a:srgbClr val="76DBF4">
                      <a:lumMod val="25000"/>
                    </a:srgbClr>
                  </a:solidFill>
                  <a:effectLst/>
                  <a:uLnTx/>
                  <a:uFillTx/>
                  <a:latin typeface="HGS創英角ﾎﾟｯﾌﾟ体" panose="040B0A00000000000000" pitchFamily="50" charset="-128"/>
                  <a:ea typeface="HGS創英角ﾎﾟｯﾌﾟ体" panose="040B0A00000000000000" pitchFamily="50" charset="-128"/>
                  <a:cs typeface="+mn-cs"/>
                </a:rPr>
                <a:t>くら</a:t>
              </a:r>
            </a:p>
          </p:txBody>
        </p:sp>
      </p:grpSp>
      <p:pic>
        <p:nvPicPr>
          <p:cNvPr id="89" name="Picture 2" descr="寝るハムスターのキャラクター">
            <a:extLst>
              <a:ext uri="{FF2B5EF4-FFF2-40B4-BE49-F238E27FC236}">
                <a16:creationId xmlns:a16="http://schemas.microsoft.com/office/drawing/2014/main" id="{523DC40C-9AC5-49A2-85D5-12B6FDB0B1F1}"/>
              </a:ext>
            </a:extLst>
          </p:cNvPr>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9142946" y="3231908"/>
            <a:ext cx="1755921" cy="1824334"/>
          </a:xfrm>
          <a:prstGeom prst="rect">
            <a:avLst/>
          </a:prstGeom>
          <a:noFill/>
          <a:extLst>
            <a:ext uri="{909E8E84-426E-40DD-AFC4-6F175D3DCCD1}">
              <a14:hiddenFill xmlns:a14="http://schemas.microsoft.com/office/drawing/2010/main">
                <a:solidFill>
                  <a:srgbClr val="FFFFFF"/>
                </a:solidFill>
              </a14:hiddenFill>
            </a:ext>
          </a:extLst>
        </p:spPr>
      </p:pic>
      <p:grpSp>
        <p:nvGrpSpPr>
          <p:cNvPr id="90" name="寝る時間の平均時刻は、23時17分です。">
            <a:extLst>
              <a:ext uri="{FF2B5EF4-FFF2-40B4-BE49-F238E27FC236}">
                <a16:creationId xmlns:a16="http://schemas.microsoft.com/office/drawing/2014/main" id="{195689F4-D459-4C8D-8AC5-FE223CFB4A58}"/>
              </a:ext>
            </a:extLst>
          </p:cNvPr>
          <p:cNvGrpSpPr/>
          <p:nvPr/>
        </p:nvGrpSpPr>
        <p:grpSpPr>
          <a:xfrm>
            <a:off x="1709866" y="1464723"/>
            <a:ext cx="8773654" cy="755036"/>
            <a:chOff x="2279357" y="1464723"/>
            <a:chExt cx="8773654" cy="755036"/>
          </a:xfrm>
        </p:grpSpPr>
        <p:grpSp>
          <p:nvGrpSpPr>
            <p:cNvPr id="95" name="グループ化 94">
              <a:extLst>
                <a:ext uri="{FF2B5EF4-FFF2-40B4-BE49-F238E27FC236}">
                  <a16:creationId xmlns:a16="http://schemas.microsoft.com/office/drawing/2014/main" id="{2E61A0C5-9D1C-4019-9E81-1132F48D63F6}"/>
                </a:ext>
              </a:extLst>
            </p:cNvPr>
            <p:cNvGrpSpPr/>
            <p:nvPr/>
          </p:nvGrpSpPr>
          <p:grpSpPr>
            <a:xfrm>
              <a:off x="2279357" y="1464723"/>
              <a:ext cx="8773654" cy="755036"/>
              <a:chOff x="143124" y="1464723"/>
              <a:chExt cx="8773654" cy="755036"/>
            </a:xfrm>
          </p:grpSpPr>
          <p:grpSp>
            <p:nvGrpSpPr>
              <p:cNvPr id="98" name="大阪府の年平均・・・">
                <a:extLst>
                  <a:ext uri="{FF2B5EF4-FFF2-40B4-BE49-F238E27FC236}">
                    <a16:creationId xmlns:a16="http://schemas.microsoft.com/office/drawing/2014/main" id="{9E30DFF7-1E04-4109-B7C7-E2214C968C1B}"/>
                  </a:ext>
                </a:extLst>
              </p:cNvPr>
              <p:cNvGrpSpPr/>
              <p:nvPr/>
            </p:nvGrpSpPr>
            <p:grpSpPr>
              <a:xfrm>
                <a:off x="143124" y="1464723"/>
                <a:ext cx="8773654" cy="755036"/>
                <a:chOff x="171242" y="1361606"/>
                <a:chExt cx="8045021" cy="755036"/>
              </a:xfrm>
            </p:grpSpPr>
            <p:sp>
              <p:nvSpPr>
                <p:cNvPr id="100" name="寝る時間の平均時刻は、23時17分です。">
                  <a:extLst>
                    <a:ext uri="{FF2B5EF4-FFF2-40B4-BE49-F238E27FC236}">
                      <a16:creationId xmlns:a16="http://schemas.microsoft.com/office/drawing/2014/main" id="{658801A8-13C8-415F-A120-775B469B0343}"/>
                    </a:ext>
                  </a:extLst>
                </p:cNvPr>
                <p:cNvSpPr txBox="1"/>
                <p:nvPr/>
              </p:nvSpPr>
              <p:spPr>
                <a:xfrm>
                  <a:off x="171242" y="1531867"/>
                  <a:ext cx="8045021" cy="584775"/>
                </a:xfrm>
                <a:prstGeom prst="rect">
                  <a:avLst/>
                </a:prstGeom>
                <a:noFill/>
              </p:spPr>
              <p:txBody>
                <a:bodyPr wrap="square" rtlCol="0">
                  <a:spAutoFit/>
                </a:bodyPr>
                <a:lstStyle/>
                <a:p>
                  <a:pPr lvl="0" algn="dist"/>
                  <a:r>
                    <a:rPr kumimoji="1" lang="ja-JP" altLang="en-US" sz="3200" dirty="0">
                      <a:solidFill>
                        <a:schemeClr val="tx2">
                          <a:lumMod val="25000"/>
                        </a:schemeClr>
                      </a:solidFill>
                      <a:latin typeface="HGS創英角ﾎﾟｯﾌﾟ体" panose="040B0A00000000000000" pitchFamily="50" charset="-128"/>
                      <a:ea typeface="HGS創英角ﾎﾟｯﾌﾟ体" panose="040B0A00000000000000" pitchFamily="50" charset="-128"/>
                    </a:rPr>
                    <a:t>寝る時間の平均時刻は、</a:t>
                  </a:r>
                  <a:r>
                    <a:rPr kumimoji="1" lang="en-US" altLang="ja-JP" sz="3200" dirty="0">
                      <a:solidFill>
                        <a:schemeClr val="tx2">
                          <a:lumMod val="25000"/>
                        </a:schemeClr>
                      </a:solidFill>
                      <a:latin typeface="HGS創英角ﾎﾟｯﾌﾟ体" panose="040B0A00000000000000" pitchFamily="50" charset="-128"/>
                      <a:ea typeface="HGS創英角ﾎﾟｯﾌﾟ体" panose="040B0A00000000000000" pitchFamily="50" charset="-128"/>
                    </a:rPr>
                    <a:t>23</a:t>
                  </a:r>
                  <a:r>
                    <a:rPr kumimoji="1" lang="ja-JP" altLang="en-US" sz="3200" dirty="0">
                      <a:solidFill>
                        <a:schemeClr val="tx2">
                          <a:lumMod val="25000"/>
                        </a:schemeClr>
                      </a:solidFill>
                      <a:latin typeface="HGS創英角ﾎﾟｯﾌﾟ体" panose="040B0A00000000000000" pitchFamily="50" charset="-128"/>
                      <a:ea typeface="HGS創英角ﾎﾟｯﾌﾟ体" panose="040B0A00000000000000" pitchFamily="50" charset="-128"/>
                    </a:rPr>
                    <a:t>時</a:t>
                  </a:r>
                  <a:r>
                    <a:rPr kumimoji="1" lang="en-US" altLang="ja-JP" sz="3200" dirty="0">
                      <a:solidFill>
                        <a:schemeClr val="tx2">
                          <a:lumMod val="25000"/>
                        </a:schemeClr>
                      </a:solidFill>
                      <a:latin typeface="HGS創英角ﾎﾟｯﾌﾟ体" panose="040B0A00000000000000" pitchFamily="50" charset="-128"/>
                      <a:ea typeface="HGS創英角ﾎﾟｯﾌﾟ体" panose="040B0A00000000000000" pitchFamily="50" charset="-128"/>
                    </a:rPr>
                    <a:t>17</a:t>
                  </a:r>
                  <a:r>
                    <a:rPr kumimoji="1" lang="ja-JP" altLang="en-US" sz="3200" dirty="0">
                      <a:solidFill>
                        <a:schemeClr val="tx2">
                          <a:lumMod val="25000"/>
                        </a:schemeClr>
                      </a:solidFill>
                      <a:latin typeface="HGS創英角ﾎﾟｯﾌﾟ体" panose="040B0A00000000000000" pitchFamily="50" charset="-128"/>
                      <a:ea typeface="HGS創英角ﾎﾟｯﾌﾟ体" panose="040B0A00000000000000" pitchFamily="50" charset="-128"/>
                    </a:rPr>
                    <a:t>分です。</a:t>
                  </a:r>
                </a:p>
              </p:txBody>
            </p:sp>
            <p:sp>
              <p:nvSpPr>
                <p:cNvPr id="101" name="じかん">
                  <a:extLst>
                    <a:ext uri="{FF2B5EF4-FFF2-40B4-BE49-F238E27FC236}">
                      <a16:creationId xmlns:a16="http://schemas.microsoft.com/office/drawing/2014/main" id="{5309A323-028B-478F-A968-6B54E436C403}"/>
                    </a:ext>
                  </a:extLst>
                </p:cNvPr>
                <p:cNvSpPr txBox="1"/>
                <p:nvPr/>
              </p:nvSpPr>
              <p:spPr>
                <a:xfrm>
                  <a:off x="1131450" y="1369114"/>
                  <a:ext cx="845689" cy="307777"/>
                </a:xfrm>
                <a:prstGeom prst="rect">
                  <a:avLst/>
                </a:prstGeom>
                <a:noFill/>
              </p:spPr>
              <p:txBody>
                <a:bodyPr wrap="square" rtlCol="0">
                  <a:spAutoFit/>
                </a:bodyPr>
                <a:lstStyle/>
                <a:p>
                  <a:pPr algn="dist"/>
                  <a:r>
                    <a:rPr kumimoji="1" lang="ja-JP" altLang="en-US" sz="1400" dirty="0">
                      <a:solidFill>
                        <a:schemeClr val="tx2">
                          <a:lumMod val="25000"/>
                        </a:schemeClr>
                      </a:solidFill>
                      <a:latin typeface="HGS創英角ﾎﾟｯﾌﾟ体" panose="040B0A00000000000000" pitchFamily="50" charset="-128"/>
                      <a:ea typeface="HGS創英角ﾎﾟｯﾌﾟ体" panose="040B0A00000000000000" pitchFamily="50" charset="-128"/>
                    </a:rPr>
                    <a:t>じかん</a:t>
                  </a:r>
                </a:p>
              </p:txBody>
            </p:sp>
            <p:sp>
              <p:nvSpPr>
                <p:cNvPr id="102" name="ね">
                  <a:extLst>
                    <a:ext uri="{FF2B5EF4-FFF2-40B4-BE49-F238E27FC236}">
                      <a16:creationId xmlns:a16="http://schemas.microsoft.com/office/drawing/2014/main" id="{1515B4DE-68AB-415E-A58A-CD29716EA45C}"/>
                    </a:ext>
                  </a:extLst>
                </p:cNvPr>
                <p:cNvSpPr txBox="1"/>
                <p:nvPr/>
              </p:nvSpPr>
              <p:spPr>
                <a:xfrm>
                  <a:off x="265008" y="1361606"/>
                  <a:ext cx="347853" cy="307777"/>
                </a:xfrm>
                <a:prstGeom prst="rect">
                  <a:avLst/>
                </a:prstGeom>
                <a:noFill/>
              </p:spPr>
              <p:txBody>
                <a:bodyPr wrap="square" rtlCol="0">
                  <a:spAutoFit/>
                </a:bodyPr>
                <a:lstStyle/>
                <a:p>
                  <a:pPr algn="dist"/>
                  <a:r>
                    <a:rPr kumimoji="1" lang="ja-JP" altLang="en-US" sz="1400" dirty="0">
                      <a:solidFill>
                        <a:schemeClr val="tx2">
                          <a:lumMod val="25000"/>
                        </a:schemeClr>
                      </a:solidFill>
                      <a:latin typeface="HGS創英角ﾎﾟｯﾌﾟ体" panose="040B0A00000000000000" pitchFamily="50" charset="-128"/>
                      <a:ea typeface="HGS創英角ﾎﾟｯﾌﾟ体" panose="040B0A00000000000000" pitchFamily="50" charset="-128"/>
                    </a:rPr>
                    <a:t>ね</a:t>
                  </a:r>
                </a:p>
              </p:txBody>
            </p:sp>
          </p:grpSp>
          <p:sp>
            <p:nvSpPr>
              <p:cNvPr id="99" name="へいきんじこく">
                <a:extLst>
                  <a:ext uri="{FF2B5EF4-FFF2-40B4-BE49-F238E27FC236}">
                    <a16:creationId xmlns:a16="http://schemas.microsoft.com/office/drawing/2014/main" id="{BE1131ED-9A6E-4FAA-BE4F-AAA122784469}"/>
                  </a:ext>
                </a:extLst>
              </p:cNvPr>
              <p:cNvSpPr txBox="1"/>
              <p:nvPr/>
            </p:nvSpPr>
            <p:spPr>
              <a:xfrm>
                <a:off x="2491914" y="1464723"/>
                <a:ext cx="1957136" cy="307777"/>
              </a:xfrm>
              <a:prstGeom prst="rect">
                <a:avLst/>
              </a:prstGeom>
              <a:noFill/>
            </p:spPr>
            <p:txBody>
              <a:bodyPr wrap="square" rtlCol="0">
                <a:spAutoFit/>
              </a:bodyPr>
              <a:lstStyle/>
              <a:p>
                <a:pPr algn="dist"/>
                <a:r>
                  <a:rPr kumimoji="1" lang="ja-JP" altLang="en-US" sz="1400" dirty="0">
                    <a:solidFill>
                      <a:schemeClr val="tx2">
                        <a:lumMod val="25000"/>
                      </a:schemeClr>
                    </a:solidFill>
                    <a:latin typeface="HGS創英角ﾎﾟｯﾌﾟ体" panose="040B0A00000000000000" pitchFamily="50" charset="-128"/>
                    <a:ea typeface="HGS創英角ﾎﾟｯﾌﾟ体" panose="040B0A00000000000000" pitchFamily="50" charset="-128"/>
                  </a:rPr>
                  <a:t>へいきん　じ　こく</a:t>
                </a:r>
              </a:p>
            </p:txBody>
          </p:sp>
        </p:grpSp>
        <p:sp>
          <p:nvSpPr>
            <p:cNvPr id="96" name="じ">
              <a:extLst>
                <a:ext uri="{FF2B5EF4-FFF2-40B4-BE49-F238E27FC236}">
                  <a16:creationId xmlns:a16="http://schemas.microsoft.com/office/drawing/2014/main" id="{741DBDE3-05DF-430A-883C-DB1B2AE14950}"/>
                </a:ext>
              </a:extLst>
            </p:cNvPr>
            <p:cNvSpPr txBox="1"/>
            <p:nvPr/>
          </p:nvSpPr>
          <p:spPr>
            <a:xfrm>
              <a:off x="7943189" y="1472231"/>
              <a:ext cx="691078" cy="307777"/>
            </a:xfrm>
            <a:prstGeom prst="rect">
              <a:avLst/>
            </a:prstGeom>
            <a:noFill/>
          </p:spPr>
          <p:txBody>
            <a:bodyPr wrap="square" rtlCol="0">
              <a:spAutoFit/>
            </a:bodyPr>
            <a:lstStyle/>
            <a:p>
              <a:pPr algn="dist"/>
              <a:r>
                <a:rPr kumimoji="1" lang="ja-JP" altLang="en-US" sz="1400" dirty="0">
                  <a:solidFill>
                    <a:schemeClr val="tx2">
                      <a:lumMod val="25000"/>
                    </a:schemeClr>
                  </a:solidFill>
                  <a:latin typeface="HGS創英角ﾎﾟｯﾌﾟ体" panose="040B0A00000000000000" pitchFamily="50" charset="-128"/>
                  <a:ea typeface="HGS創英角ﾎﾟｯﾌﾟ体" panose="040B0A00000000000000" pitchFamily="50" charset="-128"/>
                </a:rPr>
                <a:t>じ</a:t>
              </a:r>
            </a:p>
          </p:txBody>
        </p:sp>
        <p:sp>
          <p:nvSpPr>
            <p:cNvPr id="97" name="ふん">
              <a:extLst>
                <a:ext uri="{FF2B5EF4-FFF2-40B4-BE49-F238E27FC236}">
                  <a16:creationId xmlns:a16="http://schemas.microsoft.com/office/drawing/2014/main" id="{7F492F59-B614-453B-A9D0-085FB998F1D5}"/>
                </a:ext>
              </a:extLst>
            </p:cNvPr>
            <p:cNvSpPr txBox="1"/>
            <p:nvPr/>
          </p:nvSpPr>
          <p:spPr>
            <a:xfrm>
              <a:off x="9067844" y="1472230"/>
              <a:ext cx="609600" cy="307777"/>
            </a:xfrm>
            <a:prstGeom prst="rect">
              <a:avLst/>
            </a:prstGeom>
            <a:noFill/>
          </p:spPr>
          <p:txBody>
            <a:bodyPr wrap="square" rtlCol="0">
              <a:spAutoFit/>
            </a:bodyPr>
            <a:lstStyle/>
            <a:p>
              <a:pPr algn="dist"/>
              <a:r>
                <a:rPr kumimoji="1" lang="ja-JP" altLang="en-US" sz="1400" dirty="0">
                  <a:solidFill>
                    <a:schemeClr val="tx2">
                      <a:lumMod val="25000"/>
                    </a:schemeClr>
                  </a:solidFill>
                  <a:latin typeface="HGS創英角ﾎﾟｯﾌﾟ体" panose="040B0A00000000000000" pitchFamily="50" charset="-128"/>
                  <a:ea typeface="HGS創英角ﾎﾟｯﾌﾟ体" panose="040B0A00000000000000" pitchFamily="50" charset="-128"/>
                </a:rPr>
                <a:t>ふん</a:t>
              </a:r>
            </a:p>
          </p:txBody>
        </p:sp>
      </p:grpSp>
      <p:graphicFrame>
        <p:nvGraphicFramePr>
          <p:cNvPr id="103" name="表 8">
            <a:extLst>
              <a:ext uri="{FF2B5EF4-FFF2-40B4-BE49-F238E27FC236}">
                <a16:creationId xmlns:a16="http://schemas.microsoft.com/office/drawing/2014/main" id="{C4D9A16B-E183-43AE-A2C3-01BB5C1562BB}"/>
              </a:ext>
            </a:extLst>
          </p:cNvPr>
          <p:cNvGraphicFramePr>
            <a:graphicFrameLocks noGrp="1"/>
          </p:cNvGraphicFramePr>
          <p:nvPr>
            <p:extLst>
              <p:ext uri="{D42A27DB-BD31-4B8C-83A1-F6EECF244321}">
                <p14:modId xmlns:p14="http://schemas.microsoft.com/office/powerpoint/2010/main" val="1013001610"/>
              </p:ext>
            </p:extLst>
          </p:nvPr>
        </p:nvGraphicFramePr>
        <p:xfrm>
          <a:off x="4125657" y="3025076"/>
          <a:ext cx="3940681" cy="3680460"/>
        </p:xfrm>
        <a:graphic>
          <a:graphicData uri="http://schemas.openxmlformats.org/drawingml/2006/table">
            <a:tbl>
              <a:tblPr firstRow="1" bandRow="1">
                <a:tableStyleId>{C4B1156A-380E-4F78-BDF5-A606A8083BF9}</a:tableStyleId>
              </a:tblPr>
              <a:tblGrid>
                <a:gridCol w="767711">
                  <a:extLst>
                    <a:ext uri="{9D8B030D-6E8A-4147-A177-3AD203B41FA5}">
                      <a16:colId xmlns:a16="http://schemas.microsoft.com/office/drawing/2014/main" val="2512700367"/>
                    </a:ext>
                  </a:extLst>
                </a:gridCol>
                <a:gridCol w="1762653">
                  <a:extLst>
                    <a:ext uri="{9D8B030D-6E8A-4147-A177-3AD203B41FA5}">
                      <a16:colId xmlns:a16="http://schemas.microsoft.com/office/drawing/2014/main" val="727876882"/>
                    </a:ext>
                  </a:extLst>
                </a:gridCol>
                <a:gridCol w="1410317">
                  <a:extLst>
                    <a:ext uri="{9D8B030D-6E8A-4147-A177-3AD203B41FA5}">
                      <a16:colId xmlns:a16="http://schemas.microsoft.com/office/drawing/2014/main" val="6839369"/>
                    </a:ext>
                  </a:extLst>
                </a:gridCol>
              </a:tblGrid>
              <a:tr h="370840">
                <a:tc>
                  <a:txBody>
                    <a:bodyPr/>
                    <a:lstStyle/>
                    <a:p>
                      <a:pPr algn="ctr"/>
                      <a:r>
                        <a:rPr kumimoji="1" lang="ja-JP" altLang="en-US" sz="1050" b="0" dirty="0">
                          <a:latin typeface="BIZ UDPゴシック" panose="020B0400000000000000" pitchFamily="50" charset="-128"/>
                          <a:ea typeface="BIZ UDPゴシック" panose="020B0400000000000000" pitchFamily="50" charset="-128"/>
                        </a:rPr>
                        <a:t>じゅんい</a:t>
                      </a:r>
                      <a:endParaRPr kumimoji="1" lang="en-US" altLang="ja-JP" sz="1050" b="0" dirty="0">
                        <a:latin typeface="BIZ UDPゴシック" panose="020B0400000000000000" pitchFamily="50" charset="-128"/>
                        <a:ea typeface="BIZ UDPゴシック" panose="020B0400000000000000" pitchFamily="50" charset="-128"/>
                      </a:endParaRPr>
                    </a:p>
                    <a:p>
                      <a:pPr algn="ctr"/>
                      <a:r>
                        <a:rPr kumimoji="1" lang="ja-JP" altLang="en-US" b="0" dirty="0">
                          <a:latin typeface="BIZ UDPゴシック" panose="020B0400000000000000" pitchFamily="50" charset="-128"/>
                          <a:ea typeface="BIZ UDPゴシック" panose="020B0400000000000000" pitchFamily="50" charset="-128"/>
                        </a:rPr>
                        <a:t>順位</a:t>
                      </a:r>
                    </a:p>
                  </a:txBody>
                  <a:tcPr/>
                </a:tc>
                <a:tc>
                  <a:txBody>
                    <a:bodyPr/>
                    <a:lstStyle/>
                    <a:p>
                      <a:pPr algn="ctr"/>
                      <a:r>
                        <a:rPr kumimoji="1" lang="ja-JP" altLang="en-US" sz="1050" b="0" dirty="0">
                          <a:latin typeface="BIZ UDPゴシック" panose="020B0400000000000000" pitchFamily="50" charset="-128"/>
                          <a:ea typeface="BIZ UDPゴシック" panose="020B0400000000000000" pitchFamily="50" charset="-128"/>
                        </a:rPr>
                        <a:t>とどうふけんめい</a:t>
                      </a:r>
                      <a:endParaRPr kumimoji="1" lang="en-US" altLang="ja-JP" sz="1050" b="0" dirty="0">
                        <a:latin typeface="BIZ UDPゴシック" panose="020B0400000000000000" pitchFamily="50" charset="-128"/>
                        <a:ea typeface="BIZ UDPゴシック" panose="020B0400000000000000" pitchFamily="50" charset="-128"/>
                      </a:endParaRPr>
                    </a:p>
                    <a:p>
                      <a:pPr algn="ctr"/>
                      <a:r>
                        <a:rPr kumimoji="1" lang="ja-JP" altLang="en-US" b="0" dirty="0">
                          <a:latin typeface="BIZ UDPゴシック" panose="020B0400000000000000" pitchFamily="50" charset="-128"/>
                          <a:ea typeface="BIZ UDPゴシック" panose="020B0400000000000000" pitchFamily="50" charset="-128"/>
                        </a:rPr>
                        <a:t>都道府県名</a:t>
                      </a:r>
                    </a:p>
                  </a:txBody>
                  <a:tcPr/>
                </a:tc>
                <a:tc>
                  <a:txBody>
                    <a:bodyPr/>
                    <a:lstStyle/>
                    <a:p>
                      <a:pPr algn="ctr"/>
                      <a:r>
                        <a:rPr kumimoji="1" lang="ja-JP" altLang="en-US" sz="1050" b="0" dirty="0">
                          <a:latin typeface="BIZ UDPゴシック" panose="020B0400000000000000" pitchFamily="50" charset="-128"/>
                          <a:ea typeface="BIZ UDPゴシック" panose="020B0400000000000000" pitchFamily="50" charset="-128"/>
                        </a:rPr>
                        <a:t>へいきんじこく</a:t>
                      </a:r>
                      <a:endParaRPr kumimoji="1" lang="en-US" altLang="ja-JP" sz="1050" b="0" dirty="0">
                        <a:latin typeface="BIZ UDPゴシック" panose="020B0400000000000000" pitchFamily="50" charset="-128"/>
                        <a:ea typeface="BIZ UDPゴシック" panose="020B0400000000000000" pitchFamily="50" charset="-128"/>
                      </a:endParaRPr>
                    </a:p>
                    <a:p>
                      <a:pPr algn="ctr"/>
                      <a:r>
                        <a:rPr kumimoji="1" lang="ja-JP" altLang="en-US" b="0" dirty="0">
                          <a:latin typeface="BIZ UDPゴシック" panose="020B0400000000000000" pitchFamily="50" charset="-128"/>
                          <a:ea typeface="BIZ UDPゴシック" panose="020B0400000000000000" pitchFamily="50" charset="-128"/>
                        </a:rPr>
                        <a:t>平均時刻</a:t>
                      </a:r>
                    </a:p>
                  </a:txBody>
                  <a:tcPr/>
                </a:tc>
                <a:extLst>
                  <a:ext uri="{0D108BD9-81ED-4DB2-BD59-A6C34878D82A}">
                    <a16:rowId xmlns:a16="http://schemas.microsoft.com/office/drawing/2014/main" val="3460677837"/>
                  </a:ext>
                </a:extLst>
              </a:tr>
              <a:tr h="370840">
                <a:tc>
                  <a:txBody>
                    <a:bodyPr/>
                    <a:lstStyle/>
                    <a:p>
                      <a:pPr algn="ctr">
                        <a:lnSpc>
                          <a:spcPct val="150000"/>
                        </a:lnSpc>
                      </a:pPr>
                      <a:endParaRPr kumimoji="1" lang="ja-JP" altLang="en-US" b="0" dirty="0">
                        <a:latin typeface="BIZ UDPゴシック" panose="020B0400000000000000" pitchFamily="50" charset="-128"/>
                        <a:ea typeface="BIZ UDPゴシック" panose="020B0400000000000000" pitchFamily="50" charset="-128"/>
                      </a:endParaRPr>
                    </a:p>
                  </a:txBody>
                  <a:tcPr/>
                </a:tc>
                <a:tc>
                  <a:txBody>
                    <a:bodyPr/>
                    <a:lstStyle/>
                    <a:p>
                      <a:pPr algn="ctr"/>
                      <a:r>
                        <a:rPr kumimoji="1" lang="ja-JP" altLang="en-US" sz="1050" b="0" dirty="0">
                          <a:latin typeface="BIZ UDPゴシック" panose="020B0400000000000000" pitchFamily="50" charset="-128"/>
                          <a:ea typeface="BIZ UDPゴシック" panose="020B0400000000000000" pitchFamily="50" charset="-128"/>
                        </a:rPr>
                        <a:t>ぜんこくへいきん</a:t>
                      </a:r>
                      <a:endParaRPr kumimoji="1" lang="en-US" altLang="ja-JP" sz="1050" b="0" dirty="0">
                        <a:latin typeface="BIZ UDPゴシック" panose="020B0400000000000000" pitchFamily="50" charset="-128"/>
                        <a:ea typeface="BIZ UDPゴシック" panose="020B0400000000000000" pitchFamily="50" charset="-128"/>
                      </a:endParaRPr>
                    </a:p>
                    <a:p>
                      <a:pPr algn="ctr"/>
                      <a:r>
                        <a:rPr kumimoji="1" lang="ja-JP" altLang="en-US" b="0" dirty="0">
                          <a:latin typeface="BIZ UDPゴシック" panose="020B0400000000000000" pitchFamily="50" charset="-128"/>
                          <a:ea typeface="BIZ UDPゴシック" panose="020B0400000000000000" pitchFamily="50" charset="-128"/>
                        </a:rPr>
                        <a:t>全国平均</a:t>
                      </a:r>
                    </a:p>
                  </a:txBody>
                  <a:tcPr/>
                </a:tc>
                <a:tc>
                  <a:txBody>
                    <a:bodyPr/>
                    <a:lstStyle/>
                    <a:p>
                      <a:pPr algn="ctr">
                        <a:lnSpc>
                          <a:spcPct val="150000"/>
                        </a:lnSpc>
                      </a:pPr>
                      <a:r>
                        <a:rPr kumimoji="1" lang="en-US" altLang="ja-JP" b="0" dirty="0">
                          <a:latin typeface="BIZ UDPゴシック" panose="020B0400000000000000" pitchFamily="50" charset="-128"/>
                          <a:ea typeface="BIZ UDPゴシック" panose="020B0400000000000000" pitchFamily="50" charset="-128"/>
                        </a:rPr>
                        <a:t>23</a:t>
                      </a:r>
                      <a:r>
                        <a:rPr kumimoji="1" lang="ja-JP" altLang="en-US" b="0" dirty="0">
                          <a:latin typeface="BIZ UDPゴシック" panose="020B0400000000000000" pitchFamily="50" charset="-128"/>
                          <a:ea typeface="BIZ UDPゴシック" panose="020B0400000000000000" pitchFamily="50" charset="-128"/>
                        </a:rPr>
                        <a:t>：</a:t>
                      </a:r>
                      <a:r>
                        <a:rPr kumimoji="1" lang="en-US" altLang="ja-JP" b="0" dirty="0">
                          <a:latin typeface="BIZ UDPゴシック" panose="020B0400000000000000" pitchFamily="50" charset="-128"/>
                          <a:ea typeface="BIZ UDPゴシック" panose="020B0400000000000000" pitchFamily="50" charset="-128"/>
                        </a:rPr>
                        <a:t>04</a:t>
                      </a:r>
                      <a:endParaRPr kumimoji="1" lang="ja-JP" altLang="en-US" b="0" dirty="0">
                        <a:latin typeface="BIZ UDPゴシック" panose="020B0400000000000000" pitchFamily="50" charset="-128"/>
                        <a:ea typeface="BIZ UDPゴシック" panose="020B0400000000000000" pitchFamily="50" charset="-128"/>
                      </a:endParaRPr>
                    </a:p>
                  </a:txBody>
                  <a:tcPr/>
                </a:tc>
                <a:extLst>
                  <a:ext uri="{0D108BD9-81ED-4DB2-BD59-A6C34878D82A}">
                    <a16:rowId xmlns:a16="http://schemas.microsoft.com/office/drawing/2014/main" val="475939867"/>
                  </a:ext>
                </a:extLst>
              </a:tr>
              <a:tr h="370840">
                <a:tc>
                  <a:txBody>
                    <a:bodyPr/>
                    <a:lstStyle/>
                    <a:p>
                      <a:pPr algn="ctr">
                        <a:lnSpc>
                          <a:spcPct val="150000"/>
                        </a:lnSpc>
                      </a:pPr>
                      <a:r>
                        <a:rPr kumimoji="1" lang="ja-JP" altLang="en-US" dirty="0">
                          <a:latin typeface="BIZ UDPゴシック" panose="020B0400000000000000" pitchFamily="50" charset="-128"/>
                          <a:ea typeface="BIZ UDPゴシック" panose="020B0400000000000000" pitchFamily="50" charset="-128"/>
                        </a:rPr>
                        <a:t>１</a:t>
                      </a:r>
                    </a:p>
                  </a:txBody>
                  <a:tcPr/>
                </a:tc>
                <a:tc>
                  <a:txBody>
                    <a:bodyPr/>
                    <a:lstStyle/>
                    <a:p>
                      <a:pPr algn="ctr"/>
                      <a:r>
                        <a:rPr kumimoji="1" lang="ja-JP" altLang="en-US" sz="1050" dirty="0">
                          <a:latin typeface="BIZ UDPゴシック" panose="020B0400000000000000" pitchFamily="50" charset="-128"/>
                          <a:ea typeface="BIZ UDPゴシック" panose="020B0400000000000000" pitchFamily="50" charset="-128"/>
                        </a:rPr>
                        <a:t>とうきょうと</a:t>
                      </a:r>
                      <a:endParaRPr kumimoji="1" lang="en-US" altLang="ja-JP" sz="1050" dirty="0">
                        <a:latin typeface="BIZ UDPゴシック" panose="020B0400000000000000" pitchFamily="50" charset="-128"/>
                        <a:ea typeface="BIZ UDPゴシック" panose="020B0400000000000000" pitchFamily="50" charset="-128"/>
                      </a:endParaRPr>
                    </a:p>
                    <a:p>
                      <a:pPr algn="ctr"/>
                      <a:r>
                        <a:rPr kumimoji="1" lang="ja-JP" altLang="en-US" dirty="0">
                          <a:latin typeface="BIZ UDPゴシック" panose="020B0400000000000000" pitchFamily="50" charset="-128"/>
                          <a:ea typeface="BIZ UDPゴシック" panose="020B0400000000000000" pitchFamily="50" charset="-128"/>
                        </a:rPr>
                        <a:t>東京都</a:t>
                      </a:r>
                    </a:p>
                  </a:txBody>
                  <a:tcPr/>
                </a:tc>
                <a:tc>
                  <a:txBody>
                    <a:bodyPr/>
                    <a:lstStyle/>
                    <a:p>
                      <a:pPr algn="ctr">
                        <a:lnSpc>
                          <a:spcPct val="150000"/>
                        </a:lnSpc>
                      </a:pPr>
                      <a:r>
                        <a:rPr kumimoji="1" lang="en-US" altLang="ja-JP" dirty="0">
                          <a:latin typeface="BIZ UDPゴシック" panose="020B0400000000000000" pitchFamily="50" charset="-128"/>
                          <a:ea typeface="BIZ UDPゴシック" panose="020B0400000000000000" pitchFamily="50" charset="-128"/>
                        </a:rPr>
                        <a:t>23</a:t>
                      </a:r>
                      <a:r>
                        <a:rPr kumimoji="1" lang="ja-JP" altLang="en-US" dirty="0">
                          <a:latin typeface="BIZ UDPゴシック" panose="020B0400000000000000" pitchFamily="50" charset="-128"/>
                          <a:ea typeface="BIZ UDPゴシック" panose="020B0400000000000000" pitchFamily="50" charset="-128"/>
                        </a:rPr>
                        <a:t>：</a:t>
                      </a:r>
                      <a:r>
                        <a:rPr kumimoji="1" lang="en-US" altLang="ja-JP" dirty="0">
                          <a:latin typeface="BIZ UDPゴシック" panose="020B0400000000000000" pitchFamily="50" charset="-128"/>
                          <a:ea typeface="BIZ UDPゴシック" panose="020B0400000000000000" pitchFamily="50" charset="-128"/>
                        </a:rPr>
                        <a:t>39</a:t>
                      </a:r>
                      <a:endParaRPr kumimoji="1" lang="ja-JP" altLang="en-US" dirty="0">
                        <a:latin typeface="BIZ UDPゴシック" panose="020B0400000000000000" pitchFamily="50" charset="-128"/>
                        <a:ea typeface="BIZ UDPゴシック" panose="020B0400000000000000" pitchFamily="50" charset="-128"/>
                      </a:endParaRPr>
                    </a:p>
                  </a:txBody>
                  <a:tcPr/>
                </a:tc>
                <a:extLst>
                  <a:ext uri="{0D108BD9-81ED-4DB2-BD59-A6C34878D82A}">
                    <a16:rowId xmlns:a16="http://schemas.microsoft.com/office/drawing/2014/main" val="1798104900"/>
                  </a:ext>
                </a:extLst>
              </a:tr>
              <a:tr h="370840">
                <a:tc>
                  <a:txBody>
                    <a:bodyPr/>
                    <a:lstStyle/>
                    <a:p>
                      <a:pPr algn="ctr">
                        <a:lnSpc>
                          <a:spcPct val="150000"/>
                        </a:lnSpc>
                      </a:pPr>
                      <a:r>
                        <a:rPr kumimoji="1" lang="ja-JP" altLang="en-US" sz="1800" b="1" dirty="0">
                          <a:highlight>
                            <a:srgbClr val="FFFF00"/>
                          </a:highlight>
                          <a:latin typeface="BIZ UDPゴシック" panose="020B0400000000000000" pitchFamily="50" charset="-128"/>
                          <a:ea typeface="BIZ UDPゴシック" panose="020B0400000000000000" pitchFamily="50" charset="-128"/>
                        </a:rPr>
                        <a:t>２</a:t>
                      </a:r>
                    </a:p>
                  </a:txBody>
                  <a:tcPr>
                    <a:solidFill>
                      <a:srgbClr val="FFFF00"/>
                    </a:solidFill>
                  </a:tcPr>
                </a:tc>
                <a:tc>
                  <a:txBody>
                    <a:bodyPr/>
                    <a:lstStyle/>
                    <a:p>
                      <a:pPr algn="ctr"/>
                      <a:r>
                        <a:rPr kumimoji="1" lang="ja-JP" altLang="en-US" sz="1050" b="1" dirty="0">
                          <a:highlight>
                            <a:srgbClr val="FFFF00"/>
                          </a:highlight>
                          <a:latin typeface="BIZ UDPゴシック" panose="020B0400000000000000" pitchFamily="50" charset="-128"/>
                          <a:ea typeface="BIZ UDPゴシック" panose="020B0400000000000000" pitchFamily="50" charset="-128"/>
                        </a:rPr>
                        <a:t>おおさかふ</a:t>
                      </a:r>
                      <a:endParaRPr kumimoji="1" lang="en-US" altLang="ja-JP" sz="1050" b="1" dirty="0">
                        <a:highlight>
                          <a:srgbClr val="FFFF00"/>
                        </a:highlight>
                        <a:latin typeface="BIZ UDPゴシック" panose="020B0400000000000000" pitchFamily="50" charset="-128"/>
                        <a:ea typeface="BIZ UDPゴシック" panose="020B0400000000000000" pitchFamily="50" charset="-128"/>
                      </a:endParaRPr>
                    </a:p>
                    <a:p>
                      <a:pPr algn="ctr"/>
                      <a:r>
                        <a:rPr kumimoji="1" lang="ja-JP" altLang="en-US" sz="1800" b="1" dirty="0">
                          <a:highlight>
                            <a:srgbClr val="FFFF00"/>
                          </a:highlight>
                          <a:latin typeface="BIZ UDPゴシック" panose="020B0400000000000000" pitchFamily="50" charset="-128"/>
                          <a:ea typeface="BIZ UDPゴシック" panose="020B0400000000000000" pitchFamily="50" charset="-128"/>
                        </a:rPr>
                        <a:t>大阪府</a:t>
                      </a:r>
                    </a:p>
                  </a:txBody>
                  <a:tcPr>
                    <a:solidFill>
                      <a:srgbClr val="FFFF00"/>
                    </a:solidFill>
                  </a:tcPr>
                </a:tc>
                <a:tc>
                  <a:txBody>
                    <a:bodyPr/>
                    <a:lstStyle/>
                    <a:p>
                      <a:pPr algn="ctr">
                        <a:lnSpc>
                          <a:spcPct val="150000"/>
                        </a:lnSpc>
                      </a:pPr>
                      <a:r>
                        <a:rPr kumimoji="1" lang="en-US" altLang="ja-JP" b="1" dirty="0">
                          <a:highlight>
                            <a:srgbClr val="FFFF00"/>
                          </a:highlight>
                          <a:latin typeface="BIZ UDPゴシック" panose="020B0400000000000000" pitchFamily="50" charset="-128"/>
                          <a:ea typeface="BIZ UDPゴシック" panose="020B0400000000000000" pitchFamily="50" charset="-128"/>
                        </a:rPr>
                        <a:t>23</a:t>
                      </a:r>
                      <a:r>
                        <a:rPr kumimoji="1" lang="ja-JP" altLang="en-US" b="1" dirty="0">
                          <a:highlight>
                            <a:srgbClr val="FFFF00"/>
                          </a:highlight>
                          <a:latin typeface="BIZ UDPゴシック" panose="020B0400000000000000" pitchFamily="50" charset="-128"/>
                          <a:ea typeface="BIZ UDPゴシック" panose="020B0400000000000000" pitchFamily="50" charset="-128"/>
                        </a:rPr>
                        <a:t>：</a:t>
                      </a:r>
                      <a:r>
                        <a:rPr kumimoji="1" lang="en-US" altLang="ja-JP" b="1" dirty="0">
                          <a:highlight>
                            <a:srgbClr val="FFFF00"/>
                          </a:highlight>
                          <a:latin typeface="BIZ UDPゴシック" panose="020B0400000000000000" pitchFamily="50" charset="-128"/>
                          <a:ea typeface="BIZ UDPゴシック" panose="020B0400000000000000" pitchFamily="50" charset="-128"/>
                        </a:rPr>
                        <a:t>17</a:t>
                      </a:r>
                      <a:endParaRPr kumimoji="1" lang="ja-JP" altLang="en-US" b="1" dirty="0">
                        <a:highlight>
                          <a:srgbClr val="FFFF00"/>
                        </a:highlight>
                        <a:latin typeface="BIZ UDPゴシック" panose="020B0400000000000000" pitchFamily="50" charset="-128"/>
                        <a:ea typeface="BIZ UDPゴシック" panose="020B0400000000000000" pitchFamily="50" charset="-128"/>
                      </a:endParaRPr>
                    </a:p>
                  </a:txBody>
                  <a:tcPr>
                    <a:solidFill>
                      <a:srgbClr val="FFFF00"/>
                    </a:solidFill>
                  </a:tcPr>
                </a:tc>
                <a:extLst>
                  <a:ext uri="{0D108BD9-81ED-4DB2-BD59-A6C34878D82A}">
                    <a16:rowId xmlns:a16="http://schemas.microsoft.com/office/drawing/2014/main" val="1256099509"/>
                  </a:ext>
                </a:extLst>
              </a:tr>
              <a:tr h="370840">
                <a:tc>
                  <a:txBody>
                    <a:bodyPr/>
                    <a:lstStyle/>
                    <a:p>
                      <a:pPr algn="ctr">
                        <a:lnSpc>
                          <a:spcPct val="150000"/>
                        </a:lnSpc>
                      </a:pPr>
                      <a:r>
                        <a:rPr kumimoji="1" lang="ja-JP" altLang="en-US" dirty="0">
                          <a:latin typeface="BIZ UDPゴシック" panose="020B0400000000000000" pitchFamily="50" charset="-128"/>
                          <a:ea typeface="BIZ UDPゴシック" panose="020B0400000000000000" pitchFamily="50" charset="-128"/>
                        </a:rPr>
                        <a:t>３</a:t>
                      </a:r>
                    </a:p>
                  </a:txBody>
                  <a:tcPr/>
                </a:tc>
                <a:tc>
                  <a:txBody>
                    <a:bodyPr/>
                    <a:lstStyle/>
                    <a:p>
                      <a:pPr algn="ctr"/>
                      <a:r>
                        <a:rPr kumimoji="1" lang="ja-JP" altLang="en-US" sz="1050" dirty="0">
                          <a:latin typeface="BIZ UDPゴシック" panose="020B0400000000000000" pitchFamily="50" charset="-128"/>
                          <a:ea typeface="BIZ UDPゴシック" panose="020B0400000000000000" pitchFamily="50" charset="-128"/>
                        </a:rPr>
                        <a:t>かながわけん</a:t>
                      </a:r>
                      <a:endParaRPr kumimoji="1" lang="en-US" altLang="ja-JP" sz="1050" dirty="0">
                        <a:latin typeface="BIZ UDPゴシック" panose="020B0400000000000000" pitchFamily="50" charset="-128"/>
                        <a:ea typeface="BIZ UDPゴシック" panose="020B0400000000000000" pitchFamily="50" charset="-128"/>
                      </a:endParaRPr>
                    </a:p>
                    <a:p>
                      <a:pPr algn="ctr"/>
                      <a:r>
                        <a:rPr kumimoji="1" lang="ja-JP" altLang="en-US" dirty="0">
                          <a:latin typeface="BIZ UDPゴシック" panose="020B0400000000000000" pitchFamily="50" charset="-128"/>
                          <a:ea typeface="BIZ UDPゴシック" panose="020B0400000000000000" pitchFamily="50" charset="-128"/>
                        </a:rPr>
                        <a:t>神奈川県</a:t>
                      </a:r>
                    </a:p>
                  </a:txBody>
                  <a:tcPr/>
                </a:tc>
                <a:tc>
                  <a:txBody>
                    <a:bodyPr/>
                    <a:lstStyle/>
                    <a:p>
                      <a:pPr algn="ctr">
                        <a:lnSpc>
                          <a:spcPct val="150000"/>
                        </a:lnSpc>
                      </a:pPr>
                      <a:r>
                        <a:rPr kumimoji="1" lang="en-US" altLang="ja-JP" dirty="0">
                          <a:latin typeface="BIZ UDPゴシック" panose="020B0400000000000000" pitchFamily="50" charset="-128"/>
                          <a:ea typeface="BIZ UDPゴシック" panose="020B0400000000000000" pitchFamily="50" charset="-128"/>
                        </a:rPr>
                        <a:t>23</a:t>
                      </a:r>
                      <a:r>
                        <a:rPr kumimoji="1" lang="ja-JP" altLang="en-US" dirty="0">
                          <a:latin typeface="BIZ UDPゴシック" panose="020B0400000000000000" pitchFamily="50" charset="-128"/>
                          <a:ea typeface="BIZ UDPゴシック" panose="020B0400000000000000" pitchFamily="50" charset="-128"/>
                        </a:rPr>
                        <a:t>：</a:t>
                      </a:r>
                      <a:r>
                        <a:rPr kumimoji="1" lang="en-US" altLang="ja-JP" dirty="0">
                          <a:latin typeface="BIZ UDPゴシック" panose="020B0400000000000000" pitchFamily="50" charset="-128"/>
                          <a:ea typeface="BIZ UDPゴシック" panose="020B0400000000000000" pitchFamily="50" charset="-128"/>
                        </a:rPr>
                        <a:t>14</a:t>
                      </a:r>
                      <a:endParaRPr kumimoji="1" lang="ja-JP" altLang="en-US" dirty="0">
                        <a:latin typeface="BIZ UDPゴシック" panose="020B0400000000000000" pitchFamily="50" charset="-128"/>
                        <a:ea typeface="BIZ UDPゴシック" panose="020B0400000000000000" pitchFamily="50" charset="-128"/>
                      </a:endParaRPr>
                    </a:p>
                  </a:txBody>
                  <a:tcPr/>
                </a:tc>
                <a:extLst>
                  <a:ext uri="{0D108BD9-81ED-4DB2-BD59-A6C34878D82A}">
                    <a16:rowId xmlns:a16="http://schemas.microsoft.com/office/drawing/2014/main" val="1870190815"/>
                  </a:ext>
                </a:extLst>
              </a:tr>
              <a:tr h="370840">
                <a:tc>
                  <a:txBody>
                    <a:bodyPr/>
                    <a:lstStyle/>
                    <a:p>
                      <a:pPr algn="ctr">
                        <a:lnSpc>
                          <a:spcPct val="150000"/>
                        </a:lnSpc>
                      </a:pPr>
                      <a:r>
                        <a:rPr kumimoji="1" lang="ja-JP" altLang="en-US" dirty="0">
                          <a:latin typeface="BIZ UDPゴシック" panose="020B0400000000000000" pitchFamily="50" charset="-128"/>
                          <a:ea typeface="BIZ UDPゴシック" panose="020B0400000000000000" pitchFamily="50" charset="-128"/>
                        </a:rPr>
                        <a:t>４</a:t>
                      </a:r>
                    </a:p>
                  </a:txBody>
                  <a:tcPr/>
                </a:tc>
                <a:tc>
                  <a:txBody>
                    <a:bodyPr/>
                    <a:lstStyle/>
                    <a:p>
                      <a:pPr algn="ctr"/>
                      <a:r>
                        <a:rPr kumimoji="1" lang="ja-JP" altLang="en-US" sz="1050" dirty="0">
                          <a:latin typeface="BIZ UDPゴシック" panose="020B0400000000000000" pitchFamily="50" charset="-128"/>
                          <a:ea typeface="BIZ UDPゴシック" panose="020B0400000000000000" pitchFamily="50" charset="-128"/>
                        </a:rPr>
                        <a:t>きょうとふ</a:t>
                      </a:r>
                      <a:endParaRPr kumimoji="1" lang="en-US" altLang="ja-JP" sz="1050" dirty="0">
                        <a:latin typeface="BIZ UDPゴシック" panose="020B0400000000000000" pitchFamily="50" charset="-128"/>
                        <a:ea typeface="BIZ UDPゴシック" panose="020B0400000000000000" pitchFamily="50" charset="-128"/>
                      </a:endParaRPr>
                    </a:p>
                    <a:p>
                      <a:pPr algn="ctr"/>
                      <a:r>
                        <a:rPr kumimoji="1" lang="ja-JP" altLang="en-US" dirty="0">
                          <a:latin typeface="BIZ UDPゴシック" panose="020B0400000000000000" pitchFamily="50" charset="-128"/>
                          <a:ea typeface="BIZ UDPゴシック" panose="020B0400000000000000" pitchFamily="50" charset="-128"/>
                        </a:rPr>
                        <a:t>京都府</a:t>
                      </a:r>
                    </a:p>
                  </a:txBody>
                  <a:tcPr/>
                </a:tc>
                <a:tc>
                  <a:txBody>
                    <a:bodyPr/>
                    <a:lstStyle/>
                    <a:p>
                      <a:pPr algn="ctr">
                        <a:lnSpc>
                          <a:spcPct val="150000"/>
                        </a:lnSpc>
                      </a:pPr>
                      <a:r>
                        <a:rPr kumimoji="1" lang="en-US" altLang="ja-JP" dirty="0">
                          <a:latin typeface="BIZ UDPゴシック" panose="020B0400000000000000" pitchFamily="50" charset="-128"/>
                          <a:ea typeface="BIZ UDPゴシック" panose="020B0400000000000000" pitchFamily="50" charset="-128"/>
                        </a:rPr>
                        <a:t>23</a:t>
                      </a:r>
                      <a:r>
                        <a:rPr kumimoji="1" lang="ja-JP" altLang="en-US" dirty="0">
                          <a:latin typeface="BIZ UDPゴシック" panose="020B0400000000000000" pitchFamily="50" charset="-128"/>
                          <a:ea typeface="BIZ UDPゴシック" panose="020B0400000000000000" pitchFamily="50" charset="-128"/>
                        </a:rPr>
                        <a:t>：</a:t>
                      </a:r>
                      <a:r>
                        <a:rPr kumimoji="1" lang="en-US" altLang="ja-JP" dirty="0">
                          <a:latin typeface="BIZ UDPゴシック" panose="020B0400000000000000" pitchFamily="50" charset="-128"/>
                          <a:ea typeface="BIZ UDPゴシック" panose="020B0400000000000000" pitchFamily="50" charset="-128"/>
                        </a:rPr>
                        <a:t>11</a:t>
                      </a:r>
                      <a:endParaRPr kumimoji="1" lang="ja-JP" altLang="en-US" dirty="0">
                        <a:latin typeface="BIZ UDPゴシック" panose="020B0400000000000000" pitchFamily="50" charset="-128"/>
                        <a:ea typeface="BIZ UDPゴシック" panose="020B0400000000000000" pitchFamily="50" charset="-128"/>
                      </a:endParaRPr>
                    </a:p>
                  </a:txBody>
                  <a:tcPr/>
                </a:tc>
                <a:extLst>
                  <a:ext uri="{0D108BD9-81ED-4DB2-BD59-A6C34878D82A}">
                    <a16:rowId xmlns:a16="http://schemas.microsoft.com/office/drawing/2014/main" val="4117815548"/>
                  </a:ext>
                </a:extLst>
              </a:tr>
              <a:tr h="370840">
                <a:tc>
                  <a:txBody>
                    <a:bodyPr/>
                    <a:lstStyle/>
                    <a:p>
                      <a:pPr algn="ctr">
                        <a:lnSpc>
                          <a:spcPct val="150000"/>
                        </a:lnSpc>
                      </a:pPr>
                      <a:r>
                        <a:rPr kumimoji="1" lang="ja-JP" altLang="en-US" dirty="0">
                          <a:latin typeface="BIZ UDPゴシック" panose="020B0400000000000000" pitchFamily="50" charset="-128"/>
                          <a:ea typeface="BIZ UDPゴシック" panose="020B0400000000000000" pitchFamily="50" charset="-128"/>
                        </a:rPr>
                        <a:t>５</a:t>
                      </a:r>
                    </a:p>
                  </a:txBody>
                  <a:tcPr/>
                </a:tc>
                <a:tc>
                  <a:txBody>
                    <a:bodyPr/>
                    <a:lstStyle/>
                    <a:p>
                      <a:pPr algn="ctr"/>
                      <a:r>
                        <a:rPr kumimoji="1" lang="ja-JP" altLang="en-US" sz="1050" dirty="0">
                          <a:latin typeface="BIZ UDPゴシック" panose="020B0400000000000000" pitchFamily="50" charset="-128"/>
                          <a:ea typeface="BIZ UDPゴシック" panose="020B0400000000000000" pitchFamily="50" charset="-128"/>
                        </a:rPr>
                        <a:t>ふくおかけん</a:t>
                      </a:r>
                      <a:endParaRPr kumimoji="1" lang="en-US" altLang="ja-JP" sz="1050" dirty="0">
                        <a:latin typeface="BIZ UDPゴシック" panose="020B0400000000000000" pitchFamily="50" charset="-128"/>
                        <a:ea typeface="BIZ UDPゴシック" panose="020B0400000000000000" pitchFamily="50" charset="-128"/>
                      </a:endParaRPr>
                    </a:p>
                    <a:p>
                      <a:pPr algn="ctr"/>
                      <a:r>
                        <a:rPr kumimoji="1" lang="ja-JP" altLang="en-US" dirty="0">
                          <a:latin typeface="BIZ UDPゴシック" panose="020B0400000000000000" pitchFamily="50" charset="-128"/>
                          <a:ea typeface="BIZ UDPゴシック" panose="020B0400000000000000" pitchFamily="50" charset="-128"/>
                        </a:rPr>
                        <a:t>福岡県</a:t>
                      </a:r>
                    </a:p>
                  </a:txBody>
                  <a:tcPr/>
                </a:tc>
                <a:tc>
                  <a:txBody>
                    <a:bodyPr/>
                    <a:lstStyle/>
                    <a:p>
                      <a:pPr algn="ctr">
                        <a:lnSpc>
                          <a:spcPct val="150000"/>
                        </a:lnSpc>
                      </a:pPr>
                      <a:r>
                        <a:rPr kumimoji="1" lang="en-US" altLang="ja-JP" dirty="0">
                          <a:latin typeface="BIZ UDPゴシック" panose="020B0400000000000000" pitchFamily="50" charset="-128"/>
                          <a:ea typeface="BIZ UDPゴシック" panose="020B0400000000000000" pitchFamily="50" charset="-128"/>
                        </a:rPr>
                        <a:t>23</a:t>
                      </a:r>
                      <a:r>
                        <a:rPr kumimoji="1" lang="ja-JP" altLang="en-US" dirty="0">
                          <a:latin typeface="BIZ UDPゴシック" panose="020B0400000000000000" pitchFamily="50" charset="-128"/>
                          <a:ea typeface="BIZ UDPゴシック" panose="020B0400000000000000" pitchFamily="50" charset="-128"/>
                        </a:rPr>
                        <a:t>：</a:t>
                      </a:r>
                      <a:r>
                        <a:rPr kumimoji="1" lang="en-US" altLang="ja-JP" dirty="0">
                          <a:latin typeface="BIZ UDPゴシック" panose="020B0400000000000000" pitchFamily="50" charset="-128"/>
                          <a:ea typeface="BIZ UDPゴシック" panose="020B0400000000000000" pitchFamily="50" charset="-128"/>
                        </a:rPr>
                        <a:t>09</a:t>
                      </a:r>
                      <a:endParaRPr kumimoji="1" lang="ja-JP" altLang="en-US" dirty="0">
                        <a:latin typeface="BIZ UDPゴシック" panose="020B0400000000000000" pitchFamily="50" charset="-128"/>
                        <a:ea typeface="BIZ UDPゴシック" panose="020B0400000000000000" pitchFamily="50" charset="-128"/>
                      </a:endParaRPr>
                    </a:p>
                  </a:txBody>
                  <a:tcPr/>
                </a:tc>
                <a:extLst>
                  <a:ext uri="{0D108BD9-81ED-4DB2-BD59-A6C34878D82A}">
                    <a16:rowId xmlns:a16="http://schemas.microsoft.com/office/drawing/2014/main" val="566378445"/>
                  </a:ext>
                </a:extLst>
              </a:tr>
            </a:tbl>
          </a:graphicData>
        </a:graphic>
      </p:graphicFrame>
      <p:sp>
        <p:nvSpPr>
          <p:cNvPr id="104" name="正方形/長方形 103">
            <a:extLst>
              <a:ext uri="{FF2B5EF4-FFF2-40B4-BE49-F238E27FC236}">
                <a16:creationId xmlns:a16="http://schemas.microsoft.com/office/drawing/2014/main" id="{D6DF8810-A5B2-49F7-84FB-B831E0982213}"/>
              </a:ext>
            </a:extLst>
          </p:cNvPr>
          <p:cNvSpPr/>
          <p:nvPr/>
        </p:nvSpPr>
        <p:spPr>
          <a:xfrm>
            <a:off x="4125657" y="3561515"/>
            <a:ext cx="3954172" cy="509304"/>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34038003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1" fill="hold"/>
                                        <p:tgtEl>
                                          <p:spTgt spid="94"/>
                                        </p:tgtEl>
                                      </p:cBhvr>
                                    </p:cmd>
                                  </p:childTnLst>
                                </p:cTn>
                              </p:par>
                              <p:par>
                                <p:cTn id="7" presetID="10" presetClass="entr" presetSubtype="0" fill="hold" nodeType="withEffect">
                                  <p:stCondLst>
                                    <p:cond delay="0"/>
                                  </p:stCondLst>
                                  <p:childTnLst>
                                    <p:set>
                                      <p:cBhvr>
                                        <p:cTn id="8" dur="1" fill="hold">
                                          <p:stCondLst>
                                            <p:cond delay="0"/>
                                          </p:stCondLst>
                                        </p:cTn>
                                        <p:tgtEl>
                                          <p:spTgt spid="91"/>
                                        </p:tgtEl>
                                        <p:attrNameLst>
                                          <p:attrName>style.visibility</p:attrName>
                                        </p:attrNameLst>
                                      </p:cBhvr>
                                      <p:to>
                                        <p:strVal val="visible"/>
                                      </p:to>
                                    </p:set>
                                    <p:animEffect transition="in" filter="fade">
                                      <p:cBhvr>
                                        <p:cTn id="9" dur="1500"/>
                                        <p:tgtEl>
                                          <p:spTgt spid="91"/>
                                        </p:tgtEl>
                                      </p:cBhvr>
                                    </p:animEffect>
                                  </p:childTnLst>
                                </p:cTn>
                              </p:par>
                            </p:childTnLst>
                          </p:cTn>
                        </p:par>
                        <p:par>
                          <p:cTn id="10" fill="hold">
                            <p:stCondLst>
                              <p:cond delay="1500"/>
                            </p:stCondLst>
                            <p:childTnLst>
                              <p:par>
                                <p:cTn id="11" presetID="26" presetClass="emph" presetSubtype="0" fill="hold" nodeType="afterEffect">
                                  <p:stCondLst>
                                    <p:cond delay="0"/>
                                  </p:stCondLst>
                                  <p:childTnLst>
                                    <p:animEffect transition="out" filter="fade">
                                      <p:cBhvr>
                                        <p:cTn id="12" dur="1000" tmFilter="0, 0; .2, .5; .8, .5; 1, 0"/>
                                        <p:tgtEl>
                                          <p:spTgt spid="91"/>
                                        </p:tgtEl>
                                      </p:cBhvr>
                                    </p:animEffect>
                                    <p:animScale>
                                      <p:cBhvr>
                                        <p:cTn id="13" dur="500" autoRev="1" fill="hold"/>
                                        <p:tgtEl>
                                          <p:spTgt spid="91"/>
                                        </p:tgtEl>
                                      </p:cBhvr>
                                      <p:by x="105000" y="105000"/>
                                    </p:animScale>
                                  </p:childTnLst>
                                </p:cTn>
                              </p:par>
                            </p:childTnLst>
                          </p:cTn>
                        </p:par>
                        <p:par>
                          <p:cTn id="14" fill="hold">
                            <p:stCondLst>
                              <p:cond delay="2500"/>
                            </p:stCondLst>
                            <p:childTnLst>
                              <p:par>
                                <p:cTn id="15" presetID="10" presetClass="entr" presetSubtype="0" fill="hold" nodeType="afterEffect">
                                  <p:stCondLst>
                                    <p:cond delay="0"/>
                                  </p:stCondLst>
                                  <p:childTnLst>
                                    <p:set>
                                      <p:cBhvr>
                                        <p:cTn id="16" dur="1" fill="hold">
                                          <p:stCondLst>
                                            <p:cond delay="0"/>
                                          </p:stCondLst>
                                        </p:cTn>
                                        <p:tgtEl>
                                          <p:spTgt spid="90"/>
                                        </p:tgtEl>
                                        <p:attrNameLst>
                                          <p:attrName>style.visibility</p:attrName>
                                        </p:attrNameLst>
                                      </p:cBhvr>
                                      <p:to>
                                        <p:strVal val="visible"/>
                                      </p:to>
                                    </p:set>
                                    <p:animEffect transition="in" filter="fade">
                                      <p:cBhvr>
                                        <p:cTn id="17" dur="800"/>
                                        <p:tgtEl>
                                          <p:spTgt spid="90"/>
                                        </p:tgtEl>
                                      </p:cBhvr>
                                    </p:animEffect>
                                  </p:childTnLst>
                                </p:cTn>
                              </p:par>
                            </p:childTnLst>
                          </p:cTn>
                        </p:par>
                        <p:par>
                          <p:cTn id="18" fill="hold">
                            <p:stCondLst>
                              <p:cond delay="3300"/>
                            </p:stCondLst>
                            <p:childTnLst>
                              <p:par>
                                <p:cTn id="19" presetID="26" presetClass="emph" presetSubtype="0" fill="hold" nodeType="afterEffect">
                                  <p:stCondLst>
                                    <p:cond delay="0"/>
                                  </p:stCondLst>
                                  <p:childTnLst>
                                    <p:animEffect transition="out" filter="fade">
                                      <p:cBhvr>
                                        <p:cTn id="20" dur="1000" tmFilter="0, 0; .2, .5; .8, .5; 1, 0"/>
                                        <p:tgtEl>
                                          <p:spTgt spid="90"/>
                                        </p:tgtEl>
                                      </p:cBhvr>
                                    </p:animEffect>
                                    <p:animScale>
                                      <p:cBhvr>
                                        <p:cTn id="21" dur="500" autoRev="1" fill="hold"/>
                                        <p:tgtEl>
                                          <p:spTgt spid="90"/>
                                        </p:tgtEl>
                                      </p:cBhvr>
                                      <p:by x="105000" y="105000"/>
                                    </p:animScale>
                                  </p:childTnLst>
                                </p:cTn>
                              </p:par>
                            </p:childTnLst>
                          </p:cTn>
                        </p:par>
                        <p:par>
                          <p:cTn id="22" fill="hold">
                            <p:stCondLst>
                              <p:cond delay="4300"/>
                            </p:stCondLst>
                            <p:childTnLst>
                              <p:par>
                                <p:cTn id="23" presetID="32" presetClass="emph" presetSubtype="0" fill="hold" nodeType="afterEffect">
                                  <p:stCondLst>
                                    <p:cond delay="0"/>
                                  </p:stCondLst>
                                  <p:childTnLst>
                                    <p:animRot by="120000">
                                      <p:cBhvr>
                                        <p:cTn id="24" dur="100" fill="hold">
                                          <p:stCondLst>
                                            <p:cond delay="0"/>
                                          </p:stCondLst>
                                        </p:cTn>
                                        <p:tgtEl>
                                          <p:spTgt spid="90"/>
                                        </p:tgtEl>
                                        <p:attrNameLst>
                                          <p:attrName>r</p:attrName>
                                        </p:attrNameLst>
                                      </p:cBhvr>
                                    </p:animRot>
                                    <p:animRot by="-240000">
                                      <p:cBhvr>
                                        <p:cTn id="25" dur="200" fill="hold">
                                          <p:stCondLst>
                                            <p:cond delay="200"/>
                                          </p:stCondLst>
                                        </p:cTn>
                                        <p:tgtEl>
                                          <p:spTgt spid="90"/>
                                        </p:tgtEl>
                                        <p:attrNameLst>
                                          <p:attrName>r</p:attrName>
                                        </p:attrNameLst>
                                      </p:cBhvr>
                                    </p:animRot>
                                    <p:animRot by="240000">
                                      <p:cBhvr>
                                        <p:cTn id="26" dur="200" fill="hold">
                                          <p:stCondLst>
                                            <p:cond delay="400"/>
                                          </p:stCondLst>
                                        </p:cTn>
                                        <p:tgtEl>
                                          <p:spTgt spid="90"/>
                                        </p:tgtEl>
                                        <p:attrNameLst>
                                          <p:attrName>r</p:attrName>
                                        </p:attrNameLst>
                                      </p:cBhvr>
                                    </p:animRot>
                                    <p:animRot by="-240000">
                                      <p:cBhvr>
                                        <p:cTn id="27" dur="200" fill="hold">
                                          <p:stCondLst>
                                            <p:cond delay="600"/>
                                          </p:stCondLst>
                                        </p:cTn>
                                        <p:tgtEl>
                                          <p:spTgt spid="90"/>
                                        </p:tgtEl>
                                        <p:attrNameLst>
                                          <p:attrName>r</p:attrName>
                                        </p:attrNameLst>
                                      </p:cBhvr>
                                    </p:animRot>
                                    <p:animRot by="120000">
                                      <p:cBhvr>
                                        <p:cTn id="28" dur="200" fill="hold">
                                          <p:stCondLst>
                                            <p:cond delay="800"/>
                                          </p:stCondLst>
                                        </p:cTn>
                                        <p:tgtEl>
                                          <p:spTgt spid="90"/>
                                        </p:tgtEl>
                                        <p:attrNameLst>
                                          <p:attrName>r</p:attrName>
                                        </p:attrNameLst>
                                      </p:cBhvr>
                                    </p:animRot>
                                  </p:childTnLst>
                                </p:cTn>
                              </p:par>
                            </p:childTnLst>
                          </p:cTn>
                        </p:par>
                        <p:par>
                          <p:cTn id="29" fill="hold">
                            <p:stCondLst>
                              <p:cond delay="5300"/>
                            </p:stCondLst>
                            <p:childTnLst>
                              <p:par>
                                <p:cTn id="30" presetID="10" presetClass="entr" presetSubtype="0" fill="hold" nodeType="afterEffect">
                                  <p:stCondLst>
                                    <p:cond delay="0"/>
                                  </p:stCondLst>
                                  <p:childTnLst>
                                    <p:set>
                                      <p:cBhvr>
                                        <p:cTn id="31" dur="1" fill="hold">
                                          <p:stCondLst>
                                            <p:cond delay="0"/>
                                          </p:stCondLst>
                                        </p:cTn>
                                        <p:tgtEl>
                                          <p:spTgt spid="50"/>
                                        </p:tgtEl>
                                        <p:attrNameLst>
                                          <p:attrName>style.visibility</p:attrName>
                                        </p:attrNameLst>
                                      </p:cBhvr>
                                      <p:to>
                                        <p:strVal val="visible"/>
                                      </p:to>
                                    </p:set>
                                    <p:animEffect transition="in" filter="fade">
                                      <p:cBhvr>
                                        <p:cTn id="32" dur="800"/>
                                        <p:tgtEl>
                                          <p:spTgt spid="50"/>
                                        </p:tgtEl>
                                      </p:cBhvr>
                                    </p:animEffect>
                                  </p:childTnLst>
                                </p:cTn>
                              </p:par>
                            </p:childTnLst>
                          </p:cTn>
                        </p:par>
                        <p:par>
                          <p:cTn id="33" fill="hold">
                            <p:stCondLst>
                              <p:cond delay="6100"/>
                            </p:stCondLst>
                            <p:childTnLst>
                              <p:par>
                                <p:cTn id="34" presetID="26" presetClass="emph" presetSubtype="0" fill="hold" nodeType="afterEffect">
                                  <p:stCondLst>
                                    <p:cond delay="0"/>
                                  </p:stCondLst>
                                  <p:childTnLst>
                                    <p:animEffect transition="out" filter="fade">
                                      <p:cBhvr>
                                        <p:cTn id="35" dur="1000" tmFilter="0, 0; .2, .5; .8, .5; 1, 0"/>
                                        <p:tgtEl>
                                          <p:spTgt spid="50"/>
                                        </p:tgtEl>
                                      </p:cBhvr>
                                    </p:animEffect>
                                    <p:animScale>
                                      <p:cBhvr>
                                        <p:cTn id="36" dur="500" autoRev="1" fill="hold"/>
                                        <p:tgtEl>
                                          <p:spTgt spid="50"/>
                                        </p:tgtEl>
                                      </p:cBhvr>
                                      <p:by x="105000" y="105000"/>
                                    </p:animScale>
                                  </p:childTnLst>
                                </p:cTn>
                              </p:par>
                            </p:childTnLst>
                          </p:cTn>
                        </p:par>
                        <p:par>
                          <p:cTn id="37" fill="hold">
                            <p:stCondLst>
                              <p:cond delay="7100"/>
                            </p:stCondLst>
                            <p:childTnLst>
                              <p:par>
                                <p:cTn id="38" presetID="10" presetClass="entr" presetSubtype="0" fill="hold" nodeType="afterEffect">
                                  <p:stCondLst>
                                    <p:cond delay="0"/>
                                  </p:stCondLst>
                                  <p:childTnLst>
                                    <p:set>
                                      <p:cBhvr>
                                        <p:cTn id="39" dur="1" fill="hold">
                                          <p:stCondLst>
                                            <p:cond delay="0"/>
                                          </p:stCondLst>
                                        </p:cTn>
                                        <p:tgtEl>
                                          <p:spTgt spid="103"/>
                                        </p:tgtEl>
                                        <p:attrNameLst>
                                          <p:attrName>style.visibility</p:attrName>
                                        </p:attrNameLst>
                                      </p:cBhvr>
                                      <p:to>
                                        <p:strVal val="visible"/>
                                      </p:to>
                                    </p:set>
                                    <p:animEffect transition="in" filter="fade">
                                      <p:cBhvr>
                                        <p:cTn id="40" dur="500"/>
                                        <p:tgtEl>
                                          <p:spTgt spid="103"/>
                                        </p:tgtEl>
                                      </p:cBhvr>
                                    </p:animEffect>
                                  </p:childTnLst>
                                </p:cTn>
                              </p:par>
                              <p:par>
                                <p:cTn id="41" presetID="10" presetClass="entr" presetSubtype="0" fill="hold" grpId="0" nodeType="withEffect">
                                  <p:stCondLst>
                                    <p:cond delay="0"/>
                                  </p:stCondLst>
                                  <p:childTnLst>
                                    <p:set>
                                      <p:cBhvr>
                                        <p:cTn id="42" dur="1" fill="hold">
                                          <p:stCondLst>
                                            <p:cond delay="0"/>
                                          </p:stCondLst>
                                        </p:cTn>
                                        <p:tgtEl>
                                          <p:spTgt spid="104"/>
                                        </p:tgtEl>
                                        <p:attrNameLst>
                                          <p:attrName>style.visibility</p:attrName>
                                        </p:attrNameLst>
                                      </p:cBhvr>
                                      <p:to>
                                        <p:strVal val="visible"/>
                                      </p:to>
                                    </p:set>
                                    <p:animEffect transition="in" filter="fade">
                                      <p:cBhvr>
                                        <p:cTn id="43" dur="500"/>
                                        <p:tgtEl>
                                          <p:spTgt spid="104"/>
                                        </p:tgtEl>
                                      </p:cBhvr>
                                    </p:animEffect>
                                  </p:childTnLst>
                                </p:cTn>
                              </p:par>
                            </p:childTnLst>
                          </p:cTn>
                        </p:par>
                        <p:par>
                          <p:cTn id="44" fill="hold">
                            <p:stCondLst>
                              <p:cond delay="7600"/>
                            </p:stCondLst>
                            <p:childTnLst>
                              <p:par>
                                <p:cTn id="45" presetID="10" presetClass="entr" presetSubtype="0" fill="hold" nodeType="afterEffect">
                                  <p:stCondLst>
                                    <p:cond delay="0"/>
                                  </p:stCondLst>
                                  <p:childTnLst>
                                    <p:set>
                                      <p:cBhvr>
                                        <p:cTn id="46" dur="1" fill="hold">
                                          <p:stCondLst>
                                            <p:cond delay="0"/>
                                          </p:stCondLst>
                                        </p:cTn>
                                        <p:tgtEl>
                                          <p:spTgt spid="71"/>
                                        </p:tgtEl>
                                        <p:attrNameLst>
                                          <p:attrName>style.visibility</p:attrName>
                                        </p:attrNameLst>
                                      </p:cBhvr>
                                      <p:to>
                                        <p:strVal val="visible"/>
                                      </p:to>
                                    </p:set>
                                    <p:animEffect transition="in" filter="fade">
                                      <p:cBhvr>
                                        <p:cTn id="47" dur="500"/>
                                        <p:tgtEl>
                                          <p:spTgt spid="71"/>
                                        </p:tgtEl>
                                      </p:cBhvr>
                                    </p:animEffect>
                                  </p:childTnLst>
                                </p:cTn>
                              </p:par>
                            </p:childTnLst>
                          </p:cTn>
                        </p:par>
                        <p:par>
                          <p:cTn id="48" fill="hold">
                            <p:stCondLst>
                              <p:cond delay="8100"/>
                            </p:stCondLst>
                            <p:childTnLst>
                              <p:par>
                                <p:cTn id="49" presetID="10" presetClass="entr" presetSubtype="0" fill="hold" nodeType="afterEffect">
                                  <p:stCondLst>
                                    <p:cond delay="0"/>
                                  </p:stCondLst>
                                  <p:childTnLst>
                                    <p:set>
                                      <p:cBhvr>
                                        <p:cTn id="50" dur="1" fill="hold">
                                          <p:stCondLst>
                                            <p:cond delay="0"/>
                                          </p:stCondLst>
                                        </p:cTn>
                                        <p:tgtEl>
                                          <p:spTgt spid="84"/>
                                        </p:tgtEl>
                                        <p:attrNameLst>
                                          <p:attrName>style.visibility</p:attrName>
                                        </p:attrNameLst>
                                      </p:cBhvr>
                                      <p:to>
                                        <p:strVal val="visible"/>
                                      </p:to>
                                    </p:set>
                                    <p:animEffect transition="in" filter="fade">
                                      <p:cBhvr>
                                        <p:cTn id="51" dur="500"/>
                                        <p:tgtEl>
                                          <p:spTgt spid="84"/>
                                        </p:tgtEl>
                                      </p:cBhvr>
                                    </p:animEffect>
                                  </p:childTnLst>
                                </p:cTn>
                              </p:par>
                            </p:childTnLst>
                          </p:cTn>
                        </p:par>
                        <p:par>
                          <p:cTn id="52" fill="hold">
                            <p:stCondLst>
                              <p:cond delay="8600"/>
                            </p:stCondLst>
                            <p:childTnLst>
                              <p:par>
                                <p:cTn id="53" presetID="10" presetClass="entr" presetSubtype="0" fill="hold" nodeType="afterEffect">
                                  <p:stCondLst>
                                    <p:cond delay="0"/>
                                  </p:stCondLst>
                                  <p:childTnLst>
                                    <p:set>
                                      <p:cBhvr>
                                        <p:cTn id="54" dur="1" fill="hold">
                                          <p:stCondLst>
                                            <p:cond delay="0"/>
                                          </p:stCondLst>
                                        </p:cTn>
                                        <p:tgtEl>
                                          <p:spTgt spid="72"/>
                                        </p:tgtEl>
                                        <p:attrNameLst>
                                          <p:attrName>style.visibility</p:attrName>
                                        </p:attrNameLst>
                                      </p:cBhvr>
                                      <p:to>
                                        <p:strVal val="visible"/>
                                      </p:to>
                                    </p:set>
                                    <p:animEffect transition="in" filter="fade">
                                      <p:cBhvr>
                                        <p:cTn id="55" dur="1500"/>
                                        <p:tgtEl>
                                          <p:spTgt spid="72"/>
                                        </p:tgtEl>
                                      </p:cBhvr>
                                    </p:animEffect>
                                  </p:childTnLst>
                                </p:cTn>
                              </p:par>
                            </p:childTnLst>
                          </p:cTn>
                        </p:par>
                        <p:par>
                          <p:cTn id="56" fill="hold">
                            <p:stCondLst>
                              <p:cond delay="10100"/>
                            </p:stCondLst>
                            <p:childTnLst>
                              <p:par>
                                <p:cTn id="57" presetID="10" presetClass="entr" presetSubtype="0" fill="hold" nodeType="afterEffect">
                                  <p:stCondLst>
                                    <p:cond delay="0"/>
                                  </p:stCondLst>
                                  <p:childTnLst>
                                    <p:set>
                                      <p:cBhvr>
                                        <p:cTn id="58" dur="1" fill="hold">
                                          <p:stCondLst>
                                            <p:cond delay="0"/>
                                          </p:stCondLst>
                                        </p:cTn>
                                        <p:tgtEl>
                                          <p:spTgt spid="89"/>
                                        </p:tgtEl>
                                        <p:attrNameLst>
                                          <p:attrName>style.visibility</p:attrName>
                                        </p:attrNameLst>
                                      </p:cBhvr>
                                      <p:to>
                                        <p:strVal val="visible"/>
                                      </p:to>
                                    </p:set>
                                    <p:animEffect transition="in" filter="fade">
                                      <p:cBhvr>
                                        <p:cTn id="59" dur="500"/>
                                        <p:tgtEl>
                                          <p:spTgt spid="89"/>
                                        </p:tgtEl>
                                      </p:cBhvr>
                                    </p:animEffect>
                                  </p:childTnLst>
                                </p:cTn>
                              </p:par>
                            </p:childTnLst>
                          </p:cTn>
                        </p:par>
                        <p:par>
                          <p:cTn id="60" fill="hold">
                            <p:stCondLst>
                              <p:cond delay="10600"/>
                            </p:stCondLst>
                            <p:childTnLst>
                              <p:par>
                                <p:cTn id="61" presetID="26" presetClass="entr" presetSubtype="0" fill="hold" nodeType="afterEffect">
                                  <p:stCondLst>
                                    <p:cond delay="500"/>
                                  </p:stCondLst>
                                  <p:childTnLst>
                                    <p:set>
                                      <p:cBhvr>
                                        <p:cTn id="62" dur="1" fill="hold">
                                          <p:stCondLst>
                                            <p:cond delay="0"/>
                                          </p:stCondLst>
                                        </p:cTn>
                                        <p:tgtEl>
                                          <p:spTgt spid="37"/>
                                        </p:tgtEl>
                                        <p:attrNameLst>
                                          <p:attrName>style.visibility</p:attrName>
                                        </p:attrNameLst>
                                      </p:cBhvr>
                                      <p:to>
                                        <p:strVal val="visible"/>
                                      </p:to>
                                    </p:set>
                                    <p:animEffect transition="in" filter="wipe(down)">
                                      <p:cBhvr>
                                        <p:cTn id="63" dur="580">
                                          <p:stCondLst>
                                            <p:cond delay="0"/>
                                          </p:stCondLst>
                                        </p:cTn>
                                        <p:tgtEl>
                                          <p:spTgt spid="37"/>
                                        </p:tgtEl>
                                      </p:cBhvr>
                                    </p:animEffect>
                                    <p:anim calcmode="lin" valueType="num">
                                      <p:cBhvr>
                                        <p:cTn id="64" dur="1822" tmFilter="0,0; 0.14,0.36; 0.43,0.73; 0.71,0.91; 1.0,1.0">
                                          <p:stCondLst>
                                            <p:cond delay="0"/>
                                          </p:stCondLst>
                                        </p:cTn>
                                        <p:tgtEl>
                                          <p:spTgt spid="37"/>
                                        </p:tgtEl>
                                        <p:attrNameLst>
                                          <p:attrName>ppt_x</p:attrName>
                                        </p:attrNameLst>
                                      </p:cBhvr>
                                      <p:tavLst>
                                        <p:tav tm="0">
                                          <p:val>
                                            <p:strVal val="#ppt_x-0.25"/>
                                          </p:val>
                                        </p:tav>
                                        <p:tav tm="100000">
                                          <p:val>
                                            <p:strVal val="#ppt_x"/>
                                          </p:val>
                                        </p:tav>
                                      </p:tavLst>
                                    </p:anim>
                                    <p:anim calcmode="lin" valueType="num">
                                      <p:cBhvr>
                                        <p:cTn id="65" dur="664" tmFilter="0.0,0.0; 0.25,0.07; 0.50,0.2; 0.75,0.467; 1.0,1.0">
                                          <p:stCondLst>
                                            <p:cond delay="0"/>
                                          </p:stCondLst>
                                        </p:cTn>
                                        <p:tgtEl>
                                          <p:spTgt spid="37"/>
                                        </p:tgtEl>
                                        <p:attrNameLst>
                                          <p:attrName>ppt_y</p:attrName>
                                        </p:attrNameLst>
                                      </p:cBhvr>
                                      <p:tavLst>
                                        <p:tav tm="0" fmla="#ppt_y-sin(pi*$)/3">
                                          <p:val>
                                            <p:fltVal val="0.5"/>
                                          </p:val>
                                        </p:tav>
                                        <p:tav tm="100000">
                                          <p:val>
                                            <p:fltVal val="1"/>
                                          </p:val>
                                        </p:tav>
                                      </p:tavLst>
                                    </p:anim>
                                    <p:anim calcmode="lin" valueType="num">
                                      <p:cBhvr>
                                        <p:cTn id="66" dur="664" tmFilter="0, 0; 0.125,0.2665; 0.25,0.4; 0.375,0.465; 0.5,0.5;  0.625,0.535; 0.75,0.6; 0.875,0.7335; 1,1">
                                          <p:stCondLst>
                                            <p:cond delay="664"/>
                                          </p:stCondLst>
                                        </p:cTn>
                                        <p:tgtEl>
                                          <p:spTgt spid="37"/>
                                        </p:tgtEl>
                                        <p:attrNameLst>
                                          <p:attrName>ppt_y</p:attrName>
                                        </p:attrNameLst>
                                      </p:cBhvr>
                                      <p:tavLst>
                                        <p:tav tm="0" fmla="#ppt_y-sin(pi*$)/9">
                                          <p:val>
                                            <p:fltVal val="0"/>
                                          </p:val>
                                        </p:tav>
                                        <p:tav tm="100000">
                                          <p:val>
                                            <p:fltVal val="1"/>
                                          </p:val>
                                        </p:tav>
                                      </p:tavLst>
                                    </p:anim>
                                    <p:anim calcmode="lin" valueType="num">
                                      <p:cBhvr>
                                        <p:cTn id="67" dur="332" tmFilter="0, 0; 0.125,0.2665; 0.25,0.4; 0.375,0.465; 0.5,0.5;  0.625,0.535; 0.75,0.6; 0.875,0.7335; 1,1">
                                          <p:stCondLst>
                                            <p:cond delay="1324"/>
                                          </p:stCondLst>
                                        </p:cTn>
                                        <p:tgtEl>
                                          <p:spTgt spid="37"/>
                                        </p:tgtEl>
                                        <p:attrNameLst>
                                          <p:attrName>ppt_y</p:attrName>
                                        </p:attrNameLst>
                                      </p:cBhvr>
                                      <p:tavLst>
                                        <p:tav tm="0" fmla="#ppt_y-sin(pi*$)/27">
                                          <p:val>
                                            <p:fltVal val="0"/>
                                          </p:val>
                                        </p:tav>
                                        <p:tav tm="100000">
                                          <p:val>
                                            <p:fltVal val="1"/>
                                          </p:val>
                                        </p:tav>
                                      </p:tavLst>
                                    </p:anim>
                                    <p:anim calcmode="lin" valueType="num">
                                      <p:cBhvr>
                                        <p:cTn id="68" dur="164" tmFilter="0, 0; 0.125,0.2665; 0.25,0.4; 0.375,0.465; 0.5,0.5;  0.625,0.535; 0.75,0.6; 0.875,0.7335; 1,1">
                                          <p:stCondLst>
                                            <p:cond delay="1656"/>
                                          </p:stCondLst>
                                        </p:cTn>
                                        <p:tgtEl>
                                          <p:spTgt spid="37"/>
                                        </p:tgtEl>
                                        <p:attrNameLst>
                                          <p:attrName>ppt_y</p:attrName>
                                        </p:attrNameLst>
                                      </p:cBhvr>
                                      <p:tavLst>
                                        <p:tav tm="0" fmla="#ppt_y-sin(pi*$)/81">
                                          <p:val>
                                            <p:fltVal val="0"/>
                                          </p:val>
                                        </p:tav>
                                        <p:tav tm="100000">
                                          <p:val>
                                            <p:fltVal val="1"/>
                                          </p:val>
                                        </p:tav>
                                      </p:tavLst>
                                    </p:anim>
                                    <p:animScale>
                                      <p:cBhvr>
                                        <p:cTn id="69" dur="26">
                                          <p:stCondLst>
                                            <p:cond delay="650"/>
                                          </p:stCondLst>
                                        </p:cTn>
                                        <p:tgtEl>
                                          <p:spTgt spid="37"/>
                                        </p:tgtEl>
                                      </p:cBhvr>
                                      <p:to x="100000" y="60000"/>
                                    </p:animScale>
                                    <p:animScale>
                                      <p:cBhvr>
                                        <p:cTn id="70" dur="166" decel="50000">
                                          <p:stCondLst>
                                            <p:cond delay="676"/>
                                          </p:stCondLst>
                                        </p:cTn>
                                        <p:tgtEl>
                                          <p:spTgt spid="37"/>
                                        </p:tgtEl>
                                      </p:cBhvr>
                                      <p:to x="100000" y="100000"/>
                                    </p:animScale>
                                    <p:animScale>
                                      <p:cBhvr>
                                        <p:cTn id="71" dur="26">
                                          <p:stCondLst>
                                            <p:cond delay="1312"/>
                                          </p:stCondLst>
                                        </p:cTn>
                                        <p:tgtEl>
                                          <p:spTgt spid="37"/>
                                        </p:tgtEl>
                                      </p:cBhvr>
                                      <p:to x="100000" y="80000"/>
                                    </p:animScale>
                                    <p:animScale>
                                      <p:cBhvr>
                                        <p:cTn id="72" dur="166" decel="50000">
                                          <p:stCondLst>
                                            <p:cond delay="1338"/>
                                          </p:stCondLst>
                                        </p:cTn>
                                        <p:tgtEl>
                                          <p:spTgt spid="37"/>
                                        </p:tgtEl>
                                      </p:cBhvr>
                                      <p:to x="100000" y="100000"/>
                                    </p:animScale>
                                    <p:animScale>
                                      <p:cBhvr>
                                        <p:cTn id="73" dur="26">
                                          <p:stCondLst>
                                            <p:cond delay="1642"/>
                                          </p:stCondLst>
                                        </p:cTn>
                                        <p:tgtEl>
                                          <p:spTgt spid="37"/>
                                        </p:tgtEl>
                                      </p:cBhvr>
                                      <p:to x="100000" y="90000"/>
                                    </p:animScale>
                                    <p:animScale>
                                      <p:cBhvr>
                                        <p:cTn id="74" dur="166" decel="50000">
                                          <p:stCondLst>
                                            <p:cond delay="1668"/>
                                          </p:stCondLst>
                                        </p:cTn>
                                        <p:tgtEl>
                                          <p:spTgt spid="37"/>
                                        </p:tgtEl>
                                      </p:cBhvr>
                                      <p:to x="100000" y="100000"/>
                                    </p:animScale>
                                    <p:animScale>
                                      <p:cBhvr>
                                        <p:cTn id="75" dur="26">
                                          <p:stCondLst>
                                            <p:cond delay="1808"/>
                                          </p:stCondLst>
                                        </p:cTn>
                                        <p:tgtEl>
                                          <p:spTgt spid="37"/>
                                        </p:tgtEl>
                                      </p:cBhvr>
                                      <p:to x="100000" y="95000"/>
                                    </p:animScale>
                                    <p:animScale>
                                      <p:cBhvr>
                                        <p:cTn id="76" dur="166" decel="50000">
                                          <p:stCondLst>
                                            <p:cond delay="1834"/>
                                          </p:stCondLst>
                                        </p:cTn>
                                        <p:tgtEl>
                                          <p:spTgt spid="37"/>
                                        </p:tgtEl>
                                      </p:cBhvr>
                                      <p:to x="100000" y="100000"/>
                                    </p:animScale>
                                  </p:childTnLst>
                                </p:cTn>
                              </p:par>
                            </p:childTnLst>
                          </p:cTn>
                        </p:par>
                        <p:par>
                          <p:cTn id="77" fill="hold">
                            <p:stCondLst>
                              <p:cond delay="13100"/>
                            </p:stCondLst>
                            <p:childTnLst>
                              <p:par>
                                <p:cTn id="78" presetID="32" presetClass="emph" presetSubtype="0" fill="hold" nodeType="afterEffect">
                                  <p:stCondLst>
                                    <p:cond delay="0"/>
                                  </p:stCondLst>
                                  <p:childTnLst>
                                    <p:animRot by="120000">
                                      <p:cBhvr>
                                        <p:cTn id="79" dur="100" fill="hold">
                                          <p:stCondLst>
                                            <p:cond delay="0"/>
                                          </p:stCondLst>
                                        </p:cTn>
                                        <p:tgtEl>
                                          <p:spTgt spid="37"/>
                                        </p:tgtEl>
                                        <p:attrNameLst>
                                          <p:attrName>r</p:attrName>
                                        </p:attrNameLst>
                                      </p:cBhvr>
                                    </p:animRot>
                                    <p:animRot by="-240000">
                                      <p:cBhvr>
                                        <p:cTn id="80" dur="200" fill="hold">
                                          <p:stCondLst>
                                            <p:cond delay="200"/>
                                          </p:stCondLst>
                                        </p:cTn>
                                        <p:tgtEl>
                                          <p:spTgt spid="37"/>
                                        </p:tgtEl>
                                        <p:attrNameLst>
                                          <p:attrName>r</p:attrName>
                                        </p:attrNameLst>
                                      </p:cBhvr>
                                    </p:animRot>
                                    <p:animRot by="240000">
                                      <p:cBhvr>
                                        <p:cTn id="81" dur="200" fill="hold">
                                          <p:stCondLst>
                                            <p:cond delay="400"/>
                                          </p:stCondLst>
                                        </p:cTn>
                                        <p:tgtEl>
                                          <p:spTgt spid="37"/>
                                        </p:tgtEl>
                                        <p:attrNameLst>
                                          <p:attrName>r</p:attrName>
                                        </p:attrNameLst>
                                      </p:cBhvr>
                                    </p:animRot>
                                    <p:animRot by="-240000">
                                      <p:cBhvr>
                                        <p:cTn id="82" dur="200" fill="hold">
                                          <p:stCondLst>
                                            <p:cond delay="600"/>
                                          </p:stCondLst>
                                        </p:cTn>
                                        <p:tgtEl>
                                          <p:spTgt spid="37"/>
                                        </p:tgtEl>
                                        <p:attrNameLst>
                                          <p:attrName>r</p:attrName>
                                        </p:attrNameLst>
                                      </p:cBhvr>
                                    </p:animRot>
                                    <p:animRot by="120000">
                                      <p:cBhvr>
                                        <p:cTn id="83" dur="200" fill="hold">
                                          <p:stCondLst>
                                            <p:cond delay="800"/>
                                          </p:stCondLst>
                                        </p:cTn>
                                        <p:tgtEl>
                                          <p:spTgt spid="37"/>
                                        </p:tgtEl>
                                        <p:attrNameLst>
                                          <p:attrName>r</p:attrName>
                                        </p:attrNameLst>
                                      </p:cBhvr>
                                    </p:animRot>
                                  </p:childTnLst>
                                </p:cTn>
                              </p:par>
                              <p:par>
                                <p:cTn id="84" presetID="42" presetClass="entr" presetSubtype="0" fill="hold" nodeType="withEffect">
                                  <p:stCondLst>
                                    <p:cond delay="0"/>
                                  </p:stCondLst>
                                  <p:childTnLst>
                                    <p:set>
                                      <p:cBhvr>
                                        <p:cTn id="85" dur="1" fill="hold">
                                          <p:stCondLst>
                                            <p:cond delay="0"/>
                                          </p:stCondLst>
                                        </p:cTn>
                                        <p:tgtEl>
                                          <p:spTgt spid="38"/>
                                        </p:tgtEl>
                                        <p:attrNameLst>
                                          <p:attrName>style.visibility</p:attrName>
                                        </p:attrNameLst>
                                      </p:cBhvr>
                                      <p:to>
                                        <p:strVal val="visible"/>
                                      </p:to>
                                    </p:set>
                                    <p:animEffect transition="in" filter="fade">
                                      <p:cBhvr>
                                        <p:cTn id="86" dur="1000"/>
                                        <p:tgtEl>
                                          <p:spTgt spid="38"/>
                                        </p:tgtEl>
                                      </p:cBhvr>
                                    </p:animEffect>
                                    <p:anim calcmode="lin" valueType="num">
                                      <p:cBhvr>
                                        <p:cTn id="87" dur="1000" fill="hold"/>
                                        <p:tgtEl>
                                          <p:spTgt spid="38"/>
                                        </p:tgtEl>
                                        <p:attrNameLst>
                                          <p:attrName>ppt_x</p:attrName>
                                        </p:attrNameLst>
                                      </p:cBhvr>
                                      <p:tavLst>
                                        <p:tav tm="0">
                                          <p:val>
                                            <p:strVal val="#ppt_x"/>
                                          </p:val>
                                        </p:tav>
                                        <p:tav tm="100000">
                                          <p:val>
                                            <p:strVal val="#ppt_x"/>
                                          </p:val>
                                        </p:tav>
                                      </p:tavLst>
                                    </p:anim>
                                    <p:anim calcmode="lin" valueType="num">
                                      <p:cBhvr>
                                        <p:cTn id="88" dur="1000" fill="hold"/>
                                        <p:tgtEl>
                                          <p:spTgt spid="38"/>
                                        </p:tgtEl>
                                        <p:attrNameLst>
                                          <p:attrName>ppt_y</p:attrName>
                                        </p:attrNameLst>
                                      </p:cBhvr>
                                      <p:tavLst>
                                        <p:tav tm="0">
                                          <p:val>
                                            <p:strVal val="#ppt_y+.1"/>
                                          </p:val>
                                        </p:tav>
                                        <p:tav tm="100000">
                                          <p:val>
                                            <p:strVal val="#ppt_y"/>
                                          </p:val>
                                        </p:tav>
                                      </p:tavLst>
                                    </p:anim>
                                  </p:childTnLst>
                                </p:cTn>
                              </p:par>
                            </p:childTnLst>
                          </p:cTn>
                        </p:par>
                        <p:par>
                          <p:cTn id="89" fill="hold">
                            <p:stCondLst>
                              <p:cond delay="14100"/>
                            </p:stCondLst>
                            <p:childTnLst>
                              <p:par>
                                <p:cTn id="90" presetID="26" presetClass="emph" presetSubtype="0" repeatCount="2000" fill="hold" nodeType="afterEffect">
                                  <p:stCondLst>
                                    <p:cond delay="0"/>
                                  </p:stCondLst>
                                  <p:childTnLst>
                                    <p:animEffect transition="out" filter="fade">
                                      <p:cBhvr>
                                        <p:cTn id="91" dur="1000" tmFilter="0, 0; .2, .5; .8, .5; 1, 0"/>
                                        <p:tgtEl>
                                          <p:spTgt spid="38"/>
                                        </p:tgtEl>
                                      </p:cBhvr>
                                    </p:animEffect>
                                    <p:animScale>
                                      <p:cBhvr>
                                        <p:cTn id="92" dur="500" autoRev="1" fill="hold"/>
                                        <p:tgtEl>
                                          <p:spTgt spid="38"/>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audio>
              <p:cMediaNode vol="80000" numSld="999" showWhenStopped="0">
                <p:cTn id="93" fill="hold" display="0">
                  <p:stCondLst>
                    <p:cond delay="indefinite"/>
                  </p:stCondLst>
                  <p:endCondLst>
                    <p:cond evt="onStopAudio" delay="0">
                      <p:tgtEl>
                        <p:sldTgt/>
                      </p:tgtEl>
                    </p:cond>
                  </p:endCondLst>
                </p:cTn>
                <p:tgtEl>
                  <p:spTgt spid="94"/>
                </p:tgtEl>
              </p:cMediaNode>
            </p:audio>
          </p:childTnLst>
        </p:cTn>
      </p:par>
    </p:tnLst>
    <p:bldLst>
      <p:bldP spid="104"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背景上">
            <a:extLst>
              <a:ext uri="{FF2B5EF4-FFF2-40B4-BE49-F238E27FC236}">
                <a16:creationId xmlns:a16="http://schemas.microsoft.com/office/drawing/2014/main" id="{480BA6D3-3387-4C7D-80E0-43567F708E21}"/>
              </a:ext>
            </a:extLst>
          </p:cNvPr>
          <p:cNvPicPr>
            <a:picLocks noChangeAspect="1"/>
          </p:cNvPicPr>
          <p:nvPr/>
        </p:nvPicPr>
        <p:blipFill>
          <a:blip r:embed="rId4">
            <a:duotone>
              <a:schemeClr val="accent4">
                <a:shade val="45000"/>
                <a:satMod val="135000"/>
              </a:schemeClr>
              <a:prstClr val="white"/>
            </a:duotone>
            <a:extLst>
              <a:ext uri="{BEBA8EAE-BF5A-486C-A8C5-ECC9F3942E4B}">
                <a14:imgProps xmlns:a14="http://schemas.microsoft.com/office/drawing/2010/main">
                  <a14:imgLayer r:embed="rId5">
                    <a14:imgEffect>
                      <a14:brightnessContrast bright="20000" contrast="-40000"/>
                    </a14:imgEffect>
                  </a14:imgLayer>
                </a14:imgProps>
              </a:ext>
              <a:ext uri="{28A0092B-C50C-407E-A947-70E740481C1C}">
                <a14:useLocalDpi xmlns:a14="http://schemas.microsoft.com/office/drawing/2010/main" val="0"/>
              </a:ext>
            </a:extLst>
          </a:blip>
          <a:stretch>
            <a:fillRect/>
          </a:stretch>
        </p:blipFill>
        <p:spPr>
          <a:xfrm>
            <a:off x="0" y="0"/>
            <a:ext cx="12192000" cy="4744720"/>
          </a:xfrm>
          <a:prstGeom prst="rect">
            <a:avLst/>
          </a:prstGeom>
        </p:spPr>
      </p:pic>
      <p:pic>
        <p:nvPicPr>
          <p:cNvPr id="40" name="背景下">
            <a:extLst>
              <a:ext uri="{FF2B5EF4-FFF2-40B4-BE49-F238E27FC236}">
                <a16:creationId xmlns:a16="http://schemas.microsoft.com/office/drawing/2014/main" id="{E93D45DA-12BF-4B5F-93F5-A3F0D7D87D03}"/>
              </a:ext>
            </a:extLst>
          </p:cNvPr>
          <p:cNvPicPr>
            <a:picLocks noChangeAspect="1"/>
          </p:cNvPicPr>
          <p:nvPr/>
        </p:nvPicPr>
        <p:blipFill rotWithShape="1">
          <a:blip r:embed="rId4">
            <a:duotone>
              <a:schemeClr val="accent4">
                <a:shade val="45000"/>
                <a:satMod val="135000"/>
              </a:schemeClr>
              <a:prstClr val="white"/>
            </a:duotone>
            <a:extLst>
              <a:ext uri="{BEBA8EAE-BF5A-486C-A8C5-ECC9F3942E4B}">
                <a14:imgProps xmlns:a14="http://schemas.microsoft.com/office/drawing/2010/main">
                  <a14:imgLayer r:embed="rId5">
                    <a14:imgEffect>
                      <a14:brightnessContrast bright="20000" contrast="-40000"/>
                    </a14:imgEffect>
                  </a14:imgLayer>
                </a14:imgProps>
              </a:ext>
              <a:ext uri="{28A0092B-C50C-407E-A947-70E740481C1C}">
                <a14:useLocalDpi xmlns:a14="http://schemas.microsoft.com/office/drawing/2010/main" val="0"/>
              </a:ext>
            </a:extLst>
          </a:blip>
          <a:srcRect b="79543"/>
          <a:stretch/>
        </p:blipFill>
        <p:spPr>
          <a:xfrm>
            <a:off x="0" y="4650899"/>
            <a:ext cx="12192000" cy="2211720"/>
          </a:xfrm>
          <a:prstGeom prst="rect">
            <a:avLst/>
          </a:prstGeom>
        </p:spPr>
      </p:pic>
      <p:pic>
        <p:nvPicPr>
          <p:cNvPr id="184" name="大阪画像">
            <a:extLst>
              <a:ext uri="{FF2B5EF4-FFF2-40B4-BE49-F238E27FC236}">
                <a16:creationId xmlns:a16="http://schemas.microsoft.com/office/drawing/2014/main" id="{7CC00F74-5181-41FD-9A7A-C20DE667E341}"/>
              </a:ext>
            </a:extLst>
          </p:cNvPr>
          <p:cNvPicPr>
            <a:picLocks noChangeAspect="1"/>
          </p:cNvPicPr>
          <p:nvPr/>
        </p:nvPicPr>
        <p:blipFill rotWithShape="1">
          <a:blip r:embed="rId6">
            <a:alphaModFix amt="35000"/>
            <a:extLst>
              <a:ext uri="{BEBA8EAE-BF5A-486C-A8C5-ECC9F3942E4B}">
                <a14:imgProps xmlns:a14="http://schemas.microsoft.com/office/drawing/2010/main">
                  <a14:imgLayer r:embed="rId7">
                    <a14:imgEffect>
                      <a14:colorTemperature colorTemp="7200"/>
                    </a14:imgEffect>
                    <a14:imgEffect>
                      <a14:brightnessContrast contrast="40000"/>
                    </a14:imgEffect>
                  </a14:imgLayer>
                </a14:imgProps>
              </a:ext>
              <a:ext uri="{28A0092B-C50C-407E-A947-70E740481C1C}">
                <a14:useLocalDpi xmlns:a14="http://schemas.microsoft.com/office/drawing/2010/main" val="0"/>
              </a:ext>
            </a:extLst>
          </a:blip>
          <a:srcRect b="1008"/>
          <a:stretch/>
        </p:blipFill>
        <p:spPr>
          <a:xfrm>
            <a:off x="641592" y="475530"/>
            <a:ext cx="10908815" cy="6382470"/>
          </a:xfrm>
          <a:prstGeom prst="rect">
            <a:avLst/>
          </a:prstGeom>
        </p:spPr>
      </p:pic>
      <p:pic>
        <p:nvPicPr>
          <p:cNvPr id="4" name="問題に戻る">
            <a:hlinkClick r:id="rId8" action="ppaction://hlinksldjump"/>
            <a:extLst>
              <a:ext uri="{FF2B5EF4-FFF2-40B4-BE49-F238E27FC236}">
                <a16:creationId xmlns:a16="http://schemas.microsoft.com/office/drawing/2014/main" id="{686640A0-3A7F-4B51-9AD2-5834585E12BD}"/>
              </a:ext>
            </a:extLst>
          </p:cNvPr>
          <p:cNvPicPr>
            <a:picLocks noChangeAspect="1"/>
          </p:cNvPicPr>
          <p:nvPr/>
        </p:nvPicPr>
        <p:blipFill>
          <a:blip r:embed="rId9"/>
          <a:stretch>
            <a:fillRect/>
          </a:stretch>
        </p:blipFill>
        <p:spPr>
          <a:xfrm>
            <a:off x="498469" y="5801337"/>
            <a:ext cx="2499577" cy="847417"/>
          </a:xfrm>
          <a:prstGeom prst="rect">
            <a:avLst/>
          </a:prstGeom>
        </p:spPr>
      </p:pic>
      <p:pic>
        <p:nvPicPr>
          <p:cNvPr id="8" name="次に進む">
            <a:hlinkClick r:id="rId10" action="ppaction://hlinksldjump"/>
            <a:extLst>
              <a:ext uri="{FF2B5EF4-FFF2-40B4-BE49-F238E27FC236}">
                <a16:creationId xmlns:a16="http://schemas.microsoft.com/office/drawing/2014/main" id="{05904157-4AA5-4E58-9970-34B610CFF190}"/>
              </a:ext>
            </a:extLst>
          </p:cNvPr>
          <p:cNvPicPr>
            <a:picLocks noChangeAspect="1"/>
          </p:cNvPicPr>
          <p:nvPr/>
        </p:nvPicPr>
        <p:blipFill>
          <a:blip r:embed="rId11"/>
          <a:stretch>
            <a:fillRect/>
          </a:stretch>
        </p:blipFill>
        <p:spPr>
          <a:xfrm>
            <a:off x="9476905" y="5801337"/>
            <a:ext cx="2505673" cy="847417"/>
          </a:xfrm>
          <a:prstGeom prst="rect">
            <a:avLst/>
          </a:prstGeom>
        </p:spPr>
      </p:pic>
      <p:pic>
        <p:nvPicPr>
          <p:cNvPr id="37" name="ちなみに・・・">
            <a:hlinkClick r:id="rId12" action="ppaction://hlinksldjump"/>
            <a:extLst>
              <a:ext uri="{FF2B5EF4-FFF2-40B4-BE49-F238E27FC236}">
                <a16:creationId xmlns:a16="http://schemas.microsoft.com/office/drawing/2014/main" id="{010876CE-D621-40A3-B68B-BB8B3A0C20D9}"/>
              </a:ext>
            </a:extLst>
          </p:cNvPr>
          <p:cNvPicPr>
            <a:picLocks noChangeAspect="1"/>
          </p:cNvPicPr>
          <p:nvPr/>
        </p:nvPicPr>
        <p:blipFill>
          <a:blip r:embed="rId13"/>
          <a:stretch>
            <a:fillRect/>
          </a:stretch>
        </p:blipFill>
        <p:spPr>
          <a:xfrm>
            <a:off x="9824666" y="367436"/>
            <a:ext cx="2067341" cy="1548679"/>
          </a:xfrm>
          <a:prstGeom prst="rect">
            <a:avLst/>
          </a:prstGeom>
        </p:spPr>
      </p:pic>
      <p:pic>
        <p:nvPicPr>
          <p:cNvPr id="38" name="クリック図">
            <a:hlinkClick r:id="rId14" action="ppaction://hlinksldjump"/>
            <a:extLst>
              <a:ext uri="{FF2B5EF4-FFF2-40B4-BE49-F238E27FC236}">
                <a16:creationId xmlns:a16="http://schemas.microsoft.com/office/drawing/2014/main" id="{5C6B9C74-8CD8-4A34-8C38-393551D1188C}"/>
              </a:ext>
            </a:extLst>
          </p:cNvPr>
          <p:cNvPicPr>
            <a:picLocks noChangeAspect="1"/>
          </p:cNvPicPr>
          <p:nvPr/>
        </p:nvPicPr>
        <p:blipFill>
          <a:blip r:embed="rId15"/>
          <a:stretch>
            <a:fillRect/>
          </a:stretch>
        </p:blipFill>
        <p:spPr>
          <a:xfrm>
            <a:off x="10989265" y="1402102"/>
            <a:ext cx="932769" cy="987638"/>
          </a:xfrm>
          <a:prstGeom prst="rect">
            <a:avLst/>
          </a:prstGeom>
        </p:spPr>
      </p:pic>
      <p:pic>
        <p:nvPicPr>
          <p:cNvPr id="63" name="スタートに戻る">
            <a:hlinkClick r:id="rId16" action="ppaction://hlinksldjump"/>
            <a:extLst>
              <a:ext uri="{FF2B5EF4-FFF2-40B4-BE49-F238E27FC236}">
                <a16:creationId xmlns:a16="http://schemas.microsoft.com/office/drawing/2014/main" id="{9B5E993E-49A6-4032-81FF-BD0EDAA00602}"/>
              </a:ext>
            </a:extLst>
          </p:cNvPr>
          <p:cNvPicPr>
            <a:picLocks noChangeAspect="1"/>
          </p:cNvPicPr>
          <p:nvPr/>
        </p:nvPicPr>
        <p:blipFill>
          <a:blip r:embed="rId17"/>
          <a:stretch>
            <a:fillRect/>
          </a:stretch>
        </p:blipFill>
        <p:spPr>
          <a:xfrm>
            <a:off x="538413" y="409528"/>
            <a:ext cx="2499577" cy="847417"/>
          </a:xfrm>
          <a:prstGeom prst="rect">
            <a:avLst/>
          </a:prstGeom>
        </p:spPr>
      </p:pic>
      <p:grpSp>
        <p:nvGrpSpPr>
          <p:cNvPr id="53" name="ざんねん">
            <a:extLst>
              <a:ext uri="{FF2B5EF4-FFF2-40B4-BE49-F238E27FC236}">
                <a16:creationId xmlns:a16="http://schemas.microsoft.com/office/drawing/2014/main" id="{880F8C1F-23B2-4904-9B0C-AFA0989DEB07}"/>
              </a:ext>
            </a:extLst>
          </p:cNvPr>
          <p:cNvGrpSpPr/>
          <p:nvPr/>
        </p:nvGrpSpPr>
        <p:grpSpPr>
          <a:xfrm>
            <a:off x="4202589" y="371938"/>
            <a:ext cx="3520759" cy="1122290"/>
            <a:chOff x="2936069" y="705555"/>
            <a:chExt cx="3520759" cy="1122290"/>
          </a:xfrm>
        </p:grpSpPr>
        <p:sp>
          <p:nvSpPr>
            <p:cNvPr id="56" name="ざんねん">
              <a:extLst>
                <a:ext uri="{FF2B5EF4-FFF2-40B4-BE49-F238E27FC236}">
                  <a16:creationId xmlns:a16="http://schemas.microsoft.com/office/drawing/2014/main" id="{BA6FCADE-5F2C-459D-B35A-57A26C38C286}"/>
                </a:ext>
              </a:extLst>
            </p:cNvPr>
            <p:cNvSpPr txBox="1"/>
            <p:nvPr/>
          </p:nvSpPr>
          <p:spPr>
            <a:xfrm>
              <a:off x="3875973" y="850006"/>
              <a:ext cx="2580855" cy="769441"/>
            </a:xfrm>
            <a:prstGeom prst="rect">
              <a:avLst/>
            </a:prstGeom>
            <a:noFill/>
          </p:spPr>
          <p:txBody>
            <a:bodyPr wrap="square" rtlCol="0">
              <a:spAutoFit/>
            </a:bodyPr>
            <a:lstStyle/>
            <a:p>
              <a:r>
                <a:rPr kumimoji="1" lang="ja-JP" altLang="en-US" sz="4400" dirty="0">
                  <a:solidFill>
                    <a:schemeClr val="tx2">
                      <a:lumMod val="25000"/>
                    </a:schemeClr>
                  </a:solidFill>
                  <a:latin typeface="HGS創英角ﾎﾟｯﾌﾟ体" panose="040B0A00000000000000" pitchFamily="50" charset="-128"/>
                  <a:ea typeface="HGS創英角ﾎﾟｯﾌﾟ体" panose="040B0A00000000000000" pitchFamily="50" charset="-128"/>
                </a:rPr>
                <a:t>ざんねん</a:t>
              </a:r>
            </a:p>
          </p:txBody>
        </p:sp>
        <p:sp>
          <p:nvSpPr>
            <p:cNvPr id="64" name="×">
              <a:extLst>
                <a:ext uri="{FF2B5EF4-FFF2-40B4-BE49-F238E27FC236}">
                  <a16:creationId xmlns:a16="http://schemas.microsoft.com/office/drawing/2014/main" id="{ED001A84-827E-4E12-92BC-598F3177FC09}"/>
                </a:ext>
              </a:extLst>
            </p:cNvPr>
            <p:cNvSpPr/>
            <p:nvPr/>
          </p:nvSpPr>
          <p:spPr>
            <a:xfrm>
              <a:off x="2936069" y="705555"/>
              <a:ext cx="1045512" cy="1122290"/>
            </a:xfrm>
            <a:prstGeom prst="mathMultiply">
              <a:avLst>
                <a:gd name="adj1" fmla="val 19353"/>
              </a:avLst>
            </a:prstGeom>
            <a:solidFill>
              <a:srgbClr val="3399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pic>
        <p:nvPicPr>
          <p:cNvPr id="65" name="blip01 (1)">
            <a:hlinkClick r:id="" action="ppaction://media"/>
            <a:extLst>
              <a:ext uri="{FF2B5EF4-FFF2-40B4-BE49-F238E27FC236}">
                <a16:creationId xmlns:a16="http://schemas.microsoft.com/office/drawing/2014/main" id="{D99C33EE-E201-4154-B114-430A8B4AA52E}"/>
              </a:ext>
            </a:extLst>
          </p:cNvPr>
          <p:cNvPicPr>
            <a:picLocks noChangeAspect="1"/>
          </p:cNvPicPr>
          <p:nvPr>
            <a:audioFile r:link="rId2"/>
            <p:extLst>
              <p:ext uri="{DAA4B4D4-6D71-4841-9C94-3DE7FCFB9230}">
                <p14:media xmlns:p14="http://schemas.microsoft.com/office/powerpoint/2010/main" r:embed="rId1"/>
              </p:ext>
            </p:extLst>
          </p:nvPr>
        </p:nvPicPr>
        <p:blipFill>
          <a:blip r:embed="rId18"/>
          <a:stretch>
            <a:fillRect/>
          </a:stretch>
        </p:blipFill>
        <p:spPr>
          <a:xfrm>
            <a:off x="3535248" y="715009"/>
            <a:ext cx="609600" cy="609600"/>
          </a:xfrm>
          <a:prstGeom prst="rect">
            <a:avLst/>
          </a:prstGeom>
        </p:spPr>
      </p:pic>
      <p:sp>
        <p:nvSpPr>
          <p:cNvPr id="46" name="出典リンク">
            <a:extLst>
              <a:ext uri="{FF2B5EF4-FFF2-40B4-BE49-F238E27FC236}">
                <a16:creationId xmlns:a16="http://schemas.microsoft.com/office/drawing/2014/main" id="{9A6128E7-899A-4EB7-AFED-10980AC3C88B}"/>
              </a:ext>
            </a:extLst>
          </p:cNvPr>
          <p:cNvSpPr txBox="1"/>
          <p:nvPr/>
        </p:nvSpPr>
        <p:spPr>
          <a:xfrm>
            <a:off x="8350740" y="5232600"/>
            <a:ext cx="3672816" cy="461665"/>
          </a:xfrm>
          <a:prstGeom prst="rect">
            <a:avLst/>
          </a:prstGeom>
          <a:noFill/>
        </p:spPr>
        <p:txBody>
          <a:bodyPr wrap="square">
            <a:spAutoFit/>
          </a:bodyPr>
          <a:lstStyle/>
          <a:p>
            <a:pPr algn="l"/>
            <a:r>
              <a:rPr lang="ja-JP" altLang="en-US" sz="1200" b="1" dirty="0">
                <a:solidFill>
                  <a:srgbClr val="074454"/>
                </a:solidFill>
                <a:latin typeface="BIZ UDPゴシック" panose="020B0400000000000000" pitchFamily="50" charset="-128"/>
                <a:ea typeface="BIZ UDPゴシック" panose="020B0400000000000000" pitchFamily="50" charset="-128"/>
                <a:hlinkClick r:id="rId19">
                  <a:extLst>
                    <a:ext uri="{A12FA001-AC4F-418D-AE19-62706E023703}">
                      <ahyp:hlinkClr xmlns:ahyp="http://schemas.microsoft.com/office/drawing/2018/hyperlinkcolor" val="tx"/>
                    </a:ext>
                  </a:extLst>
                </a:hlinkClick>
              </a:rPr>
              <a:t>統計局</a:t>
            </a:r>
            <a:r>
              <a:rPr lang="en-US" altLang="ja-JP" sz="1200" b="1" dirty="0">
                <a:solidFill>
                  <a:srgbClr val="074454"/>
                </a:solidFill>
                <a:latin typeface="BIZ UDPゴシック" panose="020B0400000000000000" pitchFamily="50" charset="-128"/>
                <a:ea typeface="BIZ UDPゴシック" panose="020B0400000000000000" pitchFamily="50" charset="-128"/>
                <a:hlinkClick r:id="rId19">
                  <a:extLst>
                    <a:ext uri="{A12FA001-AC4F-418D-AE19-62706E023703}">
                      <ahyp:hlinkClr xmlns:ahyp="http://schemas.microsoft.com/office/drawing/2018/hyperlinkcolor" val="tx"/>
                    </a:ext>
                  </a:extLst>
                </a:hlinkClick>
              </a:rPr>
              <a:t>HP</a:t>
            </a:r>
          </a:p>
          <a:p>
            <a:pPr algn="l"/>
            <a:r>
              <a:rPr lang="ja-JP" altLang="en-US" sz="1200" b="1" dirty="0">
                <a:solidFill>
                  <a:srgbClr val="074454"/>
                </a:solidFill>
                <a:latin typeface="BIZ UDPゴシック" panose="020B0400000000000000" pitchFamily="50" charset="-128"/>
                <a:ea typeface="BIZ UDPゴシック" panose="020B0400000000000000" pitchFamily="50" charset="-128"/>
                <a:hlinkClick r:id="rId19">
                  <a:extLst>
                    <a:ext uri="{A12FA001-AC4F-418D-AE19-62706E023703}">
                      <ahyp:hlinkClr xmlns:ahyp="http://schemas.microsoft.com/office/drawing/2018/hyperlinkcolor" val="tx"/>
                    </a:ext>
                  </a:extLst>
                </a:hlinkClick>
              </a:rPr>
              <a:t>令和３年社会生活基本調査 </a:t>
            </a:r>
            <a:r>
              <a:rPr lang="en-US" altLang="ja-JP" sz="1200" b="1" dirty="0">
                <a:solidFill>
                  <a:srgbClr val="074454"/>
                </a:solidFill>
                <a:latin typeface="BIZ UDPゴシック" panose="020B0400000000000000" pitchFamily="50" charset="-128"/>
                <a:ea typeface="BIZ UDPゴシック" panose="020B0400000000000000" pitchFamily="50" charset="-128"/>
                <a:hlinkClick r:id="rId19">
                  <a:extLst>
                    <a:ext uri="{A12FA001-AC4F-418D-AE19-62706E023703}">
                      <ahyp:hlinkClr xmlns:ahyp="http://schemas.microsoft.com/office/drawing/2018/hyperlinkcolor" val="tx"/>
                    </a:ext>
                  </a:extLst>
                </a:hlinkClick>
              </a:rPr>
              <a:t>47</a:t>
            </a:r>
            <a:r>
              <a:rPr lang="ja-JP" altLang="en-US" sz="1200" b="1" dirty="0">
                <a:solidFill>
                  <a:srgbClr val="074454"/>
                </a:solidFill>
                <a:latin typeface="BIZ UDPゴシック" panose="020B0400000000000000" pitchFamily="50" charset="-128"/>
                <a:ea typeface="BIZ UDPゴシック" panose="020B0400000000000000" pitchFamily="50" charset="-128"/>
                <a:hlinkClick r:id="rId19">
                  <a:extLst>
                    <a:ext uri="{A12FA001-AC4F-418D-AE19-62706E023703}">
                      <ahyp:hlinkClr xmlns:ahyp="http://schemas.microsoft.com/office/drawing/2018/hyperlinkcolor" val="tx"/>
                    </a:ext>
                  </a:extLst>
                </a:hlinkClick>
              </a:rPr>
              <a:t>都道府県ランキング</a:t>
            </a:r>
            <a:endParaRPr lang="zh-TW" altLang="en-US" sz="1200" b="1" i="0" dirty="0">
              <a:solidFill>
                <a:srgbClr val="074454"/>
              </a:solidFill>
              <a:effectLst/>
              <a:latin typeface="BIZ UDPゴシック" panose="020B0400000000000000" pitchFamily="50" charset="-128"/>
              <a:ea typeface="BIZ UDPゴシック" panose="020B0400000000000000" pitchFamily="50" charset="-128"/>
            </a:endParaRPr>
          </a:p>
        </p:txBody>
      </p:sp>
      <p:sp>
        <p:nvSpPr>
          <p:cNvPr id="47" name="テキスト ボックス 46">
            <a:extLst>
              <a:ext uri="{FF2B5EF4-FFF2-40B4-BE49-F238E27FC236}">
                <a16:creationId xmlns:a16="http://schemas.microsoft.com/office/drawing/2014/main" id="{E1799366-B8A7-4980-A542-6B398720E243}"/>
              </a:ext>
            </a:extLst>
          </p:cNvPr>
          <p:cNvSpPr txBox="1"/>
          <p:nvPr/>
        </p:nvSpPr>
        <p:spPr>
          <a:xfrm>
            <a:off x="3550077" y="3975089"/>
            <a:ext cx="914400" cy="914400"/>
          </a:xfrm>
          <a:prstGeom prst="rect">
            <a:avLst/>
          </a:prstGeom>
          <a:noFill/>
        </p:spPr>
        <p:txBody>
          <a:bodyPr wrap="square" rtlCol="0">
            <a:spAutoFit/>
          </a:bodyPr>
          <a:lstStyle/>
          <a:p>
            <a:endParaRPr kumimoji="1" lang="ja-JP" altLang="en-US" dirty="0"/>
          </a:p>
        </p:txBody>
      </p:sp>
      <p:grpSp>
        <p:nvGrpSpPr>
          <p:cNvPr id="48" name="全都道府県で見てみると、東京都に次いで２番目に遅い時刻となっています。">
            <a:extLst>
              <a:ext uri="{FF2B5EF4-FFF2-40B4-BE49-F238E27FC236}">
                <a16:creationId xmlns:a16="http://schemas.microsoft.com/office/drawing/2014/main" id="{E0A5F2AD-9EDC-4EF0-B624-EAFABD759883}"/>
              </a:ext>
            </a:extLst>
          </p:cNvPr>
          <p:cNvGrpSpPr/>
          <p:nvPr/>
        </p:nvGrpSpPr>
        <p:grpSpPr>
          <a:xfrm>
            <a:off x="106306" y="2330458"/>
            <a:ext cx="12253862" cy="600885"/>
            <a:chOff x="106306" y="2330458"/>
            <a:chExt cx="12253862" cy="600885"/>
          </a:xfrm>
        </p:grpSpPr>
        <p:grpSp>
          <p:nvGrpSpPr>
            <p:cNvPr id="49" name="1990年代以降、気温・・・">
              <a:extLst>
                <a:ext uri="{FF2B5EF4-FFF2-40B4-BE49-F238E27FC236}">
                  <a16:creationId xmlns:a16="http://schemas.microsoft.com/office/drawing/2014/main" id="{728A8847-603E-49E8-A04F-A78A420100D2}"/>
                </a:ext>
              </a:extLst>
            </p:cNvPr>
            <p:cNvGrpSpPr/>
            <p:nvPr/>
          </p:nvGrpSpPr>
          <p:grpSpPr>
            <a:xfrm>
              <a:off x="106306" y="2330458"/>
              <a:ext cx="12253862" cy="600885"/>
              <a:chOff x="338067" y="2349384"/>
              <a:chExt cx="12006999" cy="541587"/>
            </a:xfrm>
          </p:grpSpPr>
          <p:grpSp>
            <p:nvGrpSpPr>
              <p:cNvPr id="51" name="グループ化 50">
                <a:extLst>
                  <a:ext uri="{FF2B5EF4-FFF2-40B4-BE49-F238E27FC236}">
                    <a16:creationId xmlns:a16="http://schemas.microsoft.com/office/drawing/2014/main" id="{EBB0D28E-AB75-44C6-9622-806D8020321F}"/>
                  </a:ext>
                </a:extLst>
              </p:cNvPr>
              <p:cNvGrpSpPr/>
              <p:nvPr/>
            </p:nvGrpSpPr>
            <p:grpSpPr>
              <a:xfrm>
                <a:off x="338067" y="2349384"/>
                <a:ext cx="12006999" cy="541587"/>
                <a:chOff x="-495115" y="2319487"/>
                <a:chExt cx="13459813" cy="547964"/>
              </a:xfrm>
            </p:grpSpPr>
            <p:sp>
              <p:nvSpPr>
                <p:cNvPr id="55" name="全都道府県で見てみると、東京都に次いで２番目に遅い時刻となっています。">
                  <a:extLst>
                    <a:ext uri="{FF2B5EF4-FFF2-40B4-BE49-F238E27FC236}">
                      <a16:creationId xmlns:a16="http://schemas.microsoft.com/office/drawing/2014/main" id="{9B6B3F41-8E19-4D18-AAB4-1C1DE7A6F5AB}"/>
                    </a:ext>
                  </a:extLst>
                </p:cNvPr>
                <p:cNvSpPr txBox="1"/>
                <p:nvPr/>
              </p:nvSpPr>
              <p:spPr>
                <a:xfrm>
                  <a:off x="-495114" y="2446445"/>
                  <a:ext cx="13459812" cy="421006"/>
                </a:xfrm>
                <a:prstGeom prst="rect">
                  <a:avLst/>
                </a:prstGeom>
                <a:noFill/>
              </p:spPr>
              <p:txBody>
                <a:bodyPr wrap="square" rtlCol="0">
                  <a:spAutoFit/>
                </a:bodyPr>
                <a:lstStyle/>
                <a:p>
                  <a:pPr lvl="0" algn="dist"/>
                  <a:r>
                    <a:rPr kumimoji="1" lang="ja-JP" altLang="en-US" sz="2400" dirty="0">
                      <a:solidFill>
                        <a:schemeClr val="tx2">
                          <a:lumMod val="25000"/>
                        </a:schemeClr>
                      </a:solidFill>
                      <a:latin typeface="HGS創英角ﾎﾟｯﾌﾟ体" panose="040B0A00000000000000" pitchFamily="50" charset="-128"/>
                      <a:ea typeface="HGS創英角ﾎﾟｯﾌﾟ体" panose="040B0A00000000000000" pitchFamily="50" charset="-128"/>
                    </a:rPr>
                    <a:t>全都道府県で見てみると、東京都に次いで２番目に遅い時刻となっています。</a:t>
                  </a:r>
                </a:p>
              </p:txBody>
            </p:sp>
            <p:sp>
              <p:nvSpPr>
                <p:cNvPr id="57" name="み">
                  <a:extLst>
                    <a:ext uri="{FF2B5EF4-FFF2-40B4-BE49-F238E27FC236}">
                      <a16:creationId xmlns:a16="http://schemas.microsoft.com/office/drawing/2014/main" id="{2A1A0964-7EE1-42FF-9851-9C3D117C2337}"/>
                    </a:ext>
                  </a:extLst>
                </p:cNvPr>
                <p:cNvSpPr txBox="1"/>
                <p:nvPr/>
              </p:nvSpPr>
              <p:spPr>
                <a:xfrm>
                  <a:off x="1833841" y="2324709"/>
                  <a:ext cx="437559" cy="238570"/>
                </a:xfrm>
                <a:prstGeom prst="rect">
                  <a:avLst/>
                </a:prstGeom>
                <a:noFill/>
              </p:spPr>
              <p:txBody>
                <a:bodyPr wrap="square" rtlCol="0">
                  <a:spAutoFit/>
                </a:bodyPr>
                <a:lstStyle/>
                <a:p>
                  <a:pPr algn="dist"/>
                  <a:r>
                    <a:rPr kumimoji="1" lang="ja-JP" altLang="en-US" sz="1100" dirty="0">
                      <a:solidFill>
                        <a:schemeClr val="tx2">
                          <a:lumMod val="25000"/>
                        </a:schemeClr>
                      </a:solidFill>
                      <a:latin typeface="HGS創英角ﾎﾟｯﾌﾟ体" panose="040B0A00000000000000" pitchFamily="50" charset="-128"/>
                      <a:ea typeface="HGS創英角ﾎﾟｯﾌﾟ体" panose="040B0A00000000000000" pitchFamily="50" charset="-128"/>
                    </a:rPr>
                    <a:t>み</a:t>
                  </a:r>
                </a:p>
              </p:txBody>
            </p:sp>
            <p:sp>
              <p:nvSpPr>
                <p:cNvPr id="58" name="ぜんとどうふけん">
                  <a:extLst>
                    <a:ext uri="{FF2B5EF4-FFF2-40B4-BE49-F238E27FC236}">
                      <a16:creationId xmlns:a16="http://schemas.microsoft.com/office/drawing/2014/main" id="{6CF2F873-AEEF-451A-A8A3-61D406EFA6CE}"/>
                    </a:ext>
                  </a:extLst>
                </p:cNvPr>
                <p:cNvSpPr txBox="1"/>
                <p:nvPr/>
              </p:nvSpPr>
              <p:spPr>
                <a:xfrm>
                  <a:off x="-495115" y="2319487"/>
                  <a:ext cx="2099815" cy="238569"/>
                </a:xfrm>
                <a:prstGeom prst="rect">
                  <a:avLst/>
                </a:prstGeom>
                <a:noFill/>
              </p:spPr>
              <p:txBody>
                <a:bodyPr wrap="square" rtlCol="0">
                  <a:spAutoFit/>
                </a:bodyPr>
                <a:lstStyle/>
                <a:p>
                  <a:pPr algn="dist"/>
                  <a:r>
                    <a:rPr kumimoji="1" lang="ja-JP" altLang="en-US" sz="1100" dirty="0">
                      <a:solidFill>
                        <a:schemeClr val="tx2">
                          <a:lumMod val="25000"/>
                        </a:schemeClr>
                      </a:solidFill>
                      <a:latin typeface="HGS創英角ﾎﾟｯﾌﾟ体" panose="040B0A00000000000000" pitchFamily="50" charset="-128"/>
                      <a:ea typeface="HGS創英角ﾎﾟｯﾌﾟ体" panose="040B0A00000000000000" pitchFamily="50" charset="-128"/>
                    </a:rPr>
                    <a:t>ぜんとどうふけん</a:t>
                  </a:r>
                </a:p>
              </p:txBody>
            </p:sp>
            <p:sp>
              <p:nvSpPr>
                <p:cNvPr id="59" name="ばんめ">
                  <a:extLst>
                    <a:ext uri="{FF2B5EF4-FFF2-40B4-BE49-F238E27FC236}">
                      <a16:creationId xmlns:a16="http://schemas.microsoft.com/office/drawing/2014/main" id="{0DA5E0D0-67C2-42B9-BEB0-62306BF6CED0}"/>
                    </a:ext>
                  </a:extLst>
                </p:cNvPr>
                <p:cNvSpPr txBox="1"/>
                <p:nvPr/>
              </p:nvSpPr>
              <p:spPr>
                <a:xfrm>
                  <a:off x="7084436" y="2350209"/>
                  <a:ext cx="858312" cy="238570"/>
                </a:xfrm>
                <a:prstGeom prst="rect">
                  <a:avLst/>
                </a:prstGeom>
                <a:noFill/>
              </p:spPr>
              <p:txBody>
                <a:bodyPr wrap="square" rtlCol="0">
                  <a:spAutoFit/>
                </a:bodyPr>
                <a:lstStyle/>
                <a:p>
                  <a:pPr algn="dist"/>
                  <a:r>
                    <a:rPr kumimoji="1" lang="ja-JP" altLang="en-US" sz="1100" dirty="0">
                      <a:solidFill>
                        <a:schemeClr val="tx2">
                          <a:lumMod val="25000"/>
                        </a:schemeClr>
                      </a:solidFill>
                      <a:latin typeface="HGS創英角ﾎﾟｯﾌﾟ体" panose="040B0A00000000000000" pitchFamily="50" charset="-128"/>
                      <a:ea typeface="HGS創英角ﾎﾟｯﾌﾟ体" panose="040B0A00000000000000" pitchFamily="50" charset="-128"/>
                    </a:rPr>
                    <a:t>ばんめ</a:t>
                  </a:r>
                </a:p>
              </p:txBody>
            </p:sp>
            <p:sp>
              <p:nvSpPr>
                <p:cNvPr id="60" name="おそ">
                  <a:extLst>
                    <a:ext uri="{FF2B5EF4-FFF2-40B4-BE49-F238E27FC236}">
                      <a16:creationId xmlns:a16="http://schemas.microsoft.com/office/drawing/2014/main" id="{54F89AA0-CE64-4EAF-80CA-E77E43F1AAA2}"/>
                    </a:ext>
                  </a:extLst>
                </p:cNvPr>
                <p:cNvSpPr txBox="1"/>
                <p:nvPr/>
              </p:nvSpPr>
              <p:spPr>
                <a:xfrm>
                  <a:off x="8263114" y="2345286"/>
                  <a:ext cx="528170" cy="238570"/>
                </a:xfrm>
                <a:prstGeom prst="rect">
                  <a:avLst/>
                </a:prstGeom>
                <a:noFill/>
              </p:spPr>
              <p:txBody>
                <a:bodyPr wrap="square" rtlCol="0">
                  <a:spAutoFit/>
                </a:bodyPr>
                <a:lstStyle/>
                <a:p>
                  <a:pPr algn="dist"/>
                  <a:r>
                    <a:rPr kumimoji="1" lang="ja-JP" altLang="en-US" sz="1100" dirty="0">
                      <a:solidFill>
                        <a:schemeClr val="tx2">
                          <a:lumMod val="25000"/>
                        </a:schemeClr>
                      </a:solidFill>
                      <a:latin typeface="HGS創英角ﾎﾟｯﾌﾟ体" panose="040B0A00000000000000" pitchFamily="50" charset="-128"/>
                      <a:ea typeface="HGS創英角ﾎﾟｯﾌﾟ体" panose="040B0A00000000000000" pitchFamily="50" charset="-128"/>
                    </a:rPr>
                    <a:t>おそ</a:t>
                  </a:r>
                </a:p>
              </p:txBody>
            </p:sp>
          </p:grpSp>
          <p:sp>
            <p:nvSpPr>
              <p:cNvPr id="52" name="とうきょうと">
                <a:extLst>
                  <a:ext uri="{FF2B5EF4-FFF2-40B4-BE49-F238E27FC236}">
                    <a16:creationId xmlns:a16="http://schemas.microsoft.com/office/drawing/2014/main" id="{0723C644-F9F4-4E1C-AF5C-195052A0C98B}"/>
                  </a:ext>
                </a:extLst>
              </p:cNvPr>
              <p:cNvSpPr txBox="1"/>
              <p:nvPr/>
            </p:nvSpPr>
            <p:spPr>
              <a:xfrm>
                <a:off x="4427005" y="2360357"/>
                <a:ext cx="1051464" cy="235793"/>
              </a:xfrm>
              <a:prstGeom prst="rect">
                <a:avLst/>
              </a:prstGeom>
              <a:noFill/>
            </p:spPr>
            <p:txBody>
              <a:bodyPr wrap="square" rtlCol="0">
                <a:spAutoFit/>
              </a:bodyPr>
              <a:lstStyle/>
              <a:p>
                <a:pPr algn="dist"/>
                <a:r>
                  <a:rPr kumimoji="1" lang="ja-JP" altLang="en-US" sz="1100" dirty="0">
                    <a:solidFill>
                      <a:schemeClr val="tx2">
                        <a:lumMod val="25000"/>
                      </a:schemeClr>
                    </a:solidFill>
                    <a:latin typeface="HGS創英角ﾎﾟｯﾌﾟ体" panose="040B0A00000000000000" pitchFamily="50" charset="-128"/>
                    <a:ea typeface="HGS創英角ﾎﾟｯﾌﾟ体" panose="040B0A00000000000000" pitchFamily="50" charset="-128"/>
                  </a:rPr>
                  <a:t>とうきょうと</a:t>
                </a:r>
              </a:p>
            </p:txBody>
          </p:sp>
          <p:sp>
            <p:nvSpPr>
              <p:cNvPr id="54" name="つ">
                <a:extLst>
                  <a:ext uri="{FF2B5EF4-FFF2-40B4-BE49-F238E27FC236}">
                    <a16:creationId xmlns:a16="http://schemas.microsoft.com/office/drawing/2014/main" id="{31F83AD8-9887-4EB3-9536-62C14F74C6A1}"/>
                  </a:ext>
                </a:extLst>
              </p:cNvPr>
              <p:cNvSpPr txBox="1"/>
              <p:nvPr/>
            </p:nvSpPr>
            <p:spPr>
              <a:xfrm>
                <a:off x="5845638" y="2373359"/>
                <a:ext cx="308430" cy="235793"/>
              </a:xfrm>
              <a:prstGeom prst="rect">
                <a:avLst/>
              </a:prstGeom>
              <a:noFill/>
            </p:spPr>
            <p:txBody>
              <a:bodyPr wrap="square" rtlCol="0">
                <a:spAutoFit/>
              </a:bodyPr>
              <a:lstStyle/>
              <a:p>
                <a:pPr algn="dist"/>
                <a:r>
                  <a:rPr kumimoji="1" lang="ja-JP" altLang="en-US" sz="1100" dirty="0">
                    <a:solidFill>
                      <a:schemeClr val="tx2">
                        <a:lumMod val="25000"/>
                      </a:schemeClr>
                    </a:solidFill>
                    <a:latin typeface="HGS創英角ﾎﾟｯﾌﾟ体" panose="040B0A00000000000000" pitchFamily="50" charset="-128"/>
                    <a:ea typeface="HGS創英角ﾎﾟｯﾌﾟ体" panose="040B0A00000000000000" pitchFamily="50" charset="-128"/>
                  </a:rPr>
                  <a:t>つ</a:t>
                </a:r>
              </a:p>
            </p:txBody>
          </p:sp>
        </p:grpSp>
        <p:sp>
          <p:nvSpPr>
            <p:cNvPr id="50" name="じこく">
              <a:extLst>
                <a:ext uri="{FF2B5EF4-FFF2-40B4-BE49-F238E27FC236}">
                  <a16:creationId xmlns:a16="http://schemas.microsoft.com/office/drawing/2014/main" id="{3B709D23-F54C-4B8F-855B-534735BBE0BC}"/>
                </a:ext>
              </a:extLst>
            </p:cNvPr>
            <p:cNvSpPr txBox="1"/>
            <p:nvPr/>
          </p:nvSpPr>
          <p:spPr>
            <a:xfrm>
              <a:off x="8843966" y="2361762"/>
              <a:ext cx="709937" cy="261610"/>
            </a:xfrm>
            <a:prstGeom prst="rect">
              <a:avLst/>
            </a:prstGeom>
            <a:noFill/>
          </p:spPr>
          <p:txBody>
            <a:bodyPr wrap="square" rtlCol="0">
              <a:spAutoFit/>
            </a:bodyPr>
            <a:lstStyle/>
            <a:p>
              <a:pPr algn="dist"/>
              <a:r>
                <a:rPr kumimoji="1" lang="ja-JP" altLang="en-US" sz="1100" dirty="0">
                  <a:solidFill>
                    <a:schemeClr val="tx2">
                      <a:lumMod val="25000"/>
                    </a:schemeClr>
                  </a:solidFill>
                  <a:latin typeface="HGS創英角ﾎﾟｯﾌﾟ体" panose="040B0A00000000000000" pitchFamily="50" charset="-128"/>
                  <a:ea typeface="HGS創英角ﾎﾟｯﾌﾟ体" panose="040B0A00000000000000" pitchFamily="50" charset="-128"/>
                </a:rPr>
                <a:t>じこく</a:t>
              </a:r>
            </a:p>
          </p:txBody>
        </p:sp>
      </p:grpSp>
      <p:pic>
        <p:nvPicPr>
          <p:cNvPr id="61" name="図 60">
            <a:extLst>
              <a:ext uri="{FF2B5EF4-FFF2-40B4-BE49-F238E27FC236}">
                <a16:creationId xmlns:a16="http://schemas.microsoft.com/office/drawing/2014/main" id="{2437A3C7-7B53-4D7A-AFB5-5CCB11D8A5E9}"/>
              </a:ext>
            </a:extLst>
          </p:cNvPr>
          <p:cNvPicPr>
            <a:picLocks noChangeAspect="1"/>
          </p:cNvPicPr>
          <p:nvPr/>
        </p:nvPicPr>
        <p:blipFill>
          <a:blip r:embed="rId20">
            <a:extLst>
              <a:ext uri="{28A0092B-C50C-407E-A947-70E740481C1C}">
                <a14:useLocalDpi xmlns:a14="http://schemas.microsoft.com/office/drawing/2010/main" val="0"/>
              </a:ext>
            </a:extLst>
          </a:blip>
          <a:stretch>
            <a:fillRect/>
          </a:stretch>
        </p:blipFill>
        <p:spPr>
          <a:xfrm>
            <a:off x="336468" y="3362464"/>
            <a:ext cx="3503712" cy="2066643"/>
          </a:xfrm>
          <a:prstGeom prst="rect">
            <a:avLst/>
          </a:prstGeom>
        </p:spPr>
      </p:pic>
      <p:grpSp>
        <p:nvGrpSpPr>
          <p:cNvPr id="62" name="13分遅いよ">
            <a:extLst>
              <a:ext uri="{FF2B5EF4-FFF2-40B4-BE49-F238E27FC236}">
                <a16:creationId xmlns:a16="http://schemas.microsoft.com/office/drawing/2014/main" id="{9DE69E84-A18C-41CC-9B51-422D19F1640C}"/>
              </a:ext>
            </a:extLst>
          </p:cNvPr>
          <p:cNvGrpSpPr/>
          <p:nvPr/>
        </p:nvGrpSpPr>
        <p:grpSpPr>
          <a:xfrm>
            <a:off x="578579" y="4398944"/>
            <a:ext cx="2238753" cy="580983"/>
            <a:chOff x="994574" y="2310003"/>
            <a:chExt cx="1990863" cy="580983"/>
          </a:xfrm>
        </p:grpSpPr>
        <p:sp>
          <p:nvSpPr>
            <p:cNvPr id="79" name="13分遅いよ">
              <a:extLst>
                <a:ext uri="{FF2B5EF4-FFF2-40B4-BE49-F238E27FC236}">
                  <a16:creationId xmlns:a16="http://schemas.microsoft.com/office/drawing/2014/main" id="{F25BC024-1757-4299-B613-93727F514A1F}"/>
                </a:ext>
              </a:extLst>
            </p:cNvPr>
            <p:cNvSpPr txBox="1"/>
            <p:nvPr/>
          </p:nvSpPr>
          <p:spPr>
            <a:xfrm>
              <a:off x="994574" y="2429321"/>
              <a:ext cx="1990863" cy="461665"/>
            </a:xfrm>
            <a:prstGeom prst="rect">
              <a:avLst/>
            </a:prstGeom>
            <a:noFill/>
          </p:spPr>
          <p:txBody>
            <a:bodyPr wrap="square" rtlCol="0">
              <a:spAutoFit/>
            </a:bodyPr>
            <a:lstStyle/>
            <a:p>
              <a:pPr marL="0" marR="0" lvl="0" indent="0" algn="dist" defTabSz="457200" rtl="0" eaLnBrk="1" fontAlgn="auto" latinLnBrk="0" hangingPunct="1">
                <a:lnSpc>
                  <a:spcPct val="100000"/>
                </a:lnSpc>
                <a:spcBef>
                  <a:spcPts val="0"/>
                </a:spcBef>
                <a:spcAft>
                  <a:spcPts val="0"/>
                </a:spcAft>
                <a:buClrTx/>
                <a:buSzTx/>
                <a:buFontTx/>
                <a:buNone/>
                <a:tabLst/>
                <a:defRPr/>
              </a:pPr>
              <a:r>
                <a:rPr kumimoji="1" lang="en-US" altLang="ja-JP" sz="2400" b="0" i="0" u="none" strike="noStrike" kern="1200" cap="none" spc="0" normalizeH="0" baseline="0" noProof="0" dirty="0">
                  <a:ln>
                    <a:noFill/>
                  </a:ln>
                  <a:solidFill>
                    <a:srgbClr val="76DBF4">
                      <a:lumMod val="25000"/>
                    </a:srgbClr>
                  </a:solidFill>
                  <a:effectLst/>
                  <a:uLnTx/>
                  <a:uFillTx/>
                  <a:latin typeface="HGS創英角ﾎﾟｯﾌﾟ体" panose="040B0A00000000000000" pitchFamily="50" charset="-128"/>
                  <a:ea typeface="HGS創英角ﾎﾟｯﾌﾟ体" panose="040B0A00000000000000" pitchFamily="50" charset="-128"/>
                  <a:cs typeface="+mn-cs"/>
                </a:rPr>
                <a:t>13</a:t>
              </a:r>
              <a:r>
                <a:rPr kumimoji="1" lang="ja-JP" altLang="en-US" sz="2400" b="0" i="0" u="none" strike="noStrike" kern="1200" cap="none" spc="0" normalizeH="0" baseline="0" noProof="0" dirty="0">
                  <a:ln>
                    <a:noFill/>
                  </a:ln>
                  <a:solidFill>
                    <a:srgbClr val="76DBF4">
                      <a:lumMod val="25000"/>
                    </a:srgbClr>
                  </a:solidFill>
                  <a:effectLst/>
                  <a:uLnTx/>
                  <a:uFillTx/>
                  <a:latin typeface="HGS創英角ﾎﾟｯﾌﾟ体" panose="040B0A00000000000000" pitchFamily="50" charset="-128"/>
                  <a:ea typeface="HGS創英角ﾎﾟｯﾌﾟ体" panose="040B0A00000000000000" pitchFamily="50" charset="-128"/>
                  <a:cs typeface="+mn-cs"/>
                </a:rPr>
                <a:t>分遅いよ。</a:t>
              </a:r>
            </a:p>
          </p:txBody>
        </p:sp>
        <p:sp>
          <p:nvSpPr>
            <p:cNvPr id="99" name="ふんおそ">
              <a:extLst>
                <a:ext uri="{FF2B5EF4-FFF2-40B4-BE49-F238E27FC236}">
                  <a16:creationId xmlns:a16="http://schemas.microsoft.com/office/drawing/2014/main" id="{855C217D-CE9D-4256-9E97-12B0C104E3FC}"/>
                </a:ext>
              </a:extLst>
            </p:cNvPr>
            <p:cNvSpPr txBox="1"/>
            <p:nvPr/>
          </p:nvSpPr>
          <p:spPr>
            <a:xfrm>
              <a:off x="1387768" y="2310003"/>
              <a:ext cx="719177" cy="261610"/>
            </a:xfrm>
            <a:prstGeom prst="rect">
              <a:avLst/>
            </a:prstGeom>
            <a:noFill/>
          </p:spPr>
          <p:txBody>
            <a:bodyPr wrap="square" rtlCol="0">
              <a:spAutoFit/>
            </a:bodyPr>
            <a:lstStyle/>
            <a:p>
              <a:pPr marL="0" marR="0" lvl="0" indent="0" algn="dist" defTabSz="457200" rtl="0" eaLnBrk="1" fontAlgn="auto" latinLnBrk="0" hangingPunct="1">
                <a:lnSpc>
                  <a:spcPct val="100000"/>
                </a:lnSpc>
                <a:spcBef>
                  <a:spcPts val="0"/>
                </a:spcBef>
                <a:spcAft>
                  <a:spcPts val="0"/>
                </a:spcAft>
                <a:buClrTx/>
                <a:buSzTx/>
                <a:buFontTx/>
                <a:buNone/>
                <a:tabLst/>
                <a:defRPr/>
              </a:pPr>
              <a:r>
                <a:rPr kumimoji="1" lang="ja-JP" altLang="en-US" sz="1050" b="0" i="0" u="none" strike="noStrike" kern="1200" cap="none" spc="0" normalizeH="0" baseline="0" noProof="0" dirty="0">
                  <a:ln>
                    <a:noFill/>
                  </a:ln>
                  <a:solidFill>
                    <a:srgbClr val="76DBF4">
                      <a:lumMod val="25000"/>
                    </a:srgbClr>
                  </a:solidFill>
                  <a:effectLst/>
                  <a:uLnTx/>
                  <a:uFillTx/>
                  <a:latin typeface="HGS創英角ﾎﾟｯﾌﾟ体" panose="040B0A00000000000000" pitchFamily="50" charset="-128"/>
                  <a:ea typeface="HGS創英角ﾎﾟｯﾌﾟ体" panose="040B0A00000000000000" pitchFamily="50" charset="-128"/>
                  <a:cs typeface="+mn-cs"/>
                </a:rPr>
                <a:t>ふんおそ</a:t>
              </a:r>
            </a:p>
          </p:txBody>
        </p:sp>
      </p:grpSp>
      <p:grpSp>
        <p:nvGrpSpPr>
          <p:cNvPr id="100" name="全国平均と比べて">
            <a:extLst>
              <a:ext uri="{FF2B5EF4-FFF2-40B4-BE49-F238E27FC236}">
                <a16:creationId xmlns:a16="http://schemas.microsoft.com/office/drawing/2014/main" id="{FDBA937A-81EA-4CC7-8600-FBAE30154D33}"/>
              </a:ext>
            </a:extLst>
          </p:cNvPr>
          <p:cNvGrpSpPr/>
          <p:nvPr/>
        </p:nvGrpSpPr>
        <p:grpSpPr>
          <a:xfrm>
            <a:off x="570698" y="3804847"/>
            <a:ext cx="2971870" cy="583288"/>
            <a:chOff x="578208" y="3225990"/>
            <a:chExt cx="2971870" cy="583288"/>
          </a:xfrm>
        </p:grpSpPr>
        <p:grpSp>
          <p:nvGrpSpPr>
            <p:cNvPr id="101" name="明治時代からブラシ・・・">
              <a:extLst>
                <a:ext uri="{FF2B5EF4-FFF2-40B4-BE49-F238E27FC236}">
                  <a16:creationId xmlns:a16="http://schemas.microsoft.com/office/drawing/2014/main" id="{29E7F461-C9CE-4A8A-8885-FE7EB21D2FE6}"/>
                </a:ext>
              </a:extLst>
            </p:cNvPr>
            <p:cNvGrpSpPr/>
            <p:nvPr/>
          </p:nvGrpSpPr>
          <p:grpSpPr>
            <a:xfrm>
              <a:off x="578208" y="3225990"/>
              <a:ext cx="2971870" cy="583288"/>
              <a:chOff x="994574" y="2307698"/>
              <a:chExt cx="3030759" cy="583288"/>
            </a:xfrm>
          </p:grpSpPr>
          <p:sp>
            <p:nvSpPr>
              <p:cNvPr id="103" name="全国平均と比べて">
                <a:extLst>
                  <a:ext uri="{FF2B5EF4-FFF2-40B4-BE49-F238E27FC236}">
                    <a16:creationId xmlns:a16="http://schemas.microsoft.com/office/drawing/2014/main" id="{69A3A8CD-4E6B-4489-B4EB-8D4FDBE9F9E4}"/>
                  </a:ext>
                </a:extLst>
              </p:cNvPr>
              <p:cNvSpPr txBox="1"/>
              <p:nvPr/>
            </p:nvSpPr>
            <p:spPr>
              <a:xfrm>
                <a:off x="994574" y="2429321"/>
                <a:ext cx="3030759" cy="461665"/>
              </a:xfrm>
              <a:prstGeom prst="rect">
                <a:avLst/>
              </a:prstGeom>
              <a:noFill/>
            </p:spPr>
            <p:txBody>
              <a:bodyPr wrap="square" rtlCol="0">
                <a:spAutoFit/>
              </a:bodyPr>
              <a:lstStyle/>
              <a:p>
                <a:pPr marL="0" marR="0" lvl="0" indent="0" algn="dist" defTabSz="457200" rtl="0" eaLnBrk="1" fontAlgn="auto" latinLnBrk="0" hangingPunct="1">
                  <a:lnSpc>
                    <a:spcPct val="100000"/>
                  </a:lnSpc>
                  <a:spcBef>
                    <a:spcPts val="0"/>
                  </a:spcBef>
                  <a:spcAft>
                    <a:spcPts val="0"/>
                  </a:spcAft>
                  <a:buClrTx/>
                  <a:buSzTx/>
                  <a:buFontTx/>
                  <a:buNone/>
                  <a:tabLst/>
                  <a:defRPr/>
                </a:pPr>
                <a:r>
                  <a:rPr kumimoji="1" lang="ja-JP" altLang="en-US" sz="2400" dirty="0">
                    <a:solidFill>
                      <a:srgbClr val="76DBF4">
                        <a:lumMod val="25000"/>
                      </a:srgbClr>
                    </a:solidFill>
                    <a:latin typeface="HGS創英角ﾎﾟｯﾌﾟ体" panose="040B0A00000000000000" pitchFamily="50" charset="-128"/>
                    <a:ea typeface="HGS創英角ﾎﾟｯﾌﾟ体" panose="040B0A00000000000000" pitchFamily="50" charset="-128"/>
                  </a:rPr>
                  <a:t>全国平均と比べて</a:t>
                </a:r>
                <a:endParaRPr kumimoji="1" lang="ja-JP" altLang="en-US" sz="2400" b="0" i="0" u="none" strike="noStrike" kern="1200" cap="none" spc="0" normalizeH="0" baseline="0" noProof="0" dirty="0">
                  <a:ln>
                    <a:noFill/>
                  </a:ln>
                  <a:solidFill>
                    <a:srgbClr val="76DBF4">
                      <a:lumMod val="25000"/>
                    </a:srgbClr>
                  </a:solidFill>
                  <a:effectLst/>
                  <a:uLnTx/>
                  <a:uFillTx/>
                  <a:latin typeface="HGS創英角ﾎﾟｯﾌﾟ体" panose="040B0A00000000000000" pitchFamily="50" charset="-128"/>
                  <a:ea typeface="HGS創英角ﾎﾟｯﾌﾟ体" panose="040B0A00000000000000" pitchFamily="50" charset="-128"/>
                  <a:cs typeface="+mn-cs"/>
                </a:endParaRPr>
              </a:p>
            </p:txBody>
          </p:sp>
          <p:sp>
            <p:nvSpPr>
              <p:cNvPr id="104" name="ぜんこくへいきん">
                <a:extLst>
                  <a:ext uri="{FF2B5EF4-FFF2-40B4-BE49-F238E27FC236}">
                    <a16:creationId xmlns:a16="http://schemas.microsoft.com/office/drawing/2014/main" id="{5460739C-DD48-4D40-965F-6B1F989A1878}"/>
                  </a:ext>
                </a:extLst>
              </p:cNvPr>
              <p:cNvSpPr txBox="1"/>
              <p:nvPr/>
            </p:nvSpPr>
            <p:spPr>
              <a:xfrm>
                <a:off x="1002612" y="2307698"/>
                <a:ext cx="1542095" cy="253916"/>
              </a:xfrm>
              <a:prstGeom prst="rect">
                <a:avLst/>
              </a:prstGeom>
              <a:noFill/>
            </p:spPr>
            <p:txBody>
              <a:bodyPr wrap="square" rtlCol="0">
                <a:spAutoFit/>
              </a:bodyPr>
              <a:lstStyle/>
              <a:p>
                <a:pPr marL="0" marR="0" lvl="0" indent="0" algn="dist" defTabSz="457200" rtl="0" eaLnBrk="1" fontAlgn="auto" latinLnBrk="0" hangingPunct="1">
                  <a:lnSpc>
                    <a:spcPct val="100000"/>
                  </a:lnSpc>
                  <a:spcBef>
                    <a:spcPts val="0"/>
                  </a:spcBef>
                  <a:spcAft>
                    <a:spcPts val="0"/>
                  </a:spcAft>
                  <a:buClrTx/>
                  <a:buSzTx/>
                  <a:buFontTx/>
                  <a:buNone/>
                  <a:tabLst/>
                  <a:defRPr/>
                </a:pPr>
                <a:r>
                  <a:rPr kumimoji="1" lang="ja-JP" altLang="en-US" sz="1050" b="0" i="0" u="none" strike="noStrike" kern="1200" cap="none" spc="0" normalizeH="0" baseline="0" noProof="0" dirty="0">
                    <a:ln>
                      <a:noFill/>
                    </a:ln>
                    <a:solidFill>
                      <a:srgbClr val="76DBF4">
                        <a:lumMod val="25000"/>
                      </a:srgbClr>
                    </a:solidFill>
                    <a:effectLst/>
                    <a:uLnTx/>
                    <a:uFillTx/>
                    <a:latin typeface="HGS創英角ﾎﾟｯﾌﾟ体" panose="040B0A00000000000000" pitchFamily="50" charset="-128"/>
                    <a:ea typeface="HGS創英角ﾎﾟｯﾌﾟ体" panose="040B0A00000000000000" pitchFamily="50" charset="-128"/>
                    <a:cs typeface="+mn-cs"/>
                  </a:rPr>
                  <a:t>ぜんこくへいきん</a:t>
                </a:r>
              </a:p>
            </p:txBody>
          </p:sp>
        </p:grpSp>
        <p:sp>
          <p:nvSpPr>
            <p:cNvPr id="102" name="くら">
              <a:extLst>
                <a:ext uri="{FF2B5EF4-FFF2-40B4-BE49-F238E27FC236}">
                  <a16:creationId xmlns:a16="http://schemas.microsoft.com/office/drawing/2014/main" id="{2BF59695-873E-4585-9A21-4DF264FDFC34}"/>
                </a:ext>
              </a:extLst>
            </p:cNvPr>
            <p:cNvSpPr txBox="1"/>
            <p:nvPr/>
          </p:nvSpPr>
          <p:spPr>
            <a:xfrm>
              <a:off x="2345032" y="3229177"/>
              <a:ext cx="479811" cy="253916"/>
            </a:xfrm>
            <a:prstGeom prst="rect">
              <a:avLst/>
            </a:prstGeom>
            <a:noFill/>
          </p:spPr>
          <p:txBody>
            <a:bodyPr wrap="square" rtlCol="0">
              <a:spAutoFit/>
            </a:bodyPr>
            <a:lstStyle/>
            <a:p>
              <a:pPr marL="0" marR="0" lvl="0" indent="0" algn="dist" defTabSz="457200" rtl="0" eaLnBrk="1" fontAlgn="auto" latinLnBrk="0" hangingPunct="1">
                <a:lnSpc>
                  <a:spcPct val="100000"/>
                </a:lnSpc>
                <a:spcBef>
                  <a:spcPts val="0"/>
                </a:spcBef>
                <a:spcAft>
                  <a:spcPts val="0"/>
                </a:spcAft>
                <a:buClrTx/>
                <a:buSzTx/>
                <a:buFontTx/>
                <a:buNone/>
                <a:tabLst/>
                <a:defRPr/>
              </a:pPr>
              <a:r>
                <a:rPr kumimoji="1" lang="ja-JP" altLang="en-US" sz="1050" b="0" i="0" u="none" strike="noStrike" kern="1200" cap="none" spc="0" normalizeH="0" baseline="0" noProof="0" dirty="0">
                  <a:ln>
                    <a:noFill/>
                  </a:ln>
                  <a:solidFill>
                    <a:srgbClr val="76DBF4">
                      <a:lumMod val="25000"/>
                    </a:srgbClr>
                  </a:solidFill>
                  <a:effectLst/>
                  <a:uLnTx/>
                  <a:uFillTx/>
                  <a:latin typeface="HGS創英角ﾎﾟｯﾌﾟ体" panose="040B0A00000000000000" pitchFamily="50" charset="-128"/>
                  <a:ea typeface="HGS創英角ﾎﾟｯﾌﾟ体" panose="040B0A00000000000000" pitchFamily="50" charset="-128"/>
                  <a:cs typeface="+mn-cs"/>
                </a:rPr>
                <a:t>くら</a:t>
              </a:r>
            </a:p>
          </p:txBody>
        </p:sp>
      </p:grpSp>
      <p:pic>
        <p:nvPicPr>
          <p:cNvPr id="105" name="Picture 2" descr="寝るハムスターのキャラクター">
            <a:extLst>
              <a:ext uri="{FF2B5EF4-FFF2-40B4-BE49-F238E27FC236}">
                <a16:creationId xmlns:a16="http://schemas.microsoft.com/office/drawing/2014/main" id="{46B1808B-8EC4-4391-ADA1-D908AD742EEC}"/>
              </a:ext>
            </a:extLst>
          </p:cNvPr>
          <p:cNvPicPr>
            <a:picLocks noChangeAspect="1" noChangeArrowheads="1"/>
          </p:cNvPicPr>
          <p:nvPr/>
        </p:nvPicPr>
        <p:blipFill>
          <a:blip r:embed="rId21">
            <a:extLst>
              <a:ext uri="{28A0092B-C50C-407E-A947-70E740481C1C}">
                <a14:useLocalDpi xmlns:a14="http://schemas.microsoft.com/office/drawing/2010/main" val="0"/>
              </a:ext>
            </a:extLst>
          </a:blip>
          <a:srcRect/>
          <a:stretch>
            <a:fillRect/>
          </a:stretch>
        </p:blipFill>
        <p:spPr bwMode="auto">
          <a:xfrm>
            <a:off x="9142946" y="3231908"/>
            <a:ext cx="1755921" cy="1824334"/>
          </a:xfrm>
          <a:prstGeom prst="rect">
            <a:avLst/>
          </a:prstGeom>
          <a:noFill/>
          <a:extLst>
            <a:ext uri="{909E8E84-426E-40DD-AFC4-6F175D3DCCD1}">
              <a14:hiddenFill xmlns:a14="http://schemas.microsoft.com/office/drawing/2010/main">
                <a:solidFill>
                  <a:srgbClr val="FFFFFF"/>
                </a:solidFill>
              </a14:hiddenFill>
            </a:ext>
          </a:extLst>
        </p:spPr>
      </p:pic>
      <p:grpSp>
        <p:nvGrpSpPr>
          <p:cNvPr id="106" name="寝る時間の平均時刻は、23時17分です。">
            <a:extLst>
              <a:ext uri="{FF2B5EF4-FFF2-40B4-BE49-F238E27FC236}">
                <a16:creationId xmlns:a16="http://schemas.microsoft.com/office/drawing/2014/main" id="{DE434811-DA5D-40C8-911B-0ABFC48F7E30}"/>
              </a:ext>
            </a:extLst>
          </p:cNvPr>
          <p:cNvGrpSpPr/>
          <p:nvPr/>
        </p:nvGrpSpPr>
        <p:grpSpPr>
          <a:xfrm>
            <a:off x="1709866" y="1464723"/>
            <a:ext cx="8773654" cy="755036"/>
            <a:chOff x="2279357" y="1464723"/>
            <a:chExt cx="8773654" cy="755036"/>
          </a:xfrm>
        </p:grpSpPr>
        <p:grpSp>
          <p:nvGrpSpPr>
            <p:cNvPr id="107" name="グループ化 106">
              <a:extLst>
                <a:ext uri="{FF2B5EF4-FFF2-40B4-BE49-F238E27FC236}">
                  <a16:creationId xmlns:a16="http://schemas.microsoft.com/office/drawing/2014/main" id="{EACA49CA-6825-432C-8FE1-78DE6C40366B}"/>
                </a:ext>
              </a:extLst>
            </p:cNvPr>
            <p:cNvGrpSpPr/>
            <p:nvPr/>
          </p:nvGrpSpPr>
          <p:grpSpPr>
            <a:xfrm>
              <a:off x="2279357" y="1464723"/>
              <a:ext cx="8773654" cy="755036"/>
              <a:chOff x="143124" y="1464723"/>
              <a:chExt cx="8773654" cy="755036"/>
            </a:xfrm>
          </p:grpSpPr>
          <p:grpSp>
            <p:nvGrpSpPr>
              <p:cNvPr id="110" name="大阪府の年平均・・・">
                <a:extLst>
                  <a:ext uri="{FF2B5EF4-FFF2-40B4-BE49-F238E27FC236}">
                    <a16:creationId xmlns:a16="http://schemas.microsoft.com/office/drawing/2014/main" id="{FE736731-648D-4DFB-A08B-6DEDFC2B87B3}"/>
                  </a:ext>
                </a:extLst>
              </p:cNvPr>
              <p:cNvGrpSpPr/>
              <p:nvPr/>
            </p:nvGrpSpPr>
            <p:grpSpPr>
              <a:xfrm>
                <a:off x="143124" y="1464723"/>
                <a:ext cx="8773654" cy="755036"/>
                <a:chOff x="171242" y="1361606"/>
                <a:chExt cx="8045021" cy="755036"/>
              </a:xfrm>
            </p:grpSpPr>
            <p:sp>
              <p:nvSpPr>
                <p:cNvPr id="112" name="寝る時間の平均時刻は、23時17分です。">
                  <a:extLst>
                    <a:ext uri="{FF2B5EF4-FFF2-40B4-BE49-F238E27FC236}">
                      <a16:creationId xmlns:a16="http://schemas.microsoft.com/office/drawing/2014/main" id="{47BB3927-2F85-4C5A-90D7-A9B15AA39F81}"/>
                    </a:ext>
                  </a:extLst>
                </p:cNvPr>
                <p:cNvSpPr txBox="1"/>
                <p:nvPr/>
              </p:nvSpPr>
              <p:spPr>
                <a:xfrm>
                  <a:off x="171242" y="1531867"/>
                  <a:ext cx="8045021" cy="584775"/>
                </a:xfrm>
                <a:prstGeom prst="rect">
                  <a:avLst/>
                </a:prstGeom>
                <a:noFill/>
              </p:spPr>
              <p:txBody>
                <a:bodyPr wrap="square" rtlCol="0">
                  <a:spAutoFit/>
                </a:bodyPr>
                <a:lstStyle/>
                <a:p>
                  <a:pPr lvl="0" algn="dist"/>
                  <a:r>
                    <a:rPr kumimoji="1" lang="ja-JP" altLang="en-US" sz="3200" dirty="0">
                      <a:solidFill>
                        <a:schemeClr val="tx2">
                          <a:lumMod val="25000"/>
                        </a:schemeClr>
                      </a:solidFill>
                      <a:latin typeface="HGS創英角ﾎﾟｯﾌﾟ体" panose="040B0A00000000000000" pitchFamily="50" charset="-128"/>
                      <a:ea typeface="HGS創英角ﾎﾟｯﾌﾟ体" panose="040B0A00000000000000" pitchFamily="50" charset="-128"/>
                    </a:rPr>
                    <a:t>寝る時間の平均時刻は、</a:t>
                  </a:r>
                  <a:r>
                    <a:rPr kumimoji="1" lang="en-US" altLang="ja-JP" sz="3200" dirty="0">
                      <a:solidFill>
                        <a:schemeClr val="tx2">
                          <a:lumMod val="25000"/>
                        </a:schemeClr>
                      </a:solidFill>
                      <a:latin typeface="HGS創英角ﾎﾟｯﾌﾟ体" panose="040B0A00000000000000" pitchFamily="50" charset="-128"/>
                      <a:ea typeface="HGS創英角ﾎﾟｯﾌﾟ体" panose="040B0A00000000000000" pitchFamily="50" charset="-128"/>
                    </a:rPr>
                    <a:t>23</a:t>
                  </a:r>
                  <a:r>
                    <a:rPr kumimoji="1" lang="ja-JP" altLang="en-US" sz="3200" dirty="0">
                      <a:solidFill>
                        <a:schemeClr val="tx2">
                          <a:lumMod val="25000"/>
                        </a:schemeClr>
                      </a:solidFill>
                      <a:latin typeface="HGS創英角ﾎﾟｯﾌﾟ体" panose="040B0A00000000000000" pitchFamily="50" charset="-128"/>
                      <a:ea typeface="HGS創英角ﾎﾟｯﾌﾟ体" panose="040B0A00000000000000" pitchFamily="50" charset="-128"/>
                    </a:rPr>
                    <a:t>時</a:t>
                  </a:r>
                  <a:r>
                    <a:rPr kumimoji="1" lang="en-US" altLang="ja-JP" sz="3200" dirty="0">
                      <a:solidFill>
                        <a:schemeClr val="tx2">
                          <a:lumMod val="25000"/>
                        </a:schemeClr>
                      </a:solidFill>
                      <a:latin typeface="HGS創英角ﾎﾟｯﾌﾟ体" panose="040B0A00000000000000" pitchFamily="50" charset="-128"/>
                      <a:ea typeface="HGS創英角ﾎﾟｯﾌﾟ体" panose="040B0A00000000000000" pitchFamily="50" charset="-128"/>
                    </a:rPr>
                    <a:t>17</a:t>
                  </a:r>
                  <a:r>
                    <a:rPr kumimoji="1" lang="ja-JP" altLang="en-US" sz="3200" dirty="0">
                      <a:solidFill>
                        <a:schemeClr val="tx2">
                          <a:lumMod val="25000"/>
                        </a:schemeClr>
                      </a:solidFill>
                      <a:latin typeface="HGS創英角ﾎﾟｯﾌﾟ体" panose="040B0A00000000000000" pitchFamily="50" charset="-128"/>
                      <a:ea typeface="HGS創英角ﾎﾟｯﾌﾟ体" panose="040B0A00000000000000" pitchFamily="50" charset="-128"/>
                    </a:rPr>
                    <a:t>分です。</a:t>
                  </a:r>
                </a:p>
              </p:txBody>
            </p:sp>
            <p:sp>
              <p:nvSpPr>
                <p:cNvPr id="113" name="じかん">
                  <a:extLst>
                    <a:ext uri="{FF2B5EF4-FFF2-40B4-BE49-F238E27FC236}">
                      <a16:creationId xmlns:a16="http://schemas.microsoft.com/office/drawing/2014/main" id="{8F317558-CF74-4204-A642-54EFD28344C9}"/>
                    </a:ext>
                  </a:extLst>
                </p:cNvPr>
                <p:cNvSpPr txBox="1"/>
                <p:nvPr/>
              </p:nvSpPr>
              <p:spPr>
                <a:xfrm>
                  <a:off x="1131450" y="1369114"/>
                  <a:ext cx="845689" cy="307777"/>
                </a:xfrm>
                <a:prstGeom prst="rect">
                  <a:avLst/>
                </a:prstGeom>
                <a:noFill/>
              </p:spPr>
              <p:txBody>
                <a:bodyPr wrap="square" rtlCol="0">
                  <a:spAutoFit/>
                </a:bodyPr>
                <a:lstStyle/>
                <a:p>
                  <a:pPr algn="dist"/>
                  <a:r>
                    <a:rPr kumimoji="1" lang="ja-JP" altLang="en-US" sz="1400" dirty="0">
                      <a:solidFill>
                        <a:schemeClr val="tx2">
                          <a:lumMod val="25000"/>
                        </a:schemeClr>
                      </a:solidFill>
                      <a:latin typeface="HGS創英角ﾎﾟｯﾌﾟ体" panose="040B0A00000000000000" pitchFamily="50" charset="-128"/>
                      <a:ea typeface="HGS創英角ﾎﾟｯﾌﾟ体" panose="040B0A00000000000000" pitchFamily="50" charset="-128"/>
                    </a:rPr>
                    <a:t>じかん</a:t>
                  </a:r>
                </a:p>
              </p:txBody>
            </p:sp>
            <p:sp>
              <p:nvSpPr>
                <p:cNvPr id="114" name="ね">
                  <a:extLst>
                    <a:ext uri="{FF2B5EF4-FFF2-40B4-BE49-F238E27FC236}">
                      <a16:creationId xmlns:a16="http://schemas.microsoft.com/office/drawing/2014/main" id="{8F817469-A098-4EFF-8AB8-F060706FED60}"/>
                    </a:ext>
                  </a:extLst>
                </p:cNvPr>
                <p:cNvSpPr txBox="1"/>
                <p:nvPr/>
              </p:nvSpPr>
              <p:spPr>
                <a:xfrm>
                  <a:off x="265008" y="1361606"/>
                  <a:ext cx="347853" cy="307777"/>
                </a:xfrm>
                <a:prstGeom prst="rect">
                  <a:avLst/>
                </a:prstGeom>
                <a:noFill/>
              </p:spPr>
              <p:txBody>
                <a:bodyPr wrap="square" rtlCol="0">
                  <a:spAutoFit/>
                </a:bodyPr>
                <a:lstStyle/>
                <a:p>
                  <a:pPr algn="dist"/>
                  <a:r>
                    <a:rPr kumimoji="1" lang="ja-JP" altLang="en-US" sz="1400" dirty="0">
                      <a:solidFill>
                        <a:schemeClr val="tx2">
                          <a:lumMod val="25000"/>
                        </a:schemeClr>
                      </a:solidFill>
                      <a:latin typeface="HGS創英角ﾎﾟｯﾌﾟ体" panose="040B0A00000000000000" pitchFamily="50" charset="-128"/>
                      <a:ea typeface="HGS創英角ﾎﾟｯﾌﾟ体" panose="040B0A00000000000000" pitchFamily="50" charset="-128"/>
                    </a:rPr>
                    <a:t>ね</a:t>
                  </a:r>
                </a:p>
              </p:txBody>
            </p:sp>
          </p:grpSp>
          <p:sp>
            <p:nvSpPr>
              <p:cNvPr id="111" name="へいきんじこく">
                <a:extLst>
                  <a:ext uri="{FF2B5EF4-FFF2-40B4-BE49-F238E27FC236}">
                    <a16:creationId xmlns:a16="http://schemas.microsoft.com/office/drawing/2014/main" id="{C668F26A-2149-4D01-A68F-1F31D1F96E95}"/>
                  </a:ext>
                </a:extLst>
              </p:cNvPr>
              <p:cNvSpPr txBox="1"/>
              <p:nvPr/>
            </p:nvSpPr>
            <p:spPr>
              <a:xfrm>
                <a:off x="2491914" y="1464723"/>
                <a:ext cx="1957136" cy="307777"/>
              </a:xfrm>
              <a:prstGeom prst="rect">
                <a:avLst/>
              </a:prstGeom>
              <a:noFill/>
            </p:spPr>
            <p:txBody>
              <a:bodyPr wrap="square" rtlCol="0">
                <a:spAutoFit/>
              </a:bodyPr>
              <a:lstStyle/>
              <a:p>
                <a:pPr algn="dist"/>
                <a:r>
                  <a:rPr kumimoji="1" lang="ja-JP" altLang="en-US" sz="1400" dirty="0">
                    <a:solidFill>
                      <a:schemeClr val="tx2">
                        <a:lumMod val="25000"/>
                      </a:schemeClr>
                    </a:solidFill>
                    <a:latin typeface="HGS創英角ﾎﾟｯﾌﾟ体" panose="040B0A00000000000000" pitchFamily="50" charset="-128"/>
                    <a:ea typeface="HGS創英角ﾎﾟｯﾌﾟ体" panose="040B0A00000000000000" pitchFamily="50" charset="-128"/>
                  </a:rPr>
                  <a:t>へいきん　じ　こく</a:t>
                </a:r>
              </a:p>
            </p:txBody>
          </p:sp>
        </p:grpSp>
        <p:sp>
          <p:nvSpPr>
            <p:cNvPr id="108" name="じ">
              <a:extLst>
                <a:ext uri="{FF2B5EF4-FFF2-40B4-BE49-F238E27FC236}">
                  <a16:creationId xmlns:a16="http://schemas.microsoft.com/office/drawing/2014/main" id="{77A48918-A8DE-498C-B0A4-F2696D441798}"/>
                </a:ext>
              </a:extLst>
            </p:cNvPr>
            <p:cNvSpPr txBox="1"/>
            <p:nvPr/>
          </p:nvSpPr>
          <p:spPr>
            <a:xfrm>
              <a:off x="7943189" y="1472231"/>
              <a:ext cx="691078" cy="307777"/>
            </a:xfrm>
            <a:prstGeom prst="rect">
              <a:avLst/>
            </a:prstGeom>
            <a:noFill/>
          </p:spPr>
          <p:txBody>
            <a:bodyPr wrap="square" rtlCol="0">
              <a:spAutoFit/>
            </a:bodyPr>
            <a:lstStyle/>
            <a:p>
              <a:pPr algn="dist"/>
              <a:r>
                <a:rPr kumimoji="1" lang="ja-JP" altLang="en-US" sz="1400" dirty="0">
                  <a:solidFill>
                    <a:schemeClr val="tx2">
                      <a:lumMod val="25000"/>
                    </a:schemeClr>
                  </a:solidFill>
                  <a:latin typeface="HGS創英角ﾎﾟｯﾌﾟ体" panose="040B0A00000000000000" pitchFamily="50" charset="-128"/>
                  <a:ea typeface="HGS創英角ﾎﾟｯﾌﾟ体" panose="040B0A00000000000000" pitchFamily="50" charset="-128"/>
                </a:rPr>
                <a:t>じ</a:t>
              </a:r>
            </a:p>
          </p:txBody>
        </p:sp>
        <p:sp>
          <p:nvSpPr>
            <p:cNvPr id="109" name="ふん">
              <a:extLst>
                <a:ext uri="{FF2B5EF4-FFF2-40B4-BE49-F238E27FC236}">
                  <a16:creationId xmlns:a16="http://schemas.microsoft.com/office/drawing/2014/main" id="{4A26125F-9996-4D7C-ADD9-E89732E0205F}"/>
                </a:ext>
              </a:extLst>
            </p:cNvPr>
            <p:cNvSpPr txBox="1"/>
            <p:nvPr/>
          </p:nvSpPr>
          <p:spPr>
            <a:xfrm>
              <a:off x="9067844" y="1472230"/>
              <a:ext cx="609600" cy="307777"/>
            </a:xfrm>
            <a:prstGeom prst="rect">
              <a:avLst/>
            </a:prstGeom>
            <a:noFill/>
          </p:spPr>
          <p:txBody>
            <a:bodyPr wrap="square" rtlCol="0">
              <a:spAutoFit/>
            </a:bodyPr>
            <a:lstStyle/>
            <a:p>
              <a:pPr algn="dist"/>
              <a:r>
                <a:rPr kumimoji="1" lang="ja-JP" altLang="en-US" sz="1400" dirty="0">
                  <a:solidFill>
                    <a:schemeClr val="tx2">
                      <a:lumMod val="25000"/>
                    </a:schemeClr>
                  </a:solidFill>
                  <a:latin typeface="HGS創英角ﾎﾟｯﾌﾟ体" panose="040B0A00000000000000" pitchFamily="50" charset="-128"/>
                  <a:ea typeface="HGS創英角ﾎﾟｯﾌﾟ体" panose="040B0A00000000000000" pitchFamily="50" charset="-128"/>
                </a:rPr>
                <a:t>ふん</a:t>
              </a:r>
            </a:p>
          </p:txBody>
        </p:sp>
      </p:grpSp>
      <p:graphicFrame>
        <p:nvGraphicFramePr>
          <p:cNvPr id="115" name="表 8">
            <a:extLst>
              <a:ext uri="{FF2B5EF4-FFF2-40B4-BE49-F238E27FC236}">
                <a16:creationId xmlns:a16="http://schemas.microsoft.com/office/drawing/2014/main" id="{48A1375E-533C-4D42-AC86-69A615D2DF1F}"/>
              </a:ext>
            </a:extLst>
          </p:cNvPr>
          <p:cNvGraphicFramePr>
            <a:graphicFrameLocks noGrp="1"/>
          </p:cNvGraphicFramePr>
          <p:nvPr>
            <p:extLst>
              <p:ext uri="{D42A27DB-BD31-4B8C-83A1-F6EECF244321}">
                <p14:modId xmlns:p14="http://schemas.microsoft.com/office/powerpoint/2010/main" val="3512638251"/>
              </p:ext>
            </p:extLst>
          </p:nvPr>
        </p:nvGraphicFramePr>
        <p:xfrm>
          <a:off x="4125657" y="3025076"/>
          <a:ext cx="3940681" cy="3680460"/>
        </p:xfrm>
        <a:graphic>
          <a:graphicData uri="http://schemas.openxmlformats.org/drawingml/2006/table">
            <a:tbl>
              <a:tblPr firstRow="1" bandRow="1">
                <a:tableStyleId>{C4B1156A-380E-4F78-BDF5-A606A8083BF9}</a:tableStyleId>
              </a:tblPr>
              <a:tblGrid>
                <a:gridCol w="767711">
                  <a:extLst>
                    <a:ext uri="{9D8B030D-6E8A-4147-A177-3AD203B41FA5}">
                      <a16:colId xmlns:a16="http://schemas.microsoft.com/office/drawing/2014/main" val="2512700367"/>
                    </a:ext>
                  </a:extLst>
                </a:gridCol>
                <a:gridCol w="1762653">
                  <a:extLst>
                    <a:ext uri="{9D8B030D-6E8A-4147-A177-3AD203B41FA5}">
                      <a16:colId xmlns:a16="http://schemas.microsoft.com/office/drawing/2014/main" val="727876882"/>
                    </a:ext>
                  </a:extLst>
                </a:gridCol>
                <a:gridCol w="1410317">
                  <a:extLst>
                    <a:ext uri="{9D8B030D-6E8A-4147-A177-3AD203B41FA5}">
                      <a16:colId xmlns:a16="http://schemas.microsoft.com/office/drawing/2014/main" val="6839369"/>
                    </a:ext>
                  </a:extLst>
                </a:gridCol>
              </a:tblGrid>
              <a:tr h="370840">
                <a:tc>
                  <a:txBody>
                    <a:bodyPr/>
                    <a:lstStyle/>
                    <a:p>
                      <a:pPr algn="ctr"/>
                      <a:r>
                        <a:rPr kumimoji="1" lang="ja-JP" altLang="en-US" sz="1050" b="0" dirty="0">
                          <a:latin typeface="BIZ UDPゴシック" panose="020B0400000000000000" pitchFamily="50" charset="-128"/>
                          <a:ea typeface="BIZ UDPゴシック" panose="020B0400000000000000" pitchFamily="50" charset="-128"/>
                        </a:rPr>
                        <a:t>じゅんい</a:t>
                      </a:r>
                      <a:endParaRPr kumimoji="1" lang="en-US" altLang="ja-JP" sz="1050" b="0" dirty="0">
                        <a:latin typeface="BIZ UDPゴシック" panose="020B0400000000000000" pitchFamily="50" charset="-128"/>
                        <a:ea typeface="BIZ UDPゴシック" panose="020B0400000000000000" pitchFamily="50" charset="-128"/>
                      </a:endParaRPr>
                    </a:p>
                    <a:p>
                      <a:pPr algn="ctr"/>
                      <a:r>
                        <a:rPr kumimoji="1" lang="ja-JP" altLang="en-US" b="0" dirty="0">
                          <a:latin typeface="BIZ UDPゴシック" panose="020B0400000000000000" pitchFamily="50" charset="-128"/>
                          <a:ea typeface="BIZ UDPゴシック" panose="020B0400000000000000" pitchFamily="50" charset="-128"/>
                        </a:rPr>
                        <a:t>順位</a:t>
                      </a:r>
                    </a:p>
                  </a:txBody>
                  <a:tcPr/>
                </a:tc>
                <a:tc>
                  <a:txBody>
                    <a:bodyPr/>
                    <a:lstStyle/>
                    <a:p>
                      <a:pPr algn="ctr"/>
                      <a:r>
                        <a:rPr kumimoji="1" lang="ja-JP" altLang="en-US" sz="1050" b="0" dirty="0">
                          <a:latin typeface="BIZ UDPゴシック" panose="020B0400000000000000" pitchFamily="50" charset="-128"/>
                          <a:ea typeface="BIZ UDPゴシック" panose="020B0400000000000000" pitchFamily="50" charset="-128"/>
                        </a:rPr>
                        <a:t>とどうふけんめい</a:t>
                      </a:r>
                      <a:endParaRPr kumimoji="1" lang="en-US" altLang="ja-JP" sz="1050" b="0" dirty="0">
                        <a:latin typeface="BIZ UDPゴシック" panose="020B0400000000000000" pitchFamily="50" charset="-128"/>
                        <a:ea typeface="BIZ UDPゴシック" panose="020B0400000000000000" pitchFamily="50" charset="-128"/>
                      </a:endParaRPr>
                    </a:p>
                    <a:p>
                      <a:pPr algn="ctr"/>
                      <a:r>
                        <a:rPr kumimoji="1" lang="ja-JP" altLang="en-US" b="0" dirty="0">
                          <a:latin typeface="BIZ UDPゴシック" panose="020B0400000000000000" pitchFamily="50" charset="-128"/>
                          <a:ea typeface="BIZ UDPゴシック" panose="020B0400000000000000" pitchFamily="50" charset="-128"/>
                        </a:rPr>
                        <a:t>都道府県名</a:t>
                      </a:r>
                    </a:p>
                  </a:txBody>
                  <a:tcPr/>
                </a:tc>
                <a:tc>
                  <a:txBody>
                    <a:bodyPr/>
                    <a:lstStyle/>
                    <a:p>
                      <a:pPr algn="ctr"/>
                      <a:r>
                        <a:rPr kumimoji="1" lang="ja-JP" altLang="en-US" sz="1050" b="0" dirty="0">
                          <a:latin typeface="BIZ UDPゴシック" panose="020B0400000000000000" pitchFamily="50" charset="-128"/>
                          <a:ea typeface="BIZ UDPゴシック" panose="020B0400000000000000" pitchFamily="50" charset="-128"/>
                        </a:rPr>
                        <a:t>へいきんじこく</a:t>
                      </a:r>
                      <a:endParaRPr kumimoji="1" lang="en-US" altLang="ja-JP" sz="1050" b="0" dirty="0">
                        <a:latin typeface="BIZ UDPゴシック" panose="020B0400000000000000" pitchFamily="50" charset="-128"/>
                        <a:ea typeface="BIZ UDPゴシック" panose="020B0400000000000000" pitchFamily="50" charset="-128"/>
                      </a:endParaRPr>
                    </a:p>
                    <a:p>
                      <a:pPr algn="ctr"/>
                      <a:r>
                        <a:rPr kumimoji="1" lang="ja-JP" altLang="en-US" b="0" dirty="0">
                          <a:latin typeface="BIZ UDPゴシック" panose="020B0400000000000000" pitchFamily="50" charset="-128"/>
                          <a:ea typeface="BIZ UDPゴシック" panose="020B0400000000000000" pitchFamily="50" charset="-128"/>
                        </a:rPr>
                        <a:t>平均時刻</a:t>
                      </a:r>
                    </a:p>
                  </a:txBody>
                  <a:tcPr/>
                </a:tc>
                <a:extLst>
                  <a:ext uri="{0D108BD9-81ED-4DB2-BD59-A6C34878D82A}">
                    <a16:rowId xmlns:a16="http://schemas.microsoft.com/office/drawing/2014/main" val="3460677837"/>
                  </a:ext>
                </a:extLst>
              </a:tr>
              <a:tr h="370840">
                <a:tc>
                  <a:txBody>
                    <a:bodyPr/>
                    <a:lstStyle/>
                    <a:p>
                      <a:pPr algn="ctr">
                        <a:lnSpc>
                          <a:spcPct val="150000"/>
                        </a:lnSpc>
                      </a:pPr>
                      <a:endParaRPr kumimoji="1" lang="ja-JP" altLang="en-US" b="0" dirty="0">
                        <a:latin typeface="BIZ UDPゴシック" panose="020B0400000000000000" pitchFamily="50" charset="-128"/>
                        <a:ea typeface="BIZ UDPゴシック" panose="020B0400000000000000" pitchFamily="50" charset="-128"/>
                      </a:endParaRPr>
                    </a:p>
                  </a:txBody>
                  <a:tcPr/>
                </a:tc>
                <a:tc>
                  <a:txBody>
                    <a:bodyPr/>
                    <a:lstStyle/>
                    <a:p>
                      <a:pPr algn="ctr"/>
                      <a:r>
                        <a:rPr kumimoji="1" lang="ja-JP" altLang="en-US" sz="1050" b="0" dirty="0">
                          <a:latin typeface="BIZ UDPゴシック" panose="020B0400000000000000" pitchFamily="50" charset="-128"/>
                          <a:ea typeface="BIZ UDPゴシック" panose="020B0400000000000000" pitchFamily="50" charset="-128"/>
                        </a:rPr>
                        <a:t>ぜんこくへいきん</a:t>
                      </a:r>
                      <a:endParaRPr kumimoji="1" lang="en-US" altLang="ja-JP" sz="1050" b="0" dirty="0">
                        <a:latin typeface="BIZ UDPゴシック" panose="020B0400000000000000" pitchFamily="50" charset="-128"/>
                        <a:ea typeface="BIZ UDPゴシック" panose="020B0400000000000000" pitchFamily="50" charset="-128"/>
                      </a:endParaRPr>
                    </a:p>
                    <a:p>
                      <a:pPr algn="ctr"/>
                      <a:r>
                        <a:rPr kumimoji="1" lang="ja-JP" altLang="en-US" b="0" dirty="0">
                          <a:latin typeface="BIZ UDPゴシック" panose="020B0400000000000000" pitchFamily="50" charset="-128"/>
                          <a:ea typeface="BIZ UDPゴシック" panose="020B0400000000000000" pitchFamily="50" charset="-128"/>
                        </a:rPr>
                        <a:t>全国平均</a:t>
                      </a:r>
                    </a:p>
                  </a:txBody>
                  <a:tcPr/>
                </a:tc>
                <a:tc>
                  <a:txBody>
                    <a:bodyPr/>
                    <a:lstStyle/>
                    <a:p>
                      <a:pPr algn="ctr">
                        <a:lnSpc>
                          <a:spcPct val="150000"/>
                        </a:lnSpc>
                      </a:pPr>
                      <a:r>
                        <a:rPr kumimoji="1" lang="en-US" altLang="ja-JP" b="0" dirty="0">
                          <a:latin typeface="BIZ UDPゴシック" panose="020B0400000000000000" pitchFamily="50" charset="-128"/>
                          <a:ea typeface="BIZ UDPゴシック" panose="020B0400000000000000" pitchFamily="50" charset="-128"/>
                        </a:rPr>
                        <a:t>23</a:t>
                      </a:r>
                      <a:r>
                        <a:rPr kumimoji="1" lang="ja-JP" altLang="en-US" b="0" dirty="0">
                          <a:latin typeface="BIZ UDPゴシック" panose="020B0400000000000000" pitchFamily="50" charset="-128"/>
                          <a:ea typeface="BIZ UDPゴシック" panose="020B0400000000000000" pitchFamily="50" charset="-128"/>
                        </a:rPr>
                        <a:t>：</a:t>
                      </a:r>
                      <a:r>
                        <a:rPr kumimoji="1" lang="en-US" altLang="ja-JP" b="0" dirty="0">
                          <a:latin typeface="BIZ UDPゴシック" panose="020B0400000000000000" pitchFamily="50" charset="-128"/>
                          <a:ea typeface="BIZ UDPゴシック" panose="020B0400000000000000" pitchFamily="50" charset="-128"/>
                        </a:rPr>
                        <a:t>04</a:t>
                      </a:r>
                      <a:endParaRPr kumimoji="1" lang="ja-JP" altLang="en-US" b="0" dirty="0">
                        <a:latin typeface="BIZ UDPゴシック" panose="020B0400000000000000" pitchFamily="50" charset="-128"/>
                        <a:ea typeface="BIZ UDPゴシック" panose="020B0400000000000000" pitchFamily="50" charset="-128"/>
                      </a:endParaRPr>
                    </a:p>
                  </a:txBody>
                  <a:tcPr/>
                </a:tc>
                <a:extLst>
                  <a:ext uri="{0D108BD9-81ED-4DB2-BD59-A6C34878D82A}">
                    <a16:rowId xmlns:a16="http://schemas.microsoft.com/office/drawing/2014/main" val="475939867"/>
                  </a:ext>
                </a:extLst>
              </a:tr>
              <a:tr h="370840">
                <a:tc>
                  <a:txBody>
                    <a:bodyPr/>
                    <a:lstStyle/>
                    <a:p>
                      <a:pPr algn="ctr">
                        <a:lnSpc>
                          <a:spcPct val="150000"/>
                        </a:lnSpc>
                      </a:pPr>
                      <a:r>
                        <a:rPr kumimoji="1" lang="ja-JP" altLang="en-US" dirty="0">
                          <a:latin typeface="BIZ UDPゴシック" panose="020B0400000000000000" pitchFamily="50" charset="-128"/>
                          <a:ea typeface="BIZ UDPゴシック" panose="020B0400000000000000" pitchFamily="50" charset="-128"/>
                        </a:rPr>
                        <a:t>１</a:t>
                      </a:r>
                    </a:p>
                  </a:txBody>
                  <a:tcPr/>
                </a:tc>
                <a:tc>
                  <a:txBody>
                    <a:bodyPr/>
                    <a:lstStyle/>
                    <a:p>
                      <a:pPr algn="ctr"/>
                      <a:r>
                        <a:rPr kumimoji="1" lang="ja-JP" altLang="en-US" sz="1050" dirty="0">
                          <a:latin typeface="BIZ UDPゴシック" panose="020B0400000000000000" pitchFamily="50" charset="-128"/>
                          <a:ea typeface="BIZ UDPゴシック" panose="020B0400000000000000" pitchFamily="50" charset="-128"/>
                        </a:rPr>
                        <a:t>とうきょうと</a:t>
                      </a:r>
                      <a:endParaRPr kumimoji="1" lang="en-US" altLang="ja-JP" sz="1050" dirty="0">
                        <a:latin typeface="BIZ UDPゴシック" panose="020B0400000000000000" pitchFamily="50" charset="-128"/>
                        <a:ea typeface="BIZ UDPゴシック" panose="020B0400000000000000" pitchFamily="50" charset="-128"/>
                      </a:endParaRPr>
                    </a:p>
                    <a:p>
                      <a:pPr algn="ctr"/>
                      <a:r>
                        <a:rPr kumimoji="1" lang="ja-JP" altLang="en-US" dirty="0">
                          <a:latin typeface="BIZ UDPゴシック" panose="020B0400000000000000" pitchFamily="50" charset="-128"/>
                          <a:ea typeface="BIZ UDPゴシック" panose="020B0400000000000000" pitchFamily="50" charset="-128"/>
                        </a:rPr>
                        <a:t>東京都</a:t>
                      </a:r>
                    </a:p>
                  </a:txBody>
                  <a:tcPr/>
                </a:tc>
                <a:tc>
                  <a:txBody>
                    <a:bodyPr/>
                    <a:lstStyle/>
                    <a:p>
                      <a:pPr algn="ctr">
                        <a:lnSpc>
                          <a:spcPct val="150000"/>
                        </a:lnSpc>
                      </a:pPr>
                      <a:r>
                        <a:rPr kumimoji="1" lang="en-US" altLang="ja-JP" dirty="0">
                          <a:latin typeface="BIZ UDPゴシック" panose="020B0400000000000000" pitchFamily="50" charset="-128"/>
                          <a:ea typeface="BIZ UDPゴシック" panose="020B0400000000000000" pitchFamily="50" charset="-128"/>
                        </a:rPr>
                        <a:t>23</a:t>
                      </a:r>
                      <a:r>
                        <a:rPr kumimoji="1" lang="ja-JP" altLang="en-US" dirty="0">
                          <a:latin typeface="BIZ UDPゴシック" panose="020B0400000000000000" pitchFamily="50" charset="-128"/>
                          <a:ea typeface="BIZ UDPゴシック" panose="020B0400000000000000" pitchFamily="50" charset="-128"/>
                        </a:rPr>
                        <a:t>：</a:t>
                      </a:r>
                      <a:r>
                        <a:rPr kumimoji="1" lang="en-US" altLang="ja-JP" dirty="0">
                          <a:latin typeface="BIZ UDPゴシック" panose="020B0400000000000000" pitchFamily="50" charset="-128"/>
                          <a:ea typeface="BIZ UDPゴシック" panose="020B0400000000000000" pitchFamily="50" charset="-128"/>
                        </a:rPr>
                        <a:t>39</a:t>
                      </a:r>
                      <a:endParaRPr kumimoji="1" lang="ja-JP" altLang="en-US" dirty="0">
                        <a:latin typeface="BIZ UDPゴシック" panose="020B0400000000000000" pitchFamily="50" charset="-128"/>
                        <a:ea typeface="BIZ UDPゴシック" panose="020B0400000000000000" pitchFamily="50" charset="-128"/>
                      </a:endParaRPr>
                    </a:p>
                  </a:txBody>
                  <a:tcPr/>
                </a:tc>
                <a:extLst>
                  <a:ext uri="{0D108BD9-81ED-4DB2-BD59-A6C34878D82A}">
                    <a16:rowId xmlns:a16="http://schemas.microsoft.com/office/drawing/2014/main" val="1798104900"/>
                  </a:ext>
                </a:extLst>
              </a:tr>
              <a:tr h="370840">
                <a:tc>
                  <a:txBody>
                    <a:bodyPr/>
                    <a:lstStyle/>
                    <a:p>
                      <a:pPr algn="ctr">
                        <a:lnSpc>
                          <a:spcPct val="150000"/>
                        </a:lnSpc>
                      </a:pPr>
                      <a:r>
                        <a:rPr kumimoji="1" lang="ja-JP" altLang="en-US" sz="1800" b="1" dirty="0">
                          <a:highlight>
                            <a:srgbClr val="FFFF00"/>
                          </a:highlight>
                          <a:latin typeface="BIZ UDPゴシック" panose="020B0400000000000000" pitchFamily="50" charset="-128"/>
                          <a:ea typeface="BIZ UDPゴシック" panose="020B0400000000000000" pitchFamily="50" charset="-128"/>
                        </a:rPr>
                        <a:t>２</a:t>
                      </a:r>
                    </a:p>
                  </a:txBody>
                  <a:tcPr>
                    <a:solidFill>
                      <a:srgbClr val="FFFF00"/>
                    </a:solidFill>
                  </a:tcPr>
                </a:tc>
                <a:tc>
                  <a:txBody>
                    <a:bodyPr/>
                    <a:lstStyle/>
                    <a:p>
                      <a:pPr algn="ctr"/>
                      <a:r>
                        <a:rPr kumimoji="1" lang="ja-JP" altLang="en-US" sz="1050" b="1" dirty="0">
                          <a:highlight>
                            <a:srgbClr val="FFFF00"/>
                          </a:highlight>
                          <a:latin typeface="BIZ UDPゴシック" panose="020B0400000000000000" pitchFamily="50" charset="-128"/>
                          <a:ea typeface="BIZ UDPゴシック" panose="020B0400000000000000" pitchFamily="50" charset="-128"/>
                        </a:rPr>
                        <a:t>おおさかふ</a:t>
                      </a:r>
                      <a:endParaRPr kumimoji="1" lang="en-US" altLang="ja-JP" sz="1050" b="1" dirty="0">
                        <a:highlight>
                          <a:srgbClr val="FFFF00"/>
                        </a:highlight>
                        <a:latin typeface="BIZ UDPゴシック" panose="020B0400000000000000" pitchFamily="50" charset="-128"/>
                        <a:ea typeface="BIZ UDPゴシック" panose="020B0400000000000000" pitchFamily="50" charset="-128"/>
                      </a:endParaRPr>
                    </a:p>
                    <a:p>
                      <a:pPr algn="ctr"/>
                      <a:r>
                        <a:rPr kumimoji="1" lang="ja-JP" altLang="en-US" sz="1800" b="1" dirty="0">
                          <a:highlight>
                            <a:srgbClr val="FFFF00"/>
                          </a:highlight>
                          <a:latin typeface="BIZ UDPゴシック" panose="020B0400000000000000" pitchFamily="50" charset="-128"/>
                          <a:ea typeface="BIZ UDPゴシック" panose="020B0400000000000000" pitchFamily="50" charset="-128"/>
                        </a:rPr>
                        <a:t>大阪府</a:t>
                      </a:r>
                    </a:p>
                  </a:txBody>
                  <a:tcPr>
                    <a:solidFill>
                      <a:srgbClr val="FFFF00"/>
                    </a:solidFill>
                  </a:tcPr>
                </a:tc>
                <a:tc>
                  <a:txBody>
                    <a:bodyPr/>
                    <a:lstStyle/>
                    <a:p>
                      <a:pPr algn="ctr">
                        <a:lnSpc>
                          <a:spcPct val="150000"/>
                        </a:lnSpc>
                      </a:pPr>
                      <a:r>
                        <a:rPr kumimoji="1" lang="en-US" altLang="ja-JP" b="1" dirty="0">
                          <a:highlight>
                            <a:srgbClr val="FFFF00"/>
                          </a:highlight>
                          <a:latin typeface="BIZ UDPゴシック" panose="020B0400000000000000" pitchFamily="50" charset="-128"/>
                          <a:ea typeface="BIZ UDPゴシック" panose="020B0400000000000000" pitchFamily="50" charset="-128"/>
                        </a:rPr>
                        <a:t>23</a:t>
                      </a:r>
                      <a:r>
                        <a:rPr kumimoji="1" lang="ja-JP" altLang="en-US" b="1" dirty="0">
                          <a:highlight>
                            <a:srgbClr val="FFFF00"/>
                          </a:highlight>
                          <a:latin typeface="BIZ UDPゴシック" panose="020B0400000000000000" pitchFamily="50" charset="-128"/>
                          <a:ea typeface="BIZ UDPゴシック" panose="020B0400000000000000" pitchFamily="50" charset="-128"/>
                        </a:rPr>
                        <a:t>：</a:t>
                      </a:r>
                      <a:r>
                        <a:rPr kumimoji="1" lang="en-US" altLang="ja-JP" b="1" dirty="0">
                          <a:highlight>
                            <a:srgbClr val="FFFF00"/>
                          </a:highlight>
                          <a:latin typeface="BIZ UDPゴシック" panose="020B0400000000000000" pitchFamily="50" charset="-128"/>
                          <a:ea typeface="BIZ UDPゴシック" panose="020B0400000000000000" pitchFamily="50" charset="-128"/>
                        </a:rPr>
                        <a:t>17</a:t>
                      </a:r>
                      <a:endParaRPr kumimoji="1" lang="ja-JP" altLang="en-US" b="1" dirty="0">
                        <a:highlight>
                          <a:srgbClr val="FFFF00"/>
                        </a:highlight>
                        <a:latin typeface="BIZ UDPゴシック" panose="020B0400000000000000" pitchFamily="50" charset="-128"/>
                        <a:ea typeface="BIZ UDPゴシック" panose="020B0400000000000000" pitchFamily="50" charset="-128"/>
                      </a:endParaRPr>
                    </a:p>
                  </a:txBody>
                  <a:tcPr>
                    <a:solidFill>
                      <a:srgbClr val="FFFF00"/>
                    </a:solidFill>
                  </a:tcPr>
                </a:tc>
                <a:extLst>
                  <a:ext uri="{0D108BD9-81ED-4DB2-BD59-A6C34878D82A}">
                    <a16:rowId xmlns:a16="http://schemas.microsoft.com/office/drawing/2014/main" val="1256099509"/>
                  </a:ext>
                </a:extLst>
              </a:tr>
              <a:tr h="370840">
                <a:tc>
                  <a:txBody>
                    <a:bodyPr/>
                    <a:lstStyle/>
                    <a:p>
                      <a:pPr algn="ctr">
                        <a:lnSpc>
                          <a:spcPct val="150000"/>
                        </a:lnSpc>
                      </a:pPr>
                      <a:r>
                        <a:rPr kumimoji="1" lang="ja-JP" altLang="en-US" dirty="0">
                          <a:latin typeface="BIZ UDPゴシック" panose="020B0400000000000000" pitchFamily="50" charset="-128"/>
                          <a:ea typeface="BIZ UDPゴシック" panose="020B0400000000000000" pitchFamily="50" charset="-128"/>
                        </a:rPr>
                        <a:t>３</a:t>
                      </a:r>
                    </a:p>
                  </a:txBody>
                  <a:tcPr/>
                </a:tc>
                <a:tc>
                  <a:txBody>
                    <a:bodyPr/>
                    <a:lstStyle/>
                    <a:p>
                      <a:pPr algn="ctr"/>
                      <a:r>
                        <a:rPr kumimoji="1" lang="ja-JP" altLang="en-US" sz="1050" dirty="0">
                          <a:latin typeface="BIZ UDPゴシック" panose="020B0400000000000000" pitchFamily="50" charset="-128"/>
                          <a:ea typeface="BIZ UDPゴシック" panose="020B0400000000000000" pitchFamily="50" charset="-128"/>
                        </a:rPr>
                        <a:t>かながわけん</a:t>
                      </a:r>
                      <a:endParaRPr kumimoji="1" lang="en-US" altLang="ja-JP" sz="1050" dirty="0">
                        <a:latin typeface="BIZ UDPゴシック" panose="020B0400000000000000" pitchFamily="50" charset="-128"/>
                        <a:ea typeface="BIZ UDPゴシック" panose="020B0400000000000000" pitchFamily="50" charset="-128"/>
                      </a:endParaRPr>
                    </a:p>
                    <a:p>
                      <a:pPr algn="ctr"/>
                      <a:r>
                        <a:rPr kumimoji="1" lang="ja-JP" altLang="en-US" dirty="0">
                          <a:latin typeface="BIZ UDPゴシック" panose="020B0400000000000000" pitchFamily="50" charset="-128"/>
                          <a:ea typeface="BIZ UDPゴシック" panose="020B0400000000000000" pitchFamily="50" charset="-128"/>
                        </a:rPr>
                        <a:t>神奈川県</a:t>
                      </a:r>
                    </a:p>
                  </a:txBody>
                  <a:tcPr/>
                </a:tc>
                <a:tc>
                  <a:txBody>
                    <a:bodyPr/>
                    <a:lstStyle/>
                    <a:p>
                      <a:pPr algn="ctr">
                        <a:lnSpc>
                          <a:spcPct val="150000"/>
                        </a:lnSpc>
                      </a:pPr>
                      <a:r>
                        <a:rPr kumimoji="1" lang="en-US" altLang="ja-JP" dirty="0">
                          <a:latin typeface="BIZ UDPゴシック" panose="020B0400000000000000" pitchFamily="50" charset="-128"/>
                          <a:ea typeface="BIZ UDPゴシック" panose="020B0400000000000000" pitchFamily="50" charset="-128"/>
                        </a:rPr>
                        <a:t>23</a:t>
                      </a:r>
                      <a:r>
                        <a:rPr kumimoji="1" lang="ja-JP" altLang="en-US" dirty="0">
                          <a:latin typeface="BIZ UDPゴシック" panose="020B0400000000000000" pitchFamily="50" charset="-128"/>
                          <a:ea typeface="BIZ UDPゴシック" panose="020B0400000000000000" pitchFamily="50" charset="-128"/>
                        </a:rPr>
                        <a:t>：</a:t>
                      </a:r>
                      <a:r>
                        <a:rPr kumimoji="1" lang="en-US" altLang="ja-JP" dirty="0">
                          <a:latin typeface="BIZ UDPゴシック" panose="020B0400000000000000" pitchFamily="50" charset="-128"/>
                          <a:ea typeface="BIZ UDPゴシック" panose="020B0400000000000000" pitchFamily="50" charset="-128"/>
                        </a:rPr>
                        <a:t>14</a:t>
                      </a:r>
                      <a:endParaRPr kumimoji="1" lang="ja-JP" altLang="en-US" dirty="0">
                        <a:latin typeface="BIZ UDPゴシック" panose="020B0400000000000000" pitchFamily="50" charset="-128"/>
                        <a:ea typeface="BIZ UDPゴシック" panose="020B0400000000000000" pitchFamily="50" charset="-128"/>
                      </a:endParaRPr>
                    </a:p>
                  </a:txBody>
                  <a:tcPr/>
                </a:tc>
                <a:extLst>
                  <a:ext uri="{0D108BD9-81ED-4DB2-BD59-A6C34878D82A}">
                    <a16:rowId xmlns:a16="http://schemas.microsoft.com/office/drawing/2014/main" val="1870190815"/>
                  </a:ext>
                </a:extLst>
              </a:tr>
              <a:tr h="370840">
                <a:tc>
                  <a:txBody>
                    <a:bodyPr/>
                    <a:lstStyle/>
                    <a:p>
                      <a:pPr algn="ctr">
                        <a:lnSpc>
                          <a:spcPct val="150000"/>
                        </a:lnSpc>
                      </a:pPr>
                      <a:r>
                        <a:rPr kumimoji="1" lang="ja-JP" altLang="en-US" dirty="0">
                          <a:latin typeface="BIZ UDPゴシック" panose="020B0400000000000000" pitchFamily="50" charset="-128"/>
                          <a:ea typeface="BIZ UDPゴシック" panose="020B0400000000000000" pitchFamily="50" charset="-128"/>
                        </a:rPr>
                        <a:t>４</a:t>
                      </a:r>
                    </a:p>
                  </a:txBody>
                  <a:tcPr/>
                </a:tc>
                <a:tc>
                  <a:txBody>
                    <a:bodyPr/>
                    <a:lstStyle/>
                    <a:p>
                      <a:pPr algn="ctr"/>
                      <a:r>
                        <a:rPr kumimoji="1" lang="ja-JP" altLang="en-US" sz="1050" dirty="0">
                          <a:latin typeface="BIZ UDPゴシック" panose="020B0400000000000000" pitchFamily="50" charset="-128"/>
                          <a:ea typeface="BIZ UDPゴシック" panose="020B0400000000000000" pitchFamily="50" charset="-128"/>
                        </a:rPr>
                        <a:t>きょうとふ</a:t>
                      </a:r>
                      <a:endParaRPr kumimoji="1" lang="en-US" altLang="ja-JP" sz="1050" dirty="0">
                        <a:latin typeface="BIZ UDPゴシック" panose="020B0400000000000000" pitchFamily="50" charset="-128"/>
                        <a:ea typeface="BIZ UDPゴシック" panose="020B0400000000000000" pitchFamily="50" charset="-128"/>
                      </a:endParaRPr>
                    </a:p>
                    <a:p>
                      <a:pPr algn="ctr"/>
                      <a:r>
                        <a:rPr kumimoji="1" lang="ja-JP" altLang="en-US" dirty="0">
                          <a:latin typeface="BIZ UDPゴシック" panose="020B0400000000000000" pitchFamily="50" charset="-128"/>
                          <a:ea typeface="BIZ UDPゴシック" panose="020B0400000000000000" pitchFamily="50" charset="-128"/>
                        </a:rPr>
                        <a:t>京都府</a:t>
                      </a:r>
                    </a:p>
                  </a:txBody>
                  <a:tcPr/>
                </a:tc>
                <a:tc>
                  <a:txBody>
                    <a:bodyPr/>
                    <a:lstStyle/>
                    <a:p>
                      <a:pPr algn="ctr">
                        <a:lnSpc>
                          <a:spcPct val="150000"/>
                        </a:lnSpc>
                      </a:pPr>
                      <a:r>
                        <a:rPr kumimoji="1" lang="en-US" altLang="ja-JP" dirty="0">
                          <a:latin typeface="BIZ UDPゴシック" panose="020B0400000000000000" pitchFamily="50" charset="-128"/>
                          <a:ea typeface="BIZ UDPゴシック" panose="020B0400000000000000" pitchFamily="50" charset="-128"/>
                        </a:rPr>
                        <a:t>23</a:t>
                      </a:r>
                      <a:r>
                        <a:rPr kumimoji="1" lang="ja-JP" altLang="en-US" dirty="0">
                          <a:latin typeface="BIZ UDPゴシック" panose="020B0400000000000000" pitchFamily="50" charset="-128"/>
                          <a:ea typeface="BIZ UDPゴシック" panose="020B0400000000000000" pitchFamily="50" charset="-128"/>
                        </a:rPr>
                        <a:t>：</a:t>
                      </a:r>
                      <a:r>
                        <a:rPr kumimoji="1" lang="en-US" altLang="ja-JP" dirty="0">
                          <a:latin typeface="BIZ UDPゴシック" panose="020B0400000000000000" pitchFamily="50" charset="-128"/>
                          <a:ea typeface="BIZ UDPゴシック" panose="020B0400000000000000" pitchFamily="50" charset="-128"/>
                        </a:rPr>
                        <a:t>11</a:t>
                      </a:r>
                      <a:endParaRPr kumimoji="1" lang="ja-JP" altLang="en-US" dirty="0">
                        <a:latin typeface="BIZ UDPゴシック" panose="020B0400000000000000" pitchFamily="50" charset="-128"/>
                        <a:ea typeface="BIZ UDPゴシック" panose="020B0400000000000000" pitchFamily="50" charset="-128"/>
                      </a:endParaRPr>
                    </a:p>
                  </a:txBody>
                  <a:tcPr/>
                </a:tc>
                <a:extLst>
                  <a:ext uri="{0D108BD9-81ED-4DB2-BD59-A6C34878D82A}">
                    <a16:rowId xmlns:a16="http://schemas.microsoft.com/office/drawing/2014/main" val="4117815548"/>
                  </a:ext>
                </a:extLst>
              </a:tr>
              <a:tr h="370840">
                <a:tc>
                  <a:txBody>
                    <a:bodyPr/>
                    <a:lstStyle/>
                    <a:p>
                      <a:pPr algn="ctr">
                        <a:lnSpc>
                          <a:spcPct val="150000"/>
                        </a:lnSpc>
                      </a:pPr>
                      <a:r>
                        <a:rPr kumimoji="1" lang="ja-JP" altLang="en-US" dirty="0">
                          <a:latin typeface="BIZ UDPゴシック" panose="020B0400000000000000" pitchFamily="50" charset="-128"/>
                          <a:ea typeface="BIZ UDPゴシック" panose="020B0400000000000000" pitchFamily="50" charset="-128"/>
                        </a:rPr>
                        <a:t>５</a:t>
                      </a:r>
                    </a:p>
                  </a:txBody>
                  <a:tcPr/>
                </a:tc>
                <a:tc>
                  <a:txBody>
                    <a:bodyPr/>
                    <a:lstStyle/>
                    <a:p>
                      <a:pPr algn="ctr"/>
                      <a:r>
                        <a:rPr kumimoji="1" lang="ja-JP" altLang="en-US" sz="1050" dirty="0">
                          <a:latin typeface="BIZ UDPゴシック" panose="020B0400000000000000" pitchFamily="50" charset="-128"/>
                          <a:ea typeface="BIZ UDPゴシック" panose="020B0400000000000000" pitchFamily="50" charset="-128"/>
                        </a:rPr>
                        <a:t>ふくおかけん</a:t>
                      </a:r>
                      <a:endParaRPr kumimoji="1" lang="en-US" altLang="ja-JP" sz="1050" dirty="0">
                        <a:latin typeface="BIZ UDPゴシック" panose="020B0400000000000000" pitchFamily="50" charset="-128"/>
                        <a:ea typeface="BIZ UDPゴシック" panose="020B0400000000000000" pitchFamily="50" charset="-128"/>
                      </a:endParaRPr>
                    </a:p>
                    <a:p>
                      <a:pPr algn="ctr"/>
                      <a:r>
                        <a:rPr kumimoji="1" lang="ja-JP" altLang="en-US" dirty="0">
                          <a:latin typeface="BIZ UDPゴシック" panose="020B0400000000000000" pitchFamily="50" charset="-128"/>
                          <a:ea typeface="BIZ UDPゴシック" panose="020B0400000000000000" pitchFamily="50" charset="-128"/>
                        </a:rPr>
                        <a:t>福岡県</a:t>
                      </a:r>
                    </a:p>
                  </a:txBody>
                  <a:tcPr/>
                </a:tc>
                <a:tc>
                  <a:txBody>
                    <a:bodyPr/>
                    <a:lstStyle/>
                    <a:p>
                      <a:pPr algn="ctr">
                        <a:lnSpc>
                          <a:spcPct val="150000"/>
                        </a:lnSpc>
                      </a:pPr>
                      <a:r>
                        <a:rPr kumimoji="1" lang="en-US" altLang="ja-JP" dirty="0">
                          <a:latin typeface="BIZ UDPゴシック" panose="020B0400000000000000" pitchFamily="50" charset="-128"/>
                          <a:ea typeface="BIZ UDPゴシック" panose="020B0400000000000000" pitchFamily="50" charset="-128"/>
                        </a:rPr>
                        <a:t>23</a:t>
                      </a:r>
                      <a:r>
                        <a:rPr kumimoji="1" lang="ja-JP" altLang="en-US" dirty="0">
                          <a:latin typeface="BIZ UDPゴシック" panose="020B0400000000000000" pitchFamily="50" charset="-128"/>
                          <a:ea typeface="BIZ UDPゴシック" panose="020B0400000000000000" pitchFamily="50" charset="-128"/>
                        </a:rPr>
                        <a:t>：</a:t>
                      </a:r>
                      <a:r>
                        <a:rPr kumimoji="1" lang="en-US" altLang="ja-JP" dirty="0">
                          <a:latin typeface="BIZ UDPゴシック" panose="020B0400000000000000" pitchFamily="50" charset="-128"/>
                          <a:ea typeface="BIZ UDPゴシック" panose="020B0400000000000000" pitchFamily="50" charset="-128"/>
                        </a:rPr>
                        <a:t>09</a:t>
                      </a:r>
                      <a:endParaRPr kumimoji="1" lang="ja-JP" altLang="en-US" dirty="0">
                        <a:latin typeface="BIZ UDPゴシック" panose="020B0400000000000000" pitchFamily="50" charset="-128"/>
                        <a:ea typeface="BIZ UDPゴシック" panose="020B0400000000000000" pitchFamily="50" charset="-128"/>
                      </a:endParaRPr>
                    </a:p>
                  </a:txBody>
                  <a:tcPr/>
                </a:tc>
                <a:extLst>
                  <a:ext uri="{0D108BD9-81ED-4DB2-BD59-A6C34878D82A}">
                    <a16:rowId xmlns:a16="http://schemas.microsoft.com/office/drawing/2014/main" val="566378445"/>
                  </a:ext>
                </a:extLst>
              </a:tr>
            </a:tbl>
          </a:graphicData>
        </a:graphic>
      </p:graphicFrame>
      <p:sp>
        <p:nvSpPr>
          <p:cNvPr id="116" name="正方形/長方形 115">
            <a:extLst>
              <a:ext uri="{FF2B5EF4-FFF2-40B4-BE49-F238E27FC236}">
                <a16:creationId xmlns:a16="http://schemas.microsoft.com/office/drawing/2014/main" id="{6BE371B9-18E8-42F0-80CC-02062E5A194B}"/>
              </a:ext>
            </a:extLst>
          </p:cNvPr>
          <p:cNvSpPr/>
          <p:nvPr/>
        </p:nvSpPr>
        <p:spPr>
          <a:xfrm>
            <a:off x="4125657" y="3561515"/>
            <a:ext cx="3954172" cy="509304"/>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31178070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1" fill="hold"/>
                                        <p:tgtEl>
                                          <p:spTgt spid="65"/>
                                        </p:tgtEl>
                                      </p:cBhvr>
                                    </p:cmd>
                                  </p:childTnLst>
                                </p:cTn>
                              </p:par>
                              <p:par>
                                <p:cTn id="7" presetID="10" presetClass="entr" presetSubtype="0" fill="hold" nodeType="withEffect">
                                  <p:stCondLst>
                                    <p:cond delay="0"/>
                                  </p:stCondLst>
                                  <p:childTnLst>
                                    <p:set>
                                      <p:cBhvr>
                                        <p:cTn id="8" dur="1" fill="hold">
                                          <p:stCondLst>
                                            <p:cond delay="0"/>
                                          </p:stCondLst>
                                        </p:cTn>
                                        <p:tgtEl>
                                          <p:spTgt spid="53"/>
                                        </p:tgtEl>
                                        <p:attrNameLst>
                                          <p:attrName>style.visibility</p:attrName>
                                        </p:attrNameLst>
                                      </p:cBhvr>
                                      <p:to>
                                        <p:strVal val="visible"/>
                                      </p:to>
                                    </p:set>
                                    <p:animEffect transition="in" filter="fade">
                                      <p:cBhvr>
                                        <p:cTn id="9" dur="1500"/>
                                        <p:tgtEl>
                                          <p:spTgt spid="53"/>
                                        </p:tgtEl>
                                      </p:cBhvr>
                                    </p:animEffect>
                                  </p:childTnLst>
                                </p:cTn>
                              </p:par>
                            </p:childTnLst>
                          </p:cTn>
                        </p:par>
                        <p:par>
                          <p:cTn id="10" fill="hold">
                            <p:stCondLst>
                              <p:cond delay="1500"/>
                            </p:stCondLst>
                            <p:childTnLst>
                              <p:par>
                                <p:cTn id="11" presetID="32" presetClass="emph" presetSubtype="0" fill="hold" nodeType="afterEffect">
                                  <p:stCondLst>
                                    <p:cond delay="0"/>
                                  </p:stCondLst>
                                  <p:childTnLst>
                                    <p:animRot by="120000">
                                      <p:cBhvr>
                                        <p:cTn id="12" dur="100" fill="hold">
                                          <p:stCondLst>
                                            <p:cond delay="0"/>
                                          </p:stCondLst>
                                        </p:cTn>
                                        <p:tgtEl>
                                          <p:spTgt spid="53"/>
                                        </p:tgtEl>
                                        <p:attrNameLst>
                                          <p:attrName>r</p:attrName>
                                        </p:attrNameLst>
                                      </p:cBhvr>
                                    </p:animRot>
                                    <p:animRot by="-240000">
                                      <p:cBhvr>
                                        <p:cTn id="13" dur="200" fill="hold">
                                          <p:stCondLst>
                                            <p:cond delay="200"/>
                                          </p:stCondLst>
                                        </p:cTn>
                                        <p:tgtEl>
                                          <p:spTgt spid="53"/>
                                        </p:tgtEl>
                                        <p:attrNameLst>
                                          <p:attrName>r</p:attrName>
                                        </p:attrNameLst>
                                      </p:cBhvr>
                                    </p:animRot>
                                    <p:animRot by="240000">
                                      <p:cBhvr>
                                        <p:cTn id="14" dur="200" fill="hold">
                                          <p:stCondLst>
                                            <p:cond delay="400"/>
                                          </p:stCondLst>
                                        </p:cTn>
                                        <p:tgtEl>
                                          <p:spTgt spid="53"/>
                                        </p:tgtEl>
                                        <p:attrNameLst>
                                          <p:attrName>r</p:attrName>
                                        </p:attrNameLst>
                                      </p:cBhvr>
                                    </p:animRot>
                                    <p:animRot by="-240000">
                                      <p:cBhvr>
                                        <p:cTn id="15" dur="200" fill="hold">
                                          <p:stCondLst>
                                            <p:cond delay="600"/>
                                          </p:stCondLst>
                                        </p:cTn>
                                        <p:tgtEl>
                                          <p:spTgt spid="53"/>
                                        </p:tgtEl>
                                        <p:attrNameLst>
                                          <p:attrName>r</p:attrName>
                                        </p:attrNameLst>
                                      </p:cBhvr>
                                    </p:animRot>
                                    <p:animRot by="120000">
                                      <p:cBhvr>
                                        <p:cTn id="16" dur="200" fill="hold">
                                          <p:stCondLst>
                                            <p:cond delay="800"/>
                                          </p:stCondLst>
                                        </p:cTn>
                                        <p:tgtEl>
                                          <p:spTgt spid="53"/>
                                        </p:tgtEl>
                                        <p:attrNameLst>
                                          <p:attrName>r</p:attrName>
                                        </p:attrNameLst>
                                      </p:cBhvr>
                                    </p:animRot>
                                  </p:childTnLst>
                                </p:cTn>
                              </p:par>
                            </p:childTnLst>
                          </p:cTn>
                        </p:par>
                        <p:par>
                          <p:cTn id="17" fill="hold">
                            <p:stCondLst>
                              <p:cond delay="2500"/>
                            </p:stCondLst>
                            <p:childTnLst>
                              <p:par>
                                <p:cTn id="18" presetID="10" presetClass="entr" presetSubtype="0" fill="hold" nodeType="afterEffect">
                                  <p:stCondLst>
                                    <p:cond delay="0"/>
                                  </p:stCondLst>
                                  <p:childTnLst>
                                    <p:set>
                                      <p:cBhvr>
                                        <p:cTn id="19" dur="1" fill="hold">
                                          <p:stCondLst>
                                            <p:cond delay="0"/>
                                          </p:stCondLst>
                                        </p:cTn>
                                        <p:tgtEl>
                                          <p:spTgt spid="106"/>
                                        </p:tgtEl>
                                        <p:attrNameLst>
                                          <p:attrName>style.visibility</p:attrName>
                                        </p:attrNameLst>
                                      </p:cBhvr>
                                      <p:to>
                                        <p:strVal val="visible"/>
                                      </p:to>
                                    </p:set>
                                    <p:animEffect transition="in" filter="fade">
                                      <p:cBhvr>
                                        <p:cTn id="20" dur="800"/>
                                        <p:tgtEl>
                                          <p:spTgt spid="106"/>
                                        </p:tgtEl>
                                      </p:cBhvr>
                                    </p:animEffect>
                                  </p:childTnLst>
                                </p:cTn>
                              </p:par>
                            </p:childTnLst>
                          </p:cTn>
                        </p:par>
                        <p:par>
                          <p:cTn id="21" fill="hold">
                            <p:stCondLst>
                              <p:cond delay="3300"/>
                            </p:stCondLst>
                            <p:childTnLst>
                              <p:par>
                                <p:cTn id="22" presetID="26" presetClass="emph" presetSubtype="0" fill="hold" nodeType="afterEffect">
                                  <p:stCondLst>
                                    <p:cond delay="0"/>
                                  </p:stCondLst>
                                  <p:childTnLst>
                                    <p:animEffect transition="out" filter="fade">
                                      <p:cBhvr>
                                        <p:cTn id="23" dur="1000" tmFilter="0, 0; .2, .5; .8, .5; 1, 0"/>
                                        <p:tgtEl>
                                          <p:spTgt spid="106"/>
                                        </p:tgtEl>
                                      </p:cBhvr>
                                    </p:animEffect>
                                    <p:animScale>
                                      <p:cBhvr>
                                        <p:cTn id="24" dur="500" autoRev="1" fill="hold"/>
                                        <p:tgtEl>
                                          <p:spTgt spid="106"/>
                                        </p:tgtEl>
                                      </p:cBhvr>
                                      <p:by x="105000" y="105000"/>
                                    </p:animScale>
                                  </p:childTnLst>
                                </p:cTn>
                              </p:par>
                            </p:childTnLst>
                          </p:cTn>
                        </p:par>
                        <p:par>
                          <p:cTn id="25" fill="hold">
                            <p:stCondLst>
                              <p:cond delay="4300"/>
                            </p:stCondLst>
                            <p:childTnLst>
                              <p:par>
                                <p:cTn id="26" presetID="32" presetClass="emph" presetSubtype="0" fill="hold" nodeType="afterEffect">
                                  <p:stCondLst>
                                    <p:cond delay="0"/>
                                  </p:stCondLst>
                                  <p:childTnLst>
                                    <p:animRot by="120000">
                                      <p:cBhvr>
                                        <p:cTn id="27" dur="100" fill="hold">
                                          <p:stCondLst>
                                            <p:cond delay="0"/>
                                          </p:stCondLst>
                                        </p:cTn>
                                        <p:tgtEl>
                                          <p:spTgt spid="106"/>
                                        </p:tgtEl>
                                        <p:attrNameLst>
                                          <p:attrName>r</p:attrName>
                                        </p:attrNameLst>
                                      </p:cBhvr>
                                    </p:animRot>
                                    <p:animRot by="-240000">
                                      <p:cBhvr>
                                        <p:cTn id="28" dur="200" fill="hold">
                                          <p:stCondLst>
                                            <p:cond delay="200"/>
                                          </p:stCondLst>
                                        </p:cTn>
                                        <p:tgtEl>
                                          <p:spTgt spid="106"/>
                                        </p:tgtEl>
                                        <p:attrNameLst>
                                          <p:attrName>r</p:attrName>
                                        </p:attrNameLst>
                                      </p:cBhvr>
                                    </p:animRot>
                                    <p:animRot by="240000">
                                      <p:cBhvr>
                                        <p:cTn id="29" dur="200" fill="hold">
                                          <p:stCondLst>
                                            <p:cond delay="400"/>
                                          </p:stCondLst>
                                        </p:cTn>
                                        <p:tgtEl>
                                          <p:spTgt spid="106"/>
                                        </p:tgtEl>
                                        <p:attrNameLst>
                                          <p:attrName>r</p:attrName>
                                        </p:attrNameLst>
                                      </p:cBhvr>
                                    </p:animRot>
                                    <p:animRot by="-240000">
                                      <p:cBhvr>
                                        <p:cTn id="30" dur="200" fill="hold">
                                          <p:stCondLst>
                                            <p:cond delay="600"/>
                                          </p:stCondLst>
                                        </p:cTn>
                                        <p:tgtEl>
                                          <p:spTgt spid="106"/>
                                        </p:tgtEl>
                                        <p:attrNameLst>
                                          <p:attrName>r</p:attrName>
                                        </p:attrNameLst>
                                      </p:cBhvr>
                                    </p:animRot>
                                    <p:animRot by="120000">
                                      <p:cBhvr>
                                        <p:cTn id="31" dur="200" fill="hold">
                                          <p:stCondLst>
                                            <p:cond delay="800"/>
                                          </p:stCondLst>
                                        </p:cTn>
                                        <p:tgtEl>
                                          <p:spTgt spid="106"/>
                                        </p:tgtEl>
                                        <p:attrNameLst>
                                          <p:attrName>r</p:attrName>
                                        </p:attrNameLst>
                                      </p:cBhvr>
                                    </p:animRot>
                                  </p:childTnLst>
                                </p:cTn>
                              </p:par>
                            </p:childTnLst>
                          </p:cTn>
                        </p:par>
                        <p:par>
                          <p:cTn id="32" fill="hold">
                            <p:stCondLst>
                              <p:cond delay="5300"/>
                            </p:stCondLst>
                            <p:childTnLst>
                              <p:par>
                                <p:cTn id="33" presetID="10" presetClass="entr" presetSubtype="0" fill="hold" nodeType="afterEffect">
                                  <p:stCondLst>
                                    <p:cond delay="0"/>
                                  </p:stCondLst>
                                  <p:childTnLst>
                                    <p:set>
                                      <p:cBhvr>
                                        <p:cTn id="34" dur="1" fill="hold">
                                          <p:stCondLst>
                                            <p:cond delay="0"/>
                                          </p:stCondLst>
                                        </p:cTn>
                                        <p:tgtEl>
                                          <p:spTgt spid="48"/>
                                        </p:tgtEl>
                                        <p:attrNameLst>
                                          <p:attrName>style.visibility</p:attrName>
                                        </p:attrNameLst>
                                      </p:cBhvr>
                                      <p:to>
                                        <p:strVal val="visible"/>
                                      </p:to>
                                    </p:set>
                                    <p:animEffect transition="in" filter="fade">
                                      <p:cBhvr>
                                        <p:cTn id="35" dur="800"/>
                                        <p:tgtEl>
                                          <p:spTgt spid="48"/>
                                        </p:tgtEl>
                                      </p:cBhvr>
                                    </p:animEffect>
                                  </p:childTnLst>
                                </p:cTn>
                              </p:par>
                            </p:childTnLst>
                          </p:cTn>
                        </p:par>
                        <p:par>
                          <p:cTn id="36" fill="hold">
                            <p:stCondLst>
                              <p:cond delay="6100"/>
                            </p:stCondLst>
                            <p:childTnLst>
                              <p:par>
                                <p:cTn id="37" presetID="26" presetClass="emph" presetSubtype="0" fill="hold" nodeType="afterEffect">
                                  <p:stCondLst>
                                    <p:cond delay="0"/>
                                  </p:stCondLst>
                                  <p:childTnLst>
                                    <p:animEffect transition="out" filter="fade">
                                      <p:cBhvr>
                                        <p:cTn id="38" dur="1000" tmFilter="0, 0; .2, .5; .8, .5; 1, 0"/>
                                        <p:tgtEl>
                                          <p:spTgt spid="48"/>
                                        </p:tgtEl>
                                      </p:cBhvr>
                                    </p:animEffect>
                                    <p:animScale>
                                      <p:cBhvr>
                                        <p:cTn id="39" dur="500" autoRev="1" fill="hold"/>
                                        <p:tgtEl>
                                          <p:spTgt spid="48"/>
                                        </p:tgtEl>
                                      </p:cBhvr>
                                      <p:by x="105000" y="105000"/>
                                    </p:animScale>
                                  </p:childTnLst>
                                </p:cTn>
                              </p:par>
                            </p:childTnLst>
                          </p:cTn>
                        </p:par>
                        <p:par>
                          <p:cTn id="40" fill="hold">
                            <p:stCondLst>
                              <p:cond delay="7100"/>
                            </p:stCondLst>
                            <p:childTnLst>
                              <p:par>
                                <p:cTn id="41" presetID="10" presetClass="entr" presetSubtype="0" fill="hold" nodeType="afterEffect">
                                  <p:stCondLst>
                                    <p:cond delay="0"/>
                                  </p:stCondLst>
                                  <p:childTnLst>
                                    <p:set>
                                      <p:cBhvr>
                                        <p:cTn id="42" dur="1" fill="hold">
                                          <p:stCondLst>
                                            <p:cond delay="0"/>
                                          </p:stCondLst>
                                        </p:cTn>
                                        <p:tgtEl>
                                          <p:spTgt spid="115"/>
                                        </p:tgtEl>
                                        <p:attrNameLst>
                                          <p:attrName>style.visibility</p:attrName>
                                        </p:attrNameLst>
                                      </p:cBhvr>
                                      <p:to>
                                        <p:strVal val="visible"/>
                                      </p:to>
                                    </p:set>
                                    <p:animEffect transition="in" filter="fade">
                                      <p:cBhvr>
                                        <p:cTn id="43" dur="500"/>
                                        <p:tgtEl>
                                          <p:spTgt spid="115"/>
                                        </p:tgtEl>
                                      </p:cBhvr>
                                    </p:animEffect>
                                  </p:childTnLst>
                                </p:cTn>
                              </p:par>
                              <p:par>
                                <p:cTn id="44" presetID="10" presetClass="entr" presetSubtype="0" fill="hold" grpId="0" nodeType="withEffect">
                                  <p:stCondLst>
                                    <p:cond delay="0"/>
                                  </p:stCondLst>
                                  <p:childTnLst>
                                    <p:set>
                                      <p:cBhvr>
                                        <p:cTn id="45" dur="1" fill="hold">
                                          <p:stCondLst>
                                            <p:cond delay="0"/>
                                          </p:stCondLst>
                                        </p:cTn>
                                        <p:tgtEl>
                                          <p:spTgt spid="116"/>
                                        </p:tgtEl>
                                        <p:attrNameLst>
                                          <p:attrName>style.visibility</p:attrName>
                                        </p:attrNameLst>
                                      </p:cBhvr>
                                      <p:to>
                                        <p:strVal val="visible"/>
                                      </p:to>
                                    </p:set>
                                    <p:animEffect transition="in" filter="fade">
                                      <p:cBhvr>
                                        <p:cTn id="46" dur="500"/>
                                        <p:tgtEl>
                                          <p:spTgt spid="116"/>
                                        </p:tgtEl>
                                      </p:cBhvr>
                                    </p:animEffect>
                                  </p:childTnLst>
                                </p:cTn>
                              </p:par>
                            </p:childTnLst>
                          </p:cTn>
                        </p:par>
                        <p:par>
                          <p:cTn id="47" fill="hold">
                            <p:stCondLst>
                              <p:cond delay="7600"/>
                            </p:stCondLst>
                            <p:childTnLst>
                              <p:par>
                                <p:cTn id="48" presetID="10" presetClass="entr" presetSubtype="0" fill="hold" nodeType="afterEffect">
                                  <p:stCondLst>
                                    <p:cond delay="0"/>
                                  </p:stCondLst>
                                  <p:childTnLst>
                                    <p:set>
                                      <p:cBhvr>
                                        <p:cTn id="49" dur="1" fill="hold">
                                          <p:stCondLst>
                                            <p:cond delay="0"/>
                                          </p:stCondLst>
                                        </p:cTn>
                                        <p:tgtEl>
                                          <p:spTgt spid="61"/>
                                        </p:tgtEl>
                                        <p:attrNameLst>
                                          <p:attrName>style.visibility</p:attrName>
                                        </p:attrNameLst>
                                      </p:cBhvr>
                                      <p:to>
                                        <p:strVal val="visible"/>
                                      </p:to>
                                    </p:set>
                                    <p:animEffect transition="in" filter="fade">
                                      <p:cBhvr>
                                        <p:cTn id="50" dur="500"/>
                                        <p:tgtEl>
                                          <p:spTgt spid="61"/>
                                        </p:tgtEl>
                                      </p:cBhvr>
                                    </p:animEffect>
                                  </p:childTnLst>
                                </p:cTn>
                              </p:par>
                            </p:childTnLst>
                          </p:cTn>
                        </p:par>
                        <p:par>
                          <p:cTn id="51" fill="hold">
                            <p:stCondLst>
                              <p:cond delay="8100"/>
                            </p:stCondLst>
                            <p:childTnLst>
                              <p:par>
                                <p:cTn id="52" presetID="10" presetClass="entr" presetSubtype="0" fill="hold" nodeType="afterEffect">
                                  <p:stCondLst>
                                    <p:cond delay="0"/>
                                  </p:stCondLst>
                                  <p:childTnLst>
                                    <p:set>
                                      <p:cBhvr>
                                        <p:cTn id="53" dur="1" fill="hold">
                                          <p:stCondLst>
                                            <p:cond delay="0"/>
                                          </p:stCondLst>
                                        </p:cTn>
                                        <p:tgtEl>
                                          <p:spTgt spid="100"/>
                                        </p:tgtEl>
                                        <p:attrNameLst>
                                          <p:attrName>style.visibility</p:attrName>
                                        </p:attrNameLst>
                                      </p:cBhvr>
                                      <p:to>
                                        <p:strVal val="visible"/>
                                      </p:to>
                                    </p:set>
                                    <p:animEffect transition="in" filter="fade">
                                      <p:cBhvr>
                                        <p:cTn id="54" dur="500"/>
                                        <p:tgtEl>
                                          <p:spTgt spid="100"/>
                                        </p:tgtEl>
                                      </p:cBhvr>
                                    </p:animEffect>
                                  </p:childTnLst>
                                </p:cTn>
                              </p:par>
                            </p:childTnLst>
                          </p:cTn>
                        </p:par>
                        <p:par>
                          <p:cTn id="55" fill="hold">
                            <p:stCondLst>
                              <p:cond delay="8600"/>
                            </p:stCondLst>
                            <p:childTnLst>
                              <p:par>
                                <p:cTn id="56" presetID="10" presetClass="entr" presetSubtype="0" fill="hold" nodeType="afterEffect">
                                  <p:stCondLst>
                                    <p:cond delay="0"/>
                                  </p:stCondLst>
                                  <p:childTnLst>
                                    <p:set>
                                      <p:cBhvr>
                                        <p:cTn id="57" dur="1" fill="hold">
                                          <p:stCondLst>
                                            <p:cond delay="0"/>
                                          </p:stCondLst>
                                        </p:cTn>
                                        <p:tgtEl>
                                          <p:spTgt spid="62"/>
                                        </p:tgtEl>
                                        <p:attrNameLst>
                                          <p:attrName>style.visibility</p:attrName>
                                        </p:attrNameLst>
                                      </p:cBhvr>
                                      <p:to>
                                        <p:strVal val="visible"/>
                                      </p:to>
                                    </p:set>
                                    <p:animEffect transition="in" filter="fade">
                                      <p:cBhvr>
                                        <p:cTn id="58" dur="1500"/>
                                        <p:tgtEl>
                                          <p:spTgt spid="62"/>
                                        </p:tgtEl>
                                      </p:cBhvr>
                                    </p:animEffect>
                                  </p:childTnLst>
                                </p:cTn>
                              </p:par>
                            </p:childTnLst>
                          </p:cTn>
                        </p:par>
                        <p:par>
                          <p:cTn id="59" fill="hold">
                            <p:stCondLst>
                              <p:cond delay="10100"/>
                            </p:stCondLst>
                            <p:childTnLst>
                              <p:par>
                                <p:cTn id="60" presetID="10" presetClass="entr" presetSubtype="0" fill="hold" nodeType="afterEffect">
                                  <p:stCondLst>
                                    <p:cond delay="0"/>
                                  </p:stCondLst>
                                  <p:childTnLst>
                                    <p:set>
                                      <p:cBhvr>
                                        <p:cTn id="61" dur="1" fill="hold">
                                          <p:stCondLst>
                                            <p:cond delay="0"/>
                                          </p:stCondLst>
                                        </p:cTn>
                                        <p:tgtEl>
                                          <p:spTgt spid="105"/>
                                        </p:tgtEl>
                                        <p:attrNameLst>
                                          <p:attrName>style.visibility</p:attrName>
                                        </p:attrNameLst>
                                      </p:cBhvr>
                                      <p:to>
                                        <p:strVal val="visible"/>
                                      </p:to>
                                    </p:set>
                                    <p:animEffect transition="in" filter="fade">
                                      <p:cBhvr>
                                        <p:cTn id="62" dur="500"/>
                                        <p:tgtEl>
                                          <p:spTgt spid="105"/>
                                        </p:tgtEl>
                                      </p:cBhvr>
                                    </p:animEffect>
                                  </p:childTnLst>
                                </p:cTn>
                              </p:par>
                            </p:childTnLst>
                          </p:cTn>
                        </p:par>
                        <p:par>
                          <p:cTn id="63" fill="hold">
                            <p:stCondLst>
                              <p:cond delay="10600"/>
                            </p:stCondLst>
                            <p:childTnLst>
                              <p:par>
                                <p:cTn id="64" presetID="26" presetClass="entr" presetSubtype="0" fill="hold" nodeType="afterEffect">
                                  <p:stCondLst>
                                    <p:cond delay="500"/>
                                  </p:stCondLst>
                                  <p:childTnLst>
                                    <p:set>
                                      <p:cBhvr>
                                        <p:cTn id="65" dur="1" fill="hold">
                                          <p:stCondLst>
                                            <p:cond delay="0"/>
                                          </p:stCondLst>
                                        </p:cTn>
                                        <p:tgtEl>
                                          <p:spTgt spid="37"/>
                                        </p:tgtEl>
                                        <p:attrNameLst>
                                          <p:attrName>style.visibility</p:attrName>
                                        </p:attrNameLst>
                                      </p:cBhvr>
                                      <p:to>
                                        <p:strVal val="visible"/>
                                      </p:to>
                                    </p:set>
                                    <p:animEffect transition="in" filter="wipe(down)">
                                      <p:cBhvr>
                                        <p:cTn id="66" dur="580">
                                          <p:stCondLst>
                                            <p:cond delay="0"/>
                                          </p:stCondLst>
                                        </p:cTn>
                                        <p:tgtEl>
                                          <p:spTgt spid="37"/>
                                        </p:tgtEl>
                                      </p:cBhvr>
                                    </p:animEffect>
                                    <p:anim calcmode="lin" valueType="num">
                                      <p:cBhvr>
                                        <p:cTn id="67" dur="1822" tmFilter="0,0; 0.14,0.36; 0.43,0.73; 0.71,0.91; 1.0,1.0">
                                          <p:stCondLst>
                                            <p:cond delay="0"/>
                                          </p:stCondLst>
                                        </p:cTn>
                                        <p:tgtEl>
                                          <p:spTgt spid="37"/>
                                        </p:tgtEl>
                                        <p:attrNameLst>
                                          <p:attrName>ppt_x</p:attrName>
                                        </p:attrNameLst>
                                      </p:cBhvr>
                                      <p:tavLst>
                                        <p:tav tm="0">
                                          <p:val>
                                            <p:strVal val="#ppt_x-0.25"/>
                                          </p:val>
                                        </p:tav>
                                        <p:tav tm="100000">
                                          <p:val>
                                            <p:strVal val="#ppt_x"/>
                                          </p:val>
                                        </p:tav>
                                      </p:tavLst>
                                    </p:anim>
                                    <p:anim calcmode="lin" valueType="num">
                                      <p:cBhvr>
                                        <p:cTn id="68" dur="664" tmFilter="0.0,0.0; 0.25,0.07; 0.50,0.2; 0.75,0.467; 1.0,1.0">
                                          <p:stCondLst>
                                            <p:cond delay="0"/>
                                          </p:stCondLst>
                                        </p:cTn>
                                        <p:tgtEl>
                                          <p:spTgt spid="37"/>
                                        </p:tgtEl>
                                        <p:attrNameLst>
                                          <p:attrName>ppt_y</p:attrName>
                                        </p:attrNameLst>
                                      </p:cBhvr>
                                      <p:tavLst>
                                        <p:tav tm="0" fmla="#ppt_y-sin(pi*$)/3">
                                          <p:val>
                                            <p:fltVal val="0.5"/>
                                          </p:val>
                                        </p:tav>
                                        <p:tav tm="100000">
                                          <p:val>
                                            <p:fltVal val="1"/>
                                          </p:val>
                                        </p:tav>
                                      </p:tavLst>
                                    </p:anim>
                                    <p:anim calcmode="lin" valueType="num">
                                      <p:cBhvr>
                                        <p:cTn id="69" dur="664" tmFilter="0, 0; 0.125,0.2665; 0.25,0.4; 0.375,0.465; 0.5,0.5;  0.625,0.535; 0.75,0.6; 0.875,0.7335; 1,1">
                                          <p:stCondLst>
                                            <p:cond delay="664"/>
                                          </p:stCondLst>
                                        </p:cTn>
                                        <p:tgtEl>
                                          <p:spTgt spid="37"/>
                                        </p:tgtEl>
                                        <p:attrNameLst>
                                          <p:attrName>ppt_y</p:attrName>
                                        </p:attrNameLst>
                                      </p:cBhvr>
                                      <p:tavLst>
                                        <p:tav tm="0" fmla="#ppt_y-sin(pi*$)/9">
                                          <p:val>
                                            <p:fltVal val="0"/>
                                          </p:val>
                                        </p:tav>
                                        <p:tav tm="100000">
                                          <p:val>
                                            <p:fltVal val="1"/>
                                          </p:val>
                                        </p:tav>
                                      </p:tavLst>
                                    </p:anim>
                                    <p:anim calcmode="lin" valueType="num">
                                      <p:cBhvr>
                                        <p:cTn id="70" dur="332" tmFilter="0, 0; 0.125,0.2665; 0.25,0.4; 0.375,0.465; 0.5,0.5;  0.625,0.535; 0.75,0.6; 0.875,0.7335; 1,1">
                                          <p:stCondLst>
                                            <p:cond delay="1324"/>
                                          </p:stCondLst>
                                        </p:cTn>
                                        <p:tgtEl>
                                          <p:spTgt spid="37"/>
                                        </p:tgtEl>
                                        <p:attrNameLst>
                                          <p:attrName>ppt_y</p:attrName>
                                        </p:attrNameLst>
                                      </p:cBhvr>
                                      <p:tavLst>
                                        <p:tav tm="0" fmla="#ppt_y-sin(pi*$)/27">
                                          <p:val>
                                            <p:fltVal val="0"/>
                                          </p:val>
                                        </p:tav>
                                        <p:tav tm="100000">
                                          <p:val>
                                            <p:fltVal val="1"/>
                                          </p:val>
                                        </p:tav>
                                      </p:tavLst>
                                    </p:anim>
                                    <p:anim calcmode="lin" valueType="num">
                                      <p:cBhvr>
                                        <p:cTn id="71" dur="164" tmFilter="0, 0; 0.125,0.2665; 0.25,0.4; 0.375,0.465; 0.5,0.5;  0.625,0.535; 0.75,0.6; 0.875,0.7335; 1,1">
                                          <p:stCondLst>
                                            <p:cond delay="1656"/>
                                          </p:stCondLst>
                                        </p:cTn>
                                        <p:tgtEl>
                                          <p:spTgt spid="37"/>
                                        </p:tgtEl>
                                        <p:attrNameLst>
                                          <p:attrName>ppt_y</p:attrName>
                                        </p:attrNameLst>
                                      </p:cBhvr>
                                      <p:tavLst>
                                        <p:tav tm="0" fmla="#ppt_y-sin(pi*$)/81">
                                          <p:val>
                                            <p:fltVal val="0"/>
                                          </p:val>
                                        </p:tav>
                                        <p:tav tm="100000">
                                          <p:val>
                                            <p:fltVal val="1"/>
                                          </p:val>
                                        </p:tav>
                                      </p:tavLst>
                                    </p:anim>
                                    <p:animScale>
                                      <p:cBhvr>
                                        <p:cTn id="72" dur="26">
                                          <p:stCondLst>
                                            <p:cond delay="650"/>
                                          </p:stCondLst>
                                        </p:cTn>
                                        <p:tgtEl>
                                          <p:spTgt spid="37"/>
                                        </p:tgtEl>
                                      </p:cBhvr>
                                      <p:to x="100000" y="60000"/>
                                    </p:animScale>
                                    <p:animScale>
                                      <p:cBhvr>
                                        <p:cTn id="73" dur="166" decel="50000">
                                          <p:stCondLst>
                                            <p:cond delay="676"/>
                                          </p:stCondLst>
                                        </p:cTn>
                                        <p:tgtEl>
                                          <p:spTgt spid="37"/>
                                        </p:tgtEl>
                                      </p:cBhvr>
                                      <p:to x="100000" y="100000"/>
                                    </p:animScale>
                                    <p:animScale>
                                      <p:cBhvr>
                                        <p:cTn id="74" dur="26">
                                          <p:stCondLst>
                                            <p:cond delay="1312"/>
                                          </p:stCondLst>
                                        </p:cTn>
                                        <p:tgtEl>
                                          <p:spTgt spid="37"/>
                                        </p:tgtEl>
                                      </p:cBhvr>
                                      <p:to x="100000" y="80000"/>
                                    </p:animScale>
                                    <p:animScale>
                                      <p:cBhvr>
                                        <p:cTn id="75" dur="166" decel="50000">
                                          <p:stCondLst>
                                            <p:cond delay="1338"/>
                                          </p:stCondLst>
                                        </p:cTn>
                                        <p:tgtEl>
                                          <p:spTgt spid="37"/>
                                        </p:tgtEl>
                                      </p:cBhvr>
                                      <p:to x="100000" y="100000"/>
                                    </p:animScale>
                                    <p:animScale>
                                      <p:cBhvr>
                                        <p:cTn id="76" dur="26">
                                          <p:stCondLst>
                                            <p:cond delay="1642"/>
                                          </p:stCondLst>
                                        </p:cTn>
                                        <p:tgtEl>
                                          <p:spTgt spid="37"/>
                                        </p:tgtEl>
                                      </p:cBhvr>
                                      <p:to x="100000" y="90000"/>
                                    </p:animScale>
                                    <p:animScale>
                                      <p:cBhvr>
                                        <p:cTn id="77" dur="166" decel="50000">
                                          <p:stCondLst>
                                            <p:cond delay="1668"/>
                                          </p:stCondLst>
                                        </p:cTn>
                                        <p:tgtEl>
                                          <p:spTgt spid="37"/>
                                        </p:tgtEl>
                                      </p:cBhvr>
                                      <p:to x="100000" y="100000"/>
                                    </p:animScale>
                                    <p:animScale>
                                      <p:cBhvr>
                                        <p:cTn id="78" dur="26">
                                          <p:stCondLst>
                                            <p:cond delay="1808"/>
                                          </p:stCondLst>
                                        </p:cTn>
                                        <p:tgtEl>
                                          <p:spTgt spid="37"/>
                                        </p:tgtEl>
                                      </p:cBhvr>
                                      <p:to x="100000" y="95000"/>
                                    </p:animScale>
                                    <p:animScale>
                                      <p:cBhvr>
                                        <p:cTn id="79" dur="166" decel="50000">
                                          <p:stCondLst>
                                            <p:cond delay="1834"/>
                                          </p:stCondLst>
                                        </p:cTn>
                                        <p:tgtEl>
                                          <p:spTgt spid="37"/>
                                        </p:tgtEl>
                                      </p:cBhvr>
                                      <p:to x="100000" y="100000"/>
                                    </p:animScale>
                                  </p:childTnLst>
                                </p:cTn>
                              </p:par>
                            </p:childTnLst>
                          </p:cTn>
                        </p:par>
                        <p:par>
                          <p:cTn id="80" fill="hold">
                            <p:stCondLst>
                              <p:cond delay="13100"/>
                            </p:stCondLst>
                            <p:childTnLst>
                              <p:par>
                                <p:cTn id="81" presetID="32" presetClass="emph" presetSubtype="0" fill="hold" nodeType="afterEffect">
                                  <p:stCondLst>
                                    <p:cond delay="0"/>
                                  </p:stCondLst>
                                  <p:childTnLst>
                                    <p:animRot by="120000">
                                      <p:cBhvr>
                                        <p:cTn id="82" dur="100" fill="hold">
                                          <p:stCondLst>
                                            <p:cond delay="0"/>
                                          </p:stCondLst>
                                        </p:cTn>
                                        <p:tgtEl>
                                          <p:spTgt spid="37"/>
                                        </p:tgtEl>
                                        <p:attrNameLst>
                                          <p:attrName>r</p:attrName>
                                        </p:attrNameLst>
                                      </p:cBhvr>
                                    </p:animRot>
                                    <p:animRot by="-240000">
                                      <p:cBhvr>
                                        <p:cTn id="83" dur="200" fill="hold">
                                          <p:stCondLst>
                                            <p:cond delay="200"/>
                                          </p:stCondLst>
                                        </p:cTn>
                                        <p:tgtEl>
                                          <p:spTgt spid="37"/>
                                        </p:tgtEl>
                                        <p:attrNameLst>
                                          <p:attrName>r</p:attrName>
                                        </p:attrNameLst>
                                      </p:cBhvr>
                                    </p:animRot>
                                    <p:animRot by="240000">
                                      <p:cBhvr>
                                        <p:cTn id="84" dur="200" fill="hold">
                                          <p:stCondLst>
                                            <p:cond delay="400"/>
                                          </p:stCondLst>
                                        </p:cTn>
                                        <p:tgtEl>
                                          <p:spTgt spid="37"/>
                                        </p:tgtEl>
                                        <p:attrNameLst>
                                          <p:attrName>r</p:attrName>
                                        </p:attrNameLst>
                                      </p:cBhvr>
                                    </p:animRot>
                                    <p:animRot by="-240000">
                                      <p:cBhvr>
                                        <p:cTn id="85" dur="200" fill="hold">
                                          <p:stCondLst>
                                            <p:cond delay="600"/>
                                          </p:stCondLst>
                                        </p:cTn>
                                        <p:tgtEl>
                                          <p:spTgt spid="37"/>
                                        </p:tgtEl>
                                        <p:attrNameLst>
                                          <p:attrName>r</p:attrName>
                                        </p:attrNameLst>
                                      </p:cBhvr>
                                    </p:animRot>
                                    <p:animRot by="120000">
                                      <p:cBhvr>
                                        <p:cTn id="86" dur="200" fill="hold">
                                          <p:stCondLst>
                                            <p:cond delay="800"/>
                                          </p:stCondLst>
                                        </p:cTn>
                                        <p:tgtEl>
                                          <p:spTgt spid="37"/>
                                        </p:tgtEl>
                                        <p:attrNameLst>
                                          <p:attrName>r</p:attrName>
                                        </p:attrNameLst>
                                      </p:cBhvr>
                                    </p:animRot>
                                  </p:childTnLst>
                                </p:cTn>
                              </p:par>
                              <p:par>
                                <p:cTn id="87" presetID="42" presetClass="entr" presetSubtype="0" fill="hold" nodeType="withEffect">
                                  <p:stCondLst>
                                    <p:cond delay="0"/>
                                  </p:stCondLst>
                                  <p:childTnLst>
                                    <p:set>
                                      <p:cBhvr>
                                        <p:cTn id="88" dur="1" fill="hold">
                                          <p:stCondLst>
                                            <p:cond delay="0"/>
                                          </p:stCondLst>
                                        </p:cTn>
                                        <p:tgtEl>
                                          <p:spTgt spid="38"/>
                                        </p:tgtEl>
                                        <p:attrNameLst>
                                          <p:attrName>style.visibility</p:attrName>
                                        </p:attrNameLst>
                                      </p:cBhvr>
                                      <p:to>
                                        <p:strVal val="visible"/>
                                      </p:to>
                                    </p:set>
                                    <p:animEffect transition="in" filter="fade">
                                      <p:cBhvr>
                                        <p:cTn id="89" dur="1000"/>
                                        <p:tgtEl>
                                          <p:spTgt spid="38"/>
                                        </p:tgtEl>
                                      </p:cBhvr>
                                    </p:animEffect>
                                    <p:anim calcmode="lin" valueType="num">
                                      <p:cBhvr>
                                        <p:cTn id="90" dur="1000" fill="hold"/>
                                        <p:tgtEl>
                                          <p:spTgt spid="38"/>
                                        </p:tgtEl>
                                        <p:attrNameLst>
                                          <p:attrName>ppt_x</p:attrName>
                                        </p:attrNameLst>
                                      </p:cBhvr>
                                      <p:tavLst>
                                        <p:tav tm="0">
                                          <p:val>
                                            <p:strVal val="#ppt_x"/>
                                          </p:val>
                                        </p:tav>
                                        <p:tav tm="100000">
                                          <p:val>
                                            <p:strVal val="#ppt_x"/>
                                          </p:val>
                                        </p:tav>
                                      </p:tavLst>
                                    </p:anim>
                                    <p:anim calcmode="lin" valueType="num">
                                      <p:cBhvr>
                                        <p:cTn id="91" dur="1000" fill="hold"/>
                                        <p:tgtEl>
                                          <p:spTgt spid="38"/>
                                        </p:tgtEl>
                                        <p:attrNameLst>
                                          <p:attrName>ppt_y</p:attrName>
                                        </p:attrNameLst>
                                      </p:cBhvr>
                                      <p:tavLst>
                                        <p:tav tm="0">
                                          <p:val>
                                            <p:strVal val="#ppt_y+.1"/>
                                          </p:val>
                                        </p:tav>
                                        <p:tav tm="100000">
                                          <p:val>
                                            <p:strVal val="#ppt_y"/>
                                          </p:val>
                                        </p:tav>
                                      </p:tavLst>
                                    </p:anim>
                                  </p:childTnLst>
                                </p:cTn>
                              </p:par>
                            </p:childTnLst>
                          </p:cTn>
                        </p:par>
                        <p:par>
                          <p:cTn id="92" fill="hold">
                            <p:stCondLst>
                              <p:cond delay="14100"/>
                            </p:stCondLst>
                            <p:childTnLst>
                              <p:par>
                                <p:cTn id="93" presetID="26" presetClass="emph" presetSubtype="0" repeatCount="2000" fill="hold" nodeType="afterEffect">
                                  <p:stCondLst>
                                    <p:cond delay="0"/>
                                  </p:stCondLst>
                                  <p:childTnLst>
                                    <p:animEffect transition="out" filter="fade">
                                      <p:cBhvr>
                                        <p:cTn id="94" dur="1000" tmFilter="0, 0; .2, .5; .8, .5; 1, 0"/>
                                        <p:tgtEl>
                                          <p:spTgt spid="38"/>
                                        </p:tgtEl>
                                      </p:cBhvr>
                                    </p:animEffect>
                                    <p:animScale>
                                      <p:cBhvr>
                                        <p:cTn id="95" dur="500" autoRev="1" fill="hold"/>
                                        <p:tgtEl>
                                          <p:spTgt spid="38"/>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audio>
              <p:cMediaNode vol="80000" numSld="999" showWhenStopped="0">
                <p:cTn id="96" fill="hold" display="0">
                  <p:stCondLst>
                    <p:cond delay="indefinite"/>
                  </p:stCondLst>
                  <p:endCondLst>
                    <p:cond evt="onStopAudio" delay="0">
                      <p:tgtEl>
                        <p:sldTgt/>
                      </p:tgtEl>
                    </p:cond>
                  </p:endCondLst>
                </p:cTn>
                <p:tgtEl>
                  <p:spTgt spid="65"/>
                </p:tgtEl>
              </p:cMediaNode>
            </p:audio>
          </p:childTnLst>
        </p:cTn>
      </p:par>
    </p:tnLst>
    <p:bldLst>
      <p:bldP spid="116"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 name="図 39">
            <a:extLst>
              <a:ext uri="{FF2B5EF4-FFF2-40B4-BE49-F238E27FC236}">
                <a16:creationId xmlns:a16="http://schemas.microsoft.com/office/drawing/2014/main" id="{E93D45DA-12BF-4B5F-93F5-A3F0D7D87D03}"/>
              </a:ext>
            </a:extLst>
          </p:cNvPr>
          <p:cNvPicPr>
            <a:picLocks noChangeAspect="1"/>
          </p:cNvPicPr>
          <p:nvPr/>
        </p:nvPicPr>
        <p:blipFill rotWithShape="1">
          <a:blip r:embed="rId4">
            <a:duotone>
              <a:schemeClr val="accent4">
                <a:shade val="45000"/>
                <a:satMod val="135000"/>
              </a:schemeClr>
              <a:prstClr val="white"/>
            </a:duotone>
            <a:extLst>
              <a:ext uri="{BEBA8EAE-BF5A-486C-A8C5-ECC9F3942E4B}">
                <a14:imgProps xmlns:a14="http://schemas.microsoft.com/office/drawing/2010/main">
                  <a14:imgLayer r:embed="rId5">
                    <a14:imgEffect>
                      <a14:brightnessContrast bright="20000" contrast="-40000"/>
                    </a14:imgEffect>
                  </a14:imgLayer>
                </a14:imgProps>
              </a:ext>
              <a:ext uri="{28A0092B-C50C-407E-A947-70E740481C1C}">
                <a14:useLocalDpi xmlns:a14="http://schemas.microsoft.com/office/drawing/2010/main" val="0"/>
              </a:ext>
            </a:extLst>
          </a:blip>
          <a:srcRect b="79543"/>
          <a:stretch/>
        </p:blipFill>
        <p:spPr>
          <a:xfrm>
            <a:off x="0" y="4709891"/>
            <a:ext cx="12192000" cy="2157302"/>
          </a:xfrm>
          <a:prstGeom prst="rect">
            <a:avLst/>
          </a:prstGeom>
        </p:spPr>
      </p:pic>
      <p:pic>
        <p:nvPicPr>
          <p:cNvPr id="3" name="図 2">
            <a:extLst>
              <a:ext uri="{FF2B5EF4-FFF2-40B4-BE49-F238E27FC236}">
                <a16:creationId xmlns:a16="http://schemas.microsoft.com/office/drawing/2014/main" id="{480BA6D3-3387-4C7D-80E0-43567F708E21}"/>
              </a:ext>
            </a:extLst>
          </p:cNvPr>
          <p:cNvPicPr>
            <a:picLocks noChangeAspect="1"/>
          </p:cNvPicPr>
          <p:nvPr/>
        </p:nvPicPr>
        <p:blipFill>
          <a:blip r:embed="rId4">
            <a:duotone>
              <a:schemeClr val="accent4">
                <a:shade val="45000"/>
                <a:satMod val="135000"/>
              </a:schemeClr>
              <a:prstClr val="white"/>
            </a:duotone>
            <a:extLst>
              <a:ext uri="{BEBA8EAE-BF5A-486C-A8C5-ECC9F3942E4B}">
                <a14:imgProps xmlns:a14="http://schemas.microsoft.com/office/drawing/2010/main">
                  <a14:imgLayer r:embed="rId5">
                    <a14:imgEffect>
                      <a14:brightnessContrast bright="20000" contrast="-40000"/>
                    </a14:imgEffect>
                  </a14:imgLayer>
                </a14:imgProps>
              </a:ext>
              <a:ext uri="{28A0092B-C50C-407E-A947-70E740481C1C}">
                <a14:useLocalDpi xmlns:a14="http://schemas.microsoft.com/office/drawing/2010/main" val="0"/>
              </a:ext>
            </a:extLst>
          </a:blip>
          <a:stretch>
            <a:fillRect/>
          </a:stretch>
        </p:blipFill>
        <p:spPr>
          <a:xfrm>
            <a:off x="0" y="0"/>
            <a:ext cx="12192000" cy="4744720"/>
          </a:xfrm>
          <a:prstGeom prst="rect">
            <a:avLst/>
          </a:prstGeom>
        </p:spPr>
      </p:pic>
      <p:pic>
        <p:nvPicPr>
          <p:cNvPr id="4" name="図 3">
            <a:extLst>
              <a:ext uri="{FF2B5EF4-FFF2-40B4-BE49-F238E27FC236}">
                <a16:creationId xmlns:a16="http://schemas.microsoft.com/office/drawing/2014/main" id="{E89E5235-C6EC-4500-9C25-2E6CD69D6A71}"/>
              </a:ext>
            </a:extLst>
          </p:cNvPr>
          <p:cNvPicPr>
            <a:picLocks noChangeAspect="1"/>
          </p:cNvPicPr>
          <p:nvPr/>
        </p:nvPicPr>
        <p:blipFill rotWithShape="1">
          <a:blip r:embed="rId6" cstate="email">
            <a:alphaModFix amt="35000"/>
            <a:extLst>
              <a:ext uri="{BEBA8EAE-BF5A-486C-A8C5-ECC9F3942E4B}">
                <a14:imgProps xmlns:a14="http://schemas.microsoft.com/office/drawing/2010/main">
                  <a14:imgLayer r:embed="rId7">
                    <a14:imgEffect>
                      <a14:colorTemperature colorTemp="7200"/>
                    </a14:imgEffect>
                    <a14:imgEffect>
                      <a14:brightnessContrast contrast="40000"/>
                    </a14:imgEffect>
                  </a14:imgLayer>
                </a14:imgProps>
              </a:ext>
              <a:ext uri="{28A0092B-C50C-407E-A947-70E740481C1C}">
                <a14:useLocalDpi xmlns:a14="http://schemas.microsoft.com/office/drawing/2010/main"/>
              </a:ext>
            </a:extLst>
          </a:blip>
          <a:srcRect b="1008"/>
          <a:stretch/>
        </p:blipFill>
        <p:spPr>
          <a:xfrm>
            <a:off x="641591" y="627146"/>
            <a:ext cx="10908815" cy="6382470"/>
          </a:xfrm>
          <a:prstGeom prst="rect">
            <a:avLst/>
          </a:prstGeom>
        </p:spPr>
      </p:pic>
      <p:grpSp>
        <p:nvGrpSpPr>
          <p:cNvPr id="22" name="何問分かるかな？">
            <a:extLst>
              <a:ext uri="{FF2B5EF4-FFF2-40B4-BE49-F238E27FC236}">
                <a16:creationId xmlns:a16="http://schemas.microsoft.com/office/drawing/2014/main" id="{7376D1EC-2B6B-41BD-B3D4-6B0F5074DD86}"/>
              </a:ext>
            </a:extLst>
          </p:cNvPr>
          <p:cNvGrpSpPr/>
          <p:nvPr/>
        </p:nvGrpSpPr>
        <p:grpSpPr>
          <a:xfrm>
            <a:off x="3462873" y="3391162"/>
            <a:ext cx="5310576" cy="954108"/>
            <a:chOff x="3440712" y="3425302"/>
            <a:chExt cx="5310576" cy="954108"/>
          </a:xfrm>
        </p:grpSpPr>
        <p:sp>
          <p:nvSpPr>
            <p:cNvPr id="23" name="何問分かるかな？">
              <a:extLst>
                <a:ext uri="{FF2B5EF4-FFF2-40B4-BE49-F238E27FC236}">
                  <a16:creationId xmlns:a16="http://schemas.microsoft.com/office/drawing/2014/main" id="{75EB1088-ED4F-47A8-80B9-B13B1B3EBE77}"/>
                </a:ext>
              </a:extLst>
            </p:cNvPr>
            <p:cNvSpPr txBox="1"/>
            <p:nvPr/>
          </p:nvSpPr>
          <p:spPr>
            <a:xfrm>
              <a:off x="3440712" y="3609969"/>
              <a:ext cx="5310576" cy="769441"/>
            </a:xfrm>
            <a:prstGeom prst="rect">
              <a:avLst/>
            </a:prstGeom>
            <a:noFill/>
          </p:spPr>
          <p:txBody>
            <a:bodyPr wrap="square" rtlCol="0">
              <a:spAutoFit/>
            </a:bodyPr>
            <a:lstStyle/>
            <a:p>
              <a:pPr algn="dist"/>
              <a:r>
                <a:rPr lang="ja-JP" altLang="en-US" sz="4400" dirty="0">
                  <a:solidFill>
                    <a:schemeClr val="tx2">
                      <a:lumMod val="25000"/>
                    </a:schemeClr>
                  </a:solidFill>
                  <a:latin typeface="HGP創英角ﾎﾟｯﾌﾟ体" panose="040B0A00000000000000" pitchFamily="50" charset="-128"/>
                  <a:ea typeface="HGP創英角ﾎﾟｯﾌﾟ体" panose="040B0A00000000000000" pitchFamily="50" charset="-128"/>
                </a:rPr>
                <a:t>何問分かるかな？</a:t>
              </a:r>
              <a:endParaRPr lang="en-US" altLang="ja-JP" sz="4400" dirty="0">
                <a:solidFill>
                  <a:schemeClr val="tx2">
                    <a:lumMod val="25000"/>
                  </a:schemeClr>
                </a:solidFill>
                <a:latin typeface="HGP創英角ﾎﾟｯﾌﾟ体" panose="040B0A00000000000000" pitchFamily="50" charset="-128"/>
                <a:ea typeface="HGP創英角ﾎﾟｯﾌﾟ体" panose="040B0A00000000000000" pitchFamily="50" charset="-128"/>
              </a:endParaRPr>
            </a:p>
          </p:txBody>
        </p:sp>
        <p:sp>
          <p:nvSpPr>
            <p:cNvPr id="24" name="わ">
              <a:extLst>
                <a:ext uri="{FF2B5EF4-FFF2-40B4-BE49-F238E27FC236}">
                  <a16:creationId xmlns:a16="http://schemas.microsoft.com/office/drawing/2014/main" id="{B85B9823-9D51-4055-8AB3-CA2556DB83F3}"/>
                </a:ext>
              </a:extLst>
            </p:cNvPr>
            <p:cNvSpPr txBox="1"/>
            <p:nvPr/>
          </p:nvSpPr>
          <p:spPr>
            <a:xfrm>
              <a:off x="4883374" y="3425302"/>
              <a:ext cx="540000" cy="369332"/>
            </a:xfrm>
            <a:prstGeom prst="rect">
              <a:avLst/>
            </a:prstGeom>
            <a:noFill/>
          </p:spPr>
          <p:txBody>
            <a:bodyPr wrap="square" rtlCol="0">
              <a:spAutoFit/>
            </a:bodyPr>
            <a:lstStyle/>
            <a:p>
              <a:pPr algn="dist"/>
              <a:r>
                <a:rPr lang="ja-JP" altLang="en-US" dirty="0">
                  <a:solidFill>
                    <a:schemeClr val="tx2">
                      <a:lumMod val="25000"/>
                    </a:schemeClr>
                  </a:solidFill>
                  <a:latin typeface="HGP創英角ﾎﾟｯﾌﾟ体" panose="040B0A00000000000000" pitchFamily="50" charset="-128"/>
                  <a:ea typeface="HGP創英角ﾎﾟｯﾌﾟ体" panose="040B0A00000000000000" pitchFamily="50" charset="-128"/>
                </a:rPr>
                <a:t>わ</a:t>
              </a:r>
              <a:endParaRPr kumimoji="1" lang="ja-JP" altLang="en-US" dirty="0">
                <a:solidFill>
                  <a:schemeClr val="tx2">
                    <a:lumMod val="25000"/>
                  </a:schemeClr>
                </a:solidFill>
                <a:latin typeface="HGP創英角ﾎﾟｯﾌﾟ体" panose="040B0A00000000000000" pitchFamily="50" charset="-128"/>
                <a:ea typeface="HGP創英角ﾎﾟｯﾌﾟ体" panose="040B0A00000000000000" pitchFamily="50" charset="-128"/>
              </a:endParaRPr>
            </a:p>
          </p:txBody>
        </p:sp>
        <p:sp>
          <p:nvSpPr>
            <p:cNvPr id="25" name="もん">
              <a:extLst>
                <a:ext uri="{FF2B5EF4-FFF2-40B4-BE49-F238E27FC236}">
                  <a16:creationId xmlns:a16="http://schemas.microsoft.com/office/drawing/2014/main" id="{4DA7CAED-3A3F-46CE-88B8-D345DD0BA7CC}"/>
                </a:ext>
              </a:extLst>
            </p:cNvPr>
            <p:cNvSpPr txBox="1"/>
            <p:nvPr/>
          </p:nvSpPr>
          <p:spPr>
            <a:xfrm>
              <a:off x="4186660" y="3428124"/>
              <a:ext cx="684000" cy="369332"/>
            </a:xfrm>
            <a:prstGeom prst="rect">
              <a:avLst/>
            </a:prstGeom>
            <a:noFill/>
          </p:spPr>
          <p:txBody>
            <a:bodyPr wrap="square" rtlCol="0">
              <a:spAutoFit/>
            </a:bodyPr>
            <a:lstStyle/>
            <a:p>
              <a:pPr algn="dist"/>
              <a:r>
                <a:rPr lang="ja-JP" altLang="en-US" dirty="0">
                  <a:solidFill>
                    <a:schemeClr val="tx2">
                      <a:lumMod val="25000"/>
                    </a:schemeClr>
                  </a:solidFill>
                  <a:latin typeface="HGP創英角ﾎﾟｯﾌﾟ体" panose="040B0A00000000000000" pitchFamily="50" charset="-128"/>
                  <a:ea typeface="HGP創英角ﾎﾟｯﾌﾟ体" panose="040B0A00000000000000" pitchFamily="50" charset="-128"/>
                </a:rPr>
                <a:t>もん</a:t>
              </a:r>
              <a:endParaRPr kumimoji="1" lang="ja-JP" altLang="en-US" dirty="0">
                <a:solidFill>
                  <a:schemeClr val="tx2">
                    <a:lumMod val="25000"/>
                  </a:schemeClr>
                </a:solidFill>
                <a:latin typeface="HGP創英角ﾎﾟｯﾌﾟ体" panose="040B0A00000000000000" pitchFamily="50" charset="-128"/>
                <a:ea typeface="HGP創英角ﾎﾟｯﾌﾟ体" panose="040B0A00000000000000" pitchFamily="50" charset="-128"/>
              </a:endParaRPr>
            </a:p>
          </p:txBody>
        </p:sp>
        <p:sp>
          <p:nvSpPr>
            <p:cNvPr id="26" name="なん">
              <a:extLst>
                <a:ext uri="{FF2B5EF4-FFF2-40B4-BE49-F238E27FC236}">
                  <a16:creationId xmlns:a16="http://schemas.microsoft.com/office/drawing/2014/main" id="{D720EDD7-FC59-479C-AF87-8C71BA892337}"/>
                </a:ext>
              </a:extLst>
            </p:cNvPr>
            <p:cNvSpPr txBox="1"/>
            <p:nvPr/>
          </p:nvSpPr>
          <p:spPr>
            <a:xfrm>
              <a:off x="3483999" y="3425302"/>
              <a:ext cx="684000" cy="369332"/>
            </a:xfrm>
            <a:prstGeom prst="rect">
              <a:avLst/>
            </a:prstGeom>
            <a:noFill/>
          </p:spPr>
          <p:txBody>
            <a:bodyPr wrap="square" rtlCol="0">
              <a:spAutoFit/>
            </a:bodyPr>
            <a:lstStyle/>
            <a:p>
              <a:pPr algn="dist"/>
              <a:r>
                <a:rPr kumimoji="1" lang="ja-JP" altLang="en-US" dirty="0">
                  <a:solidFill>
                    <a:schemeClr val="tx2">
                      <a:lumMod val="25000"/>
                    </a:schemeClr>
                  </a:solidFill>
                  <a:latin typeface="HGP創英角ﾎﾟｯﾌﾟ体" panose="040B0A00000000000000" pitchFamily="50" charset="-128"/>
                  <a:ea typeface="HGP創英角ﾎﾟｯﾌﾟ体" panose="040B0A00000000000000" pitchFamily="50" charset="-128"/>
                </a:rPr>
                <a:t>なん</a:t>
              </a:r>
            </a:p>
          </p:txBody>
        </p:sp>
      </p:grpSp>
      <p:grpSp>
        <p:nvGrpSpPr>
          <p:cNvPr id="27" name="クイズは5問！">
            <a:extLst>
              <a:ext uri="{FF2B5EF4-FFF2-40B4-BE49-F238E27FC236}">
                <a16:creationId xmlns:a16="http://schemas.microsoft.com/office/drawing/2014/main" id="{4F920606-C07F-411B-A7DA-867D4D940AD7}"/>
              </a:ext>
            </a:extLst>
          </p:cNvPr>
          <p:cNvGrpSpPr/>
          <p:nvPr/>
        </p:nvGrpSpPr>
        <p:grpSpPr>
          <a:xfrm>
            <a:off x="3893989" y="2399703"/>
            <a:ext cx="4421498" cy="965938"/>
            <a:chOff x="3885251" y="2463062"/>
            <a:chExt cx="4421498" cy="965938"/>
          </a:xfrm>
        </p:grpSpPr>
        <p:sp>
          <p:nvSpPr>
            <p:cNvPr id="28" name="クイズは5問">
              <a:extLst>
                <a:ext uri="{FF2B5EF4-FFF2-40B4-BE49-F238E27FC236}">
                  <a16:creationId xmlns:a16="http://schemas.microsoft.com/office/drawing/2014/main" id="{5BA5812A-C4BC-4B86-8257-CAA707223A69}"/>
                </a:ext>
              </a:extLst>
            </p:cNvPr>
            <p:cNvSpPr txBox="1"/>
            <p:nvPr/>
          </p:nvSpPr>
          <p:spPr>
            <a:xfrm>
              <a:off x="3885251" y="2659559"/>
              <a:ext cx="4421498" cy="769441"/>
            </a:xfrm>
            <a:prstGeom prst="rect">
              <a:avLst/>
            </a:prstGeom>
            <a:noFill/>
          </p:spPr>
          <p:txBody>
            <a:bodyPr wrap="square" rtlCol="0">
              <a:spAutoFit/>
            </a:bodyPr>
            <a:lstStyle/>
            <a:p>
              <a:pPr algn="dist"/>
              <a:r>
                <a:rPr lang="ja-JP" altLang="en-US" sz="4400" dirty="0">
                  <a:solidFill>
                    <a:schemeClr val="tx2">
                      <a:lumMod val="25000"/>
                    </a:schemeClr>
                  </a:solidFill>
                  <a:latin typeface="HGP創英角ﾎﾟｯﾌﾟ体" panose="040B0A00000000000000" pitchFamily="50" charset="-128"/>
                  <a:ea typeface="HGP創英角ﾎﾟｯﾌﾟ体" panose="040B0A00000000000000" pitchFamily="50" charset="-128"/>
                </a:rPr>
                <a:t>クイズは５問！</a:t>
              </a:r>
              <a:endParaRPr lang="en-US" altLang="ja-JP" sz="4400" dirty="0">
                <a:solidFill>
                  <a:schemeClr val="tx2">
                    <a:lumMod val="25000"/>
                  </a:schemeClr>
                </a:solidFill>
                <a:latin typeface="HGP創英角ﾎﾟｯﾌﾟ体" panose="040B0A00000000000000" pitchFamily="50" charset="-128"/>
                <a:ea typeface="HGP創英角ﾎﾟｯﾌﾟ体" panose="040B0A00000000000000" pitchFamily="50" charset="-128"/>
              </a:endParaRPr>
            </a:p>
          </p:txBody>
        </p:sp>
        <p:sp>
          <p:nvSpPr>
            <p:cNvPr id="29" name="もん">
              <a:extLst>
                <a:ext uri="{FF2B5EF4-FFF2-40B4-BE49-F238E27FC236}">
                  <a16:creationId xmlns:a16="http://schemas.microsoft.com/office/drawing/2014/main" id="{A01ED1AC-CB5E-4726-A736-C55E7C988806}"/>
                </a:ext>
              </a:extLst>
            </p:cNvPr>
            <p:cNvSpPr txBox="1"/>
            <p:nvPr/>
          </p:nvSpPr>
          <p:spPr>
            <a:xfrm>
              <a:off x="6928274" y="2463062"/>
              <a:ext cx="684000" cy="369332"/>
            </a:xfrm>
            <a:prstGeom prst="rect">
              <a:avLst/>
            </a:prstGeom>
            <a:noFill/>
          </p:spPr>
          <p:txBody>
            <a:bodyPr wrap="square" rtlCol="0">
              <a:spAutoFit/>
            </a:bodyPr>
            <a:lstStyle/>
            <a:p>
              <a:pPr algn="dist"/>
              <a:r>
                <a:rPr lang="ja-JP" altLang="en-US" dirty="0">
                  <a:solidFill>
                    <a:schemeClr val="tx2">
                      <a:lumMod val="25000"/>
                    </a:schemeClr>
                  </a:solidFill>
                  <a:latin typeface="HGP創英角ﾎﾟｯﾌﾟ体" panose="040B0A00000000000000" pitchFamily="50" charset="-128"/>
                  <a:ea typeface="HGP創英角ﾎﾟｯﾌﾟ体" panose="040B0A00000000000000" pitchFamily="50" charset="-128"/>
                </a:rPr>
                <a:t>もん</a:t>
              </a:r>
              <a:endParaRPr kumimoji="1" lang="ja-JP" altLang="en-US" dirty="0">
                <a:solidFill>
                  <a:schemeClr val="tx2">
                    <a:lumMod val="25000"/>
                  </a:schemeClr>
                </a:solidFill>
                <a:latin typeface="HGP創英角ﾎﾟｯﾌﾟ体" panose="040B0A00000000000000" pitchFamily="50" charset="-128"/>
                <a:ea typeface="HGP創英角ﾎﾟｯﾌﾟ体" panose="040B0A00000000000000" pitchFamily="50" charset="-128"/>
              </a:endParaRPr>
            </a:p>
          </p:txBody>
        </p:sp>
      </p:grpSp>
      <p:sp>
        <p:nvSpPr>
          <p:cNvPr id="30" name="Vol.2">
            <a:extLst>
              <a:ext uri="{FF2B5EF4-FFF2-40B4-BE49-F238E27FC236}">
                <a16:creationId xmlns:a16="http://schemas.microsoft.com/office/drawing/2014/main" id="{B1379EAC-444D-4A8B-9BC0-78294CA55977}"/>
              </a:ext>
            </a:extLst>
          </p:cNvPr>
          <p:cNvSpPr txBox="1"/>
          <p:nvPr/>
        </p:nvSpPr>
        <p:spPr>
          <a:xfrm>
            <a:off x="10095113" y="2264415"/>
            <a:ext cx="1075111" cy="461665"/>
          </a:xfrm>
          <a:prstGeom prst="rect">
            <a:avLst/>
          </a:prstGeom>
          <a:noFill/>
        </p:spPr>
        <p:txBody>
          <a:bodyPr wrap="square" rtlCol="0">
            <a:spAutoFit/>
          </a:bodyPr>
          <a:lstStyle/>
          <a:p>
            <a:r>
              <a:rPr lang="en-US" altLang="ja-JP" sz="2400" dirty="0">
                <a:solidFill>
                  <a:schemeClr val="tx2">
                    <a:lumMod val="25000"/>
                  </a:schemeClr>
                </a:solidFill>
                <a:latin typeface="HGP創英角ﾎﾟｯﾌﾟ体" panose="040B0A00000000000000" pitchFamily="50" charset="-128"/>
                <a:ea typeface="HGP創英角ﾎﾟｯﾌﾟ体" panose="040B0A00000000000000" pitchFamily="50" charset="-128"/>
              </a:rPr>
              <a:t>Vol</a:t>
            </a:r>
            <a:r>
              <a:rPr lang="ja-JP" altLang="en-US" sz="2400" dirty="0">
                <a:solidFill>
                  <a:schemeClr val="tx2">
                    <a:lumMod val="25000"/>
                  </a:schemeClr>
                </a:solidFill>
                <a:latin typeface="HGP創英角ﾎﾟｯﾌﾟ体" panose="040B0A00000000000000" pitchFamily="50" charset="-128"/>
                <a:ea typeface="HGP創英角ﾎﾟｯﾌﾟ体" panose="040B0A00000000000000" pitchFamily="50" charset="-128"/>
              </a:rPr>
              <a:t>．</a:t>
            </a:r>
            <a:r>
              <a:rPr lang="en-US" altLang="ja-JP" sz="2400" dirty="0">
                <a:solidFill>
                  <a:schemeClr val="tx2">
                    <a:lumMod val="25000"/>
                  </a:schemeClr>
                </a:solidFill>
                <a:latin typeface="HGP創英角ﾎﾟｯﾌﾟ体" panose="040B0A00000000000000" pitchFamily="50" charset="-128"/>
                <a:ea typeface="HGP創英角ﾎﾟｯﾌﾟ体" panose="040B0A00000000000000" pitchFamily="50" charset="-128"/>
              </a:rPr>
              <a:t>5</a:t>
            </a:r>
            <a:endParaRPr kumimoji="1" lang="ja-JP" altLang="en-US" sz="2400" dirty="0">
              <a:solidFill>
                <a:schemeClr val="tx2">
                  <a:lumMod val="25000"/>
                </a:schemeClr>
              </a:solidFill>
              <a:latin typeface="HGP創英角ﾎﾟｯﾌﾟ体" panose="040B0A00000000000000" pitchFamily="50" charset="-128"/>
              <a:ea typeface="HGP創英角ﾎﾟｯﾌﾟ体" panose="040B0A00000000000000" pitchFamily="50" charset="-128"/>
            </a:endParaRPr>
          </a:p>
        </p:txBody>
      </p:sp>
      <p:grpSp>
        <p:nvGrpSpPr>
          <p:cNvPr id="31" name="おおさかクイズ">
            <a:extLst>
              <a:ext uri="{FF2B5EF4-FFF2-40B4-BE49-F238E27FC236}">
                <a16:creationId xmlns:a16="http://schemas.microsoft.com/office/drawing/2014/main" id="{33011B08-6F87-4E00-A22C-C85FF359B9F5}"/>
              </a:ext>
            </a:extLst>
          </p:cNvPr>
          <p:cNvGrpSpPr/>
          <p:nvPr/>
        </p:nvGrpSpPr>
        <p:grpSpPr>
          <a:xfrm>
            <a:off x="812982" y="422740"/>
            <a:ext cx="10566035" cy="1862048"/>
            <a:chOff x="1163390" y="231821"/>
            <a:chExt cx="10566035" cy="1862048"/>
          </a:xfrm>
          <a:noFill/>
        </p:grpSpPr>
        <p:sp>
          <p:nvSpPr>
            <p:cNvPr id="32" name="お（前）">
              <a:extLst>
                <a:ext uri="{FF2B5EF4-FFF2-40B4-BE49-F238E27FC236}">
                  <a16:creationId xmlns:a16="http://schemas.microsoft.com/office/drawing/2014/main" id="{85724682-D3F3-4D06-9AB7-2DBCFCAEA942}"/>
                </a:ext>
              </a:extLst>
            </p:cNvPr>
            <p:cNvSpPr txBox="1"/>
            <p:nvPr/>
          </p:nvSpPr>
          <p:spPr>
            <a:xfrm>
              <a:off x="1163390" y="231821"/>
              <a:ext cx="1609859" cy="1862048"/>
            </a:xfrm>
            <a:prstGeom prst="rect">
              <a:avLst/>
            </a:prstGeom>
            <a:grpFill/>
          </p:spPr>
          <p:txBody>
            <a:bodyPr wrap="square" rtlCol="0">
              <a:spAutoFit/>
            </a:bodyPr>
            <a:lstStyle/>
            <a:p>
              <a:r>
                <a:rPr kumimoji="1" lang="ja-JP" altLang="en-US" sz="11500" dirty="0">
                  <a:solidFill>
                    <a:schemeClr val="tx2">
                      <a:lumMod val="25000"/>
                    </a:schemeClr>
                  </a:solidFill>
                  <a:latin typeface="HGP創英角ﾎﾟｯﾌﾟ体" panose="040B0A00000000000000" pitchFamily="50" charset="-128"/>
                  <a:ea typeface="HGP創英角ﾎﾟｯﾌﾟ体" panose="040B0A00000000000000" pitchFamily="50" charset="-128"/>
                </a:rPr>
                <a:t>お</a:t>
              </a:r>
            </a:p>
          </p:txBody>
        </p:sp>
        <p:sp>
          <p:nvSpPr>
            <p:cNvPr id="33" name="お（後ろ）">
              <a:extLst>
                <a:ext uri="{FF2B5EF4-FFF2-40B4-BE49-F238E27FC236}">
                  <a16:creationId xmlns:a16="http://schemas.microsoft.com/office/drawing/2014/main" id="{0A89DF85-A8D2-4071-ACB3-F85451E5A1FE}"/>
                </a:ext>
              </a:extLst>
            </p:cNvPr>
            <p:cNvSpPr txBox="1"/>
            <p:nvPr/>
          </p:nvSpPr>
          <p:spPr>
            <a:xfrm>
              <a:off x="2656086" y="231821"/>
              <a:ext cx="1609859" cy="1862048"/>
            </a:xfrm>
            <a:prstGeom prst="rect">
              <a:avLst/>
            </a:prstGeom>
            <a:grpFill/>
          </p:spPr>
          <p:txBody>
            <a:bodyPr wrap="square" rtlCol="0">
              <a:spAutoFit/>
            </a:bodyPr>
            <a:lstStyle/>
            <a:p>
              <a:r>
                <a:rPr kumimoji="1" lang="ja-JP" altLang="en-US" sz="11500" dirty="0">
                  <a:solidFill>
                    <a:schemeClr val="tx2">
                      <a:lumMod val="25000"/>
                    </a:schemeClr>
                  </a:solidFill>
                  <a:latin typeface="HGP創英角ﾎﾟｯﾌﾟ体" panose="040B0A00000000000000" pitchFamily="50" charset="-128"/>
                  <a:ea typeface="HGP創英角ﾎﾟｯﾌﾟ体" panose="040B0A00000000000000" pitchFamily="50" charset="-128"/>
                </a:rPr>
                <a:t>お</a:t>
              </a:r>
            </a:p>
          </p:txBody>
        </p:sp>
        <p:sp>
          <p:nvSpPr>
            <p:cNvPr id="34" name="ズ">
              <a:extLst>
                <a:ext uri="{FF2B5EF4-FFF2-40B4-BE49-F238E27FC236}">
                  <a16:creationId xmlns:a16="http://schemas.microsoft.com/office/drawing/2014/main" id="{95DB8F35-8206-4E53-85A0-2D3D0E0D6918}"/>
                </a:ext>
              </a:extLst>
            </p:cNvPr>
            <p:cNvSpPr txBox="1"/>
            <p:nvPr/>
          </p:nvSpPr>
          <p:spPr>
            <a:xfrm>
              <a:off x="10119566" y="231821"/>
              <a:ext cx="1609859" cy="1862048"/>
            </a:xfrm>
            <a:prstGeom prst="rect">
              <a:avLst/>
            </a:prstGeom>
            <a:grpFill/>
          </p:spPr>
          <p:txBody>
            <a:bodyPr wrap="square" rtlCol="0">
              <a:spAutoFit/>
            </a:bodyPr>
            <a:lstStyle/>
            <a:p>
              <a:r>
                <a:rPr lang="ja-JP" altLang="en-US" sz="11500" dirty="0">
                  <a:solidFill>
                    <a:schemeClr val="tx2">
                      <a:lumMod val="25000"/>
                    </a:schemeClr>
                  </a:solidFill>
                  <a:latin typeface="HGP創英角ﾎﾟｯﾌﾟ体" panose="040B0A00000000000000" pitchFamily="50" charset="-128"/>
                  <a:ea typeface="HGP創英角ﾎﾟｯﾌﾟ体" panose="040B0A00000000000000" pitchFamily="50" charset="-128"/>
                </a:rPr>
                <a:t>ズ</a:t>
              </a:r>
              <a:endParaRPr kumimoji="1" lang="ja-JP" altLang="en-US" sz="11500" dirty="0">
                <a:solidFill>
                  <a:schemeClr val="tx2">
                    <a:lumMod val="25000"/>
                  </a:schemeClr>
                </a:solidFill>
                <a:latin typeface="HGP創英角ﾎﾟｯﾌﾟ体" panose="040B0A00000000000000" pitchFamily="50" charset="-128"/>
                <a:ea typeface="HGP創英角ﾎﾟｯﾌﾟ体" panose="040B0A00000000000000" pitchFamily="50" charset="-128"/>
              </a:endParaRPr>
            </a:p>
          </p:txBody>
        </p:sp>
        <p:sp>
          <p:nvSpPr>
            <p:cNvPr id="35" name="イ">
              <a:extLst>
                <a:ext uri="{FF2B5EF4-FFF2-40B4-BE49-F238E27FC236}">
                  <a16:creationId xmlns:a16="http://schemas.microsoft.com/office/drawing/2014/main" id="{82775905-B886-402B-B349-2A1130594843}"/>
                </a:ext>
              </a:extLst>
            </p:cNvPr>
            <p:cNvSpPr txBox="1"/>
            <p:nvPr/>
          </p:nvSpPr>
          <p:spPr>
            <a:xfrm>
              <a:off x="8626870" y="231821"/>
              <a:ext cx="1609859" cy="1862048"/>
            </a:xfrm>
            <a:prstGeom prst="rect">
              <a:avLst/>
            </a:prstGeom>
            <a:grpFill/>
          </p:spPr>
          <p:txBody>
            <a:bodyPr wrap="square" rtlCol="0">
              <a:spAutoFit/>
            </a:bodyPr>
            <a:lstStyle/>
            <a:p>
              <a:r>
                <a:rPr lang="ja-JP" altLang="en-US" sz="11500" dirty="0">
                  <a:solidFill>
                    <a:schemeClr val="tx2">
                      <a:lumMod val="25000"/>
                    </a:schemeClr>
                  </a:solidFill>
                  <a:latin typeface="HGP創英角ﾎﾟｯﾌﾟ体" panose="040B0A00000000000000" pitchFamily="50" charset="-128"/>
                  <a:ea typeface="HGP創英角ﾎﾟｯﾌﾟ体" panose="040B0A00000000000000" pitchFamily="50" charset="-128"/>
                </a:rPr>
                <a:t>イ</a:t>
              </a:r>
              <a:endParaRPr kumimoji="1" lang="ja-JP" altLang="en-US" sz="11500" dirty="0">
                <a:solidFill>
                  <a:schemeClr val="tx2">
                    <a:lumMod val="25000"/>
                  </a:schemeClr>
                </a:solidFill>
                <a:latin typeface="HGP創英角ﾎﾟｯﾌﾟ体" panose="040B0A00000000000000" pitchFamily="50" charset="-128"/>
                <a:ea typeface="HGP創英角ﾎﾟｯﾌﾟ体" panose="040B0A00000000000000" pitchFamily="50" charset="-128"/>
              </a:endParaRPr>
            </a:p>
          </p:txBody>
        </p:sp>
        <p:sp>
          <p:nvSpPr>
            <p:cNvPr id="36" name="ク">
              <a:extLst>
                <a:ext uri="{FF2B5EF4-FFF2-40B4-BE49-F238E27FC236}">
                  <a16:creationId xmlns:a16="http://schemas.microsoft.com/office/drawing/2014/main" id="{3F0AD896-64E1-4999-8943-4CDC22CECA0C}"/>
                </a:ext>
              </a:extLst>
            </p:cNvPr>
            <p:cNvSpPr txBox="1"/>
            <p:nvPr/>
          </p:nvSpPr>
          <p:spPr>
            <a:xfrm>
              <a:off x="7134174" y="231821"/>
              <a:ext cx="1609859" cy="1862048"/>
            </a:xfrm>
            <a:prstGeom prst="rect">
              <a:avLst/>
            </a:prstGeom>
            <a:grpFill/>
          </p:spPr>
          <p:txBody>
            <a:bodyPr wrap="square" rtlCol="0">
              <a:spAutoFit/>
            </a:bodyPr>
            <a:lstStyle/>
            <a:p>
              <a:r>
                <a:rPr lang="ja-JP" altLang="en-US" sz="11500" dirty="0">
                  <a:solidFill>
                    <a:schemeClr val="tx2">
                      <a:lumMod val="25000"/>
                    </a:schemeClr>
                  </a:solidFill>
                  <a:latin typeface="HGP創英角ﾎﾟｯﾌﾟ体" panose="040B0A00000000000000" pitchFamily="50" charset="-128"/>
                  <a:ea typeface="HGP創英角ﾎﾟｯﾌﾟ体" panose="040B0A00000000000000" pitchFamily="50" charset="-128"/>
                </a:rPr>
                <a:t>ク</a:t>
              </a:r>
              <a:endParaRPr kumimoji="1" lang="ja-JP" altLang="en-US" sz="11500" dirty="0">
                <a:solidFill>
                  <a:schemeClr val="tx2">
                    <a:lumMod val="25000"/>
                  </a:schemeClr>
                </a:solidFill>
                <a:latin typeface="HGP創英角ﾎﾟｯﾌﾟ体" panose="040B0A00000000000000" pitchFamily="50" charset="-128"/>
                <a:ea typeface="HGP創英角ﾎﾟｯﾌﾟ体" panose="040B0A00000000000000" pitchFamily="50" charset="-128"/>
              </a:endParaRPr>
            </a:p>
          </p:txBody>
        </p:sp>
        <p:sp>
          <p:nvSpPr>
            <p:cNvPr id="37" name="か">
              <a:extLst>
                <a:ext uri="{FF2B5EF4-FFF2-40B4-BE49-F238E27FC236}">
                  <a16:creationId xmlns:a16="http://schemas.microsoft.com/office/drawing/2014/main" id="{630E5808-26FB-447F-91BE-19D0E0DE653A}"/>
                </a:ext>
              </a:extLst>
            </p:cNvPr>
            <p:cNvSpPr txBox="1"/>
            <p:nvPr/>
          </p:nvSpPr>
          <p:spPr>
            <a:xfrm>
              <a:off x="5641478" y="231821"/>
              <a:ext cx="1609859" cy="1862048"/>
            </a:xfrm>
            <a:prstGeom prst="rect">
              <a:avLst/>
            </a:prstGeom>
            <a:grpFill/>
          </p:spPr>
          <p:txBody>
            <a:bodyPr wrap="square" rtlCol="0">
              <a:spAutoFit/>
            </a:bodyPr>
            <a:lstStyle/>
            <a:p>
              <a:r>
                <a:rPr lang="ja-JP" altLang="en-US" sz="11500" dirty="0">
                  <a:solidFill>
                    <a:schemeClr val="tx2">
                      <a:lumMod val="25000"/>
                    </a:schemeClr>
                  </a:solidFill>
                  <a:latin typeface="HGP創英角ﾎﾟｯﾌﾟ体" panose="040B0A00000000000000" pitchFamily="50" charset="-128"/>
                  <a:ea typeface="HGP創英角ﾎﾟｯﾌﾟ体" panose="040B0A00000000000000" pitchFamily="50" charset="-128"/>
                </a:rPr>
                <a:t>か</a:t>
              </a:r>
              <a:endParaRPr kumimoji="1" lang="ja-JP" altLang="en-US" sz="11500" dirty="0">
                <a:solidFill>
                  <a:schemeClr val="tx2">
                    <a:lumMod val="25000"/>
                  </a:schemeClr>
                </a:solidFill>
                <a:latin typeface="HGP創英角ﾎﾟｯﾌﾟ体" panose="040B0A00000000000000" pitchFamily="50" charset="-128"/>
                <a:ea typeface="HGP創英角ﾎﾟｯﾌﾟ体" panose="040B0A00000000000000" pitchFamily="50" charset="-128"/>
              </a:endParaRPr>
            </a:p>
          </p:txBody>
        </p:sp>
        <p:sp>
          <p:nvSpPr>
            <p:cNvPr id="38" name="さ">
              <a:extLst>
                <a:ext uri="{FF2B5EF4-FFF2-40B4-BE49-F238E27FC236}">
                  <a16:creationId xmlns:a16="http://schemas.microsoft.com/office/drawing/2014/main" id="{4D174512-988F-44A5-BBBE-EACC221E436D}"/>
                </a:ext>
              </a:extLst>
            </p:cNvPr>
            <p:cNvSpPr txBox="1"/>
            <p:nvPr/>
          </p:nvSpPr>
          <p:spPr>
            <a:xfrm>
              <a:off x="4148782" y="231821"/>
              <a:ext cx="1609859" cy="1862048"/>
            </a:xfrm>
            <a:prstGeom prst="rect">
              <a:avLst/>
            </a:prstGeom>
            <a:grpFill/>
          </p:spPr>
          <p:txBody>
            <a:bodyPr wrap="square" rtlCol="0">
              <a:spAutoFit/>
            </a:bodyPr>
            <a:lstStyle/>
            <a:p>
              <a:r>
                <a:rPr lang="ja-JP" altLang="en-US" sz="11500" dirty="0">
                  <a:solidFill>
                    <a:schemeClr val="tx2">
                      <a:lumMod val="25000"/>
                    </a:schemeClr>
                  </a:solidFill>
                  <a:latin typeface="HGP創英角ﾎﾟｯﾌﾟ体" panose="040B0A00000000000000" pitchFamily="50" charset="-128"/>
                  <a:ea typeface="HGP創英角ﾎﾟｯﾌﾟ体" panose="040B0A00000000000000" pitchFamily="50" charset="-128"/>
                </a:rPr>
                <a:t>さ</a:t>
              </a:r>
              <a:endParaRPr kumimoji="1" lang="ja-JP" altLang="en-US" sz="11500" dirty="0">
                <a:solidFill>
                  <a:schemeClr val="tx2">
                    <a:lumMod val="25000"/>
                  </a:schemeClr>
                </a:solidFill>
                <a:latin typeface="HGP創英角ﾎﾟｯﾌﾟ体" panose="040B0A00000000000000" pitchFamily="50" charset="-128"/>
                <a:ea typeface="HGP創英角ﾎﾟｯﾌﾟ体" panose="040B0A00000000000000" pitchFamily="50" charset="-128"/>
              </a:endParaRPr>
            </a:p>
          </p:txBody>
        </p:sp>
      </p:grpSp>
      <p:pic>
        <p:nvPicPr>
          <p:cNvPr id="39" name="チャイム音">
            <a:hlinkClick r:id="" action="ppaction://media"/>
            <a:extLst>
              <a:ext uri="{FF2B5EF4-FFF2-40B4-BE49-F238E27FC236}">
                <a16:creationId xmlns:a16="http://schemas.microsoft.com/office/drawing/2014/main" id="{2AAFD501-E847-458B-840A-0FB9032AC0F3}"/>
              </a:ext>
            </a:extLst>
          </p:cNvPr>
          <p:cNvPicPr>
            <a:picLocks noChangeAspect="1"/>
          </p:cNvPicPr>
          <p:nvPr>
            <a:audioFile r:link="rId2"/>
            <p:extLst>
              <p:ext uri="{DAA4B4D4-6D71-4841-9C94-3DE7FCFB9230}">
                <p14:media xmlns:p14="http://schemas.microsoft.com/office/powerpoint/2010/main" r:embed="rId1"/>
              </p:ext>
            </p:extLst>
          </p:nvPr>
        </p:nvPicPr>
        <p:blipFill>
          <a:blip r:embed="rId8"/>
          <a:stretch>
            <a:fillRect/>
          </a:stretch>
        </p:blipFill>
        <p:spPr>
          <a:xfrm>
            <a:off x="97016" y="1119050"/>
            <a:ext cx="609600" cy="609600"/>
          </a:xfrm>
          <a:prstGeom prst="rect">
            <a:avLst/>
          </a:prstGeom>
        </p:spPr>
      </p:pic>
      <p:pic>
        <p:nvPicPr>
          <p:cNvPr id="2" name="図 1">
            <a:hlinkClick r:id="rId9" action="ppaction://hlinksldjump"/>
            <a:extLst>
              <a:ext uri="{FF2B5EF4-FFF2-40B4-BE49-F238E27FC236}">
                <a16:creationId xmlns:a16="http://schemas.microsoft.com/office/drawing/2014/main" id="{8EC7193A-4EB0-4E84-A90C-3C23E7DF9659}"/>
              </a:ext>
            </a:extLst>
          </p:cNvPr>
          <p:cNvPicPr>
            <a:picLocks noChangeAspect="1"/>
          </p:cNvPicPr>
          <p:nvPr/>
        </p:nvPicPr>
        <p:blipFill>
          <a:blip r:embed="rId10"/>
          <a:stretch>
            <a:fillRect/>
          </a:stretch>
        </p:blipFill>
        <p:spPr>
          <a:xfrm>
            <a:off x="3169571" y="4440842"/>
            <a:ext cx="5603878" cy="1862048"/>
          </a:xfrm>
          <a:prstGeom prst="rect">
            <a:avLst/>
          </a:prstGeom>
        </p:spPr>
      </p:pic>
      <p:pic>
        <p:nvPicPr>
          <p:cNvPr id="11" name="図 10">
            <a:hlinkClick r:id="rId9" action="ppaction://hlinksldjump"/>
            <a:extLst>
              <a:ext uri="{FF2B5EF4-FFF2-40B4-BE49-F238E27FC236}">
                <a16:creationId xmlns:a16="http://schemas.microsoft.com/office/drawing/2014/main" id="{97B447C4-9E82-40CB-B189-85FC4B93CD0A}"/>
              </a:ext>
            </a:extLst>
          </p:cNvPr>
          <p:cNvPicPr>
            <a:picLocks noChangeAspect="1"/>
          </p:cNvPicPr>
          <p:nvPr/>
        </p:nvPicPr>
        <p:blipFill>
          <a:blip r:embed="rId11"/>
          <a:stretch>
            <a:fillRect/>
          </a:stretch>
        </p:blipFill>
        <p:spPr>
          <a:xfrm>
            <a:off x="6489897" y="5847200"/>
            <a:ext cx="1098798" cy="1147479"/>
          </a:xfrm>
          <a:prstGeom prst="rect">
            <a:avLst/>
          </a:prstGeom>
        </p:spPr>
      </p:pic>
      <p:sp>
        <p:nvSpPr>
          <p:cNvPr id="41" name="もん">
            <a:extLst>
              <a:ext uri="{FF2B5EF4-FFF2-40B4-BE49-F238E27FC236}">
                <a16:creationId xmlns:a16="http://schemas.microsoft.com/office/drawing/2014/main" id="{B123ECCF-5792-47A4-AB25-8CFEC37B886B}"/>
              </a:ext>
            </a:extLst>
          </p:cNvPr>
          <p:cNvSpPr txBox="1"/>
          <p:nvPr/>
        </p:nvSpPr>
        <p:spPr>
          <a:xfrm>
            <a:off x="9517380" y="2996309"/>
            <a:ext cx="2235159" cy="369332"/>
          </a:xfrm>
          <a:prstGeom prst="rect">
            <a:avLst/>
          </a:prstGeom>
          <a:noFill/>
        </p:spPr>
        <p:txBody>
          <a:bodyPr wrap="square" rtlCol="0">
            <a:spAutoFit/>
          </a:bodyPr>
          <a:lstStyle/>
          <a:p>
            <a:pPr algn="dist"/>
            <a:r>
              <a:rPr lang="ja-JP" altLang="en-US" dirty="0">
                <a:solidFill>
                  <a:schemeClr val="tx2">
                    <a:lumMod val="25000"/>
                  </a:schemeClr>
                </a:solidFill>
                <a:latin typeface="HGP創英角ﾎﾟｯﾌﾟ体" panose="040B0A00000000000000" pitchFamily="50" charset="-128"/>
                <a:ea typeface="HGP創英角ﾎﾟｯﾌﾟ体" panose="040B0A00000000000000" pitchFamily="50" charset="-128"/>
              </a:rPr>
              <a:t>（令和</a:t>
            </a:r>
            <a:r>
              <a:rPr lang="en-US" altLang="ja-JP" dirty="0">
                <a:solidFill>
                  <a:schemeClr val="tx2">
                    <a:lumMod val="25000"/>
                  </a:schemeClr>
                </a:solidFill>
                <a:latin typeface="HGP創英角ﾎﾟｯﾌﾟ体" panose="040B0A00000000000000" pitchFamily="50" charset="-128"/>
                <a:ea typeface="HGP創英角ﾎﾟｯﾌﾟ体" panose="040B0A00000000000000" pitchFamily="50" charset="-128"/>
              </a:rPr>
              <a:t>8</a:t>
            </a:r>
            <a:r>
              <a:rPr lang="ja-JP" altLang="en-US" dirty="0">
                <a:solidFill>
                  <a:schemeClr val="tx2">
                    <a:lumMod val="25000"/>
                  </a:schemeClr>
                </a:solidFill>
                <a:latin typeface="HGP創英角ﾎﾟｯﾌﾟ体" panose="040B0A00000000000000" pitchFamily="50" charset="-128"/>
                <a:ea typeface="HGP創英角ﾎﾟｯﾌﾟ体" panose="040B0A00000000000000" pitchFamily="50" charset="-128"/>
              </a:rPr>
              <a:t>年</a:t>
            </a:r>
            <a:r>
              <a:rPr lang="en-US" altLang="ja-JP" dirty="0">
                <a:solidFill>
                  <a:schemeClr val="tx2">
                    <a:lumMod val="25000"/>
                  </a:schemeClr>
                </a:solidFill>
                <a:latin typeface="HGP創英角ﾎﾟｯﾌﾟ体" panose="040B0A00000000000000" pitchFamily="50" charset="-128"/>
                <a:ea typeface="HGP創英角ﾎﾟｯﾌﾟ体" panose="040B0A00000000000000" pitchFamily="50" charset="-128"/>
              </a:rPr>
              <a:t>3</a:t>
            </a:r>
            <a:r>
              <a:rPr lang="ja-JP" altLang="en-US" dirty="0">
                <a:solidFill>
                  <a:schemeClr val="tx2">
                    <a:lumMod val="25000"/>
                  </a:schemeClr>
                </a:solidFill>
                <a:latin typeface="HGP創英角ﾎﾟｯﾌﾟ体" panose="040B0A00000000000000" pitchFamily="50" charset="-128"/>
                <a:ea typeface="HGP創英角ﾎﾟｯﾌﾟ体" panose="040B0A00000000000000" pitchFamily="50" charset="-128"/>
              </a:rPr>
              <a:t>月作成）</a:t>
            </a:r>
            <a:endParaRPr kumimoji="1" lang="ja-JP" altLang="en-US" dirty="0">
              <a:solidFill>
                <a:schemeClr val="tx2">
                  <a:lumMod val="25000"/>
                </a:schemeClr>
              </a:solidFill>
              <a:latin typeface="HGP創英角ﾎﾟｯﾌﾟ体" panose="040B0A00000000000000" pitchFamily="50" charset="-128"/>
              <a:ea typeface="HGP創英角ﾎﾟｯﾌﾟ体" panose="040B0A00000000000000" pitchFamily="50" charset="-128"/>
            </a:endParaRPr>
          </a:p>
        </p:txBody>
      </p:sp>
    </p:spTree>
    <p:extLst>
      <p:ext uri="{BB962C8B-B14F-4D97-AF65-F5344CB8AC3E}">
        <p14:creationId xmlns:p14="http://schemas.microsoft.com/office/powerpoint/2010/main" val="3385597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1" fill="hold"/>
                                        <p:tgtEl>
                                          <p:spTgt spid="39"/>
                                        </p:tgtEl>
                                      </p:cBhvr>
                                    </p:cmd>
                                  </p:childTnLst>
                                </p:cTn>
                              </p:par>
                              <p:par>
                                <p:cTn id="7" presetID="31" presetClass="entr" presetSubtype="0" fill="hold" nodeType="withEffect">
                                  <p:stCondLst>
                                    <p:cond delay="0"/>
                                  </p:stCondLst>
                                  <p:childTnLst>
                                    <p:set>
                                      <p:cBhvr>
                                        <p:cTn id="8" dur="1" fill="hold">
                                          <p:stCondLst>
                                            <p:cond delay="0"/>
                                          </p:stCondLst>
                                        </p:cTn>
                                        <p:tgtEl>
                                          <p:spTgt spid="31"/>
                                        </p:tgtEl>
                                        <p:attrNameLst>
                                          <p:attrName>style.visibility</p:attrName>
                                        </p:attrNameLst>
                                      </p:cBhvr>
                                      <p:to>
                                        <p:strVal val="visible"/>
                                      </p:to>
                                    </p:set>
                                    <p:anim calcmode="lin" valueType="num">
                                      <p:cBhvr>
                                        <p:cTn id="9" dur="1500" fill="hold"/>
                                        <p:tgtEl>
                                          <p:spTgt spid="31"/>
                                        </p:tgtEl>
                                        <p:attrNameLst>
                                          <p:attrName>ppt_w</p:attrName>
                                        </p:attrNameLst>
                                      </p:cBhvr>
                                      <p:tavLst>
                                        <p:tav tm="0">
                                          <p:val>
                                            <p:fltVal val="0"/>
                                          </p:val>
                                        </p:tav>
                                        <p:tav tm="100000">
                                          <p:val>
                                            <p:strVal val="#ppt_w"/>
                                          </p:val>
                                        </p:tav>
                                      </p:tavLst>
                                    </p:anim>
                                    <p:anim calcmode="lin" valueType="num">
                                      <p:cBhvr>
                                        <p:cTn id="10" dur="1500" fill="hold"/>
                                        <p:tgtEl>
                                          <p:spTgt spid="31"/>
                                        </p:tgtEl>
                                        <p:attrNameLst>
                                          <p:attrName>ppt_h</p:attrName>
                                        </p:attrNameLst>
                                      </p:cBhvr>
                                      <p:tavLst>
                                        <p:tav tm="0">
                                          <p:val>
                                            <p:fltVal val="0"/>
                                          </p:val>
                                        </p:tav>
                                        <p:tav tm="100000">
                                          <p:val>
                                            <p:strVal val="#ppt_h"/>
                                          </p:val>
                                        </p:tav>
                                      </p:tavLst>
                                    </p:anim>
                                    <p:anim calcmode="lin" valueType="num">
                                      <p:cBhvr>
                                        <p:cTn id="11" dur="1500" fill="hold"/>
                                        <p:tgtEl>
                                          <p:spTgt spid="31"/>
                                        </p:tgtEl>
                                        <p:attrNameLst>
                                          <p:attrName>style.rotation</p:attrName>
                                        </p:attrNameLst>
                                      </p:cBhvr>
                                      <p:tavLst>
                                        <p:tav tm="0">
                                          <p:val>
                                            <p:fltVal val="90"/>
                                          </p:val>
                                        </p:tav>
                                        <p:tav tm="100000">
                                          <p:val>
                                            <p:fltVal val="0"/>
                                          </p:val>
                                        </p:tav>
                                      </p:tavLst>
                                    </p:anim>
                                    <p:animEffect transition="in" filter="fade">
                                      <p:cBhvr>
                                        <p:cTn id="12" dur="1500"/>
                                        <p:tgtEl>
                                          <p:spTgt spid="31"/>
                                        </p:tgtEl>
                                      </p:cBhvr>
                                    </p:animEffect>
                                  </p:childTnLst>
                                </p:cTn>
                              </p:par>
                            </p:childTnLst>
                          </p:cTn>
                        </p:par>
                        <p:par>
                          <p:cTn id="13" fill="hold">
                            <p:stCondLst>
                              <p:cond delay="1500"/>
                            </p:stCondLst>
                            <p:childTnLst>
                              <p:par>
                                <p:cTn id="14" presetID="26" presetClass="emph" presetSubtype="0" fill="hold" nodeType="afterEffect">
                                  <p:stCondLst>
                                    <p:cond delay="0"/>
                                  </p:stCondLst>
                                  <p:childTnLst>
                                    <p:animEffect transition="out" filter="fade">
                                      <p:cBhvr>
                                        <p:cTn id="15" dur="1700" tmFilter="0, 0; .2, .5; .8, .5; 1, 0"/>
                                        <p:tgtEl>
                                          <p:spTgt spid="31"/>
                                        </p:tgtEl>
                                      </p:cBhvr>
                                    </p:animEffect>
                                    <p:animScale>
                                      <p:cBhvr>
                                        <p:cTn id="16" dur="850" autoRev="1" fill="hold"/>
                                        <p:tgtEl>
                                          <p:spTgt spid="31"/>
                                        </p:tgtEl>
                                      </p:cBhvr>
                                      <p:by x="105000" y="105000"/>
                                    </p:animScale>
                                  </p:childTnLst>
                                </p:cTn>
                              </p:par>
                            </p:childTnLst>
                          </p:cTn>
                        </p:par>
                        <p:par>
                          <p:cTn id="17" fill="hold">
                            <p:stCondLst>
                              <p:cond delay="3200"/>
                            </p:stCondLst>
                            <p:childTnLst>
                              <p:par>
                                <p:cTn id="18" presetID="10" presetClass="entr" presetSubtype="0" fill="hold" nodeType="afterEffect">
                                  <p:stCondLst>
                                    <p:cond delay="500"/>
                                  </p:stCondLst>
                                  <p:childTnLst>
                                    <p:set>
                                      <p:cBhvr>
                                        <p:cTn id="19" dur="1" fill="hold">
                                          <p:stCondLst>
                                            <p:cond delay="0"/>
                                          </p:stCondLst>
                                        </p:cTn>
                                        <p:tgtEl>
                                          <p:spTgt spid="27"/>
                                        </p:tgtEl>
                                        <p:attrNameLst>
                                          <p:attrName>style.visibility</p:attrName>
                                        </p:attrNameLst>
                                      </p:cBhvr>
                                      <p:to>
                                        <p:strVal val="visible"/>
                                      </p:to>
                                    </p:set>
                                    <p:animEffect transition="in" filter="fade">
                                      <p:cBhvr>
                                        <p:cTn id="20" dur="1200"/>
                                        <p:tgtEl>
                                          <p:spTgt spid="27"/>
                                        </p:tgtEl>
                                      </p:cBhvr>
                                    </p:animEffect>
                                  </p:childTnLst>
                                </p:cTn>
                              </p:par>
                            </p:childTnLst>
                          </p:cTn>
                        </p:par>
                        <p:par>
                          <p:cTn id="21" fill="hold">
                            <p:stCondLst>
                              <p:cond delay="4900"/>
                            </p:stCondLst>
                            <p:childTnLst>
                              <p:par>
                                <p:cTn id="22" presetID="10" presetClass="entr" presetSubtype="0" fill="hold" nodeType="afterEffect">
                                  <p:stCondLst>
                                    <p:cond delay="0"/>
                                  </p:stCondLst>
                                  <p:childTnLst>
                                    <p:set>
                                      <p:cBhvr>
                                        <p:cTn id="23" dur="1" fill="hold">
                                          <p:stCondLst>
                                            <p:cond delay="0"/>
                                          </p:stCondLst>
                                        </p:cTn>
                                        <p:tgtEl>
                                          <p:spTgt spid="22"/>
                                        </p:tgtEl>
                                        <p:attrNameLst>
                                          <p:attrName>style.visibility</p:attrName>
                                        </p:attrNameLst>
                                      </p:cBhvr>
                                      <p:to>
                                        <p:strVal val="visible"/>
                                      </p:to>
                                    </p:set>
                                    <p:animEffect transition="in" filter="fade">
                                      <p:cBhvr>
                                        <p:cTn id="24" dur="1200"/>
                                        <p:tgtEl>
                                          <p:spTgt spid="22"/>
                                        </p:tgtEl>
                                      </p:cBhvr>
                                    </p:animEffect>
                                  </p:childTnLst>
                                </p:cTn>
                              </p:par>
                            </p:childTnLst>
                          </p:cTn>
                        </p:par>
                        <p:par>
                          <p:cTn id="25" fill="hold">
                            <p:stCondLst>
                              <p:cond delay="6100"/>
                            </p:stCondLst>
                            <p:childTnLst>
                              <p:par>
                                <p:cTn id="26" presetID="45" presetClass="entr" presetSubtype="0" fill="hold" nodeType="afterEffect">
                                  <p:stCondLst>
                                    <p:cond delay="200"/>
                                  </p:stCondLst>
                                  <p:childTnLst>
                                    <p:set>
                                      <p:cBhvr>
                                        <p:cTn id="27" dur="1" fill="hold">
                                          <p:stCondLst>
                                            <p:cond delay="0"/>
                                          </p:stCondLst>
                                        </p:cTn>
                                        <p:tgtEl>
                                          <p:spTgt spid="2"/>
                                        </p:tgtEl>
                                        <p:attrNameLst>
                                          <p:attrName>style.visibility</p:attrName>
                                        </p:attrNameLst>
                                      </p:cBhvr>
                                      <p:to>
                                        <p:strVal val="visible"/>
                                      </p:to>
                                    </p:set>
                                    <p:animEffect transition="in" filter="fade">
                                      <p:cBhvr>
                                        <p:cTn id="28" dur="2300"/>
                                        <p:tgtEl>
                                          <p:spTgt spid="2"/>
                                        </p:tgtEl>
                                      </p:cBhvr>
                                    </p:animEffect>
                                    <p:anim calcmode="lin" valueType="num">
                                      <p:cBhvr>
                                        <p:cTn id="29" dur="2300" fill="hold"/>
                                        <p:tgtEl>
                                          <p:spTgt spid="2"/>
                                        </p:tgtEl>
                                        <p:attrNameLst>
                                          <p:attrName>ppt_w</p:attrName>
                                        </p:attrNameLst>
                                      </p:cBhvr>
                                      <p:tavLst>
                                        <p:tav tm="0" fmla="#ppt_w*sin(2.5*pi*$)">
                                          <p:val>
                                            <p:fltVal val="0"/>
                                          </p:val>
                                        </p:tav>
                                        <p:tav tm="100000">
                                          <p:val>
                                            <p:fltVal val="1"/>
                                          </p:val>
                                        </p:tav>
                                      </p:tavLst>
                                    </p:anim>
                                    <p:anim calcmode="lin" valueType="num">
                                      <p:cBhvr>
                                        <p:cTn id="30" dur="2300" fill="hold"/>
                                        <p:tgtEl>
                                          <p:spTgt spid="2"/>
                                        </p:tgtEl>
                                        <p:attrNameLst>
                                          <p:attrName>ppt_h</p:attrName>
                                        </p:attrNameLst>
                                      </p:cBhvr>
                                      <p:tavLst>
                                        <p:tav tm="0">
                                          <p:val>
                                            <p:strVal val="#ppt_h"/>
                                          </p:val>
                                        </p:tav>
                                        <p:tav tm="100000">
                                          <p:val>
                                            <p:strVal val="#ppt_h"/>
                                          </p:val>
                                        </p:tav>
                                      </p:tavLst>
                                    </p:anim>
                                  </p:childTnLst>
                                </p:cTn>
                              </p:par>
                            </p:childTnLst>
                          </p:cTn>
                        </p:par>
                        <p:par>
                          <p:cTn id="31" fill="hold">
                            <p:stCondLst>
                              <p:cond delay="8600"/>
                            </p:stCondLst>
                            <p:childTnLst>
                              <p:par>
                                <p:cTn id="32" presetID="42" presetClass="entr" presetSubtype="0" fill="hold" nodeType="afterEffect">
                                  <p:stCondLst>
                                    <p:cond delay="0"/>
                                  </p:stCondLst>
                                  <p:childTnLst>
                                    <p:set>
                                      <p:cBhvr>
                                        <p:cTn id="33" dur="1" fill="hold">
                                          <p:stCondLst>
                                            <p:cond delay="0"/>
                                          </p:stCondLst>
                                        </p:cTn>
                                        <p:tgtEl>
                                          <p:spTgt spid="11"/>
                                        </p:tgtEl>
                                        <p:attrNameLst>
                                          <p:attrName>style.visibility</p:attrName>
                                        </p:attrNameLst>
                                      </p:cBhvr>
                                      <p:to>
                                        <p:strVal val="visible"/>
                                      </p:to>
                                    </p:set>
                                    <p:animEffect transition="in" filter="fade">
                                      <p:cBhvr>
                                        <p:cTn id="34" dur="1000"/>
                                        <p:tgtEl>
                                          <p:spTgt spid="11"/>
                                        </p:tgtEl>
                                      </p:cBhvr>
                                    </p:animEffect>
                                    <p:anim calcmode="lin" valueType="num">
                                      <p:cBhvr>
                                        <p:cTn id="35" dur="1000" fill="hold"/>
                                        <p:tgtEl>
                                          <p:spTgt spid="11"/>
                                        </p:tgtEl>
                                        <p:attrNameLst>
                                          <p:attrName>ppt_x</p:attrName>
                                        </p:attrNameLst>
                                      </p:cBhvr>
                                      <p:tavLst>
                                        <p:tav tm="0">
                                          <p:val>
                                            <p:strVal val="#ppt_x"/>
                                          </p:val>
                                        </p:tav>
                                        <p:tav tm="100000">
                                          <p:val>
                                            <p:strVal val="#ppt_x"/>
                                          </p:val>
                                        </p:tav>
                                      </p:tavLst>
                                    </p:anim>
                                    <p:anim calcmode="lin" valueType="num">
                                      <p:cBhvr>
                                        <p:cTn id="36" dur="1000" fill="hold"/>
                                        <p:tgtEl>
                                          <p:spTgt spid="11"/>
                                        </p:tgtEl>
                                        <p:attrNameLst>
                                          <p:attrName>ppt_y</p:attrName>
                                        </p:attrNameLst>
                                      </p:cBhvr>
                                      <p:tavLst>
                                        <p:tav tm="0">
                                          <p:val>
                                            <p:strVal val="#ppt_y+.1"/>
                                          </p:val>
                                        </p:tav>
                                        <p:tav tm="100000">
                                          <p:val>
                                            <p:strVal val="#ppt_y"/>
                                          </p:val>
                                        </p:tav>
                                      </p:tavLst>
                                    </p:anim>
                                  </p:childTnLst>
                                </p:cTn>
                              </p:par>
                            </p:childTnLst>
                          </p:cTn>
                        </p:par>
                        <p:par>
                          <p:cTn id="37" fill="hold">
                            <p:stCondLst>
                              <p:cond delay="9600"/>
                            </p:stCondLst>
                            <p:childTnLst>
                              <p:par>
                                <p:cTn id="38" presetID="26" presetClass="emph" presetSubtype="0" repeatCount="2000" fill="hold" nodeType="afterEffect">
                                  <p:stCondLst>
                                    <p:cond delay="0"/>
                                  </p:stCondLst>
                                  <p:childTnLst>
                                    <p:animEffect transition="out" filter="fade">
                                      <p:cBhvr>
                                        <p:cTn id="39" dur="1000" tmFilter="0, 0; .2, .5; .8, .5; 1, 0"/>
                                        <p:tgtEl>
                                          <p:spTgt spid="11"/>
                                        </p:tgtEl>
                                      </p:cBhvr>
                                    </p:animEffect>
                                    <p:animScale>
                                      <p:cBhvr>
                                        <p:cTn id="40" dur="500" autoRev="1" fill="hold"/>
                                        <p:tgtEl>
                                          <p:spTgt spid="11"/>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audio>
              <p:cMediaNode vol="80000" numSld="999" showWhenStopped="0">
                <p:cTn id="41" fill="hold" display="0">
                  <p:stCondLst>
                    <p:cond delay="indefinite"/>
                  </p:stCondLst>
                  <p:endCondLst>
                    <p:cond evt="onStopAudio" delay="0">
                      <p:tgtEl>
                        <p:sldTgt/>
                      </p:tgtEl>
                    </p:cond>
                  </p:endCondLst>
                </p:cTn>
                <p:tgtEl>
                  <p:spTgt spid="39"/>
                </p:tgtEl>
              </p:cMediaNode>
            </p:audio>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背景上">
            <a:extLst>
              <a:ext uri="{FF2B5EF4-FFF2-40B4-BE49-F238E27FC236}">
                <a16:creationId xmlns:a16="http://schemas.microsoft.com/office/drawing/2014/main" id="{480BA6D3-3387-4C7D-80E0-43567F708E21}"/>
              </a:ext>
            </a:extLst>
          </p:cNvPr>
          <p:cNvPicPr>
            <a:picLocks noChangeAspect="1"/>
          </p:cNvPicPr>
          <p:nvPr/>
        </p:nvPicPr>
        <p:blipFill>
          <a:blip r:embed="rId4">
            <a:duotone>
              <a:schemeClr val="accent4">
                <a:shade val="45000"/>
                <a:satMod val="135000"/>
              </a:schemeClr>
              <a:prstClr val="white"/>
            </a:duotone>
            <a:extLst>
              <a:ext uri="{BEBA8EAE-BF5A-486C-A8C5-ECC9F3942E4B}">
                <a14:imgProps xmlns:a14="http://schemas.microsoft.com/office/drawing/2010/main">
                  <a14:imgLayer r:embed="rId5">
                    <a14:imgEffect>
                      <a14:brightnessContrast bright="20000" contrast="-40000"/>
                    </a14:imgEffect>
                  </a14:imgLayer>
                </a14:imgProps>
              </a:ext>
              <a:ext uri="{28A0092B-C50C-407E-A947-70E740481C1C}">
                <a14:useLocalDpi xmlns:a14="http://schemas.microsoft.com/office/drawing/2010/main" val="0"/>
              </a:ext>
            </a:extLst>
          </a:blip>
          <a:stretch>
            <a:fillRect/>
          </a:stretch>
        </p:blipFill>
        <p:spPr>
          <a:xfrm>
            <a:off x="0" y="0"/>
            <a:ext cx="12192000" cy="4744720"/>
          </a:xfrm>
          <a:prstGeom prst="rect">
            <a:avLst/>
          </a:prstGeom>
        </p:spPr>
      </p:pic>
      <p:pic>
        <p:nvPicPr>
          <p:cNvPr id="40" name="背景下">
            <a:extLst>
              <a:ext uri="{FF2B5EF4-FFF2-40B4-BE49-F238E27FC236}">
                <a16:creationId xmlns:a16="http://schemas.microsoft.com/office/drawing/2014/main" id="{E93D45DA-12BF-4B5F-93F5-A3F0D7D87D03}"/>
              </a:ext>
            </a:extLst>
          </p:cNvPr>
          <p:cNvPicPr>
            <a:picLocks noChangeAspect="1"/>
          </p:cNvPicPr>
          <p:nvPr/>
        </p:nvPicPr>
        <p:blipFill rotWithShape="1">
          <a:blip r:embed="rId4">
            <a:duotone>
              <a:schemeClr val="accent4">
                <a:shade val="45000"/>
                <a:satMod val="135000"/>
              </a:schemeClr>
              <a:prstClr val="white"/>
            </a:duotone>
            <a:extLst>
              <a:ext uri="{BEBA8EAE-BF5A-486C-A8C5-ECC9F3942E4B}">
                <a14:imgProps xmlns:a14="http://schemas.microsoft.com/office/drawing/2010/main">
                  <a14:imgLayer r:embed="rId5">
                    <a14:imgEffect>
                      <a14:brightnessContrast bright="20000" contrast="-40000"/>
                    </a14:imgEffect>
                  </a14:imgLayer>
                </a14:imgProps>
              </a:ext>
              <a:ext uri="{28A0092B-C50C-407E-A947-70E740481C1C}">
                <a14:useLocalDpi xmlns:a14="http://schemas.microsoft.com/office/drawing/2010/main" val="0"/>
              </a:ext>
            </a:extLst>
          </a:blip>
          <a:srcRect b="79543"/>
          <a:stretch/>
        </p:blipFill>
        <p:spPr>
          <a:xfrm>
            <a:off x="0" y="4650899"/>
            <a:ext cx="12192000" cy="2211720"/>
          </a:xfrm>
          <a:prstGeom prst="rect">
            <a:avLst/>
          </a:prstGeom>
        </p:spPr>
      </p:pic>
      <p:pic>
        <p:nvPicPr>
          <p:cNvPr id="184" name="大阪画像">
            <a:extLst>
              <a:ext uri="{FF2B5EF4-FFF2-40B4-BE49-F238E27FC236}">
                <a16:creationId xmlns:a16="http://schemas.microsoft.com/office/drawing/2014/main" id="{7CC00F74-5181-41FD-9A7A-C20DE667E341}"/>
              </a:ext>
            </a:extLst>
          </p:cNvPr>
          <p:cNvPicPr>
            <a:picLocks noChangeAspect="1"/>
          </p:cNvPicPr>
          <p:nvPr/>
        </p:nvPicPr>
        <p:blipFill rotWithShape="1">
          <a:blip r:embed="rId6">
            <a:alphaModFix amt="35000"/>
            <a:extLst>
              <a:ext uri="{BEBA8EAE-BF5A-486C-A8C5-ECC9F3942E4B}">
                <a14:imgProps xmlns:a14="http://schemas.microsoft.com/office/drawing/2010/main">
                  <a14:imgLayer r:embed="rId7">
                    <a14:imgEffect>
                      <a14:colorTemperature colorTemp="7200"/>
                    </a14:imgEffect>
                    <a14:imgEffect>
                      <a14:brightnessContrast contrast="40000"/>
                    </a14:imgEffect>
                  </a14:imgLayer>
                </a14:imgProps>
              </a:ext>
              <a:ext uri="{28A0092B-C50C-407E-A947-70E740481C1C}">
                <a14:useLocalDpi xmlns:a14="http://schemas.microsoft.com/office/drawing/2010/main" val="0"/>
              </a:ext>
            </a:extLst>
          </a:blip>
          <a:srcRect b="1008"/>
          <a:stretch/>
        </p:blipFill>
        <p:spPr>
          <a:xfrm>
            <a:off x="641592" y="475530"/>
            <a:ext cx="10908815" cy="6382470"/>
          </a:xfrm>
          <a:prstGeom prst="rect">
            <a:avLst/>
          </a:prstGeom>
        </p:spPr>
      </p:pic>
      <p:grpSp>
        <p:nvGrpSpPr>
          <p:cNvPr id="91" name="〇せいかい">
            <a:extLst>
              <a:ext uri="{FF2B5EF4-FFF2-40B4-BE49-F238E27FC236}">
                <a16:creationId xmlns:a16="http://schemas.microsoft.com/office/drawing/2014/main" id="{F1C7A6C3-9286-4E48-A8BE-B1BD42590B87}"/>
              </a:ext>
            </a:extLst>
          </p:cNvPr>
          <p:cNvGrpSpPr/>
          <p:nvPr/>
        </p:nvGrpSpPr>
        <p:grpSpPr>
          <a:xfrm>
            <a:off x="4358546" y="530566"/>
            <a:ext cx="3374000" cy="782547"/>
            <a:chOff x="3082828" y="850006"/>
            <a:chExt cx="3374000" cy="782547"/>
          </a:xfrm>
        </p:grpSpPr>
        <p:sp>
          <p:nvSpPr>
            <p:cNvPr id="92" name="せいかい">
              <a:extLst>
                <a:ext uri="{FF2B5EF4-FFF2-40B4-BE49-F238E27FC236}">
                  <a16:creationId xmlns:a16="http://schemas.microsoft.com/office/drawing/2014/main" id="{F15F47C9-81E3-4D32-AF27-FED2C79E0A16}"/>
                </a:ext>
              </a:extLst>
            </p:cNvPr>
            <p:cNvSpPr txBox="1"/>
            <p:nvPr/>
          </p:nvSpPr>
          <p:spPr>
            <a:xfrm>
              <a:off x="3875973" y="850006"/>
              <a:ext cx="2580855" cy="769441"/>
            </a:xfrm>
            <a:prstGeom prst="rect">
              <a:avLst/>
            </a:prstGeom>
            <a:noFill/>
          </p:spPr>
          <p:txBody>
            <a:bodyPr wrap="square" rtlCol="0">
              <a:spAutoFit/>
            </a:bodyPr>
            <a:lstStyle/>
            <a:p>
              <a:r>
                <a:rPr kumimoji="1" lang="ja-JP" altLang="en-US" sz="4400" dirty="0">
                  <a:solidFill>
                    <a:schemeClr val="tx2">
                      <a:lumMod val="25000"/>
                    </a:schemeClr>
                  </a:solidFill>
                  <a:latin typeface="HGS創英角ﾎﾟｯﾌﾟ体" panose="040B0A00000000000000" pitchFamily="50" charset="-128"/>
                  <a:ea typeface="HGS創英角ﾎﾟｯﾌﾟ体" panose="040B0A00000000000000" pitchFamily="50" charset="-128"/>
                </a:rPr>
                <a:t>せいかい</a:t>
              </a:r>
            </a:p>
          </p:txBody>
        </p:sp>
        <p:sp>
          <p:nvSpPr>
            <p:cNvPr id="93" name="〇">
              <a:extLst>
                <a:ext uri="{FF2B5EF4-FFF2-40B4-BE49-F238E27FC236}">
                  <a16:creationId xmlns:a16="http://schemas.microsoft.com/office/drawing/2014/main" id="{BE402BA7-72C9-4E75-A050-3904A3C15D03}"/>
                </a:ext>
              </a:extLst>
            </p:cNvPr>
            <p:cNvSpPr/>
            <p:nvPr/>
          </p:nvSpPr>
          <p:spPr>
            <a:xfrm>
              <a:off x="3082828" y="900915"/>
              <a:ext cx="731638" cy="731638"/>
            </a:xfrm>
            <a:prstGeom prst="donut">
              <a:avLst>
                <a:gd name="adj" fmla="val 17388"/>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grpSp>
      <p:pic>
        <p:nvPicPr>
          <p:cNvPr id="94" name="crrect_answer2 (3)">
            <a:hlinkClick r:id="" action="ppaction://media"/>
            <a:extLst>
              <a:ext uri="{FF2B5EF4-FFF2-40B4-BE49-F238E27FC236}">
                <a16:creationId xmlns:a16="http://schemas.microsoft.com/office/drawing/2014/main" id="{53FF9335-73E0-41A2-979D-83B95016A28A}"/>
              </a:ext>
            </a:extLst>
          </p:cNvPr>
          <p:cNvPicPr>
            <a:picLocks noChangeAspect="1"/>
          </p:cNvPicPr>
          <p:nvPr>
            <a:audioFile r:link="rId2"/>
            <p:extLst>
              <p:ext uri="{DAA4B4D4-6D71-4841-9C94-3DE7FCFB9230}">
                <p14:media xmlns:p14="http://schemas.microsoft.com/office/powerpoint/2010/main" r:embed="rId1"/>
              </p:ext>
            </p:extLst>
          </p:nvPr>
        </p:nvPicPr>
        <p:blipFill>
          <a:blip r:embed="rId8"/>
          <a:stretch>
            <a:fillRect/>
          </a:stretch>
        </p:blipFill>
        <p:spPr>
          <a:xfrm>
            <a:off x="3550077" y="717066"/>
            <a:ext cx="609600" cy="609600"/>
          </a:xfrm>
          <a:prstGeom prst="rect">
            <a:avLst/>
          </a:prstGeom>
        </p:spPr>
      </p:pic>
      <p:pic>
        <p:nvPicPr>
          <p:cNvPr id="4" name="問題に戻る">
            <a:hlinkClick r:id="rId9" action="ppaction://hlinksldjump"/>
            <a:extLst>
              <a:ext uri="{FF2B5EF4-FFF2-40B4-BE49-F238E27FC236}">
                <a16:creationId xmlns:a16="http://schemas.microsoft.com/office/drawing/2014/main" id="{686640A0-3A7F-4B51-9AD2-5834585E12BD}"/>
              </a:ext>
            </a:extLst>
          </p:cNvPr>
          <p:cNvPicPr>
            <a:picLocks noChangeAspect="1"/>
          </p:cNvPicPr>
          <p:nvPr/>
        </p:nvPicPr>
        <p:blipFill>
          <a:blip r:embed="rId10"/>
          <a:stretch>
            <a:fillRect/>
          </a:stretch>
        </p:blipFill>
        <p:spPr>
          <a:xfrm>
            <a:off x="498469" y="5801337"/>
            <a:ext cx="2499577" cy="847417"/>
          </a:xfrm>
          <a:prstGeom prst="rect">
            <a:avLst/>
          </a:prstGeom>
        </p:spPr>
      </p:pic>
      <p:pic>
        <p:nvPicPr>
          <p:cNvPr id="8" name="次に進む">
            <a:hlinkClick r:id="rId11" action="ppaction://hlinksldjump"/>
            <a:extLst>
              <a:ext uri="{FF2B5EF4-FFF2-40B4-BE49-F238E27FC236}">
                <a16:creationId xmlns:a16="http://schemas.microsoft.com/office/drawing/2014/main" id="{05904157-4AA5-4E58-9970-34B610CFF190}"/>
              </a:ext>
            </a:extLst>
          </p:cNvPr>
          <p:cNvPicPr>
            <a:picLocks noChangeAspect="1"/>
          </p:cNvPicPr>
          <p:nvPr/>
        </p:nvPicPr>
        <p:blipFill>
          <a:blip r:embed="rId12"/>
          <a:stretch>
            <a:fillRect/>
          </a:stretch>
        </p:blipFill>
        <p:spPr>
          <a:xfrm>
            <a:off x="9476905" y="5801337"/>
            <a:ext cx="2505673" cy="847417"/>
          </a:xfrm>
          <a:prstGeom prst="rect">
            <a:avLst/>
          </a:prstGeom>
        </p:spPr>
      </p:pic>
      <p:pic>
        <p:nvPicPr>
          <p:cNvPr id="37" name="ちなみに・・・">
            <a:hlinkClick r:id="rId13" action="ppaction://hlinksldjump"/>
            <a:extLst>
              <a:ext uri="{FF2B5EF4-FFF2-40B4-BE49-F238E27FC236}">
                <a16:creationId xmlns:a16="http://schemas.microsoft.com/office/drawing/2014/main" id="{010876CE-D621-40A3-B68B-BB8B3A0C20D9}"/>
              </a:ext>
            </a:extLst>
          </p:cNvPr>
          <p:cNvPicPr>
            <a:picLocks noChangeAspect="1"/>
          </p:cNvPicPr>
          <p:nvPr/>
        </p:nvPicPr>
        <p:blipFill>
          <a:blip r:embed="rId14"/>
          <a:stretch>
            <a:fillRect/>
          </a:stretch>
        </p:blipFill>
        <p:spPr>
          <a:xfrm>
            <a:off x="9824666" y="367436"/>
            <a:ext cx="2067341" cy="1548679"/>
          </a:xfrm>
          <a:prstGeom prst="rect">
            <a:avLst/>
          </a:prstGeom>
        </p:spPr>
      </p:pic>
      <p:pic>
        <p:nvPicPr>
          <p:cNvPr id="38" name="クリック図">
            <a:hlinkClick r:id="rId15" action="ppaction://hlinksldjump"/>
            <a:extLst>
              <a:ext uri="{FF2B5EF4-FFF2-40B4-BE49-F238E27FC236}">
                <a16:creationId xmlns:a16="http://schemas.microsoft.com/office/drawing/2014/main" id="{5C6B9C74-8CD8-4A34-8C38-393551D1188C}"/>
              </a:ext>
            </a:extLst>
          </p:cNvPr>
          <p:cNvPicPr>
            <a:picLocks noChangeAspect="1"/>
          </p:cNvPicPr>
          <p:nvPr/>
        </p:nvPicPr>
        <p:blipFill>
          <a:blip r:embed="rId16"/>
          <a:stretch>
            <a:fillRect/>
          </a:stretch>
        </p:blipFill>
        <p:spPr>
          <a:xfrm>
            <a:off x="10989265" y="1402102"/>
            <a:ext cx="932769" cy="987638"/>
          </a:xfrm>
          <a:prstGeom prst="rect">
            <a:avLst/>
          </a:prstGeom>
        </p:spPr>
      </p:pic>
      <p:pic>
        <p:nvPicPr>
          <p:cNvPr id="63" name="スタートに戻る">
            <a:hlinkClick r:id="rId17" action="ppaction://hlinksldjump"/>
            <a:extLst>
              <a:ext uri="{FF2B5EF4-FFF2-40B4-BE49-F238E27FC236}">
                <a16:creationId xmlns:a16="http://schemas.microsoft.com/office/drawing/2014/main" id="{9B5E993E-49A6-4032-81FF-BD0EDAA00602}"/>
              </a:ext>
            </a:extLst>
          </p:cNvPr>
          <p:cNvPicPr>
            <a:picLocks noChangeAspect="1"/>
          </p:cNvPicPr>
          <p:nvPr/>
        </p:nvPicPr>
        <p:blipFill>
          <a:blip r:embed="rId18"/>
          <a:stretch>
            <a:fillRect/>
          </a:stretch>
        </p:blipFill>
        <p:spPr>
          <a:xfrm>
            <a:off x="538413" y="409528"/>
            <a:ext cx="2499577" cy="847417"/>
          </a:xfrm>
          <a:prstGeom prst="rect">
            <a:avLst/>
          </a:prstGeom>
        </p:spPr>
      </p:pic>
      <p:sp>
        <p:nvSpPr>
          <p:cNvPr id="46" name="出典リンク">
            <a:extLst>
              <a:ext uri="{FF2B5EF4-FFF2-40B4-BE49-F238E27FC236}">
                <a16:creationId xmlns:a16="http://schemas.microsoft.com/office/drawing/2014/main" id="{1A8D73E8-7083-4654-BFFD-6A4D1DD12B58}"/>
              </a:ext>
            </a:extLst>
          </p:cNvPr>
          <p:cNvSpPr txBox="1"/>
          <p:nvPr/>
        </p:nvSpPr>
        <p:spPr>
          <a:xfrm>
            <a:off x="8350740" y="5232600"/>
            <a:ext cx="3672816" cy="461665"/>
          </a:xfrm>
          <a:prstGeom prst="rect">
            <a:avLst/>
          </a:prstGeom>
          <a:noFill/>
        </p:spPr>
        <p:txBody>
          <a:bodyPr wrap="square">
            <a:spAutoFit/>
          </a:bodyPr>
          <a:lstStyle/>
          <a:p>
            <a:pPr algn="l"/>
            <a:r>
              <a:rPr lang="ja-JP" altLang="en-US" sz="1200" b="1" dirty="0">
                <a:solidFill>
                  <a:srgbClr val="074454"/>
                </a:solidFill>
                <a:latin typeface="BIZ UDPゴシック" panose="020B0400000000000000" pitchFamily="50" charset="-128"/>
                <a:ea typeface="BIZ UDPゴシック" panose="020B0400000000000000" pitchFamily="50" charset="-128"/>
                <a:hlinkClick r:id="rId19">
                  <a:extLst>
                    <a:ext uri="{A12FA001-AC4F-418D-AE19-62706E023703}">
                      <ahyp:hlinkClr xmlns:ahyp="http://schemas.microsoft.com/office/drawing/2018/hyperlinkcolor" val="tx"/>
                    </a:ext>
                  </a:extLst>
                </a:hlinkClick>
              </a:rPr>
              <a:t>統計局</a:t>
            </a:r>
            <a:r>
              <a:rPr lang="en-US" altLang="ja-JP" sz="1200" b="1" dirty="0">
                <a:solidFill>
                  <a:srgbClr val="074454"/>
                </a:solidFill>
                <a:latin typeface="BIZ UDPゴシック" panose="020B0400000000000000" pitchFamily="50" charset="-128"/>
                <a:ea typeface="BIZ UDPゴシック" panose="020B0400000000000000" pitchFamily="50" charset="-128"/>
                <a:hlinkClick r:id="rId19">
                  <a:extLst>
                    <a:ext uri="{A12FA001-AC4F-418D-AE19-62706E023703}">
                      <ahyp:hlinkClr xmlns:ahyp="http://schemas.microsoft.com/office/drawing/2018/hyperlinkcolor" val="tx"/>
                    </a:ext>
                  </a:extLst>
                </a:hlinkClick>
              </a:rPr>
              <a:t>HP</a:t>
            </a:r>
          </a:p>
          <a:p>
            <a:pPr algn="l"/>
            <a:r>
              <a:rPr lang="ja-JP" altLang="en-US" sz="1200" b="1" dirty="0">
                <a:solidFill>
                  <a:srgbClr val="074454"/>
                </a:solidFill>
                <a:latin typeface="BIZ UDPゴシック" panose="020B0400000000000000" pitchFamily="50" charset="-128"/>
                <a:ea typeface="BIZ UDPゴシック" panose="020B0400000000000000" pitchFamily="50" charset="-128"/>
                <a:hlinkClick r:id="rId19">
                  <a:extLst>
                    <a:ext uri="{A12FA001-AC4F-418D-AE19-62706E023703}">
                      <ahyp:hlinkClr xmlns:ahyp="http://schemas.microsoft.com/office/drawing/2018/hyperlinkcolor" val="tx"/>
                    </a:ext>
                  </a:extLst>
                </a:hlinkClick>
              </a:rPr>
              <a:t>令和３年社会生活基本調査 </a:t>
            </a:r>
            <a:r>
              <a:rPr lang="en-US" altLang="ja-JP" sz="1200" b="1" dirty="0">
                <a:solidFill>
                  <a:srgbClr val="074454"/>
                </a:solidFill>
                <a:latin typeface="BIZ UDPゴシック" panose="020B0400000000000000" pitchFamily="50" charset="-128"/>
                <a:ea typeface="BIZ UDPゴシック" panose="020B0400000000000000" pitchFamily="50" charset="-128"/>
                <a:hlinkClick r:id="rId19">
                  <a:extLst>
                    <a:ext uri="{A12FA001-AC4F-418D-AE19-62706E023703}">
                      <ahyp:hlinkClr xmlns:ahyp="http://schemas.microsoft.com/office/drawing/2018/hyperlinkcolor" val="tx"/>
                    </a:ext>
                  </a:extLst>
                </a:hlinkClick>
              </a:rPr>
              <a:t>47</a:t>
            </a:r>
            <a:r>
              <a:rPr lang="ja-JP" altLang="en-US" sz="1200" b="1" dirty="0">
                <a:solidFill>
                  <a:srgbClr val="074454"/>
                </a:solidFill>
                <a:latin typeface="BIZ UDPゴシック" panose="020B0400000000000000" pitchFamily="50" charset="-128"/>
                <a:ea typeface="BIZ UDPゴシック" panose="020B0400000000000000" pitchFamily="50" charset="-128"/>
                <a:hlinkClick r:id="rId19">
                  <a:extLst>
                    <a:ext uri="{A12FA001-AC4F-418D-AE19-62706E023703}">
                      <ahyp:hlinkClr xmlns:ahyp="http://schemas.microsoft.com/office/drawing/2018/hyperlinkcolor" val="tx"/>
                    </a:ext>
                  </a:extLst>
                </a:hlinkClick>
              </a:rPr>
              <a:t>都道府県ランキング</a:t>
            </a:r>
            <a:endParaRPr lang="zh-TW" altLang="en-US" sz="1200" b="1" i="0" dirty="0">
              <a:solidFill>
                <a:srgbClr val="074454"/>
              </a:solidFill>
              <a:effectLst/>
              <a:latin typeface="BIZ UDPゴシック" panose="020B0400000000000000" pitchFamily="50" charset="-128"/>
              <a:ea typeface="BIZ UDPゴシック" panose="020B0400000000000000" pitchFamily="50" charset="-128"/>
            </a:endParaRPr>
          </a:p>
        </p:txBody>
      </p:sp>
      <p:sp>
        <p:nvSpPr>
          <p:cNvPr id="48" name="テキスト ボックス 47">
            <a:extLst>
              <a:ext uri="{FF2B5EF4-FFF2-40B4-BE49-F238E27FC236}">
                <a16:creationId xmlns:a16="http://schemas.microsoft.com/office/drawing/2014/main" id="{3EE9396D-D8FE-4E7D-BF95-309057F5919F}"/>
              </a:ext>
            </a:extLst>
          </p:cNvPr>
          <p:cNvSpPr txBox="1"/>
          <p:nvPr/>
        </p:nvSpPr>
        <p:spPr>
          <a:xfrm>
            <a:off x="3550077" y="3975089"/>
            <a:ext cx="914400" cy="914400"/>
          </a:xfrm>
          <a:prstGeom prst="rect">
            <a:avLst/>
          </a:prstGeom>
          <a:noFill/>
        </p:spPr>
        <p:txBody>
          <a:bodyPr wrap="square" rtlCol="0">
            <a:spAutoFit/>
          </a:bodyPr>
          <a:lstStyle/>
          <a:p>
            <a:endParaRPr kumimoji="1" lang="ja-JP" altLang="en-US" dirty="0"/>
          </a:p>
        </p:txBody>
      </p:sp>
      <p:grpSp>
        <p:nvGrpSpPr>
          <p:cNvPr id="50" name="全都道府県で見てみると、東京都に次いで２番目に遅い時刻となっています。">
            <a:extLst>
              <a:ext uri="{FF2B5EF4-FFF2-40B4-BE49-F238E27FC236}">
                <a16:creationId xmlns:a16="http://schemas.microsoft.com/office/drawing/2014/main" id="{E32F2A97-C8EC-44A0-9326-E5C6BA7F5B9C}"/>
              </a:ext>
            </a:extLst>
          </p:cNvPr>
          <p:cNvGrpSpPr/>
          <p:nvPr/>
        </p:nvGrpSpPr>
        <p:grpSpPr>
          <a:xfrm>
            <a:off x="106306" y="2330458"/>
            <a:ext cx="12253862" cy="600885"/>
            <a:chOff x="106306" y="2330458"/>
            <a:chExt cx="12253862" cy="600885"/>
          </a:xfrm>
        </p:grpSpPr>
        <p:grpSp>
          <p:nvGrpSpPr>
            <p:cNvPr id="51" name="1990年代以降、気温・・・">
              <a:extLst>
                <a:ext uri="{FF2B5EF4-FFF2-40B4-BE49-F238E27FC236}">
                  <a16:creationId xmlns:a16="http://schemas.microsoft.com/office/drawing/2014/main" id="{07A57DE8-5DFC-4105-A453-3FF2C03313BC}"/>
                </a:ext>
              </a:extLst>
            </p:cNvPr>
            <p:cNvGrpSpPr/>
            <p:nvPr/>
          </p:nvGrpSpPr>
          <p:grpSpPr>
            <a:xfrm>
              <a:off x="106306" y="2330458"/>
              <a:ext cx="12253862" cy="600885"/>
              <a:chOff x="338067" y="2349384"/>
              <a:chExt cx="12006999" cy="541587"/>
            </a:xfrm>
          </p:grpSpPr>
          <p:grpSp>
            <p:nvGrpSpPr>
              <p:cNvPr id="55" name="グループ化 54">
                <a:extLst>
                  <a:ext uri="{FF2B5EF4-FFF2-40B4-BE49-F238E27FC236}">
                    <a16:creationId xmlns:a16="http://schemas.microsoft.com/office/drawing/2014/main" id="{2632C7A7-1AC1-4A3E-B724-88E0A2594024}"/>
                  </a:ext>
                </a:extLst>
              </p:cNvPr>
              <p:cNvGrpSpPr/>
              <p:nvPr/>
            </p:nvGrpSpPr>
            <p:grpSpPr>
              <a:xfrm>
                <a:off x="338067" y="2349384"/>
                <a:ext cx="12006999" cy="541587"/>
                <a:chOff x="-495115" y="2319487"/>
                <a:chExt cx="13459813" cy="547964"/>
              </a:xfrm>
            </p:grpSpPr>
            <p:sp>
              <p:nvSpPr>
                <p:cNvPr id="59" name="全都道府県で見てみると、東京都に次いで２番目に遅い時刻となっています。">
                  <a:extLst>
                    <a:ext uri="{FF2B5EF4-FFF2-40B4-BE49-F238E27FC236}">
                      <a16:creationId xmlns:a16="http://schemas.microsoft.com/office/drawing/2014/main" id="{32A0D7E4-FFD2-4456-8DCC-BF84C2F394F0}"/>
                    </a:ext>
                  </a:extLst>
                </p:cNvPr>
                <p:cNvSpPr txBox="1"/>
                <p:nvPr/>
              </p:nvSpPr>
              <p:spPr>
                <a:xfrm>
                  <a:off x="-495114" y="2446445"/>
                  <a:ext cx="13459812" cy="421006"/>
                </a:xfrm>
                <a:prstGeom prst="rect">
                  <a:avLst/>
                </a:prstGeom>
                <a:noFill/>
              </p:spPr>
              <p:txBody>
                <a:bodyPr wrap="square" rtlCol="0">
                  <a:spAutoFit/>
                </a:bodyPr>
                <a:lstStyle/>
                <a:p>
                  <a:pPr lvl="0" algn="dist"/>
                  <a:r>
                    <a:rPr kumimoji="1" lang="ja-JP" altLang="en-US" sz="2400" dirty="0">
                      <a:solidFill>
                        <a:schemeClr val="tx2">
                          <a:lumMod val="25000"/>
                        </a:schemeClr>
                      </a:solidFill>
                      <a:latin typeface="HGS創英角ﾎﾟｯﾌﾟ体" panose="040B0A00000000000000" pitchFamily="50" charset="-128"/>
                      <a:ea typeface="HGS創英角ﾎﾟｯﾌﾟ体" panose="040B0A00000000000000" pitchFamily="50" charset="-128"/>
                    </a:rPr>
                    <a:t>全都道府県で見てみると、東京都に次いで２番目に遅い時刻となっています。</a:t>
                  </a:r>
                </a:p>
              </p:txBody>
            </p:sp>
            <p:sp>
              <p:nvSpPr>
                <p:cNvPr id="60" name="み">
                  <a:extLst>
                    <a:ext uri="{FF2B5EF4-FFF2-40B4-BE49-F238E27FC236}">
                      <a16:creationId xmlns:a16="http://schemas.microsoft.com/office/drawing/2014/main" id="{1C567D42-0A29-4278-8842-AE70EE33A259}"/>
                    </a:ext>
                  </a:extLst>
                </p:cNvPr>
                <p:cNvSpPr txBox="1"/>
                <p:nvPr/>
              </p:nvSpPr>
              <p:spPr>
                <a:xfrm>
                  <a:off x="1833841" y="2324709"/>
                  <a:ext cx="437559" cy="238570"/>
                </a:xfrm>
                <a:prstGeom prst="rect">
                  <a:avLst/>
                </a:prstGeom>
                <a:noFill/>
              </p:spPr>
              <p:txBody>
                <a:bodyPr wrap="square" rtlCol="0">
                  <a:spAutoFit/>
                </a:bodyPr>
                <a:lstStyle/>
                <a:p>
                  <a:pPr algn="dist"/>
                  <a:r>
                    <a:rPr kumimoji="1" lang="ja-JP" altLang="en-US" sz="1100" dirty="0">
                      <a:solidFill>
                        <a:schemeClr val="tx2">
                          <a:lumMod val="25000"/>
                        </a:schemeClr>
                      </a:solidFill>
                      <a:latin typeface="HGS創英角ﾎﾟｯﾌﾟ体" panose="040B0A00000000000000" pitchFamily="50" charset="-128"/>
                      <a:ea typeface="HGS創英角ﾎﾟｯﾌﾟ体" panose="040B0A00000000000000" pitchFamily="50" charset="-128"/>
                    </a:rPr>
                    <a:t>み</a:t>
                  </a:r>
                </a:p>
              </p:txBody>
            </p:sp>
            <p:sp>
              <p:nvSpPr>
                <p:cNvPr id="61" name="ぜんとどうふけん">
                  <a:extLst>
                    <a:ext uri="{FF2B5EF4-FFF2-40B4-BE49-F238E27FC236}">
                      <a16:creationId xmlns:a16="http://schemas.microsoft.com/office/drawing/2014/main" id="{7DB96D95-F95F-406C-AB32-B7469307A241}"/>
                    </a:ext>
                  </a:extLst>
                </p:cNvPr>
                <p:cNvSpPr txBox="1"/>
                <p:nvPr/>
              </p:nvSpPr>
              <p:spPr>
                <a:xfrm>
                  <a:off x="-495115" y="2319487"/>
                  <a:ext cx="2099815" cy="238569"/>
                </a:xfrm>
                <a:prstGeom prst="rect">
                  <a:avLst/>
                </a:prstGeom>
                <a:noFill/>
              </p:spPr>
              <p:txBody>
                <a:bodyPr wrap="square" rtlCol="0">
                  <a:spAutoFit/>
                </a:bodyPr>
                <a:lstStyle/>
                <a:p>
                  <a:pPr algn="dist"/>
                  <a:r>
                    <a:rPr kumimoji="1" lang="ja-JP" altLang="en-US" sz="1100" dirty="0">
                      <a:solidFill>
                        <a:schemeClr val="tx2">
                          <a:lumMod val="25000"/>
                        </a:schemeClr>
                      </a:solidFill>
                      <a:latin typeface="HGS創英角ﾎﾟｯﾌﾟ体" panose="040B0A00000000000000" pitchFamily="50" charset="-128"/>
                      <a:ea typeface="HGS創英角ﾎﾟｯﾌﾟ体" panose="040B0A00000000000000" pitchFamily="50" charset="-128"/>
                    </a:rPr>
                    <a:t>ぜんとどうふけん</a:t>
                  </a:r>
                </a:p>
              </p:txBody>
            </p:sp>
            <p:sp>
              <p:nvSpPr>
                <p:cNvPr id="62" name="ばんめ">
                  <a:extLst>
                    <a:ext uri="{FF2B5EF4-FFF2-40B4-BE49-F238E27FC236}">
                      <a16:creationId xmlns:a16="http://schemas.microsoft.com/office/drawing/2014/main" id="{C840CD6A-1E17-491C-B8E0-508EF24EC8A0}"/>
                    </a:ext>
                  </a:extLst>
                </p:cNvPr>
                <p:cNvSpPr txBox="1"/>
                <p:nvPr/>
              </p:nvSpPr>
              <p:spPr>
                <a:xfrm>
                  <a:off x="7084436" y="2350209"/>
                  <a:ext cx="858312" cy="238570"/>
                </a:xfrm>
                <a:prstGeom prst="rect">
                  <a:avLst/>
                </a:prstGeom>
                <a:noFill/>
              </p:spPr>
              <p:txBody>
                <a:bodyPr wrap="square" rtlCol="0">
                  <a:spAutoFit/>
                </a:bodyPr>
                <a:lstStyle/>
                <a:p>
                  <a:pPr algn="dist"/>
                  <a:r>
                    <a:rPr kumimoji="1" lang="ja-JP" altLang="en-US" sz="1100" dirty="0">
                      <a:solidFill>
                        <a:schemeClr val="tx2">
                          <a:lumMod val="25000"/>
                        </a:schemeClr>
                      </a:solidFill>
                      <a:latin typeface="HGS創英角ﾎﾟｯﾌﾟ体" panose="040B0A00000000000000" pitchFamily="50" charset="-128"/>
                      <a:ea typeface="HGS創英角ﾎﾟｯﾌﾟ体" panose="040B0A00000000000000" pitchFamily="50" charset="-128"/>
                    </a:rPr>
                    <a:t>ばんめ</a:t>
                  </a:r>
                </a:p>
              </p:txBody>
            </p:sp>
            <p:sp>
              <p:nvSpPr>
                <p:cNvPr id="69" name="おそ">
                  <a:extLst>
                    <a:ext uri="{FF2B5EF4-FFF2-40B4-BE49-F238E27FC236}">
                      <a16:creationId xmlns:a16="http://schemas.microsoft.com/office/drawing/2014/main" id="{789E9D00-70AE-4A8A-8F9C-4AE6D065ACE6}"/>
                    </a:ext>
                  </a:extLst>
                </p:cNvPr>
                <p:cNvSpPr txBox="1"/>
                <p:nvPr/>
              </p:nvSpPr>
              <p:spPr>
                <a:xfrm>
                  <a:off x="8263114" y="2345286"/>
                  <a:ext cx="528170" cy="238570"/>
                </a:xfrm>
                <a:prstGeom prst="rect">
                  <a:avLst/>
                </a:prstGeom>
                <a:noFill/>
              </p:spPr>
              <p:txBody>
                <a:bodyPr wrap="square" rtlCol="0">
                  <a:spAutoFit/>
                </a:bodyPr>
                <a:lstStyle/>
                <a:p>
                  <a:pPr algn="dist"/>
                  <a:r>
                    <a:rPr kumimoji="1" lang="ja-JP" altLang="en-US" sz="1100" dirty="0">
                      <a:solidFill>
                        <a:schemeClr val="tx2">
                          <a:lumMod val="25000"/>
                        </a:schemeClr>
                      </a:solidFill>
                      <a:latin typeface="HGS創英角ﾎﾟｯﾌﾟ体" panose="040B0A00000000000000" pitchFamily="50" charset="-128"/>
                      <a:ea typeface="HGS創英角ﾎﾟｯﾌﾟ体" panose="040B0A00000000000000" pitchFamily="50" charset="-128"/>
                    </a:rPr>
                    <a:t>おそ</a:t>
                  </a:r>
                </a:p>
              </p:txBody>
            </p:sp>
          </p:grpSp>
          <p:sp>
            <p:nvSpPr>
              <p:cNvPr id="57" name="とうきょうと">
                <a:extLst>
                  <a:ext uri="{FF2B5EF4-FFF2-40B4-BE49-F238E27FC236}">
                    <a16:creationId xmlns:a16="http://schemas.microsoft.com/office/drawing/2014/main" id="{12A9BDAB-0880-49AB-8583-D67F6627A8F0}"/>
                  </a:ext>
                </a:extLst>
              </p:cNvPr>
              <p:cNvSpPr txBox="1"/>
              <p:nvPr/>
            </p:nvSpPr>
            <p:spPr>
              <a:xfrm>
                <a:off x="4427005" y="2360357"/>
                <a:ext cx="1051464" cy="235793"/>
              </a:xfrm>
              <a:prstGeom prst="rect">
                <a:avLst/>
              </a:prstGeom>
              <a:noFill/>
            </p:spPr>
            <p:txBody>
              <a:bodyPr wrap="square" rtlCol="0">
                <a:spAutoFit/>
              </a:bodyPr>
              <a:lstStyle/>
              <a:p>
                <a:pPr algn="dist"/>
                <a:r>
                  <a:rPr kumimoji="1" lang="ja-JP" altLang="en-US" sz="1100" dirty="0">
                    <a:solidFill>
                      <a:schemeClr val="tx2">
                        <a:lumMod val="25000"/>
                      </a:schemeClr>
                    </a:solidFill>
                    <a:latin typeface="HGS創英角ﾎﾟｯﾌﾟ体" panose="040B0A00000000000000" pitchFamily="50" charset="-128"/>
                    <a:ea typeface="HGS創英角ﾎﾟｯﾌﾟ体" panose="040B0A00000000000000" pitchFamily="50" charset="-128"/>
                  </a:rPr>
                  <a:t>とうきょうと</a:t>
                </a:r>
              </a:p>
            </p:txBody>
          </p:sp>
          <p:sp>
            <p:nvSpPr>
              <p:cNvPr id="58" name="つ">
                <a:extLst>
                  <a:ext uri="{FF2B5EF4-FFF2-40B4-BE49-F238E27FC236}">
                    <a16:creationId xmlns:a16="http://schemas.microsoft.com/office/drawing/2014/main" id="{CB0D6521-2AB2-4A62-B293-14E9AA8EEAFF}"/>
                  </a:ext>
                </a:extLst>
              </p:cNvPr>
              <p:cNvSpPr txBox="1"/>
              <p:nvPr/>
            </p:nvSpPr>
            <p:spPr>
              <a:xfrm>
                <a:off x="5845638" y="2373359"/>
                <a:ext cx="308430" cy="235793"/>
              </a:xfrm>
              <a:prstGeom prst="rect">
                <a:avLst/>
              </a:prstGeom>
              <a:noFill/>
            </p:spPr>
            <p:txBody>
              <a:bodyPr wrap="square" rtlCol="0">
                <a:spAutoFit/>
              </a:bodyPr>
              <a:lstStyle/>
              <a:p>
                <a:pPr algn="dist"/>
                <a:r>
                  <a:rPr kumimoji="1" lang="ja-JP" altLang="en-US" sz="1100" dirty="0">
                    <a:solidFill>
                      <a:schemeClr val="tx2">
                        <a:lumMod val="25000"/>
                      </a:schemeClr>
                    </a:solidFill>
                    <a:latin typeface="HGS創英角ﾎﾟｯﾌﾟ体" panose="040B0A00000000000000" pitchFamily="50" charset="-128"/>
                    <a:ea typeface="HGS創英角ﾎﾟｯﾌﾟ体" panose="040B0A00000000000000" pitchFamily="50" charset="-128"/>
                  </a:rPr>
                  <a:t>つ</a:t>
                </a:r>
              </a:p>
            </p:txBody>
          </p:sp>
        </p:grpSp>
        <p:sp>
          <p:nvSpPr>
            <p:cNvPr id="52" name="じこく">
              <a:extLst>
                <a:ext uri="{FF2B5EF4-FFF2-40B4-BE49-F238E27FC236}">
                  <a16:creationId xmlns:a16="http://schemas.microsoft.com/office/drawing/2014/main" id="{A6E8B275-A0A9-439F-9242-BFDD707C26A7}"/>
                </a:ext>
              </a:extLst>
            </p:cNvPr>
            <p:cNvSpPr txBox="1"/>
            <p:nvPr/>
          </p:nvSpPr>
          <p:spPr>
            <a:xfrm>
              <a:off x="8843966" y="2361762"/>
              <a:ext cx="709937" cy="261610"/>
            </a:xfrm>
            <a:prstGeom prst="rect">
              <a:avLst/>
            </a:prstGeom>
            <a:noFill/>
          </p:spPr>
          <p:txBody>
            <a:bodyPr wrap="square" rtlCol="0">
              <a:spAutoFit/>
            </a:bodyPr>
            <a:lstStyle/>
            <a:p>
              <a:pPr algn="dist"/>
              <a:r>
                <a:rPr kumimoji="1" lang="ja-JP" altLang="en-US" sz="1100" dirty="0">
                  <a:solidFill>
                    <a:schemeClr val="tx2">
                      <a:lumMod val="25000"/>
                    </a:schemeClr>
                  </a:solidFill>
                  <a:latin typeface="HGS創英角ﾎﾟｯﾌﾟ体" panose="040B0A00000000000000" pitchFamily="50" charset="-128"/>
                  <a:ea typeface="HGS創英角ﾎﾟｯﾌﾟ体" panose="040B0A00000000000000" pitchFamily="50" charset="-128"/>
                </a:rPr>
                <a:t>じこく</a:t>
              </a:r>
            </a:p>
          </p:txBody>
        </p:sp>
      </p:grpSp>
      <p:pic>
        <p:nvPicPr>
          <p:cNvPr id="71" name="図 70">
            <a:extLst>
              <a:ext uri="{FF2B5EF4-FFF2-40B4-BE49-F238E27FC236}">
                <a16:creationId xmlns:a16="http://schemas.microsoft.com/office/drawing/2014/main" id="{F0EDC4C6-BD0B-4EFC-A5F7-D43D4580AE5E}"/>
              </a:ext>
            </a:extLst>
          </p:cNvPr>
          <p:cNvPicPr>
            <a:picLocks noChangeAspect="1"/>
          </p:cNvPicPr>
          <p:nvPr/>
        </p:nvPicPr>
        <p:blipFill>
          <a:blip r:embed="rId20">
            <a:extLst>
              <a:ext uri="{28A0092B-C50C-407E-A947-70E740481C1C}">
                <a14:useLocalDpi xmlns:a14="http://schemas.microsoft.com/office/drawing/2010/main" val="0"/>
              </a:ext>
            </a:extLst>
          </a:blip>
          <a:stretch>
            <a:fillRect/>
          </a:stretch>
        </p:blipFill>
        <p:spPr>
          <a:xfrm>
            <a:off x="336468" y="3362464"/>
            <a:ext cx="3503712" cy="2066643"/>
          </a:xfrm>
          <a:prstGeom prst="rect">
            <a:avLst/>
          </a:prstGeom>
        </p:spPr>
      </p:pic>
      <p:grpSp>
        <p:nvGrpSpPr>
          <p:cNvPr id="72" name="13分遅いよ">
            <a:extLst>
              <a:ext uri="{FF2B5EF4-FFF2-40B4-BE49-F238E27FC236}">
                <a16:creationId xmlns:a16="http://schemas.microsoft.com/office/drawing/2014/main" id="{1F51A55C-6A17-460B-9F92-93E1050FC613}"/>
              </a:ext>
            </a:extLst>
          </p:cNvPr>
          <p:cNvGrpSpPr/>
          <p:nvPr/>
        </p:nvGrpSpPr>
        <p:grpSpPr>
          <a:xfrm>
            <a:off x="578579" y="4398944"/>
            <a:ext cx="2238753" cy="580983"/>
            <a:chOff x="994574" y="2310003"/>
            <a:chExt cx="1990863" cy="580983"/>
          </a:xfrm>
        </p:grpSpPr>
        <p:sp>
          <p:nvSpPr>
            <p:cNvPr id="73" name="13分遅いよ">
              <a:extLst>
                <a:ext uri="{FF2B5EF4-FFF2-40B4-BE49-F238E27FC236}">
                  <a16:creationId xmlns:a16="http://schemas.microsoft.com/office/drawing/2014/main" id="{334623BF-F3F6-43AD-858D-410571C54CD8}"/>
                </a:ext>
              </a:extLst>
            </p:cNvPr>
            <p:cNvSpPr txBox="1"/>
            <p:nvPr/>
          </p:nvSpPr>
          <p:spPr>
            <a:xfrm>
              <a:off x="994574" y="2429321"/>
              <a:ext cx="1990863" cy="461665"/>
            </a:xfrm>
            <a:prstGeom prst="rect">
              <a:avLst/>
            </a:prstGeom>
            <a:noFill/>
          </p:spPr>
          <p:txBody>
            <a:bodyPr wrap="square" rtlCol="0">
              <a:spAutoFit/>
            </a:bodyPr>
            <a:lstStyle/>
            <a:p>
              <a:pPr marL="0" marR="0" lvl="0" indent="0" algn="dist" defTabSz="457200" rtl="0" eaLnBrk="1" fontAlgn="auto" latinLnBrk="0" hangingPunct="1">
                <a:lnSpc>
                  <a:spcPct val="100000"/>
                </a:lnSpc>
                <a:spcBef>
                  <a:spcPts val="0"/>
                </a:spcBef>
                <a:spcAft>
                  <a:spcPts val="0"/>
                </a:spcAft>
                <a:buClrTx/>
                <a:buSzTx/>
                <a:buFontTx/>
                <a:buNone/>
                <a:tabLst/>
                <a:defRPr/>
              </a:pPr>
              <a:r>
                <a:rPr kumimoji="1" lang="en-US" altLang="ja-JP" sz="2400" b="0" i="0" u="none" strike="noStrike" kern="1200" cap="none" spc="0" normalizeH="0" baseline="0" noProof="0" dirty="0">
                  <a:ln>
                    <a:noFill/>
                  </a:ln>
                  <a:solidFill>
                    <a:srgbClr val="76DBF4">
                      <a:lumMod val="25000"/>
                    </a:srgbClr>
                  </a:solidFill>
                  <a:effectLst/>
                  <a:uLnTx/>
                  <a:uFillTx/>
                  <a:latin typeface="HGS創英角ﾎﾟｯﾌﾟ体" panose="040B0A00000000000000" pitchFamily="50" charset="-128"/>
                  <a:ea typeface="HGS創英角ﾎﾟｯﾌﾟ体" panose="040B0A00000000000000" pitchFamily="50" charset="-128"/>
                  <a:cs typeface="+mn-cs"/>
                </a:rPr>
                <a:t>13</a:t>
              </a:r>
              <a:r>
                <a:rPr kumimoji="1" lang="ja-JP" altLang="en-US" sz="2400" b="0" i="0" u="none" strike="noStrike" kern="1200" cap="none" spc="0" normalizeH="0" baseline="0" noProof="0" dirty="0">
                  <a:ln>
                    <a:noFill/>
                  </a:ln>
                  <a:solidFill>
                    <a:srgbClr val="76DBF4">
                      <a:lumMod val="25000"/>
                    </a:srgbClr>
                  </a:solidFill>
                  <a:effectLst/>
                  <a:uLnTx/>
                  <a:uFillTx/>
                  <a:latin typeface="HGS創英角ﾎﾟｯﾌﾟ体" panose="040B0A00000000000000" pitchFamily="50" charset="-128"/>
                  <a:ea typeface="HGS創英角ﾎﾟｯﾌﾟ体" panose="040B0A00000000000000" pitchFamily="50" charset="-128"/>
                  <a:cs typeface="+mn-cs"/>
                </a:rPr>
                <a:t>分遅いよ。</a:t>
              </a:r>
            </a:p>
          </p:txBody>
        </p:sp>
        <p:sp>
          <p:nvSpPr>
            <p:cNvPr id="83" name="ふんおそ">
              <a:extLst>
                <a:ext uri="{FF2B5EF4-FFF2-40B4-BE49-F238E27FC236}">
                  <a16:creationId xmlns:a16="http://schemas.microsoft.com/office/drawing/2014/main" id="{2A5AF0E0-6672-4888-815B-736DD0C467C5}"/>
                </a:ext>
              </a:extLst>
            </p:cNvPr>
            <p:cNvSpPr txBox="1"/>
            <p:nvPr/>
          </p:nvSpPr>
          <p:spPr>
            <a:xfrm>
              <a:off x="1387768" y="2310003"/>
              <a:ext cx="719177" cy="261610"/>
            </a:xfrm>
            <a:prstGeom prst="rect">
              <a:avLst/>
            </a:prstGeom>
            <a:noFill/>
          </p:spPr>
          <p:txBody>
            <a:bodyPr wrap="square" rtlCol="0">
              <a:spAutoFit/>
            </a:bodyPr>
            <a:lstStyle/>
            <a:p>
              <a:pPr marL="0" marR="0" lvl="0" indent="0" algn="dist" defTabSz="457200" rtl="0" eaLnBrk="1" fontAlgn="auto" latinLnBrk="0" hangingPunct="1">
                <a:lnSpc>
                  <a:spcPct val="100000"/>
                </a:lnSpc>
                <a:spcBef>
                  <a:spcPts val="0"/>
                </a:spcBef>
                <a:spcAft>
                  <a:spcPts val="0"/>
                </a:spcAft>
                <a:buClrTx/>
                <a:buSzTx/>
                <a:buFontTx/>
                <a:buNone/>
                <a:tabLst/>
                <a:defRPr/>
              </a:pPr>
              <a:r>
                <a:rPr kumimoji="1" lang="ja-JP" altLang="en-US" sz="1050" b="0" i="0" u="none" strike="noStrike" kern="1200" cap="none" spc="0" normalizeH="0" baseline="0" noProof="0" dirty="0">
                  <a:ln>
                    <a:noFill/>
                  </a:ln>
                  <a:solidFill>
                    <a:srgbClr val="76DBF4">
                      <a:lumMod val="25000"/>
                    </a:srgbClr>
                  </a:solidFill>
                  <a:effectLst/>
                  <a:uLnTx/>
                  <a:uFillTx/>
                  <a:latin typeface="HGS創英角ﾎﾟｯﾌﾟ体" panose="040B0A00000000000000" pitchFamily="50" charset="-128"/>
                  <a:ea typeface="HGS創英角ﾎﾟｯﾌﾟ体" panose="040B0A00000000000000" pitchFamily="50" charset="-128"/>
                  <a:cs typeface="+mn-cs"/>
                </a:rPr>
                <a:t>ふんおそ</a:t>
              </a:r>
            </a:p>
          </p:txBody>
        </p:sp>
      </p:grpSp>
      <p:grpSp>
        <p:nvGrpSpPr>
          <p:cNvPr id="84" name="全国平均と比べて">
            <a:extLst>
              <a:ext uri="{FF2B5EF4-FFF2-40B4-BE49-F238E27FC236}">
                <a16:creationId xmlns:a16="http://schemas.microsoft.com/office/drawing/2014/main" id="{5711E76B-38D1-4B27-A1A5-6515F21B87E2}"/>
              </a:ext>
            </a:extLst>
          </p:cNvPr>
          <p:cNvGrpSpPr/>
          <p:nvPr/>
        </p:nvGrpSpPr>
        <p:grpSpPr>
          <a:xfrm>
            <a:off x="570698" y="3804847"/>
            <a:ext cx="2971870" cy="583288"/>
            <a:chOff x="578208" y="3225990"/>
            <a:chExt cx="2971870" cy="583288"/>
          </a:xfrm>
        </p:grpSpPr>
        <p:grpSp>
          <p:nvGrpSpPr>
            <p:cNvPr id="85" name="明治時代からブラシ・・・">
              <a:extLst>
                <a:ext uri="{FF2B5EF4-FFF2-40B4-BE49-F238E27FC236}">
                  <a16:creationId xmlns:a16="http://schemas.microsoft.com/office/drawing/2014/main" id="{109F3CA4-4248-4C37-821C-0F696E34F9F6}"/>
                </a:ext>
              </a:extLst>
            </p:cNvPr>
            <p:cNvGrpSpPr/>
            <p:nvPr/>
          </p:nvGrpSpPr>
          <p:grpSpPr>
            <a:xfrm>
              <a:off x="578208" y="3225990"/>
              <a:ext cx="2971870" cy="583288"/>
              <a:chOff x="994574" y="2307698"/>
              <a:chExt cx="3030759" cy="583288"/>
            </a:xfrm>
          </p:grpSpPr>
          <p:sp>
            <p:nvSpPr>
              <p:cNvPr id="87" name="全国平均と比べて">
                <a:extLst>
                  <a:ext uri="{FF2B5EF4-FFF2-40B4-BE49-F238E27FC236}">
                    <a16:creationId xmlns:a16="http://schemas.microsoft.com/office/drawing/2014/main" id="{28775DF0-77DF-4B65-A20B-993A5E6AC67A}"/>
                  </a:ext>
                </a:extLst>
              </p:cNvPr>
              <p:cNvSpPr txBox="1"/>
              <p:nvPr/>
            </p:nvSpPr>
            <p:spPr>
              <a:xfrm>
                <a:off x="994574" y="2429321"/>
                <a:ext cx="3030759" cy="461665"/>
              </a:xfrm>
              <a:prstGeom prst="rect">
                <a:avLst/>
              </a:prstGeom>
              <a:noFill/>
            </p:spPr>
            <p:txBody>
              <a:bodyPr wrap="square" rtlCol="0">
                <a:spAutoFit/>
              </a:bodyPr>
              <a:lstStyle/>
              <a:p>
                <a:pPr marL="0" marR="0" lvl="0" indent="0" algn="dist" defTabSz="457200" rtl="0" eaLnBrk="1" fontAlgn="auto" latinLnBrk="0" hangingPunct="1">
                  <a:lnSpc>
                    <a:spcPct val="100000"/>
                  </a:lnSpc>
                  <a:spcBef>
                    <a:spcPts val="0"/>
                  </a:spcBef>
                  <a:spcAft>
                    <a:spcPts val="0"/>
                  </a:spcAft>
                  <a:buClrTx/>
                  <a:buSzTx/>
                  <a:buFontTx/>
                  <a:buNone/>
                  <a:tabLst/>
                  <a:defRPr/>
                </a:pPr>
                <a:r>
                  <a:rPr kumimoji="1" lang="ja-JP" altLang="en-US" sz="2400" dirty="0">
                    <a:solidFill>
                      <a:srgbClr val="76DBF4">
                        <a:lumMod val="25000"/>
                      </a:srgbClr>
                    </a:solidFill>
                    <a:latin typeface="HGS創英角ﾎﾟｯﾌﾟ体" panose="040B0A00000000000000" pitchFamily="50" charset="-128"/>
                    <a:ea typeface="HGS創英角ﾎﾟｯﾌﾟ体" panose="040B0A00000000000000" pitchFamily="50" charset="-128"/>
                  </a:rPr>
                  <a:t>全国平均と比べて</a:t>
                </a:r>
                <a:endParaRPr kumimoji="1" lang="ja-JP" altLang="en-US" sz="2400" b="0" i="0" u="none" strike="noStrike" kern="1200" cap="none" spc="0" normalizeH="0" baseline="0" noProof="0" dirty="0">
                  <a:ln>
                    <a:noFill/>
                  </a:ln>
                  <a:solidFill>
                    <a:srgbClr val="76DBF4">
                      <a:lumMod val="25000"/>
                    </a:srgbClr>
                  </a:solidFill>
                  <a:effectLst/>
                  <a:uLnTx/>
                  <a:uFillTx/>
                  <a:latin typeface="HGS創英角ﾎﾟｯﾌﾟ体" panose="040B0A00000000000000" pitchFamily="50" charset="-128"/>
                  <a:ea typeface="HGS創英角ﾎﾟｯﾌﾟ体" panose="040B0A00000000000000" pitchFamily="50" charset="-128"/>
                  <a:cs typeface="+mn-cs"/>
                </a:endParaRPr>
              </a:p>
            </p:txBody>
          </p:sp>
          <p:sp>
            <p:nvSpPr>
              <p:cNvPr id="88" name="ぜんこくへいきん">
                <a:extLst>
                  <a:ext uri="{FF2B5EF4-FFF2-40B4-BE49-F238E27FC236}">
                    <a16:creationId xmlns:a16="http://schemas.microsoft.com/office/drawing/2014/main" id="{4EF8C817-E679-4101-8E85-B5FBD7E1E89E}"/>
                  </a:ext>
                </a:extLst>
              </p:cNvPr>
              <p:cNvSpPr txBox="1"/>
              <p:nvPr/>
            </p:nvSpPr>
            <p:spPr>
              <a:xfrm>
                <a:off x="1002612" y="2307698"/>
                <a:ext cx="1542095" cy="253916"/>
              </a:xfrm>
              <a:prstGeom prst="rect">
                <a:avLst/>
              </a:prstGeom>
              <a:noFill/>
            </p:spPr>
            <p:txBody>
              <a:bodyPr wrap="square" rtlCol="0">
                <a:spAutoFit/>
              </a:bodyPr>
              <a:lstStyle/>
              <a:p>
                <a:pPr marL="0" marR="0" lvl="0" indent="0" algn="dist" defTabSz="457200" rtl="0" eaLnBrk="1" fontAlgn="auto" latinLnBrk="0" hangingPunct="1">
                  <a:lnSpc>
                    <a:spcPct val="100000"/>
                  </a:lnSpc>
                  <a:spcBef>
                    <a:spcPts val="0"/>
                  </a:spcBef>
                  <a:spcAft>
                    <a:spcPts val="0"/>
                  </a:spcAft>
                  <a:buClrTx/>
                  <a:buSzTx/>
                  <a:buFontTx/>
                  <a:buNone/>
                  <a:tabLst/>
                  <a:defRPr/>
                </a:pPr>
                <a:r>
                  <a:rPr kumimoji="1" lang="ja-JP" altLang="en-US" sz="1050" b="0" i="0" u="none" strike="noStrike" kern="1200" cap="none" spc="0" normalizeH="0" baseline="0" noProof="0" dirty="0">
                    <a:ln>
                      <a:noFill/>
                    </a:ln>
                    <a:solidFill>
                      <a:srgbClr val="76DBF4">
                        <a:lumMod val="25000"/>
                      </a:srgbClr>
                    </a:solidFill>
                    <a:effectLst/>
                    <a:uLnTx/>
                    <a:uFillTx/>
                    <a:latin typeface="HGS創英角ﾎﾟｯﾌﾟ体" panose="040B0A00000000000000" pitchFamily="50" charset="-128"/>
                    <a:ea typeface="HGS創英角ﾎﾟｯﾌﾟ体" panose="040B0A00000000000000" pitchFamily="50" charset="-128"/>
                    <a:cs typeface="+mn-cs"/>
                  </a:rPr>
                  <a:t>ぜんこくへいきん</a:t>
                </a:r>
              </a:p>
            </p:txBody>
          </p:sp>
        </p:grpSp>
        <p:sp>
          <p:nvSpPr>
            <p:cNvPr id="86" name="くら">
              <a:extLst>
                <a:ext uri="{FF2B5EF4-FFF2-40B4-BE49-F238E27FC236}">
                  <a16:creationId xmlns:a16="http://schemas.microsoft.com/office/drawing/2014/main" id="{A573A406-40D6-4BEE-A88D-54F05CF800ED}"/>
                </a:ext>
              </a:extLst>
            </p:cNvPr>
            <p:cNvSpPr txBox="1"/>
            <p:nvPr/>
          </p:nvSpPr>
          <p:spPr>
            <a:xfrm>
              <a:off x="2345032" y="3229177"/>
              <a:ext cx="479811" cy="253916"/>
            </a:xfrm>
            <a:prstGeom prst="rect">
              <a:avLst/>
            </a:prstGeom>
            <a:noFill/>
          </p:spPr>
          <p:txBody>
            <a:bodyPr wrap="square" rtlCol="0">
              <a:spAutoFit/>
            </a:bodyPr>
            <a:lstStyle/>
            <a:p>
              <a:pPr marL="0" marR="0" lvl="0" indent="0" algn="dist" defTabSz="457200" rtl="0" eaLnBrk="1" fontAlgn="auto" latinLnBrk="0" hangingPunct="1">
                <a:lnSpc>
                  <a:spcPct val="100000"/>
                </a:lnSpc>
                <a:spcBef>
                  <a:spcPts val="0"/>
                </a:spcBef>
                <a:spcAft>
                  <a:spcPts val="0"/>
                </a:spcAft>
                <a:buClrTx/>
                <a:buSzTx/>
                <a:buFontTx/>
                <a:buNone/>
                <a:tabLst/>
                <a:defRPr/>
              </a:pPr>
              <a:r>
                <a:rPr kumimoji="1" lang="ja-JP" altLang="en-US" sz="1050" b="0" i="0" u="none" strike="noStrike" kern="1200" cap="none" spc="0" normalizeH="0" baseline="0" noProof="0" dirty="0">
                  <a:ln>
                    <a:noFill/>
                  </a:ln>
                  <a:solidFill>
                    <a:srgbClr val="76DBF4">
                      <a:lumMod val="25000"/>
                    </a:srgbClr>
                  </a:solidFill>
                  <a:effectLst/>
                  <a:uLnTx/>
                  <a:uFillTx/>
                  <a:latin typeface="HGS創英角ﾎﾟｯﾌﾟ体" panose="040B0A00000000000000" pitchFamily="50" charset="-128"/>
                  <a:ea typeface="HGS創英角ﾎﾟｯﾌﾟ体" panose="040B0A00000000000000" pitchFamily="50" charset="-128"/>
                  <a:cs typeface="+mn-cs"/>
                </a:rPr>
                <a:t>くら</a:t>
              </a:r>
            </a:p>
          </p:txBody>
        </p:sp>
      </p:grpSp>
      <p:pic>
        <p:nvPicPr>
          <p:cNvPr id="89" name="Picture 2" descr="寝るハムスターのキャラクター">
            <a:extLst>
              <a:ext uri="{FF2B5EF4-FFF2-40B4-BE49-F238E27FC236}">
                <a16:creationId xmlns:a16="http://schemas.microsoft.com/office/drawing/2014/main" id="{523DC40C-9AC5-49A2-85D5-12B6FDB0B1F1}"/>
              </a:ext>
            </a:extLst>
          </p:cNvPr>
          <p:cNvPicPr>
            <a:picLocks noChangeAspect="1" noChangeArrowheads="1"/>
          </p:cNvPicPr>
          <p:nvPr/>
        </p:nvPicPr>
        <p:blipFill>
          <a:blip r:embed="rId21">
            <a:extLst>
              <a:ext uri="{28A0092B-C50C-407E-A947-70E740481C1C}">
                <a14:useLocalDpi xmlns:a14="http://schemas.microsoft.com/office/drawing/2010/main" val="0"/>
              </a:ext>
            </a:extLst>
          </a:blip>
          <a:srcRect/>
          <a:stretch>
            <a:fillRect/>
          </a:stretch>
        </p:blipFill>
        <p:spPr bwMode="auto">
          <a:xfrm>
            <a:off x="9142946" y="3231908"/>
            <a:ext cx="1755921" cy="1824334"/>
          </a:xfrm>
          <a:prstGeom prst="rect">
            <a:avLst/>
          </a:prstGeom>
          <a:noFill/>
          <a:extLst>
            <a:ext uri="{909E8E84-426E-40DD-AFC4-6F175D3DCCD1}">
              <a14:hiddenFill xmlns:a14="http://schemas.microsoft.com/office/drawing/2010/main">
                <a:solidFill>
                  <a:srgbClr val="FFFFFF"/>
                </a:solidFill>
              </a14:hiddenFill>
            </a:ext>
          </a:extLst>
        </p:spPr>
      </p:pic>
      <p:grpSp>
        <p:nvGrpSpPr>
          <p:cNvPr id="90" name="グループ化 89">
            <a:extLst>
              <a:ext uri="{FF2B5EF4-FFF2-40B4-BE49-F238E27FC236}">
                <a16:creationId xmlns:a16="http://schemas.microsoft.com/office/drawing/2014/main" id="{195689F4-D459-4C8D-8AC5-FE223CFB4A58}"/>
              </a:ext>
            </a:extLst>
          </p:cNvPr>
          <p:cNvGrpSpPr/>
          <p:nvPr/>
        </p:nvGrpSpPr>
        <p:grpSpPr>
          <a:xfrm>
            <a:off x="1709866" y="1464723"/>
            <a:ext cx="8773654" cy="755036"/>
            <a:chOff x="2279357" y="1464723"/>
            <a:chExt cx="8773654" cy="755036"/>
          </a:xfrm>
        </p:grpSpPr>
        <p:grpSp>
          <p:nvGrpSpPr>
            <p:cNvPr id="95" name="グループ化 94">
              <a:extLst>
                <a:ext uri="{FF2B5EF4-FFF2-40B4-BE49-F238E27FC236}">
                  <a16:creationId xmlns:a16="http://schemas.microsoft.com/office/drawing/2014/main" id="{2E61A0C5-9D1C-4019-9E81-1132F48D63F6}"/>
                </a:ext>
              </a:extLst>
            </p:cNvPr>
            <p:cNvGrpSpPr/>
            <p:nvPr/>
          </p:nvGrpSpPr>
          <p:grpSpPr>
            <a:xfrm>
              <a:off x="2279357" y="1464723"/>
              <a:ext cx="8773654" cy="755036"/>
              <a:chOff x="143124" y="1464723"/>
              <a:chExt cx="8773654" cy="755036"/>
            </a:xfrm>
          </p:grpSpPr>
          <p:grpSp>
            <p:nvGrpSpPr>
              <p:cNvPr id="98" name="大阪府の年平均・・・">
                <a:extLst>
                  <a:ext uri="{FF2B5EF4-FFF2-40B4-BE49-F238E27FC236}">
                    <a16:creationId xmlns:a16="http://schemas.microsoft.com/office/drawing/2014/main" id="{9E30DFF7-1E04-4109-B7C7-E2214C968C1B}"/>
                  </a:ext>
                </a:extLst>
              </p:cNvPr>
              <p:cNvGrpSpPr/>
              <p:nvPr/>
            </p:nvGrpSpPr>
            <p:grpSpPr>
              <a:xfrm>
                <a:off x="143124" y="1464723"/>
                <a:ext cx="8773654" cy="755036"/>
                <a:chOff x="171242" y="1361606"/>
                <a:chExt cx="8045021" cy="755036"/>
              </a:xfrm>
            </p:grpSpPr>
            <p:sp>
              <p:nvSpPr>
                <p:cNvPr id="100" name="先生の人数は・・・">
                  <a:extLst>
                    <a:ext uri="{FF2B5EF4-FFF2-40B4-BE49-F238E27FC236}">
                      <a16:creationId xmlns:a16="http://schemas.microsoft.com/office/drawing/2014/main" id="{658801A8-13C8-415F-A120-775B469B0343}"/>
                    </a:ext>
                  </a:extLst>
                </p:cNvPr>
                <p:cNvSpPr txBox="1"/>
                <p:nvPr/>
              </p:nvSpPr>
              <p:spPr>
                <a:xfrm>
                  <a:off x="171242" y="1531867"/>
                  <a:ext cx="8045021" cy="584775"/>
                </a:xfrm>
                <a:prstGeom prst="rect">
                  <a:avLst/>
                </a:prstGeom>
                <a:noFill/>
              </p:spPr>
              <p:txBody>
                <a:bodyPr wrap="square" rtlCol="0">
                  <a:spAutoFit/>
                </a:bodyPr>
                <a:lstStyle/>
                <a:p>
                  <a:pPr lvl="0" algn="dist"/>
                  <a:r>
                    <a:rPr kumimoji="1" lang="ja-JP" altLang="en-US" sz="3200" dirty="0">
                      <a:solidFill>
                        <a:schemeClr val="tx2">
                          <a:lumMod val="25000"/>
                        </a:schemeClr>
                      </a:solidFill>
                      <a:latin typeface="HGS創英角ﾎﾟｯﾌﾟ体" panose="040B0A00000000000000" pitchFamily="50" charset="-128"/>
                      <a:ea typeface="HGS創英角ﾎﾟｯﾌﾟ体" panose="040B0A00000000000000" pitchFamily="50" charset="-128"/>
                    </a:rPr>
                    <a:t>寝る時間の平均時刻は、</a:t>
                  </a:r>
                  <a:r>
                    <a:rPr kumimoji="1" lang="en-US" altLang="ja-JP" sz="3200" dirty="0">
                      <a:solidFill>
                        <a:schemeClr val="tx2">
                          <a:lumMod val="25000"/>
                        </a:schemeClr>
                      </a:solidFill>
                      <a:latin typeface="HGS創英角ﾎﾟｯﾌﾟ体" panose="040B0A00000000000000" pitchFamily="50" charset="-128"/>
                      <a:ea typeface="HGS創英角ﾎﾟｯﾌﾟ体" panose="040B0A00000000000000" pitchFamily="50" charset="-128"/>
                    </a:rPr>
                    <a:t>23</a:t>
                  </a:r>
                  <a:r>
                    <a:rPr kumimoji="1" lang="ja-JP" altLang="en-US" sz="3200" dirty="0">
                      <a:solidFill>
                        <a:schemeClr val="tx2">
                          <a:lumMod val="25000"/>
                        </a:schemeClr>
                      </a:solidFill>
                      <a:latin typeface="HGS創英角ﾎﾟｯﾌﾟ体" panose="040B0A00000000000000" pitchFamily="50" charset="-128"/>
                      <a:ea typeface="HGS創英角ﾎﾟｯﾌﾟ体" panose="040B0A00000000000000" pitchFamily="50" charset="-128"/>
                    </a:rPr>
                    <a:t>時</a:t>
                  </a:r>
                  <a:r>
                    <a:rPr kumimoji="1" lang="en-US" altLang="ja-JP" sz="3200" dirty="0">
                      <a:solidFill>
                        <a:schemeClr val="tx2">
                          <a:lumMod val="25000"/>
                        </a:schemeClr>
                      </a:solidFill>
                      <a:latin typeface="HGS創英角ﾎﾟｯﾌﾟ体" panose="040B0A00000000000000" pitchFamily="50" charset="-128"/>
                      <a:ea typeface="HGS創英角ﾎﾟｯﾌﾟ体" panose="040B0A00000000000000" pitchFamily="50" charset="-128"/>
                    </a:rPr>
                    <a:t>17</a:t>
                  </a:r>
                  <a:r>
                    <a:rPr kumimoji="1" lang="ja-JP" altLang="en-US" sz="3200" dirty="0">
                      <a:solidFill>
                        <a:schemeClr val="tx2">
                          <a:lumMod val="25000"/>
                        </a:schemeClr>
                      </a:solidFill>
                      <a:latin typeface="HGS創英角ﾎﾟｯﾌﾟ体" panose="040B0A00000000000000" pitchFamily="50" charset="-128"/>
                      <a:ea typeface="HGS創英角ﾎﾟｯﾌﾟ体" panose="040B0A00000000000000" pitchFamily="50" charset="-128"/>
                    </a:rPr>
                    <a:t>分です。</a:t>
                  </a:r>
                </a:p>
              </p:txBody>
            </p:sp>
            <p:sp>
              <p:nvSpPr>
                <p:cNvPr id="101" name="せんせい">
                  <a:extLst>
                    <a:ext uri="{FF2B5EF4-FFF2-40B4-BE49-F238E27FC236}">
                      <a16:creationId xmlns:a16="http://schemas.microsoft.com/office/drawing/2014/main" id="{5309A323-028B-478F-A968-6B54E436C403}"/>
                    </a:ext>
                  </a:extLst>
                </p:cNvPr>
                <p:cNvSpPr txBox="1"/>
                <p:nvPr/>
              </p:nvSpPr>
              <p:spPr>
                <a:xfrm>
                  <a:off x="1131450" y="1369114"/>
                  <a:ext cx="845689" cy="307777"/>
                </a:xfrm>
                <a:prstGeom prst="rect">
                  <a:avLst/>
                </a:prstGeom>
                <a:noFill/>
              </p:spPr>
              <p:txBody>
                <a:bodyPr wrap="square" rtlCol="0">
                  <a:spAutoFit/>
                </a:bodyPr>
                <a:lstStyle/>
                <a:p>
                  <a:pPr algn="dist"/>
                  <a:r>
                    <a:rPr kumimoji="1" lang="ja-JP" altLang="en-US" sz="1400" dirty="0">
                      <a:solidFill>
                        <a:schemeClr val="tx2">
                          <a:lumMod val="25000"/>
                        </a:schemeClr>
                      </a:solidFill>
                      <a:latin typeface="HGS創英角ﾎﾟｯﾌﾟ体" panose="040B0A00000000000000" pitchFamily="50" charset="-128"/>
                      <a:ea typeface="HGS創英角ﾎﾟｯﾌﾟ体" panose="040B0A00000000000000" pitchFamily="50" charset="-128"/>
                    </a:rPr>
                    <a:t>じかん</a:t>
                  </a:r>
                </a:p>
              </p:txBody>
            </p:sp>
            <p:sp>
              <p:nvSpPr>
                <p:cNvPr id="102" name="にん">
                  <a:extLst>
                    <a:ext uri="{FF2B5EF4-FFF2-40B4-BE49-F238E27FC236}">
                      <a16:creationId xmlns:a16="http://schemas.microsoft.com/office/drawing/2014/main" id="{1515B4DE-68AB-415E-A58A-CD29716EA45C}"/>
                    </a:ext>
                  </a:extLst>
                </p:cNvPr>
                <p:cNvSpPr txBox="1"/>
                <p:nvPr/>
              </p:nvSpPr>
              <p:spPr>
                <a:xfrm>
                  <a:off x="265008" y="1361606"/>
                  <a:ext cx="347853" cy="307777"/>
                </a:xfrm>
                <a:prstGeom prst="rect">
                  <a:avLst/>
                </a:prstGeom>
                <a:noFill/>
              </p:spPr>
              <p:txBody>
                <a:bodyPr wrap="square" rtlCol="0">
                  <a:spAutoFit/>
                </a:bodyPr>
                <a:lstStyle/>
                <a:p>
                  <a:pPr algn="dist"/>
                  <a:r>
                    <a:rPr kumimoji="1" lang="ja-JP" altLang="en-US" sz="1400" dirty="0">
                      <a:solidFill>
                        <a:schemeClr val="tx2">
                          <a:lumMod val="25000"/>
                        </a:schemeClr>
                      </a:solidFill>
                      <a:latin typeface="HGS創英角ﾎﾟｯﾌﾟ体" panose="040B0A00000000000000" pitchFamily="50" charset="-128"/>
                      <a:ea typeface="HGS創英角ﾎﾟｯﾌﾟ体" panose="040B0A00000000000000" pitchFamily="50" charset="-128"/>
                    </a:rPr>
                    <a:t>ね</a:t>
                  </a:r>
                </a:p>
              </p:txBody>
            </p:sp>
          </p:grpSp>
          <p:sp>
            <p:nvSpPr>
              <p:cNvPr id="99" name="せんせい">
                <a:extLst>
                  <a:ext uri="{FF2B5EF4-FFF2-40B4-BE49-F238E27FC236}">
                    <a16:creationId xmlns:a16="http://schemas.microsoft.com/office/drawing/2014/main" id="{BE1131ED-9A6E-4FAA-BE4F-AAA122784469}"/>
                  </a:ext>
                </a:extLst>
              </p:cNvPr>
              <p:cNvSpPr txBox="1"/>
              <p:nvPr/>
            </p:nvSpPr>
            <p:spPr>
              <a:xfrm>
                <a:off x="2491914" y="1464723"/>
                <a:ext cx="1957136" cy="307777"/>
              </a:xfrm>
              <a:prstGeom prst="rect">
                <a:avLst/>
              </a:prstGeom>
              <a:noFill/>
            </p:spPr>
            <p:txBody>
              <a:bodyPr wrap="square" rtlCol="0">
                <a:spAutoFit/>
              </a:bodyPr>
              <a:lstStyle/>
              <a:p>
                <a:pPr algn="dist"/>
                <a:r>
                  <a:rPr kumimoji="1" lang="ja-JP" altLang="en-US" sz="1400" dirty="0">
                    <a:solidFill>
                      <a:schemeClr val="tx2">
                        <a:lumMod val="25000"/>
                      </a:schemeClr>
                    </a:solidFill>
                    <a:latin typeface="HGS創英角ﾎﾟｯﾌﾟ体" panose="040B0A00000000000000" pitchFamily="50" charset="-128"/>
                    <a:ea typeface="HGS創英角ﾎﾟｯﾌﾟ体" panose="040B0A00000000000000" pitchFamily="50" charset="-128"/>
                  </a:rPr>
                  <a:t>へいきん　じ　こく</a:t>
                </a:r>
              </a:p>
            </p:txBody>
          </p:sp>
        </p:grpSp>
        <p:sp>
          <p:nvSpPr>
            <p:cNvPr id="96" name="せんせい">
              <a:extLst>
                <a:ext uri="{FF2B5EF4-FFF2-40B4-BE49-F238E27FC236}">
                  <a16:creationId xmlns:a16="http://schemas.microsoft.com/office/drawing/2014/main" id="{741DBDE3-05DF-430A-883C-DB1B2AE14950}"/>
                </a:ext>
              </a:extLst>
            </p:cNvPr>
            <p:cNvSpPr txBox="1"/>
            <p:nvPr/>
          </p:nvSpPr>
          <p:spPr>
            <a:xfrm>
              <a:off x="7943189" y="1472231"/>
              <a:ext cx="691078" cy="307777"/>
            </a:xfrm>
            <a:prstGeom prst="rect">
              <a:avLst/>
            </a:prstGeom>
            <a:noFill/>
          </p:spPr>
          <p:txBody>
            <a:bodyPr wrap="square" rtlCol="0">
              <a:spAutoFit/>
            </a:bodyPr>
            <a:lstStyle/>
            <a:p>
              <a:pPr algn="dist"/>
              <a:r>
                <a:rPr kumimoji="1" lang="ja-JP" altLang="en-US" sz="1400" dirty="0">
                  <a:solidFill>
                    <a:schemeClr val="tx2">
                      <a:lumMod val="25000"/>
                    </a:schemeClr>
                  </a:solidFill>
                  <a:latin typeface="HGS創英角ﾎﾟｯﾌﾟ体" panose="040B0A00000000000000" pitchFamily="50" charset="-128"/>
                  <a:ea typeface="HGS創英角ﾎﾟｯﾌﾟ体" panose="040B0A00000000000000" pitchFamily="50" charset="-128"/>
                </a:rPr>
                <a:t>じ</a:t>
              </a:r>
            </a:p>
          </p:txBody>
        </p:sp>
        <p:sp>
          <p:nvSpPr>
            <p:cNvPr id="97" name="せんせい">
              <a:extLst>
                <a:ext uri="{FF2B5EF4-FFF2-40B4-BE49-F238E27FC236}">
                  <a16:creationId xmlns:a16="http://schemas.microsoft.com/office/drawing/2014/main" id="{7F492F59-B614-453B-A9D0-085FB998F1D5}"/>
                </a:ext>
              </a:extLst>
            </p:cNvPr>
            <p:cNvSpPr txBox="1"/>
            <p:nvPr/>
          </p:nvSpPr>
          <p:spPr>
            <a:xfrm>
              <a:off x="9067844" y="1472230"/>
              <a:ext cx="609600" cy="307777"/>
            </a:xfrm>
            <a:prstGeom prst="rect">
              <a:avLst/>
            </a:prstGeom>
            <a:noFill/>
          </p:spPr>
          <p:txBody>
            <a:bodyPr wrap="square" rtlCol="0">
              <a:spAutoFit/>
            </a:bodyPr>
            <a:lstStyle/>
            <a:p>
              <a:pPr algn="dist"/>
              <a:r>
                <a:rPr kumimoji="1" lang="ja-JP" altLang="en-US" sz="1400" dirty="0">
                  <a:solidFill>
                    <a:schemeClr val="tx2">
                      <a:lumMod val="25000"/>
                    </a:schemeClr>
                  </a:solidFill>
                  <a:latin typeface="HGS創英角ﾎﾟｯﾌﾟ体" panose="040B0A00000000000000" pitchFamily="50" charset="-128"/>
                  <a:ea typeface="HGS創英角ﾎﾟｯﾌﾟ体" panose="040B0A00000000000000" pitchFamily="50" charset="-128"/>
                </a:rPr>
                <a:t>ふん</a:t>
              </a:r>
            </a:p>
          </p:txBody>
        </p:sp>
      </p:grpSp>
      <p:graphicFrame>
        <p:nvGraphicFramePr>
          <p:cNvPr id="103" name="表 8">
            <a:extLst>
              <a:ext uri="{FF2B5EF4-FFF2-40B4-BE49-F238E27FC236}">
                <a16:creationId xmlns:a16="http://schemas.microsoft.com/office/drawing/2014/main" id="{C4D9A16B-E183-43AE-A2C3-01BB5C1562BB}"/>
              </a:ext>
            </a:extLst>
          </p:cNvPr>
          <p:cNvGraphicFramePr>
            <a:graphicFrameLocks noGrp="1"/>
          </p:cNvGraphicFramePr>
          <p:nvPr/>
        </p:nvGraphicFramePr>
        <p:xfrm>
          <a:off x="4125657" y="3025076"/>
          <a:ext cx="3940681" cy="3680460"/>
        </p:xfrm>
        <a:graphic>
          <a:graphicData uri="http://schemas.openxmlformats.org/drawingml/2006/table">
            <a:tbl>
              <a:tblPr firstRow="1" bandRow="1">
                <a:tableStyleId>{C4B1156A-380E-4F78-BDF5-A606A8083BF9}</a:tableStyleId>
              </a:tblPr>
              <a:tblGrid>
                <a:gridCol w="767711">
                  <a:extLst>
                    <a:ext uri="{9D8B030D-6E8A-4147-A177-3AD203B41FA5}">
                      <a16:colId xmlns:a16="http://schemas.microsoft.com/office/drawing/2014/main" val="2512700367"/>
                    </a:ext>
                  </a:extLst>
                </a:gridCol>
                <a:gridCol w="1762653">
                  <a:extLst>
                    <a:ext uri="{9D8B030D-6E8A-4147-A177-3AD203B41FA5}">
                      <a16:colId xmlns:a16="http://schemas.microsoft.com/office/drawing/2014/main" val="727876882"/>
                    </a:ext>
                  </a:extLst>
                </a:gridCol>
                <a:gridCol w="1410317">
                  <a:extLst>
                    <a:ext uri="{9D8B030D-6E8A-4147-A177-3AD203B41FA5}">
                      <a16:colId xmlns:a16="http://schemas.microsoft.com/office/drawing/2014/main" val="6839369"/>
                    </a:ext>
                  </a:extLst>
                </a:gridCol>
              </a:tblGrid>
              <a:tr h="370840">
                <a:tc>
                  <a:txBody>
                    <a:bodyPr/>
                    <a:lstStyle/>
                    <a:p>
                      <a:pPr algn="ctr"/>
                      <a:r>
                        <a:rPr kumimoji="1" lang="ja-JP" altLang="en-US" sz="1050" b="0" dirty="0">
                          <a:latin typeface="BIZ UDPゴシック" panose="020B0400000000000000" pitchFamily="50" charset="-128"/>
                          <a:ea typeface="BIZ UDPゴシック" panose="020B0400000000000000" pitchFamily="50" charset="-128"/>
                        </a:rPr>
                        <a:t>じゅんい</a:t>
                      </a:r>
                      <a:endParaRPr kumimoji="1" lang="en-US" altLang="ja-JP" sz="1050" b="0" dirty="0">
                        <a:latin typeface="BIZ UDPゴシック" panose="020B0400000000000000" pitchFamily="50" charset="-128"/>
                        <a:ea typeface="BIZ UDPゴシック" panose="020B0400000000000000" pitchFamily="50" charset="-128"/>
                      </a:endParaRPr>
                    </a:p>
                    <a:p>
                      <a:pPr algn="ctr"/>
                      <a:r>
                        <a:rPr kumimoji="1" lang="ja-JP" altLang="en-US" b="0" dirty="0">
                          <a:latin typeface="BIZ UDPゴシック" panose="020B0400000000000000" pitchFamily="50" charset="-128"/>
                          <a:ea typeface="BIZ UDPゴシック" panose="020B0400000000000000" pitchFamily="50" charset="-128"/>
                        </a:rPr>
                        <a:t>順位</a:t>
                      </a:r>
                    </a:p>
                  </a:txBody>
                  <a:tcPr/>
                </a:tc>
                <a:tc>
                  <a:txBody>
                    <a:bodyPr/>
                    <a:lstStyle/>
                    <a:p>
                      <a:pPr algn="ctr"/>
                      <a:r>
                        <a:rPr kumimoji="1" lang="ja-JP" altLang="en-US" sz="1050" b="0" dirty="0">
                          <a:latin typeface="BIZ UDPゴシック" panose="020B0400000000000000" pitchFamily="50" charset="-128"/>
                          <a:ea typeface="BIZ UDPゴシック" panose="020B0400000000000000" pitchFamily="50" charset="-128"/>
                        </a:rPr>
                        <a:t>とどうふけんめい</a:t>
                      </a:r>
                      <a:endParaRPr kumimoji="1" lang="en-US" altLang="ja-JP" sz="1050" b="0" dirty="0">
                        <a:latin typeface="BIZ UDPゴシック" panose="020B0400000000000000" pitchFamily="50" charset="-128"/>
                        <a:ea typeface="BIZ UDPゴシック" panose="020B0400000000000000" pitchFamily="50" charset="-128"/>
                      </a:endParaRPr>
                    </a:p>
                    <a:p>
                      <a:pPr algn="ctr"/>
                      <a:r>
                        <a:rPr kumimoji="1" lang="ja-JP" altLang="en-US" b="0" dirty="0">
                          <a:latin typeface="BIZ UDPゴシック" panose="020B0400000000000000" pitchFamily="50" charset="-128"/>
                          <a:ea typeface="BIZ UDPゴシック" panose="020B0400000000000000" pitchFamily="50" charset="-128"/>
                        </a:rPr>
                        <a:t>都道府県名</a:t>
                      </a:r>
                    </a:p>
                  </a:txBody>
                  <a:tcPr/>
                </a:tc>
                <a:tc>
                  <a:txBody>
                    <a:bodyPr/>
                    <a:lstStyle/>
                    <a:p>
                      <a:pPr algn="ctr"/>
                      <a:r>
                        <a:rPr kumimoji="1" lang="ja-JP" altLang="en-US" sz="1050" b="0" dirty="0">
                          <a:latin typeface="BIZ UDPゴシック" panose="020B0400000000000000" pitchFamily="50" charset="-128"/>
                          <a:ea typeface="BIZ UDPゴシック" panose="020B0400000000000000" pitchFamily="50" charset="-128"/>
                        </a:rPr>
                        <a:t>へいきんじこく</a:t>
                      </a:r>
                      <a:endParaRPr kumimoji="1" lang="en-US" altLang="ja-JP" sz="1050" b="0" dirty="0">
                        <a:latin typeface="BIZ UDPゴシック" panose="020B0400000000000000" pitchFamily="50" charset="-128"/>
                        <a:ea typeface="BIZ UDPゴシック" panose="020B0400000000000000" pitchFamily="50" charset="-128"/>
                      </a:endParaRPr>
                    </a:p>
                    <a:p>
                      <a:pPr algn="ctr"/>
                      <a:r>
                        <a:rPr kumimoji="1" lang="ja-JP" altLang="en-US" b="0" dirty="0">
                          <a:latin typeface="BIZ UDPゴシック" panose="020B0400000000000000" pitchFamily="50" charset="-128"/>
                          <a:ea typeface="BIZ UDPゴシック" panose="020B0400000000000000" pitchFamily="50" charset="-128"/>
                        </a:rPr>
                        <a:t>平均時刻</a:t>
                      </a:r>
                    </a:p>
                  </a:txBody>
                  <a:tcPr/>
                </a:tc>
                <a:extLst>
                  <a:ext uri="{0D108BD9-81ED-4DB2-BD59-A6C34878D82A}">
                    <a16:rowId xmlns:a16="http://schemas.microsoft.com/office/drawing/2014/main" val="3460677837"/>
                  </a:ext>
                </a:extLst>
              </a:tr>
              <a:tr h="370840">
                <a:tc>
                  <a:txBody>
                    <a:bodyPr/>
                    <a:lstStyle/>
                    <a:p>
                      <a:pPr algn="ctr">
                        <a:lnSpc>
                          <a:spcPct val="150000"/>
                        </a:lnSpc>
                      </a:pPr>
                      <a:endParaRPr kumimoji="1" lang="ja-JP" altLang="en-US" b="0" dirty="0">
                        <a:latin typeface="BIZ UDPゴシック" panose="020B0400000000000000" pitchFamily="50" charset="-128"/>
                        <a:ea typeface="BIZ UDPゴシック" panose="020B0400000000000000" pitchFamily="50" charset="-128"/>
                      </a:endParaRPr>
                    </a:p>
                  </a:txBody>
                  <a:tcPr/>
                </a:tc>
                <a:tc>
                  <a:txBody>
                    <a:bodyPr/>
                    <a:lstStyle/>
                    <a:p>
                      <a:pPr algn="ctr"/>
                      <a:r>
                        <a:rPr kumimoji="1" lang="ja-JP" altLang="en-US" sz="1050" b="0" dirty="0">
                          <a:latin typeface="BIZ UDPゴシック" panose="020B0400000000000000" pitchFamily="50" charset="-128"/>
                          <a:ea typeface="BIZ UDPゴシック" panose="020B0400000000000000" pitchFamily="50" charset="-128"/>
                        </a:rPr>
                        <a:t>ぜんこくへいきん</a:t>
                      </a:r>
                      <a:endParaRPr kumimoji="1" lang="en-US" altLang="ja-JP" sz="1050" b="0" dirty="0">
                        <a:latin typeface="BIZ UDPゴシック" panose="020B0400000000000000" pitchFamily="50" charset="-128"/>
                        <a:ea typeface="BIZ UDPゴシック" panose="020B0400000000000000" pitchFamily="50" charset="-128"/>
                      </a:endParaRPr>
                    </a:p>
                    <a:p>
                      <a:pPr algn="ctr"/>
                      <a:r>
                        <a:rPr kumimoji="1" lang="ja-JP" altLang="en-US" b="0" dirty="0">
                          <a:latin typeface="BIZ UDPゴシック" panose="020B0400000000000000" pitchFamily="50" charset="-128"/>
                          <a:ea typeface="BIZ UDPゴシック" panose="020B0400000000000000" pitchFamily="50" charset="-128"/>
                        </a:rPr>
                        <a:t>全国平均</a:t>
                      </a:r>
                    </a:p>
                  </a:txBody>
                  <a:tcPr/>
                </a:tc>
                <a:tc>
                  <a:txBody>
                    <a:bodyPr/>
                    <a:lstStyle/>
                    <a:p>
                      <a:pPr algn="ctr">
                        <a:lnSpc>
                          <a:spcPct val="150000"/>
                        </a:lnSpc>
                      </a:pPr>
                      <a:r>
                        <a:rPr kumimoji="1" lang="en-US" altLang="ja-JP" b="0" dirty="0">
                          <a:latin typeface="BIZ UDPゴシック" panose="020B0400000000000000" pitchFamily="50" charset="-128"/>
                          <a:ea typeface="BIZ UDPゴシック" panose="020B0400000000000000" pitchFamily="50" charset="-128"/>
                        </a:rPr>
                        <a:t>23</a:t>
                      </a:r>
                      <a:r>
                        <a:rPr kumimoji="1" lang="ja-JP" altLang="en-US" b="0" dirty="0">
                          <a:latin typeface="BIZ UDPゴシック" panose="020B0400000000000000" pitchFamily="50" charset="-128"/>
                          <a:ea typeface="BIZ UDPゴシック" panose="020B0400000000000000" pitchFamily="50" charset="-128"/>
                        </a:rPr>
                        <a:t>：</a:t>
                      </a:r>
                      <a:r>
                        <a:rPr kumimoji="1" lang="en-US" altLang="ja-JP" b="0" dirty="0">
                          <a:latin typeface="BIZ UDPゴシック" panose="020B0400000000000000" pitchFamily="50" charset="-128"/>
                          <a:ea typeface="BIZ UDPゴシック" panose="020B0400000000000000" pitchFamily="50" charset="-128"/>
                        </a:rPr>
                        <a:t>04</a:t>
                      </a:r>
                      <a:endParaRPr kumimoji="1" lang="ja-JP" altLang="en-US" b="0" dirty="0">
                        <a:latin typeface="BIZ UDPゴシック" panose="020B0400000000000000" pitchFamily="50" charset="-128"/>
                        <a:ea typeface="BIZ UDPゴシック" panose="020B0400000000000000" pitchFamily="50" charset="-128"/>
                      </a:endParaRPr>
                    </a:p>
                  </a:txBody>
                  <a:tcPr/>
                </a:tc>
                <a:extLst>
                  <a:ext uri="{0D108BD9-81ED-4DB2-BD59-A6C34878D82A}">
                    <a16:rowId xmlns:a16="http://schemas.microsoft.com/office/drawing/2014/main" val="475939867"/>
                  </a:ext>
                </a:extLst>
              </a:tr>
              <a:tr h="370840">
                <a:tc>
                  <a:txBody>
                    <a:bodyPr/>
                    <a:lstStyle/>
                    <a:p>
                      <a:pPr algn="ctr">
                        <a:lnSpc>
                          <a:spcPct val="150000"/>
                        </a:lnSpc>
                      </a:pPr>
                      <a:r>
                        <a:rPr kumimoji="1" lang="ja-JP" altLang="en-US" dirty="0">
                          <a:latin typeface="BIZ UDPゴシック" panose="020B0400000000000000" pitchFamily="50" charset="-128"/>
                          <a:ea typeface="BIZ UDPゴシック" panose="020B0400000000000000" pitchFamily="50" charset="-128"/>
                        </a:rPr>
                        <a:t>１</a:t>
                      </a:r>
                    </a:p>
                  </a:txBody>
                  <a:tcPr/>
                </a:tc>
                <a:tc>
                  <a:txBody>
                    <a:bodyPr/>
                    <a:lstStyle/>
                    <a:p>
                      <a:pPr algn="ctr"/>
                      <a:r>
                        <a:rPr kumimoji="1" lang="ja-JP" altLang="en-US" sz="1050" dirty="0">
                          <a:latin typeface="BIZ UDPゴシック" panose="020B0400000000000000" pitchFamily="50" charset="-128"/>
                          <a:ea typeface="BIZ UDPゴシック" panose="020B0400000000000000" pitchFamily="50" charset="-128"/>
                        </a:rPr>
                        <a:t>とうきょうと</a:t>
                      </a:r>
                      <a:endParaRPr kumimoji="1" lang="en-US" altLang="ja-JP" sz="1050" dirty="0">
                        <a:latin typeface="BIZ UDPゴシック" panose="020B0400000000000000" pitchFamily="50" charset="-128"/>
                        <a:ea typeface="BIZ UDPゴシック" panose="020B0400000000000000" pitchFamily="50" charset="-128"/>
                      </a:endParaRPr>
                    </a:p>
                    <a:p>
                      <a:pPr algn="ctr"/>
                      <a:r>
                        <a:rPr kumimoji="1" lang="ja-JP" altLang="en-US" dirty="0">
                          <a:latin typeface="BIZ UDPゴシック" panose="020B0400000000000000" pitchFamily="50" charset="-128"/>
                          <a:ea typeface="BIZ UDPゴシック" panose="020B0400000000000000" pitchFamily="50" charset="-128"/>
                        </a:rPr>
                        <a:t>東京都</a:t>
                      </a:r>
                    </a:p>
                  </a:txBody>
                  <a:tcPr/>
                </a:tc>
                <a:tc>
                  <a:txBody>
                    <a:bodyPr/>
                    <a:lstStyle/>
                    <a:p>
                      <a:pPr algn="ctr">
                        <a:lnSpc>
                          <a:spcPct val="150000"/>
                        </a:lnSpc>
                      </a:pPr>
                      <a:r>
                        <a:rPr kumimoji="1" lang="en-US" altLang="ja-JP" dirty="0">
                          <a:latin typeface="BIZ UDPゴシック" panose="020B0400000000000000" pitchFamily="50" charset="-128"/>
                          <a:ea typeface="BIZ UDPゴシック" panose="020B0400000000000000" pitchFamily="50" charset="-128"/>
                        </a:rPr>
                        <a:t>23</a:t>
                      </a:r>
                      <a:r>
                        <a:rPr kumimoji="1" lang="ja-JP" altLang="en-US" dirty="0">
                          <a:latin typeface="BIZ UDPゴシック" panose="020B0400000000000000" pitchFamily="50" charset="-128"/>
                          <a:ea typeface="BIZ UDPゴシック" panose="020B0400000000000000" pitchFamily="50" charset="-128"/>
                        </a:rPr>
                        <a:t>：</a:t>
                      </a:r>
                      <a:r>
                        <a:rPr kumimoji="1" lang="en-US" altLang="ja-JP" dirty="0">
                          <a:latin typeface="BIZ UDPゴシック" panose="020B0400000000000000" pitchFamily="50" charset="-128"/>
                          <a:ea typeface="BIZ UDPゴシック" panose="020B0400000000000000" pitchFamily="50" charset="-128"/>
                        </a:rPr>
                        <a:t>39</a:t>
                      </a:r>
                      <a:endParaRPr kumimoji="1" lang="ja-JP" altLang="en-US" dirty="0">
                        <a:latin typeface="BIZ UDPゴシック" panose="020B0400000000000000" pitchFamily="50" charset="-128"/>
                        <a:ea typeface="BIZ UDPゴシック" panose="020B0400000000000000" pitchFamily="50" charset="-128"/>
                      </a:endParaRPr>
                    </a:p>
                  </a:txBody>
                  <a:tcPr/>
                </a:tc>
                <a:extLst>
                  <a:ext uri="{0D108BD9-81ED-4DB2-BD59-A6C34878D82A}">
                    <a16:rowId xmlns:a16="http://schemas.microsoft.com/office/drawing/2014/main" val="1798104900"/>
                  </a:ext>
                </a:extLst>
              </a:tr>
              <a:tr h="370840">
                <a:tc>
                  <a:txBody>
                    <a:bodyPr/>
                    <a:lstStyle/>
                    <a:p>
                      <a:pPr algn="ctr">
                        <a:lnSpc>
                          <a:spcPct val="150000"/>
                        </a:lnSpc>
                      </a:pPr>
                      <a:r>
                        <a:rPr kumimoji="1" lang="ja-JP" altLang="en-US" sz="1800" b="1" dirty="0">
                          <a:highlight>
                            <a:srgbClr val="FFFF00"/>
                          </a:highlight>
                          <a:latin typeface="BIZ UDPゴシック" panose="020B0400000000000000" pitchFamily="50" charset="-128"/>
                          <a:ea typeface="BIZ UDPゴシック" panose="020B0400000000000000" pitchFamily="50" charset="-128"/>
                        </a:rPr>
                        <a:t>２</a:t>
                      </a:r>
                    </a:p>
                  </a:txBody>
                  <a:tcPr>
                    <a:solidFill>
                      <a:srgbClr val="FFFF00"/>
                    </a:solidFill>
                  </a:tcPr>
                </a:tc>
                <a:tc>
                  <a:txBody>
                    <a:bodyPr/>
                    <a:lstStyle/>
                    <a:p>
                      <a:pPr algn="ctr"/>
                      <a:r>
                        <a:rPr kumimoji="1" lang="ja-JP" altLang="en-US" sz="1050" b="1" dirty="0">
                          <a:highlight>
                            <a:srgbClr val="FFFF00"/>
                          </a:highlight>
                          <a:latin typeface="BIZ UDPゴシック" panose="020B0400000000000000" pitchFamily="50" charset="-128"/>
                          <a:ea typeface="BIZ UDPゴシック" panose="020B0400000000000000" pitchFamily="50" charset="-128"/>
                        </a:rPr>
                        <a:t>おおさかふ</a:t>
                      </a:r>
                      <a:endParaRPr kumimoji="1" lang="en-US" altLang="ja-JP" sz="1050" b="1" dirty="0">
                        <a:highlight>
                          <a:srgbClr val="FFFF00"/>
                        </a:highlight>
                        <a:latin typeface="BIZ UDPゴシック" panose="020B0400000000000000" pitchFamily="50" charset="-128"/>
                        <a:ea typeface="BIZ UDPゴシック" panose="020B0400000000000000" pitchFamily="50" charset="-128"/>
                      </a:endParaRPr>
                    </a:p>
                    <a:p>
                      <a:pPr algn="ctr"/>
                      <a:r>
                        <a:rPr kumimoji="1" lang="ja-JP" altLang="en-US" sz="1800" b="1" dirty="0">
                          <a:highlight>
                            <a:srgbClr val="FFFF00"/>
                          </a:highlight>
                          <a:latin typeface="BIZ UDPゴシック" panose="020B0400000000000000" pitchFamily="50" charset="-128"/>
                          <a:ea typeface="BIZ UDPゴシック" panose="020B0400000000000000" pitchFamily="50" charset="-128"/>
                        </a:rPr>
                        <a:t>大阪府</a:t>
                      </a:r>
                    </a:p>
                  </a:txBody>
                  <a:tcPr>
                    <a:solidFill>
                      <a:srgbClr val="FFFF00"/>
                    </a:solidFill>
                  </a:tcPr>
                </a:tc>
                <a:tc>
                  <a:txBody>
                    <a:bodyPr/>
                    <a:lstStyle/>
                    <a:p>
                      <a:pPr algn="ctr">
                        <a:lnSpc>
                          <a:spcPct val="150000"/>
                        </a:lnSpc>
                      </a:pPr>
                      <a:r>
                        <a:rPr kumimoji="1" lang="en-US" altLang="ja-JP" b="1" dirty="0">
                          <a:highlight>
                            <a:srgbClr val="FFFF00"/>
                          </a:highlight>
                          <a:latin typeface="BIZ UDPゴシック" panose="020B0400000000000000" pitchFamily="50" charset="-128"/>
                          <a:ea typeface="BIZ UDPゴシック" panose="020B0400000000000000" pitchFamily="50" charset="-128"/>
                        </a:rPr>
                        <a:t>23</a:t>
                      </a:r>
                      <a:r>
                        <a:rPr kumimoji="1" lang="ja-JP" altLang="en-US" b="1" dirty="0">
                          <a:highlight>
                            <a:srgbClr val="FFFF00"/>
                          </a:highlight>
                          <a:latin typeface="BIZ UDPゴシック" panose="020B0400000000000000" pitchFamily="50" charset="-128"/>
                          <a:ea typeface="BIZ UDPゴシック" panose="020B0400000000000000" pitchFamily="50" charset="-128"/>
                        </a:rPr>
                        <a:t>：</a:t>
                      </a:r>
                      <a:r>
                        <a:rPr kumimoji="1" lang="en-US" altLang="ja-JP" b="1" dirty="0">
                          <a:highlight>
                            <a:srgbClr val="FFFF00"/>
                          </a:highlight>
                          <a:latin typeface="BIZ UDPゴシック" panose="020B0400000000000000" pitchFamily="50" charset="-128"/>
                          <a:ea typeface="BIZ UDPゴシック" panose="020B0400000000000000" pitchFamily="50" charset="-128"/>
                        </a:rPr>
                        <a:t>17</a:t>
                      </a:r>
                      <a:endParaRPr kumimoji="1" lang="ja-JP" altLang="en-US" b="1" dirty="0">
                        <a:highlight>
                          <a:srgbClr val="FFFF00"/>
                        </a:highlight>
                        <a:latin typeface="BIZ UDPゴシック" panose="020B0400000000000000" pitchFamily="50" charset="-128"/>
                        <a:ea typeface="BIZ UDPゴシック" panose="020B0400000000000000" pitchFamily="50" charset="-128"/>
                      </a:endParaRPr>
                    </a:p>
                  </a:txBody>
                  <a:tcPr>
                    <a:solidFill>
                      <a:srgbClr val="FFFF00"/>
                    </a:solidFill>
                  </a:tcPr>
                </a:tc>
                <a:extLst>
                  <a:ext uri="{0D108BD9-81ED-4DB2-BD59-A6C34878D82A}">
                    <a16:rowId xmlns:a16="http://schemas.microsoft.com/office/drawing/2014/main" val="1256099509"/>
                  </a:ext>
                </a:extLst>
              </a:tr>
              <a:tr h="370840">
                <a:tc>
                  <a:txBody>
                    <a:bodyPr/>
                    <a:lstStyle/>
                    <a:p>
                      <a:pPr algn="ctr">
                        <a:lnSpc>
                          <a:spcPct val="150000"/>
                        </a:lnSpc>
                      </a:pPr>
                      <a:r>
                        <a:rPr kumimoji="1" lang="ja-JP" altLang="en-US" dirty="0">
                          <a:latin typeface="BIZ UDPゴシック" panose="020B0400000000000000" pitchFamily="50" charset="-128"/>
                          <a:ea typeface="BIZ UDPゴシック" panose="020B0400000000000000" pitchFamily="50" charset="-128"/>
                        </a:rPr>
                        <a:t>３</a:t>
                      </a:r>
                    </a:p>
                  </a:txBody>
                  <a:tcPr/>
                </a:tc>
                <a:tc>
                  <a:txBody>
                    <a:bodyPr/>
                    <a:lstStyle/>
                    <a:p>
                      <a:pPr algn="ctr"/>
                      <a:r>
                        <a:rPr kumimoji="1" lang="ja-JP" altLang="en-US" sz="1050" dirty="0">
                          <a:latin typeface="BIZ UDPゴシック" panose="020B0400000000000000" pitchFamily="50" charset="-128"/>
                          <a:ea typeface="BIZ UDPゴシック" panose="020B0400000000000000" pitchFamily="50" charset="-128"/>
                        </a:rPr>
                        <a:t>かながわけん</a:t>
                      </a:r>
                      <a:endParaRPr kumimoji="1" lang="en-US" altLang="ja-JP" sz="1050" dirty="0">
                        <a:latin typeface="BIZ UDPゴシック" panose="020B0400000000000000" pitchFamily="50" charset="-128"/>
                        <a:ea typeface="BIZ UDPゴシック" panose="020B0400000000000000" pitchFamily="50" charset="-128"/>
                      </a:endParaRPr>
                    </a:p>
                    <a:p>
                      <a:pPr algn="ctr"/>
                      <a:r>
                        <a:rPr kumimoji="1" lang="ja-JP" altLang="en-US" dirty="0">
                          <a:latin typeface="BIZ UDPゴシック" panose="020B0400000000000000" pitchFamily="50" charset="-128"/>
                          <a:ea typeface="BIZ UDPゴシック" panose="020B0400000000000000" pitchFamily="50" charset="-128"/>
                        </a:rPr>
                        <a:t>神奈川県</a:t>
                      </a:r>
                    </a:p>
                  </a:txBody>
                  <a:tcPr/>
                </a:tc>
                <a:tc>
                  <a:txBody>
                    <a:bodyPr/>
                    <a:lstStyle/>
                    <a:p>
                      <a:pPr algn="ctr">
                        <a:lnSpc>
                          <a:spcPct val="150000"/>
                        </a:lnSpc>
                      </a:pPr>
                      <a:r>
                        <a:rPr kumimoji="1" lang="en-US" altLang="ja-JP" dirty="0">
                          <a:latin typeface="BIZ UDPゴシック" panose="020B0400000000000000" pitchFamily="50" charset="-128"/>
                          <a:ea typeface="BIZ UDPゴシック" panose="020B0400000000000000" pitchFamily="50" charset="-128"/>
                        </a:rPr>
                        <a:t>23</a:t>
                      </a:r>
                      <a:r>
                        <a:rPr kumimoji="1" lang="ja-JP" altLang="en-US" dirty="0">
                          <a:latin typeface="BIZ UDPゴシック" panose="020B0400000000000000" pitchFamily="50" charset="-128"/>
                          <a:ea typeface="BIZ UDPゴシック" panose="020B0400000000000000" pitchFamily="50" charset="-128"/>
                        </a:rPr>
                        <a:t>：</a:t>
                      </a:r>
                      <a:r>
                        <a:rPr kumimoji="1" lang="en-US" altLang="ja-JP" dirty="0">
                          <a:latin typeface="BIZ UDPゴシック" panose="020B0400000000000000" pitchFamily="50" charset="-128"/>
                          <a:ea typeface="BIZ UDPゴシック" panose="020B0400000000000000" pitchFamily="50" charset="-128"/>
                        </a:rPr>
                        <a:t>14</a:t>
                      </a:r>
                      <a:endParaRPr kumimoji="1" lang="ja-JP" altLang="en-US" dirty="0">
                        <a:latin typeface="BIZ UDPゴシック" panose="020B0400000000000000" pitchFamily="50" charset="-128"/>
                        <a:ea typeface="BIZ UDPゴシック" panose="020B0400000000000000" pitchFamily="50" charset="-128"/>
                      </a:endParaRPr>
                    </a:p>
                  </a:txBody>
                  <a:tcPr/>
                </a:tc>
                <a:extLst>
                  <a:ext uri="{0D108BD9-81ED-4DB2-BD59-A6C34878D82A}">
                    <a16:rowId xmlns:a16="http://schemas.microsoft.com/office/drawing/2014/main" val="1870190815"/>
                  </a:ext>
                </a:extLst>
              </a:tr>
              <a:tr h="370840">
                <a:tc>
                  <a:txBody>
                    <a:bodyPr/>
                    <a:lstStyle/>
                    <a:p>
                      <a:pPr algn="ctr">
                        <a:lnSpc>
                          <a:spcPct val="150000"/>
                        </a:lnSpc>
                      </a:pPr>
                      <a:r>
                        <a:rPr kumimoji="1" lang="ja-JP" altLang="en-US" dirty="0">
                          <a:latin typeface="BIZ UDPゴシック" panose="020B0400000000000000" pitchFamily="50" charset="-128"/>
                          <a:ea typeface="BIZ UDPゴシック" panose="020B0400000000000000" pitchFamily="50" charset="-128"/>
                        </a:rPr>
                        <a:t>４</a:t>
                      </a:r>
                    </a:p>
                  </a:txBody>
                  <a:tcPr/>
                </a:tc>
                <a:tc>
                  <a:txBody>
                    <a:bodyPr/>
                    <a:lstStyle/>
                    <a:p>
                      <a:pPr algn="ctr"/>
                      <a:r>
                        <a:rPr kumimoji="1" lang="ja-JP" altLang="en-US" sz="1050" dirty="0">
                          <a:latin typeface="BIZ UDPゴシック" panose="020B0400000000000000" pitchFamily="50" charset="-128"/>
                          <a:ea typeface="BIZ UDPゴシック" panose="020B0400000000000000" pitchFamily="50" charset="-128"/>
                        </a:rPr>
                        <a:t>きょうとふ</a:t>
                      </a:r>
                      <a:endParaRPr kumimoji="1" lang="en-US" altLang="ja-JP" sz="1050" dirty="0">
                        <a:latin typeface="BIZ UDPゴシック" panose="020B0400000000000000" pitchFamily="50" charset="-128"/>
                        <a:ea typeface="BIZ UDPゴシック" panose="020B0400000000000000" pitchFamily="50" charset="-128"/>
                      </a:endParaRPr>
                    </a:p>
                    <a:p>
                      <a:pPr algn="ctr"/>
                      <a:r>
                        <a:rPr kumimoji="1" lang="ja-JP" altLang="en-US" dirty="0">
                          <a:latin typeface="BIZ UDPゴシック" panose="020B0400000000000000" pitchFamily="50" charset="-128"/>
                          <a:ea typeface="BIZ UDPゴシック" panose="020B0400000000000000" pitchFamily="50" charset="-128"/>
                        </a:rPr>
                        <a:t>京都府</a:t>
                      </a:r>
                    </a:p>
                  </a:txBody>
                  <a:tcPr/>
                </a:tc>
                <a:tc>
                  <a:txBody>
                    <a:bodyPr/>
                    <a:lstStyle/>
                    <a:p>
                      <a:pPr algn="ctr">
                        <a:lnSpc>
                          <a:spcPct val="150000"/>
                        </a:lnSpc>
                      </a:pPr>
                      <a:r>
                        <a:rPr kumimoji="1" lang="en-US" altLang="ja-JP" dirty="0">
                          <a:latin typeface="BIZ UDPゴシック" panose="020B0400000000000000" pitchFamily="50" charset="-128"/>
                          <a:ea typeface="BIZ UDPゴシック" panose="020B0400000000000000" pitchFamily="50" charset="-128"/>
                        </a:rPr>
                        <a:t>23</a:t>
                      </a:r>
                      <a:r>
                        <a:rPr kumimoji="1" lang="ja-JP" altLang="en-US" dirty="0">
                          <a:latin typeface="BIZ UDPゴシック" panose="020B0400000000000000" pitchFamily="50" charset="-128"/>
                          <a:ea typeface="BIZ UDPゴシック" panose="020B0400000000000000" pitchFamily="50" charset="-128"/>
                        </a:rPr>
                        <a:t>：</a:t>
                      </a:r>
                      <a:r>
                        <a:rPr kumimoji="1" lang="en-US" altLang="ja-JP" dirty="0">
                          <a:latin typeface="BIZ UDPゴシック" panose="020B0400000000000000" pitchFamily="50" charset="-128"/>
                          <a:ea typeface="BIZ UDPゴシック" panose="020B0400000000000000" pitchFamily="50" charset="-128"/>
                        </a:rPr>
                        <a:t>11</a:t>
                      </a:r>
                      <a:endParaRPr kumimoji="1" lang="ja-JP" altLang="en-US" dirty="0">
                        <a:latin typeface="BIZ UDPゴシック" panose="020B0400000000000000" pitchFamily="50" charset="-128"/>
                        <a:ea typeface="BIZ UDPゴシック" panose="020B0400000000000000" pitchFamily="50" charset="-128"/>
                      </a:endParaRPr>
                    </a:p>
                  </a:txBody>
                  <a:tcPr/>
                </a:tc>
                <a:extLst>
                  <a:ext uri="{0D108BD9-81ED-4DB2-BD59-A6C34878D82A}">
                    <a16:rowId xmlns:a16="http://schemas.microsoft.com/office/drawing/2014/main" val="4117815548"/>
                  </a:ext>
                </a:extLst>
              </a:tr>
              <a:tr h="370840">
                <a:tc>
                  <a:txBody>
                    <a:bodyPr/>
                    <a:lstStyle/>
                    <a:p>
                      <a:pPr algn="ctr">
                        <a:lnSpc>
                          <a:spcPct val="150000"/>
                        </a:lnSpc>
                      </a:pPr>
                      <a:r>
                        <a:rPr kumimoji="1" lang="ja-JP" altLang="en-US" dirty="0">
                          <a:latin typeface="BIZ UDPゴシック" panose="020B0400000000000000" pitchFamily="50" charset="-128"/>
                          <a:ea typeface="BIZ UDPゴシック" panose="020B0400000000000000" pitchFamily="50" charset="-128"/>
                        </a:rPr>
                        <a:t>５</a:t>
                      </a:r>
                    </a:p>
                  </a:txBody>
                  <a:tcPr/>
                </a:tc>
                <a:tc>
                  <a:txBody>
                    <a:bodyPr/>
                    <a:lstStyle/>
                    <a:p>
                      <a:pPr algn="ctr"/>
                      <a:r>
                        <a:rPr kumimoji="1" lang="ja-JP" altLang="en-US" sz="1050" dirty="0">
                          <a:latin typeface="BIZ UDPゴシック" panose="020B0400000000000000" pitchFamily="50" charset="-128"/>
                          <a:ea typeface="BIZ UDPゴシック" panose="020B0400000000000000" pitchFamily="50" charset="-128"/>
                        </a:rPr>
                        <a:t>ふくおかけん</a:t>
                      </a:r>
                      <a:endParaRPr kumimoji="1" lang="en-US" altLang="ja-JP" sz="1050" dirty="0">
                        <a:latin typeface="BIZ UDPゴシック" panose="020B0400000000000000" pitchFamily="50" charset="-128"/>
                        <a:ea typeface="BIZ UDPゴシック" panose="020B0400000000000000" pitchFamily="50" charset="-128"/>
                      </a:endParaRPr>
                    </a:p>
                    <a:p>
                      <a:pPr algn="ctr"/>
                      <a:r>
                        <a:rPr kumimoji="1" lang="ja-JP" altLang="en-US" dirty="0">
                          <a:latin typeface="BIZ UDPゴシック" panose="020B0400000000000000" pitchFamily="50" charset="-128"/>
                          <a:ea typeface="BIZ UDPゴシック" panose="020B0400000000000000" pitchFamily="50" charset="-128"/>
                        </a:rPr>
                        <a:t>福岡県</a:t>
                      </a:r>
                    </a:p>
                  </a:txBody>
                  <a:tcPr/>
                </a:tc>
                <a:tc>
                  <a:txBody>
                    <a:bodyPr/>
                    <a:lstStyle/>
                    <a:p>
                      <a:pPr algn="ctr">
                        <a:lnSpc>
                          <a:spcPct val="150000"/>
                        </a:lnSpc>
                      </a:pPr>
                      <a:r>
                        <a:rPr kumimoji="1" lang="en-US" altLang="ja-JP" dirty="0">
                          <a:latin typeface="BIZ UDPゴシック" panose="020B0400000000000000" pitchFamily="50" charset="-128"/>
                          <a:ea typeface="BIZ UDPゴシック" panose="020B0400000000000000" pitchFamily="50" charset="-128"/>
                        </a:rPr>
                        <a:t>23</a:t>
                      </a:r>
                      <a:r>
                        <a:rPr kumimoji="1" lang="ja-JP" altLang="en-US" dirty="0">
                          <a:latin typeface="BIZ UDPゴシック" panose="020B0400000000000000" pitchFamily="50" charset="-128"/>
                          <a:ea typeface="BIZ UDPゴシック" panose="020B0400000000000000" pitchFamily="50" charset="-128"/>
                        </a:rPr>
                        <a:t>：</a:t>
                      </a:r>
                      <a:r>
                        <a:rPr kumimoji="1" lang="en-US" altLang="ja-JP" dirty="0">
                          <a:latin typeface="BIZ UDPゴシック" panose="020B0400000000000000" pitchFamily="50" charset="-128"/>
                          <a:ea typeface="BIZ UDPゴシック" panose="020B0400000000000000" pitchFamily="50" charset="-128"/>
                        </a:rPr>
                        <a:t>09</a:t>
                      </a:r>
                      <a:endParaRPr kumimoji="1" lang="ja-JP" altLang="en-US" dirty="0">
                        <a:latin typeface="BIZ UDPゴシック" panose="020B0400000000000000" pitchFamily="50" charset="-128"/>
                        <a:ea typeface="BIZ UDPゴシック" panose="020B0400000000000000" pitchFamily="50" charset="-128"/>
                      </a:endParaRPr>
                    </a:p>
                  </a:txBody>
                  <a:tcPr/>
                </a:tc>
                <a:extLst>
                  <a:ext uri="{0D108BD9-81ED-4DB2-BD59-A6C34878D82A}">
                    <a16:rowId xmlns:a16="http://schemas.microsoft.com/office/drawing/2014/main" val="566378445"/>
                  </a:ext>
                </a:extLst>
              </a:tr>
            </a:tbl>
          </a:graphicData>
        </a:graphic>
      </p:graphicFrame>
      <p:sp>
        <p:nvSpPr>
          <p:cNvPr id="104" name="正方形/長方形 103">
            <a:extLst>
              <a:ext uri="{FF2B5EF4-FFF2-40B4-BE49-F238E27FC236}">
                <a16:creationId xmlns:a16="http://schemas.microsoft.com/office/drawing/2014/main" id="{D6DF8810-A5B2-49F7-84FB-B831E0982213}"/>
              </a:ext>
            </a:extLst>
          </p:cNvPr>
          <p:cNvSpPr/>
          <p:nvPr/>
        </p:nvSpPr>
        <p:spPr>
          <a:xfrm>
            <a:off x="4125657" y="3561515"/>
            <a:ext cx="3954172" cy="509304"/>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28933457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1" fill="hold"/>
                                        <p:tgtEl>
                                          <p:spTgt spid="94"/>
                                        </p:tgtEl>
                                      </p:cBhvr>
                                    </p:cmd>
                                  </p:childTnLst>
                                </p:cTn>
                              </p:par>
                              <p:par>
                                <p:cTn id="7" presetID="10" presetClass="entr" presetSubtype="0" fill="hold" nodeType="withEffect">
                                  <p:stCondLst>
                                    <p:cond delay="0"/>
                                  </p:stCondLst>
                                  <p:childTnLst>
                                    <p:set>
                                      <p:cBhvr>
                                        <p:cTn id="8" dur="1" fill="hold">
                                          <p:stCondLst>
                                            <p:cond delay="0"/>
                                          </p:stCondLst>
                                        </p:cTn>
                                        <p:tgtEl>
                                          <p:spTgt spid="91"/>
                                        </p:tgtEl>
                                        <p:attrNameLst>
                                          <p:attrName>style.visibility</p:attrName>
                                        </p:attrNameLst>
                                      </p:cBhvr>
                                      <p:to>
                                        <p:strVal val="visible"/>
                                      </p:to>
                                    </p:set>
                                    <p:animEffect transition="in" filter="fade">
                                      <p:cBhvr>
                                        <p:cTn id="9" dur="1500"/>
                                        <p:tgtEl>
                                          <p:spTgt spid="91"/>
                                        </p:tgtEl>
                                      </p:cBhvr>
                                    </p:animEffect>
                                  </p:childTnLst>
                                </p:cTn>
                              </p:par>
                            </p:childTnLst>
                          </p:cTn>
                        </p:par>
                        <p:par>
                          <p:cTn id="10" fill="hold">
                            <p:stCondLst>
                              <p:cond delay="1500"/>
                            </p:stCondLst>
                            <p:childTnLst>
                              <p:par>
                                <p:cTn id="11" presetID="26" presetClass="emph" presetSubtype="0" fill="hold" nodeType="afterEffect">
                                  <p:stCondLst>
                                    <p:cond delay="0"/>
                                  </p:stCondLst>
                                  <p:childTnLst>
                                    <p:animEffect transition="out" filter="fade">
                                      <p:cBhvr>
                                        <p:cTn id="12" dur="1000" tmFilter="0, 0; .2, .5; .8, .5; 1, 0"/>
                                        <p:tgtEl>
                                          <p:spTgt spid="91"/>
                                        </p:tgtEl>
                                      </p:cBhvr>
                                    </p:animEffect>
                                    <p:animScale>
                                      <p:cBhvr>
                                        <p:cTn id="13" dur="500" autoRev="1" fill="hold"/>
                                        <p:tgtEl>
                                          <p:spTgt spid="91"/>
                                        </p:tgtEl>
                                      </p:cBhvr>
                                      <p:by x="105000" y="105000"/>
                                    </p:animScale>
                                  </p:childTnLst>
                                </p:cTn>
                              </p:par>
                            </p:childTnLst>
                          </p:cTn>
                        </p:par>
                        <p:par>
                          <p:cTn id="14" fill="hold">
                            <p:stCondLst>
                              <p:cond delay="2500"/>
                            </p:stCondLst>
                            <p:childTnLst>
                              <p:par>
                                <p:cTn id="15" presetID="10" presetClass="entr" presetSubtype="0" fill="hold" nodeType="afterEffect">
                                  <p:stCondLst>
                                    <p:cond delay="0"/>
                                  </p:stCondLst>
                                  <p:childTnLst>
                                    <p:set>
                                      <p:cBhvr>
                                        <p:cTn id="16" dur="1" fill="hold">
                                          <p:stCondLst>
                                            <p:cond delay="0"/>
                                          </p:stCondLst>
                                        </p:cTn>
                                        <p:tgtEl>
                                          <p:spTgt spid="90"/>
                                        </p:tgtEl>
                                        <p:attrNameLst>
                                          <p:attrName>style.visibility</p:attrName>
                                        </p:attrNameLst>
                                      </p:cBhvr>
                                      <p:to>
                                        <p:strVal val="visible"/>
                                      </p:to>
                                    </p:set>
                                    <p:animEffect transition="in" filter="fade">
                                      <p:cBhvr>
                                        <p:cTn id="17" dur="800"/>
                                        <p:tgtEl>
                                          <p:spTgt spid="90"/>
                                        </p:tgtEl>
                                      </p:cBhvr>
                                    </p:animEffect>
                                  </p:childTnLst>
                                </p:cTn>
                              </p:par>
                            </p:childTnLst>
                          </p:cTn>
                        </p:par>
                        <p:par>
                          <p:cTn id="18" fill="hold">
                            <p:stCondLst>
                              <p:cond delay="3300"/>
                            </p:stCondLst>
                            <p:childTnLst>
                              <p:par>
                                <p:cTn id="19" presetID="26" presetClass="emph" presetSubtype="0" fill="hold" nodeType="afterEffect">
                                  <p:stCondLst>
                                    <p:cond delay="0"/>
                                  </p:stCondLst>
                                  <p:childTnLst>
                                    <p:animEffect transition="out" filter="fade">
                                      <p:cBhvr>
                                        <p:cTn id="20" dur="1000" tmFilter="0, 0; .2, .5; .8, .5; 1, 0"/>
                                        <p:tgtEl>
                                          <p:spTgt spid="90"/>
                                        </p:tgtEl>
                                      </p:cBhvr>
                                    </p:animEffect>
                                    <p:animScale>
                                      <p:cBhvr>
                                        <p:cTn id="21" dur="500" autoRev="1" fill="hold"/>
                                        <p:tgtEl>
                                          <p:spTgt spid="90"/>
                                        </p:tgtEl>
                                      </p:cBhvr>
                                      <p:by x="105000" y="105000"/>
                                    </p:animScale>
                                  </p:childTnLst>
                                </p:cTn>
                              </p:par>
                            </p:childTnLst>
                          </p:cTn>
                        </p:par>
                        <p:par>
                          <p:cTn id="22" fill="hold">
                            <p:stCondLst>
                              <p:cond delay="4300"/>
                            </p:stCondLst>
                            <p:childTnLst>
                              <p:par>
                                <p:cTn id="23" presetID="32" presetClass="emph" presetSubtype="0" fill="hold" nodeType="afterEffect">
                                  <p:stCondLst>
                                    <p:cond delay="0"/>
                                  </p:stCondLst>
                                  <p:childTnLst>
                                    <p:animRot by="120000">
                                      <p:cBhvr>
                                        <p:cTn id="24" dur="100" fill="hold">
                                          <p:stCondLst>
                                            <p:cond delay="0"/>
                                          </p:stCondLst>
                                        </p:cTn>
                                        <p:tgtEl>
                                          <p:spTgt spid="90"/>
                                        </p:tgtEl>
                                        <p:attrNameLst>
                                          <p:attrName>r</p:attrName>
                                        </p:attrNameLst>
                                      </p:cBhvr>
                                    </p:animRot>
                                    <p:animRot by="-240000">
                                      <p:cBhvr>
                                        <p:cTn id="25" dur="200" fill="hold">
                                          <p:stCondLst>
                                            <p:cond delay="200"/>
                                          </p:stCondLst>
                                        </p:cTn>
                                        <p:tgtEl>
                                          <p:spTgt spid="90"/>
                                        </p:tgtEl>
                                        <p:attrNameLst>
                                          <p:attrName>r</p:attrName>
                                        </p:attrNameLst>
                                      </p:cBhvr>
                                    </p:animRot>
                                    <p:animRot by="240000">
                                      <p:cBhvr>
                                        <p:cTn id="26" dur="200" fill="hold">
                                          <p:stCondLst>
                                            <p:cond delay="400"/>
                                          </p:stCondLst>
                                        </p:cTn>
                                        <p:tgtEl>
                                          <p:spTgt spid="90"/>
                                        </p:tgtEl>
                                        <p:attrNameLst>
                                          <p:attrName>r</p:attrName>
                                        </p:attrNameLst>
                                      </p:cBhvr>
                                    </p:animRot>
                                    <p:animRot by="-240000">
                                      <p:cBhvr>
                                        <p:cTn id="27" dur="200" fill="hold">
                                          <p:stCondLst>
                                            <p:cond delay="600"/>
                                          </p:stCondLst>
                                        </p:cTn>
                                        <p:tgtEl>
                                          <p:spTgt spid="90"/>
                                        </p:tgtEl>
                                        <p:attrNameLst>
                                          <p:attrName>r</p:attrName>
                                        </p:attrNameLst>
                                      </p:cBhvr>
                                    </p:animRot>
                                    <p:animRot by="120000">
                                      <p:cBhvr>
                                        <p:cTn id="28" dur="200" fill="hold">
                                          <p:stCondLst>
                                            <p:cond delay="800"/>
                                          </p:stCondLst>
                                        </p:cTn>
                                        <p:tgtEl>
                                          <p:spTgt spid="90"/>
                                        </p:tgtEl>
                                        <p:attrNameLst>
                                          <p:attrName>r</p:attrName>
                                        </p:attrNameLst>
                                      </p:cBhvr>
                                    </p:animRot>
                                  </p:childTnLst>
                                </p:cTn>
                              </p:par>
                            </p:childTnLst>
                          </p:cTn>
                        </p:par>
                        <p:par>
                          <p:cTn id="29" fill="hold">
                            <p:stCondLst>
                              <p:cond delay="5300"/>
                            </p:stCondLst>
                            <p:childTnLst>
                              <p:par>
                                <p:cTn id="30" presetID="10" presetClass="entr" presetSubtype="0" fill="hold" nodeType="afterEffect">
                                  <p:stCondLst>
                                    <p:cond delay="0"/>
                                  </p:stCondLst>
                                  <p:childTnLst>
                                    <p:set>
                                      <p:cBhvr>
                                        <p:cTn id="31" dur="1" fill="hold">
                                          <p:stCondLst>
                                            <p:cond delay="0"/>
                                          </p:stCondLst>
                                        </p:cTn>
                                        <p:tgtEl>
                                          <p:spTgt spid="50"/>
                                        </p:tgtEl>
                                        <p:attrNameLst>
                                          <p:attrName>style.visibility</p:attrName>
                                        </p:attrNameLst>
                                      </p:cBhvr>
                                      <p:to>
                                        <p:strVal val="visible"/>
                                      </p:to>
                                    </p:set>
                                    <p:animEffect transition="in" filter="fade">
                                      <p:cBhvr>
                                        <p:cTn id="32" dur="800"/>
                                        <p:tgtEl>
                                          <p:spTgt spid="50"/>
                                        </p:tgtEl>
                                      </p:cBhvr>
                                    </p:animEffect>
                                  </p:childTnLst>
                                </p:cTn>
                              </p:par>
                            </p:childTnLst>
                          </p:cTn>
                        </p:par>
                        <p:par>
                          <p:cTn id="33" fill="hold">
                            <p:stCondLst>
                              <p:cond delay="6100"/>
                            </p:stCondLst>
                            <p:childTnLst>
                              <p:par>
                                <p:cTn id="34" presetID="26" presetClass="emph" presetSubtype="0" fill="hold" nodeType="afterEffect">
                                  <p:stCondLst>
                                    <p:cond delay="0"/>
                                  </p:stCondLst>
                                  <p:childTnLst>
                                    <p:animEffect transition="out" filter="fade">
                                      <p:cBhvr>
                                        <p:cTn id="35" dur="1000" tmFilter="0, 0; .2, .5; .8, .5; 1, 0"/>
                                        <p:tgtEl>
                                          <p:spTgt spid="50"/>
                                        </p:tgtEl>
                                      </p:cBhvr>
                                    </p:animEffect>
                                    <p:animScale>
                                      <p:cBhvr>
                                        <p:cTn id="36" dur="500" autoRev="1" fill="hold"/>
                                        <p:tgtEl>
                                          <p:spTgt spid="50"/>
                                        </p:tgtEl>
                                      </p:cBhvr>
                                      <p:by x="105000" y="105000"/>
                                    </p:animScale>
                                  </p:childTnLst>
                                </p:cTn>
                              </p:par>
                            </p:childTnLst>
                          </p:cTn>
                        </p:par>
                        <p:par>
                          <p:cTn id="37" fill="hold">
                            <p:stCondLst>
                              <p:cond delay="7100"/>
                            </p:stCondLst>
                            <p:childTnLst>
                              <p:par>
                                <p:cTn id="38" presetID="10" presetClass="entr" presetSubtype="0" fill="hold" nodeType="afterEffect">
                                  <p:stCondLst>
                                    <p:cond delay="0"/>
                                  </p:stCondLst>
                                  <p:childTnLst>
                                    <p:set>
                                      <p:cBhvr>
                                        <p:cTn id="39" dur="1" fill="hold">
                                          <p:stCondLst>
                                            <p:cond delay="0"/>
                                          </p:stCondLst>
                                        </p:cTn>
                                        <p:tgtEl>
                                          <p:spTgt spid="103"/>
                                        </p:tgtEl>
                                        <p:attrNameLst>
                                          <p:attrName>style.visibility</p:attrName>
                                        </p:attrNameLst>
                                      </p:cBhvr>
                                      <p:to>
                                        <p:strVal val="visible"/>
                                      </p:to>
                                    </p:set>
                                    <p:animEffect transition="in" filter="fade">
                                      <p:cBhvr>
                                        <p:cTn id="40" dur="500"/>
                                        <p:tgtEl>
                                          <p:spTgt spid="103"/>
                                        </p:tgtEl>
                                      </p:cBhvr>
                                    </p:animEffect>
                                  </p:childTnLst>
                                </p:cTn>
                              </p:par>
                              <p:par>
                                <p:cTn id="41" presetID="10" presetClass="entr" presetSubtype="0" fill="hold" grpId="0" nodeType="withEffect">
                                  <p:stCondLst>
                                    <p:cond delay="0"/>
                                  </p:stCondLst>
                                  <p:childTnLst>
                                    <p:set>
                                      <p:cBhvr>
                                        <p:cTn id="42" dur="1" fill="hold">
                                          <p:stCondLst>
                                            <p:cond delay="0"/>
                                          </p:stCondLst>
                                        </p:cTn>
                                        <p:tgtEl>
                                          <p:spTgt spid="104"/>
                                        </p:tgtEl>
                                        <p:attrNameLst>
                                          <p:attrName>style.visibility</p:attrName>
                                        </p:attrNameLst>
                                      </p:cBhvr>
                                      <p:to>
                                        <p:strVal val="visible"/>
                                      </p:to>
                                    </p:set>
                                    <p:animEffect transition="in" filter="fade">
                                      <p:cBhvr>
                                        <p:cTn id="43" dur="500"/>
                                        <p:tgtEl>
                                          <p:spTgt spid="104"/>
                                        </p:tgtEl>
                                      </p:cBhvr>
                                    </p:animEffect>
                                  </p:childTnLst>
                                </p:cTn>
                              </p:par>
                            </p:childTnLst>
                          </p:cTn>
                        </p:par>
                        <p:par>
                          <p:cTn id="44" fill="hold">
                            <p:stCondLst>
                              <p:cond delay="7600"/>
                            </p:stCondLst>
                            <p:childTnLst>
                              <p:par>
                                <p:cTn id="45" presetID="10" presetClass="entr" presetSubtype="0" fill="hold" nodeType="afterEffect">
                                  <p:stCondLst>
                                    <p:cond delay="0"/>
                                  </p:stCondLst>
                                  <p:childTnLst>
                                    <p:set>
                                      <p:cBhvr>
                                        <p:cTn id="46" dur="1" fill="hold">
                                          <p:stCondLst>
                                            <p:cond delay="0"/>
                                          </p:stCondLst>
                                        </p:cTn>
                                        <p:tgtEl>
                                          <p:spTgt spid="71"/>
                                        </p:tgtEl>
                                        <p:attrNameLst>
                                          <p:attrName>style.visibility</p:attrName>
                                        </p:attrNameLst>
                                      </p:cBhvr>
                                      <p:to>
                                        <p:strVal val="visible"/>
                                      </p:to>
                                    </p:set>
                                    <p:animEffect transition="in" filter="fade">
                                      <p:cBhvr>
                                        <p:cTn id="47" dur="500"/>
                                        <p:tgtEl>
                                          <p:spTgt spid="71"/>
                                        </p:tgtEl>
                                      </p:cBhvr>
                                    </p:animEffect>
                                  </p:childTnLst>
                                </p:cTn>
                              </p:par>
                            </p:childTnLst>
                          </p:cTn>
                        </p:par>
                        <p:par>
                          <p:cTn id="48" fill="hold">
                            <p:stCondLst>
                              <p:cond delay="8100"/>
                            </p:stCondLst>
                            <p:childTnLst>
                              <p:par>
                                <p:cTn id="49" presetID="10" presetClass="entr" presetSubtype="0" fill="hold" nodeType="afterEffect">
                                  <p:stCondLst>
                                    <p:cond delay="0"/>
                                  </p:stCondLst>
                                  <p:childTnLst>
                                    <p:set>
                                      <p:cBhvr>
                                        <p:cTn id="50" dur="1" fill="hold">
                                          <p:stCondLst>
                                            <p:cond delay="0"/>
                                          </p:stCondLst>
                                        </p:cTn>
                                        <p:tgtEl>
                                          <p:spTgt spid="84"/>
                                        </p:tgtEl>
                                        <p:attrNameLst>
                                          <p:attrName>style.visibility</p:attrName>
                                        </p:attrNameLst>
                                      </p:cBhvr>
                                      <p:to>
                                        <p:strVal val="visible"/>
                                      </p:to>
                                    </p:set>
                                    <p:animEffect transition="in" filter="fade">
                                      <p:cBhvr>
                                        <p:cTn id="51" dur="500"/>
                                        <p:tgtEl>
                                          <p:spTgt spid="84"/>
                                        </p:tgtEl>
                                      </p:cBhvr>
                                    </p:animEffect>
                                  </p:childTnLst>
                                </p:cTn>
                              </p:par>
                            </p:childTnLst>
                          </p:cTn>
                        </p:par>
                        <p:par>
                          <p:cTn id="52" fill="hold">
                            <p:stCondLst>
                              <p:cond delay="8600"/>
                            </p:stCondLst>
                            <p:childTnLst>
                              <p:par>
                                <p:cTn id="53" presetID="10" presetClass="entr" presetSubtype="0" fill="hold" nodeType="afterEffect">
                                  <p:stCondLst>
                                    <p:cond delay="0"/>
                                  </p:stCondLst>
                                  <p:childTnLst>
                                    <p:set>
                                      <p:cBhvr>
                                        <p:cTn id="54" dur="1" fill="hold">
                                          <p:stCondLst>
                                            <p:cond delay="0"/>
                                          </p:stCondLst>
                                        </p:cTn>
                                        <p:tgtEl>
                                          <p:spTgt spid="72"/>
                                        </p:tgtEl>
                                        <p:attrNameLst>
                                          <p:attrName>style.visibility</p:attrName>
                                        </p:attrNameLst>
                                      </p:cBhvr>
                                      <p:to>
                                        <p:strVal val="visible"/>
                                      </p:to>
                                    </p:set>
                                    <p:animEffect transition="in" filter="fade">
                                      <p:cBhvr>
                                        <p:cTn id="55" dur="1500"/>
                                        <p:tgtEl>
                                          <p:spTgt spid="72"/>
                                        </p:tgtEl>
                                      </p:cBhvr>
                                    </p:animEffect>
                                  </p:childTnLst>
                                </p:cTn>
                              </p:par>
                            </p:childTnLst>
                          </p:cTn>
                        </p:par>
                        <p:par>
                          <p:cTn id="56" fill="hold">
                            <p:stCondLst>
                              <p:cond delay="10100"/>
                            </p:stCondLst>
                            <p:childTnLst>
                              <p:par>
                                <p:cTn id="57" presetID="10" presetClass="entr" presetSubtype="0" fill="hold" nodeType="afterEffect">
                                  <p:stCondLst>
                                    <p:cond delay="0"/>
                                  </p:stCondLst>
                                  <p:childTnLst>
                                    <p:set>
                                      <p:cBhvr>
                                        <p:cTn id="58" dur="1" fill="hold">
                                          <p:stCondLst>
                                            <p:cond delay="0"/>
                                          </p:stCondLst>
                                        </p:cTn>
                                        <p:tgtEl>
                                          <p:spTgt spid="89"/>
                                        </p:tgtEl>
                                        <p:attrNameLst>
                                          <p:attrName>style.visibility</p:attrName>
                                        </p:attrNameLst>
                                      </p:cBhvr>
                                      <p:to>
                                        <p:strVal val="visible"/>
                                      </p:to>
                                    </p:set>
                                    <p:animEffect transition="in" filter="fade">
                                      <p:cBhvr>
                                        <p:cTn id="59" dur="500"/>
                                        <p:tgtEl>
                                          <p:spTgt spid="89"/>
                                        </p:tgtEl>
                                      </p:cBhvr>
                                    </p:animEffect>
                                  </p:childTnLst>
                                </p:cTn>
                              </p:par>
                            </p:childTnLst>
                          </p:cTn>
                        </p:par>
                        <p:par>
                          <p:cTn id="60" fill="hold">
                            <p:stCondLst>
                              <p:cond delay="10600"/>
                            </p:stCondLst>
                            <p:childTnLst>
                              <p:par>
                                <p:cTn id="61" presetID="26" presetClass="entr" presetSubtype="0" fill="hold" nodeType="afterEffect">
                                  <p:stCondLst>
                                    <p:cond delay="500"/>
                                  </p:stCondLst>
                                  <p:childTnLst>
                                    <p:set>
                                      <p:cBhvr>
                                        <p:cTn id="62" dur="1" fill="hold">
                                          <p:stCondLst>
                                            <p:cond delay="0"/>
                                          </p:stCondLst>
                                        </p:cTn>
                                        <p:tgtEl>
                                          <p:spTgt spid="37"/>
                                        </p:tgtEl>
                                        <p:attrNameLst>
                                          <p:attrName>style.visibility</p:attrName>
                                        </p:attrNameLst>
                                      </p:cBhvr>
                                      <p:to>
                                        <p:strVal val="visible"/>
                                      </p:to>
                                    </p:set>
                                    <p:animEffect transition="in" filter="wipe(down)">
                                      <p:cBhvr>
                                        <p:cTn id="63" dur="580">
                                          <p:stCondLst>
                                            <p:cond delay="0"/>
                                          </p:stCondLst>
                                        </p:cTn>
                                        <p:tgtEl>
                                          <p:spTgt spid="37"/>
                                        </p:tgtEl>
                                      </p:cBhvr>
                                    </p:animEffect>
                                    <p:anim calcmode="lin" valueType="num">
                                      <p:cBhvr>
                                        <p:cTn id="64" dur="1822" tmFilter="0,0; 0.14,0.36; 0.43,0.73; 0.71,0.91; 1.0,1.0">
                                          <p:stCondLst>
                                            <p:cond delay="0"/>
                                          </p:stCondLst>
                                        </p:cTn>
                                        <p:tgtEl>
                                          <p:spTgt spid="37"/>
                                        </p:tgtEl>
                                        <p:attrNameLst>
                                          <p:attrName>ppt_x</p:attrName>
                                        </p:attrNameLst>
                                      </p:cBhvr>
                                      <p:tavLst>
                                        <p:tav tm="0">
                                          <p:val>
                                            <p:strVal val="#ppt_x-0.25"/>
                                          </p:val>
                                        </p:tav>
                                        <p:tav tm="100000">
                                          <p:val>
                                            <p:strVal val="#ppt_x"/>
                                          </p:val>
                                        </p:tav>
                                      </p:tavLst>
                                    </p:anim>
                                    <p:anim calcmode="lin" valueType="num">
                                      <p:cBhvr>
                                        <p:cTn id="65" dur="664" tmFilter="0.0,0.0; 0.25,0.07; 0.50,0.2; 0.75,0.467; 1.0,1.0">
                                          <p:stCondLst>
                                            <p:cond delay="0"/>
                                          </p:stCondLst>
                                        </p:cTn>
                                        <p:tgtEl>
                                          <p:spTgt spid="37"/>
                                        </p:tgtEl>
                                        <p:attrNameLst>
                                          <p:attrName>ppt_y</p:attrName>
                                        </p:attrNameLst>
                                      </p:cBhvr>
                                      <p:tavLst>
                                        <p:tav tm="0" fmla="#ppt_y-sin(pi*$)/3">
                                          <p:val>
                                            <p:fltVal val="0.5"/>
                                          </p:val>
                                        </p:tav>
                                        <p:tav tm="100000">
                                          <p:val>
                                            <p:fltVal val="1"/>
                                          </p:val>
                                        </p:tav>
                                      </p:tavLst>
                                    </p:anim>
                                    <p:anim calcmode="lin" valueType="num">
                                      <p:cBhvr>
                                        <p:cTn id="66" dur="664" tmFilter="0, 0; 0.125,0.2665; 0.25,0.4; 0.375,0.465; 0.5,0.5;  0.625,0.535; 0.75,0.6; 0.875,0.7335; 1,1">
                                          <p:stCondLst>
                                            <p:cond delay="664"/>
                                          </p:stCondLst>
                                        </p:cTn>
                                        <p:tgtEl>
                                          <p:spTgt spid="37"/>
                                        </p:tgtEl>
                                        <p:attrNameLst>
                                          <p:attrName>ppt_y</p:attrName>
                                        </p:attrNameLst>
                                      </p:cBhvr>
                                      <p:tavLst>
                                        <p:tav tm="0" fmla="#ppt_y-sin(pi*$)/9">
                                          <p:val>
                                            <p:fltVal val="0"/>
                                          </p:val>
                                        </p:tav>
                                        <p:tav tm="100000">
                                          <p:val>
                                            <p:fltVal val="1"/>
                                          </p:val>
                                        </p:tav>
                                      </p:tavLst>
                                    </p:anim>
                                    <p:anim calcmode="lin" valueType="num">
                                      <p:cBhvr>
                                        <p:cTn id="67" dur="332" tmFilter="0, 0; 0.125,0.2665; 0.25,0.4; 0.375,0.465; 0.5,0.5;  0.625,0.535; 0.75,0.6; 0.875,0.7335; 1,1">
                                          <p:stCondLst>
                                            <p:cond delay="1324"/>
                                          </p:stCondLst>
                                        </p:cTn>
                                        <p:tgtEl>
                                          <p:spTgt spid="37"/>
                                        </p:tgtEl>
                                        <p:attrNameLst>
                                          <p:attrName>ppt_y</p:attrName>
                                        </p:attrNameLst>
                                      </p:cBhvr>
                                      <p:tavLst>
                                        <p:tav tm="0" fmla="#ppt_y-sin(pi*$)/27">
                                          <p:val>
                                            <p:fltVal val="0"/>
                                          </p:val>
                                        </p:tav>
                                        <p:tav tm="100000">
                                          <p:val>
                                            <p:fltVal val="1"/>
                                          </p:val>
                                        </p:tav>
                                      </p:tavLst>
                                    </p:anim>
                                    <p:anim calcmode="lin" valueType="num">
                                      <p:cBhvr>
                                        <p:cTn id="68" dur="164" tmFilter="0, 0; 0.125,0.2665; 0.25,0.4; 0.375,0.465; 0.5,0.5;  0.625,0.535; 0.75,0.6; 0.875,0.7335; 1,1">
                                          <p:stCondLst>
                                            <p:cond delay="1656"/>
                                          </p:stCondLst>
                                        </p:cTn>
                                        <p:tgtEl>
                                          <p:spTgt spid="37"/>
                                        </p:tgtEl>
                                        <p:attrNameLst>
                                          <p:attrName>ppt_y</p:attrName>
                                        </p:attrNameLst>
                                      </p:cBhvr>
                                      <p:tavLst>
                                        <p:tav tm="0" fmla="#ppt_y-sin(pi*$)/81">
                                          <p:val>
                                            <p:fltVal val="0"/>
                                          </p:val>
                                        </p:tav>
                                        <p:tav tm="100000">
                                          <p:val>
                                            <p:fltVal val="1"/>
                                          </p:val>
                                        </p:tav>
                                      </p:tavLst>
                                    </p:anim>
                                    <p:animScale>
                                      <p:cBhvr>
                                        <p:cTn id="69" dur="26">
                                          <p:stCondLst>
                                            <p:cond delay="650"/>
                                          </p:stCondLst>
                                        </p:cTn>
                                        <p:tgtEl>
                                          <p:spTgt spid="37"/>
                                        </p:tgtEl>
                                      </p:cBhvr>
                                      <p:to x="100000" y="60000"/>
                                    </p:animScale>
                                    <p:animScale>
                                      <p:cBhvr>
                                        <p:cTn id="70" dur="166" decel="50000">
                                          <p:stCondLst>
                                            <p:cond delay="676"/>
                                          </p:stCondLst>
                                        </p:cTn>
                                        <p:tgtEl>
                                          <p:spTgt spid="37"/>
                                        </p:tgtEl>
                                      </p:cBhvr>
                                      <p:to x="100000" y="100000"/>
                                    </p:animScale>
                                    <p:animScale>
                                      <p:cBhvr>
                                        <p:cTn id="71" dur="26">
                                          <p:stCondLst>
                                            <p:cond delay="1312"/>
                                          </p:stCondLst>
                                        </p:cTn>
                                        <p:tgtEl>
                                          <p:spTgt spid="37"/>
                                        </p:tgtEl>
                                      </p:cBhvr>
                                      <p:to x="100000" y="80000"/>
                                    </p:animScale>
                                    <p:animScale>
                                      <p:cBhvr>
                                        <p:cTn id="72" dur="166" decel="50000">
                                          <p:stCondLst>
                                            <p:cond delay="1338"/>
                                          </p:stCondLst>
                                        </p:cTn>
                                        <p:tgtEl>
                                          <p:spTgt spid="37"/>
                                        </p:tgtEl>
                                      </p:cBhvr>
                                      <p:to x="100000" y="100000"/>
                                    </p:animScale>
                                    <p:animScale>
                                      <p:cBhvr>
                                        <p:cTn id="73" dur="26">
                                          <p:stCondLst>
                                            <p:cond delay="1642"/>
                                          </p:stCondLst>
                                        </p:cTn>
                                        <p:tgtEl>
                                          <p:spTgt spid="37"/>
                                        </p:tgtEl>
                                      </p:cBhvr>
                                      <p:to x="100000" y="90000"/>
                                    </p:animScale>
                                    <p:animScale>
                                      <p:cBhvr>
                                        <p:cTn id="74" dur="166" decel="50000">
                                          <p:stCondLst>
                                            <p:cond delay="1668"/>
                                          </p:stCondLst>
                                        </p:cTn>
                                        <p:tgtEl>
                                          <p:spTgt spid="37"/>
                                        </p:tgtEl>
                                      </p:cBhvr>
                                      <p:to x="100000" y="100000"/>
                                    </p:animScale>
                                    <p:animScale>
                                      <p:cBhvr>
                                        <p:cTn id="75" dur="26">
                                          <p:stCondLst>
                                            <p:cond delay="1808"/>
                                          </p:stCondLst>
                                        </p:cTn>
                                        <p:tgtEl>
                                          <p:spTgt spid="37"/>
                                        </p:tgtEl>
                                      </p:cBhvr>
                                      <p:to x="100000" y="95000"/>
                                    </p:animScale>
                                    <p:animScale>
                                      <p:cBhvr>
                                        <p:cTn id="76" dur="166" decel="50000">
                                          <p:stCondLst>
                                            <p:cond delay="1834"/>
                                          </p:stCondLst>
                                        </p:cTn>
                                        <p:tgtEl>
                                          <p:spTgt spid="37"/>
                                        </p:tgtEl>
                                      </p:cBhvr>
                                      <p:to x="100000" y="100000"/>
                                    </p:animScale>
                                  </p:childTnLst>
                                </p:cTn>
                              </p:par>
                            </p:childTnLst>
                          </p:cTn>
                        </p:par>
                        <p:par>
                          <p:cTn id="77" fill="hold">
                            <p:stCondLst>
                              <p:cond delay="13100"/>
                            </p:stCondLst>
                            <p:childTnLst>
                              <p:par>
                                <p:cTn id="78" presetID="32" presetClass="emph" presetSubtype="0" fill="hold" nodeType="afterEffect">
                                  <p:stCondLst>
                                    <p:cond delay="0"/>
                                  </p:stCondLst>
                                  <p:childTnLst>
                                    <p:animRot by="120000">
                                      <p:cBhvr>
                                        <p:cTn id="79" dur="100" fill="hold">
                                          <p:stCondLst>
                                            <p:cond delay="0"/>
                                          </p:stCondLst>
                                        </p:cTn>
                                        <p:tgtEl>
                                          <p:spTgt spid="37"/>
                                        </p:tgtEl>
                                        <p:attrNameLst>
                                          <p:attrName>r</p:attrName>
                                        </p:attrNameLst>
                                      </p:cBhvr>
                                    </p:animRot>
                                    <p:animRot by="-240000">
                                      <p:cBhvr>
                                        <p:cTn id="80" dur="200" fill="hold">
                                          <p:stCondLst>
                                            <p:cond delay="200"/>
                                          </p:stCondLst>
                                        </p:cTn>
                                        <p:tgtEl>
                                          <p:spTgt spid="37"/>
                                        </p:tgtEl>
                                        <p:attrNameLst>
                                          <p:attrName>r</p:attrName>
                                        </p:attrNameLst>
                                      </p:cBhvr>
                                    </p:animRot>
                                    <p:animRot by="240000">
                                      <p:cBhvr>
                                        <p:cTn id="81" dur="200" fill="hold">
                                          <p:stCondLst>
                                            <p:cond delay="400"/>
                                          </p:stCondLst>
                                        </p:cTn>
                                        <p:tgtEl>
                                          <p:spTgt spid="37"/>
                                        </p:tgtEl>
                                        <p:attrNameLst>
                                          <p:attrName>r</p:attrName>
                                        </p:attrNameLst>
                                      </p:cBhvr>
                                    </p:animRot>
                                    <p:animRot by="-240000">
                                      <p:cBhvr>
                                        <p:cTn id="82" dur="200" fill="hold">
                                          <p:stCondLst>
                                            <p:cond delay="600"/>
                                          </p:stCondLst>
                                        </p:cTn>
                                        <p:tgtEl>
                                          <p:spTgt spid="37"/>
                                        </p:tgtEl>
                                        <p:attrNameLst>
                                          <p:attrName>r</p:attrName>
                                        </p:attrNameLst>
                                      </p:cBhvr>
                                    </p:animRot>
                                    <p:animRot by="120000">
                                      <p:cBhvr>
                                        <p:cTn id="83" dur="200" fill="hold">
                                          <p:stCondLst>
                                            <p:cond delay="800"/>
                                          </p:stCondLst>
                                        </p:cTn>
                                        <p:tgtEl>
                                          <p:spTgt spid="37"/>
                                        </p:tgtEl>
                                        <p:attrNameLst>
                                          <p:attrName>r</p:attrName>
                                        </p:attrNameLst>
                                      </p:cBhvr>
                                    </p:animRot>
                                  </p:childTnLst>
                                </p:cTn>
                              </p:par>
                              <p:par>
                                <p:cTn id="84" presetID="42" presetClass="entr" presetSubtype="0" fill="hold" nodeType="withEffect">
                                  <p:stCondLst>
                                    <p:cond delay="0"/>
                                  </p:stCondLst>
                                  <p:childTnLst>
                                    <p:set>
                                      <p:cBhvr>
                                        <p:cTn id="85" dur="1" fill="hold">
                                          <p:stCondLst>
                                            <p:cond delay="0"/>
                                          </p:stCondLst>
                                        </p:cTn>
                                        <p:tgtEl>
                                          <p:spTgt spid="38"/>
                                        </p:tgtEl>
                                        <p:attrNameLst>
                                          <p:attrName>style.visibility</p:attrName>
                                        </p:attrNameLst>
                                      </p:cBhvr>
                                      <p:to>
                                        <p:strVal val="visible"/>
                                      </p:to>
                                    </p:set>
                                    <p:animEffect transition="in" filter="fade">
                                      <p:cBhvr>
                                        <p:cTn id="86" dur="1000"/>
                                        <p:tgtEl>
                                          <p:spTgt spid="38"/>
                                        </p:tgtEl>
                                      </p:cBhvr>
                                    </p:animEffect>
                                    <p:anim calcmode="lin" valueType="num">
                                      <p:cBhvr>
                                        <p:cTn id="87" dur="1000" fill="hold"/>
                                        <p:tgtEl>
                                          <p:spTgt spid="38"/>
                                        </p:tgtEl>
                                        <p:attrNameLst>
                                          <p:attrName>ppt_x</p:attrName>
                                        </p:attrNameLst>
                                      </p:cBhvr>
                                      <p:tavLst>
                                        <p:tav tm="0">
                                          <p:val>
                                            <p:strVal val="#ppt_x"/>
                                          </p:val>
                                        </p:tav>
                                        <p:tav tm="100000">
                                          <p:val>
                                            <p:strVal val="#ppt_x"/>
                                          </p:val>
                                        </p:tav>
                                      </p:tavLst>
                                    </p:anim>
                                    <p:anim calcmode="lin" valueType="num">
                                      <p:cBhvr>
                                        <p:cTn id="88" dur="1000" fill="hold"/>
                                        <p:tgtEl>
                                          <p:spTgt spid="38"/>
                                        </p:tgtEl>
                                        <p:attrNameLst>
                                          <p:attrName>ppt_y</p:attrName>
                                        </p:attrNameLst>
                                      </p:cBhvr>
                                      <p:tavLst>
                                        <p:tav tm="0">
                                          <p:val>
                                            <p:strVal val="#ppt_y+.1"/>
                                          </p:val>
                                        </p:tav>
                                        <p:tav tm="100000">
                                          <p:val>
                                            <p:strVal val="#ppt_y"/>
                                          </p:val>
                                        </p:tav>
                                      </p:tavLst>
                                    </p:anim>
                                  </p:childTnLst>
                                </p:cTn>
                              </p:par>
                            </p:childTnLst>
                          </p:cTn>
                        </p:par>
                        <p:par>
                          <p:cTn id="89" fill="hold">
                            <p:stCondLst>
                              <p:cond delay="14100"/>
                            </p:stCondLst>
                            <p:childTnLst>
                              <p:par>
                                <p:cTn id="90" presetID="26" presetClass="emph" presetSubtype="0" repeatCount="2000" fill="hold" nodeType="afterEffect">
                                  <p:stCondLst>
                                    <p:cond delay="0"/>
                                  </p:stCondLst>
                                  <p:childTnLst>
                                    <p:animEffect transition="out" filter="fade">
                                      <p:cBhvr>
                                        <p:cTn id="91" dur="1000" tmFilter="0, 0; .2, .5; .8, .5; 1, 0"/>
                                        <p:tgtEl>
                                          <p:spTgt spid="38"/>
                                        </p:tgtEl>
                                      </p:cBhvr>
                                    </p:animEffect>
                                    <p:animScale>
                                      <p:cBhvr>
                                        <p:cTn id="92" dur="500" autoRev="1" fill="hold"/>
                                        <p:tgtEl>
                                          <p:spTgt spid="38"/>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audio>
              <p:cMediaNode vol="80000" numSld="999" showWhenStopped="0">
                <p:cTn id="93" fill="hold" display="0">
                  <p:stCondLst>
                    <p:cond delay="indefinite"/>
                  </p:stCondLst>
                  <p:endCondLst>
                    <p:cond evt="onStopAudio" delay="0">
                      <p:tgtEl>
                        <p:sldTgt/>
                      </p:tgtEl>
                    </p:cond>
                  </p:endCondLst>
                </p:cTn>
                <p:tgtEl>
                  <p:spTgt spid="94"/>
                </p:tgtEl>
              </p:cMediaNode>
            </p:audio>
          </p:childTnLst>
        </p:cTn>
      </p:par>
    </p:tnLst>
    <p:bldLst>
      <p:bldP spid="104"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背景上">
            <a:extLst>
              <a:ext uri="{FF2B5EF4-FFF2-40B4-BE49-F238E27FC236}">
                <a16:creationId xmlns:a16="http://schemas.microsoft.com/office/drawing/2014/main" id="{480BA6D3-3387-4C7D-80E0-43567F708E21}"/>
              </a:ext>
            </a:extLst>
          </p:cNvPr>
          <p:cNvPicPr>
            <a:picLocks noChangeAspect="1"/>
          </p:cNvPicPr>
          <p:nvPr/>
        </p:nvPicPr>
        <p:blipFill>
          <a:blip r:embed="rId4">
            <a:duotone>
              <a:schemeClr val="accent4">
                <a:shade val="45000"/>
                <a:satMod val="135000"/>
              </a:schemeClr>
              <a:prstClr val="white"/>
            </a:duotone>
            <a:extLst>
              <a:ext uri="{BEBA8EAE-BF5A-486C-A8C5-ECC9F3942E4B}">
                <a14:imgProps xmlns:a14="http://schemas.microsoft.com/office/drawing/2010/main">
                  <a14:imgLayer r:embed="rId5">
                    <a14:imgEffect>
                      <a14:brightnessContrast bright="20000" contrast="-40000"/>
                    </a14:imgEffect>
                  </a14:imgLayer>
                </a14:imgProps>
              </a:ext>
              <a:ext uri="{28A0092B-C50C-407E-A947-70E740481C1C}">
                <a14:useLocalDpi xmlns:a14="http://schemas.microsoft.com/office/drawing/2010/main" val="0"/>
              </a:ext>
            </a:extLst>
          </a:blip>
          <a:stretch>
            <a:fillRect/>
          </a:stretch>
        </p:blipFill>
        <p:spPr>
          <a:xfrm>
            <a:off x="0" y="0"/>
            <a:ext cx="12192000" cy="4744720"/>
          </a:xfrm>
          <a:prstGeom prst="rect">
            <a:avLst/>
          </a:prstGeom>
        </p:spPr>
      </p:pic>
      <p:pic>
        <p:nvPicPr>
          <p:cNvPr id="40" name="背景下">
            <a:extLst>
              <a:ext uri="{FF2B5EF4-FFF2-40B4-BE49-F238E27FC236}">
                <a16:creationId xmlns:a16="http://schemas.microsoft.com/office/drawing/2014/main" id="{E93D45DA-12BF-4B5F-93F5-A3F0D7D87D03}"/>
              </a:ext>
            </a:extLst>
          </p:cNvPr>
          <p:cNvPicPr>
            <a:picLocks noChangeAspect="1"/>
          </p:cNvPicPr>
          <p:nvPr/>
        </p:nvPicPr>
        <p:blipFill rotWithShape="1">
          <a:blip r:embed="rId4">
            <a:duotone>
              <a:schemeClr val="accent4">
                <a:shade val="45000"/>
                <a:satMod val="135000"/>
              </a:schemeClr>
              <a:prstClr val="white"/>
            </a:duotone>
            <a:extLst>
              <a:ext uri="{BEBA8EAE-BF5A-486C-A8C5-ECC9F3942E4B}">
                <a14:imgProps xmlns:a14="http://schemas.microsoft.com/office/drawing/2010/main">
                  <a14:imgLayer r:embed="rId5">
                    <a14:imgEffect>
                      <a14:brightnessContrast bright="20000" contrast="-40000"/>
                    </a14:imgEffect>
                  </a14:imgLayer>
                </a14:imgProps>
              </a:ext>
              <a:ext uri="{28A0092B-C50C-407E-A947-70E740481C1C}">
                <a14:useLocalDpi xmlns:a14="http://schemas.microsoft.com/office/drawing/2010/main" val="0"/>
              </a:ext>
            </a:extLst>
          </a:blip>
          <a:srcRect b="79543"/>
          <a:stretch/>
        </p:blipFill>
        <p:spPr>
          <a:xfrm>
            <a:off x="0" y="4650899"/>
            <a:ext cx="12192000" cy="2211720"/>
          </a:xfrm>
          <a:prstGeom prst="rect">
            <a:avLst/>
          </a:prstGeom>
        </p:spPr>
      </p:pic>
      <p:pic>
        <p:nvPicPr>
          <p:cNvPr id="184" name="大阪画像">
            <a:extLst>
              <a:ext uri="{FF2B5EF4-FFF2-40B4-BE49-F238E27FC236}">
                <a16:creationId xmlns:a16="http://schemas.microsoft.com/office/drawing/2014/main" id="{7CC00F74-5181-41FD-9A7A-C20DE667E341}"/>
              </a:ext>
            </a:extLst>
          </p:cNvPr>
          <p:cNvPicPr>
            <a:picLocks noChangeAspect="1"/>
          </p:cNvPicPr>
          <p:nvPr/>
        </p:nvPicPr>
        <p:blipFill rotWithShape="1">
          <a:blip r:embed="rId6">
            <a:alphaModFix amt="35000"/>
            <a:extLst>
              <a:ext uri="{BEBA8EAE-BF5A-486C-A8C5-ECC9F3942E4B}">
                <a14:imgProps xmlns:a14="http://schemas.microsoft.com/office/drawing/2010/main">
                  <a14:imgLayer r:embed="rId7">
                    <a14:imgEffect>
                      <a14:colorTemperature colorTemp="7200"/>
                    </a14:imgEffect>
                    <a14:imgEffect>
                      <a14:brightnessContrast contrast="40000"/>
                    </a14:imgEffect>
                  </a14:imgLayer>
                </a14:imgProps>
              </a:ext>
              <a:ext uri="{28A0092B-C50C-407E-A947-70E740481C1C}">
                <a14:useLocalDpi xmlns:a14="http://schemas.microsoft.com/office/drawing/2010/main" val="0"/>
              </a:ext>
            </a:extLst>
          </a:blip>
          <a:srcRect b="1008"/>
          <a:stretch/>
        </p:blipFill>
        <p:spPr>
          <a:xfrm>
            <a:off x="641592" y="475530"/>
            <a:ext cx="10908815" cy="6382470"/>
          </a:xfrm>
          <a:prstGeom prst="rect">
            <a:avLst/>
          </a:prstGeom>
        </p:spPr>
      </p:pic>
      <p:pic>
        <p:nvPicPr>
          <p:cNvPr id="4" name="問題に戻る">
            <a:hlinkClick r:id="rId8" action="ppaction://hlinksldjump"/>
            <a:extLst>
              <a:ext uri="{FF2B5EF4-FFF2-40B4-BE49-F238E27FC236}">
                <a16:creationId xmlns:a16="http://schemas.microsoft.com/office/drawing/2014/main" id="{686640A0-3A7F-4B51-9AD2-5834585E12BD}"/>
              </a:ext>
            </a:extLst>
          </p:cNvPr>
          <p:cNvPicPr>
            <a:picLocks noChangeAspect="1"/>
          </p:cNvPicPr>
          <p:nvPr/>
        </p:nvPicPr>
        <p:blipFill>
          <a:blip r:embed="rId9"/>
          <a:stretch>
            <a:fillRect/>
          </a:stretch>
        </p:blipFill>
        <p:spPr>
          <a:xfrm>
            <a:off x="498469" y="5801337"/>
            <a:ext cx="2499577" cy="847417"/>
          </a:xfrm>
          <a:prstGeom prst="rect">
            <a:avLst/>
          </a:prstGeom>
        </p:spPr>
      </p:pic>
      <p:pic>
        <p:nvPicPr>
          <p:cNvPr id="8" name="次に進む">
            <a:hlinkClick r:id="rId10" action="ppaction://hlinksldjump"/>
            <a:extLst>
              <a:ext uri="{FF2B5EF4-FFF2-40B4-BE49-F238E27FC236}">
                <a16:creationId xmlns:a16="http://schemas.microsoft.com/office/drawing/2014/main" id="{05904157-4AA5-4E58-9970-34B610CFF190}"/>
              </a:ext>
            </a:extLst>
          </p:cNvPr>
          <p:cNvPicPr>
            <a:picLocks noChangeAspect="1"/>
          </p:cNvPicPr>
          <p:nvPr/>
        </p:nvPicPr>
        <p:blipFill>
          <a:blip r:embed="rId11"/>
          <a:stretch>
            <a:fillRect/>
          </a:stretch>
        </p:blipFill>
        <p:spPr>
          <a:xfrm>
            <a:off x="9476905" y="5801337"/>
            <a:ext cx="2505673" cy="847417"/>
          </a:xfrm>
          <a:prstGeom prst="rect">
            <a:avLst/>
          </a:prstGeom>
        </p:spPr>
      </p:pic>
      <p:pic>
        <p:nvPicPr>
          <p:cNvPr id="37" name="ちなみに・・・">
            <a:hlinkClick r:id="rId12" action="ppaction://hlinksldjump"/>
            <a:extLst>
              <a:ext uri="{FF2B5EF4-FFF2-40B4-BE49-F238E27FC236}">
                <a16:creationId xmlns:a16="http://schemas.microsoft.com/office/drawing/2014/main" id="{010876CE-D621-40A3-B68B-BB8B3A0C20D9}"/>
              </a:ext>
            </a:extLst>
          </p:cNvPr>
          <p:cNvPicPr>
            <a:picLocks noChangeAspect="1"/>
          </p:cNvPicPr>
          <p:nvPr/>
        </p:nvPicPr>
        <p:blipFill>
          <a:blip r:embed="rId13"/>
          <a:stretch>
            <a:fillRect/>
          </a:stretch>
        </p:blipFill>
        <p:spPr>
          <a:xfrm>
            <a:off x="9824666" y="367436"/>
            <a:ext cx="2067341" cy="1548679"/>
          </a:xfrm>
          <a:prstGeom prst="rect">
            <a:avLst/>
          </a:prstGeom>
        </p:spPr>
      </p:pic>
      <p:pic>
        <p:nvPicPr>
          <p:cNvPr id="38" name="クリック図">
            <a:hlinkClick r:id="rId14" action="ppaction://hlinksldjump"/>
            <a:extLst>
              <a:ext uri="{FF2B5EF4-FFF2-40B4-BE49-F238E27FC236}">
                <a16:creationId xmlns:a16="http://schemas.microsoft.com/office/drawing/2014/main" id="{5C6B9C74-8CD8-4A34-8C38-393551D1188C}"/>
              </a:ext>
            </a:extLst>
          </p:cNvPr>
          <p:cNvPicPr>
            <a:picLocks noChangeAspect="1"/>
          </p:cNvPicPr>
          <p:nvPr/>
        </p:nvPicPr>
        <p:blipFill>
          <a:blip r:embed="rId15"/>
          <a:stretch>
            <a:fillRect/>
          </a:stretch>
        </p:blipFill>
        <p:spPr>
          <a:xfrm>
            <a:off x="10989265" y="1402102"/>
            <a:ext cx="932769" cy="987638"/>
          </a:xfrm>
          <a:prstGeom prst="rect">
            <a:avLst/>
          </a:prstGeom>
        </p:spPr>
      </p:pic>
      <p:pic>
        <p:nvPicPr>
          <p:cNvPr id="63" name="スタートに戻る">
            <a:hlinkClick r:id="rId16" action="ppaction://hlinksldjump"/>
            <a:extLst>
              <a:ext uri="{FF2B5EF4-FFF2-40B4-BE49-F238E27FC236}">
                <a16:creationId xmlns:a16="http://schemas.microsoft.com/office/drawing/2014/main" id="{9B5E993E-49A6-4032-81FF-BD0EDAA00602}"/>
              </a:ext>
            </a:extLst>
          </p:cNvPr>
          <p:cNvPicPr>
            <a:picLocks noChangeAspect="1"/>
          </p:cNvPicPr>
          <p:nvPr/>
        </p:nvPicPr>
        <p:blipFill>
          <a:blip r:embed="rId17"/>
          <a:stretch>
            <a:fillRect/>
          </a:stretch>
        </p:blipFill>
        <p:spPr>
          <a:xfrm>
            <a:off x="538413" y="409528"/>
            <a:ext cx="2499577" cy="847417"/>
          </a:xfrm>
          <a:prstGeom prst="rect">
            <a:avLst/>
          </a:prstGeom>
        </p:spPr>
      </p:pic>
      <p:grpSp>
        <p:nvGrpSpPr>
          <p:cNvPr id="53" name="ざんねん">
            <a:extLst>
              <a:ext uri="{FF2B5EF4-FFF2-40B4-BE49-F238E27FC236}">
                <a16:creationId xmlns:a16="http://schemas.microsoft.com/office/drawing/2014/main" id="{880F8C1F-23B2-4904-9B0C-AFA0989DEB07}"/>
              </a:ext>
            </a:extLst>
          </p:cNvPr>
          <p:cNvGrpSpPr/>
          <p:nvPr/>
        </p:nvGrpSpPr>
        <p:grpSpPr>
          <a:xfrm>
            <a:off x="4202589" y="371938"/>
            <a:ext cx="3520759" cy="1122290"/>
            <a:chOff x="2936069" y="705555"/>
            <a:chExt cx="3520759" cy="1122290"/>
          </a:xfrm>
        </p:grpSpPr>
        <p:sp>
          <p:nvSpPr>
            <p:cNvPr id="56" name="ざんねん">
              <a:extLst>
                <a:ext uri="{FF2B5EF4-FFF2-40B4-BE49-F238E27FC236}">
                  <a16:creationId xmlns:a16="http://schemas.microsoft.com/office/drawing/2014/main" id="{BA6FCADE-5F2C-459D-B35A-57A26C38C286}"/>
                </a:ext>
              </a:extLst>
            </p:cNvPr>
            <p:cNvSpPr txBox="1"/>
            <p:nvPr/>
          </p:nvSpPr>
          <p:spPr>
            <a:xfrm>
              <a:off x="3875973" y="850006"/>
              <a:ext cx="2580855" cy="769441"/>
            </a:xfrm>
            <a:prstGeom prst="rect">
              <a:avLst/>
            </a:prstGeom>
            <a:noFill/>
          </p:spPr>
          <p:txBody>
            <a:bodyPr wrap="square" rtlCol="0">
              <a:spAutoFit/>
            </a:bodyPr>
            <a:lstStyle/>
            <a:p>
              <a:r>
                <a:rPr kumimoji="1" lang="ja-JP" altLang="en-US" sz="4400" dirty="0">
                  <a:solidFill>
                    <a:schemeClr val="tx2">
                      <a:lumMod val="25000"/>
                    </a:schemeClr>
                  </a:solidFill>
                  <a:latin typeface="HGS創英角ﾎﾟｯﾌﾟ体" panose="040B0A00000000000000" pitchFamily="50" charset="-128"/>
                  <a:ea typeface="HGS創英角ﾎﾟｯﾌﾟ体" panose="040B0A00000000000000" pitchFamily="50" charset="-128"/>
                </a:rPr>
                <a:t>ざんねん</a:t>
              </a:r>
            </a:p>
          </p:txBody>
        </p:sp>
        <p:sp>
          <p:nvSpPr>
            <p:cNvPr id="64" name="×">
              <a:extLst>
                <a:ext uri="{FF2B5EF4-FFF2-40B4-BE49-F238E27FC236}">
                  <a16:creationId xmlns:a16="http://schemas.microsoft.com/office/drawing/2014/main" id="{ED001A84-827E-4E12-92BC-598F3177FC09}"/>
                </a:ext>
              </a:extLst>
            </p:cNvPr>
            <p:cNvSpPr/>
            <p:nvPr/>
          </p:nvSpPr>
          <p:spPr>
            <a:xfrm>
              <a:off x="2936069" y="705555"/>
              <a:ext cx="1045512" cy="1122290"/>
            </a:xfrm>
            <a:prstGeom prst="mathMultiply">
              <a:avLst>
                <a:gd name="adj1" fmla="val 19353"/>
              </a:avLst>
            </a:prstGeom>
            <a:solidFill>
              <a:srgbClr val="3399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pic>
        <p:nvPicPr>
          <p:cNvPr id="65" name="blip01 (1)">
            <a:hlinkClick r:id="" action="ppaction://media"/>
            <a:extLst>
              <a:ext uri="{FF2B5EF4-FFF2-40B4-BE49-F238E27FC236}">
                <a16:creationId xmlns:a16="http://schemas.microsoft.com/office/drawing/2014/main" id="{D99C33EE-E201-4154-B114-430A8B4AA52E}"/>
              </a:ext>
            </a:extLst>
          </p:cNvPr>
          <p:cNvPicPr>
            <a:picLocks noChangeAspect="1"/>
          </p:cNvPicPr>
          <p:nvPr>
            <a:audioFile r:link="rId2"/>
            <p:extLst>
              <p:ext uri="{DAA4B4D4-6D71-4841-9C94-3DE7FCFB9230}">
                <p14:media xmlns:p14="http://schemas.microsoft.com/office/powerpoint/2010/main" r:embed="rId1"/>
              </p:ext>
            </p:extLst>
          </p:nvPr>
        </p:nvPicPr>
        <p:blipFill>
          <a:blip r:embed="rId18"/>
          <a:stretch>
            <a:fillRect/>
          </a:stretch>
        </p:blipFill>
        <p:spPr>
          <a:xfrm>
            <a:off x="3535248" y="715009"/>
            <a:ext cx="609600" cy="609600"/>
          </a:xfrm>
          <a:prstGeom prst="rect">
            <a:avLst/>
          </a:prstGeom>
        </p:spPr>
      </p:pic>
      <p:sp>
        <p:nvSpPr>
          <p:cNvPr id="46" name="出典リンク">
            <a:extLst>
              <a:ext uri="{FF2B5EF4-FFF2-40B4-BE49-F238E27FC236}">
                <a16:creationId xmlns:a16="http://schemas.microsoft.com/office/drawing/2014/main" id="{9A6128E7-899A-4EB7-AFED-10980AC3C88B}"/>
              </a:ext>
            </a:extLst>
          </p:cNvPr>
          <p:cNvSpPr txBox="1"/>
          <p:nvPr/>
        </p:nvSpPr>
        <p:spPr>
          <a:xfrm>
            <a:off x="8350740" y="5232600"/>
            <a:ext cx="3672816" cy="461665"/>
          </a:xfrm>
          <a:prstGeom prst="rect">
            <a:avLst/>
          </a:prstGeom>
          <a:noFill/>
        </p:spPr>
        <p:txBody>
          <a:bodyPr wrap="square">
            <a:spAutoFit/>
          </a:bodyPr>
          <a:lstStyle/>
          <a:p>
            <a:pPr algn="l"/>
            <a:r>
              <a:rPr lang="ja-JP" altLang="en-US" sz="1200" b="1" dirty="0">
                <a:solidFill>
                  <a:srgbClr val="074454"/>
                </a:solidFill>
                <a:latin typeface="BIZ UDPゴシック" panose="020B0400000000000000" pitchFamily="50" charset="-128"/>
                <a:ea typeface="BIZ UDPゴシック" panose="020B0400000000000000" pitchFamily="50" charset="-128"/>
                <a:hlinkClick r:id="rId19">
                  <a:extLst>
                    <a:ext uri="{A12FA001-AC4F-418D-AE19-62706E023703}">
                      <ahyp:hlinkClr xmlns:ahyp="http://schemas.microsoft.com/office/drawing/2018/hyperlinkcolor" val="tx"/>
                    </a:ext>
                  </a:extLst>
                </a:hlinkClick>
              </a:rPr>
              <a:t>統計局</a:t>
            </a:r>
            <a:r>
              <a:rPr lang="en-US" altLang="ja-JP" sz="1200" b="1" dirty="0">
                <a:solidFill>
                  <a:srgbClr val="074454"/>
                </a:solidFill>
                <a:latin typeface="BIZ UDPゴシック" panose="020B0400000000000000" pitchFamily="50" charset="-128"/>
                <a:ea typeface="BIZ UDPゴシック" panose="020B0400000000000000" pitchFamily="50" charset="-128"/>
                <a:hlinkClick r:id="rId19">
                  <a:extLst>
                    <a:ext uri="{A12FA001-AC4F-418D-AE19-62706E023703}">
                      <ahyp:hlinkClr xmlns:ahyp="http://schemas.microsoft.com/office/drawing/2018/hyperlinkcolor" val="tx"/>
                    </a:ext>
                  </a:extLst>
                </a:hlinkClick>
              </a:rPr>
              <a:t>HP</a:t>
            </a:r>
          </a:p>
          <a:p>
            <a:pPr algn="l"/>
            <a:r>
              <a:rPr lang="ja-JP" altLang="en-US" sz="1200" b="1" dirty="0">
                <a:solidFill>
                  <a:srgbClr val="074454"/>
                </a:solidFill>
                <a:latin typeface="BIZ UDPゴシック" panose="020B0400000000000000" pitchFamily="50" charset="-128"/>
                <a:ea typeface="BIZ UDPゴシック" panose="020B0400000000000000" pitchFamily="50" charset="-128"/>
                <a:hlinkClick r:id="rId19">
                  <a:extLst>
                    <a:ext uri="{A12FA001-AC4F-418D-AE19-62706E023703}">
                      <ahyp:hlinkClr xmlns:ahyp="http://schemas.microsoft.com/office/drawing/2018/hyperlinkcolor" val="tx"/>
                    </a:ext>
                  </a:extLst>
                </a:hlinkClick>
              </a:rPr>
              <a:t>令和３年社会生活基本調査 </a:t>
            </a:r>
            <a:r>
              <a:rPr lang="en-US" altLang="ja-JP" sz="1200" b="1" dirty="0">
                <a:solidFill>
                  <a:srgbClr val="074454"/>
                </a:solidFill>
                <a:latin typeface="BIZ UDPゴシック" panose="020B0400000000000000" pitchFamily="50" charset="-128"/>
                <a:ea typeface="BIZ UDPゴシック" panose="020B0400000000000000" pitchFamily="50" charset="-128"/>
                <a:hlinkClick r:id="rId19">
                  <a:extLst>
                    <a:ext uri="{A12FA001-AC4F-418D-AE19-62706E023703}">
                      <ahyp:hlinkClr xmlns:ahyp="http://schemas.microsoft.com/office/drawing/2018/hyperlinkcolor" val="tx"/>
                    </a:ext>
                  </a:extLst>
                </a:hlinkClick>
              </a:rPr>
              <a:t>47</a:t>
            </a:r>
            <a:r>
              <a:rPr lang="ja-JP" altLang="en-US" sz="1200" b="1" dirty="0">
                <a:solidFill>
                  <a:srgbClr val="074454"/>
                </a:solidFill>
                <a:latin typeface="BIZ UDPゴシック" panose="020B0400000000000000" pitchFamily="50" charset="-128"/>
                <a:ea typeface="BIZ UDPゴシック" panose="020B0400000000000000" pitchFamily="50" charset="-128"/>
                <a:hlinkClick r:id="rId19">
                  <a:extLst>
                    <a:ext uri="{A12FA001-AC4F-418D-AE19-62706E023703}">
                      <ahyp:hlinkClr xmlns:ahyp="http://schemas.microsoft.com/office/drawing/2018/hyperlinkcolor" val="tx"/>
                    </a:ext>
                  </a:extLst>
                </a:hlinkClick>
              </a:rPr>
              <a:t>都道府県ランキング</a:t>
            </a:r>
            <a:endParaRPr lang="zh-TW" altLang="en-US" sz="1200" b="1" i="0" dirty="0">
              <a:solidFill>
                <a:srgbClr val="074454"/>
              </a:solidFill>
              <a:effectLst/>
              <a:latin typeface="BIZ UDPゴシック" panose="020B0400000000000000" pitchFamily="50" charset="-128"/>
              <a:ea typeface="BIZ UDPゴシック" panose="020B0400000000000000" pitchFamily="50" charset="-128"/>
            </a:endParaRPr>
          </a:p>
        </p:txBody>
      </p:sp>
      <p:sp>
        <p:nvSpPr>
          <p:cNvPr id="47" name="テキスト ボックス 46">
            <a:extLst>
              <a:ext uri="{FF2B5EF4-FFF2-40B4-BE49-F238E27FC236}">
                <a16:creationId xmlns:a16="http://schemas.microsoft.com/office/drawing/2014/main" id="{E1799366-B8A7-4980-A542-6B398720E243}"/>
              </a:ext>
            </a:extLst>
          </p:cNvPr>
          <p:cNvSpPr txBox="1"/>
          <p:nvPr/>
        </p:nvSpPr>
        <p:spPr>
          <a:xfrm>
            <a:off x="3550077" y="3975089"/>
            <a:ext cx="914400" cy="914400"/>
          </a:xfrm>
          <a:prstGeom prst="rect">
            <a:avLst/>
          </a:prstGeom>
          <a:noFill/>
        </p:spPr>
        <p:txBody>
          <a:bodyPr wrap="square" rtlCol="0">
            <a:spAutoFit/>
          </a:bodyPr>
          <a:lstStyle/>
          <a:p>
            <a:endParaRPr kumimoji="1" lang="ja-JP" altLang="en-US" dirty="0"/>
          </a:p>
        </p:txBody>
      </p:sp>
      <p:grpSp>
        <p:nvGrpSpPr>
          <p:cNvPr id="48" name="全都道府県で見てみると、東京都に次いで２番目に遅い時刻となっています。">
            <a:extLst>
              <a:ext uri="{FF2B5EF4-FFF2-40B4-BE49-F238E27FC236}">
                <a16:creationId xmlns:a16="http://schemas.microsoft.com/office/drawing/2014/main" id="{E0A5F2AD-9EDC-4EF0-B624-EAFABD759883}"/>
              </a:ext>
            </a:extLst>
          </p:cNvPr>
          <p:cNvGrpSpPr/>
          <p:nvPr/>
        </p:nvGrpSpPr>
        <p:grpSpPr>
          <a:xfrm>
            <a:off x="106306" y="2330458"/>
            <a:ext cx="12253862" cy="600885"/>
            <a:chOff x="106306" y="2330458"/>
            <a:chExt cx="12253862" cy="600885"/>
          </a:xfrm>
        </p:grpSpPr>
        <p:grpSp>
          <p:nvGrpSpPr>
            <p:cNvPr id="49" name="1990年代以降、気温・・・">
              <a:extLst>
                <a:ext uri="{FF2B5EF4-FFF2-40B4-BE49-F238E27FC236}">
                  <a16:creationId xmlns:a16="http://schemas.microsoft.com/office/drawing/2014/main" id="{728A8847-603E-49E8-A04F-A78A420100D2}"/>
                </a:ext>
              </a:extLst>
            </p:cNvPr>
            <p:cNvGrpSpPr/>
            <p:nvPr/>
          </p:nvGrpSpPr>
          <p:grpSpPr>
            <a:xfrm>
              <a:off x="106306" y="2330458"/>
              <a:ext cx="12253862" cy="600885"/>
              <a:chOff x="338067" y="2349384"/>
              <a:chExt cx="12006999" cy="541587"/>
            </a:xfrm>
          </p:grpSpPr>
          <p:grpSp>
            <p:nvGrpSpPr>
              <p:cNvPr id="51" name="グループ化 50">
                <a:extLst>
                  <a:ext uri="{FF2B5EF4-FFF2-40B4-BE49-F238E27FC236}">
                    <a16:creationId xmlns:a16="http://schemas.microsoft.com/office/drawing/2014/main" id="{EBB0D28E-AB75-44C6-9622-806D8020321F}"/>
                  </a:ext>
                </a:extLst>
              </p:cNvPr>
              <p:cNvGrpSpPr/>
              <p:nvPr/>
            </p:nvGrpSpPr>
            <p:grpSpPr>
              <a:xfrm>
                <a:off x="338067" y="2349384"/>
                <a:ext cx="12006999" cy="541587"/>
                <a:chOff x="-495115" y="2319487"/>
                <a:chExt cx="13459813" cy="547964"/>
              </a:xfrm>
            </p:grpSpPr>
            <p:sp>
              <p:nvSpPr>
                <p:cNvPr id="55" name="全都道府県で見てみると、東京都に次いで２番目に遅い時刻となっています。">
                  <a:extLst>
                    <a:ext uri="{FF2B5EF4-FFF2-40B4-BE49-F238E27FC236}">
                      <a16:creationId xmlns:a16="http://schemas.microsoft.com/office/drawing/2014/main" id="{9B6B3F41-8E19-4D18-AAB4-1C1DE7A6F5AB}"/>
                    </a:ext>
                  </a:extLst>
                </p:cNvPr>
                <p:cNvSpPr txBox="1"/>
                <p:nvPr/>
              </p:nvSpPr>
              <p:spPr>
                <a:xfrm>
                  <a:off x="-495114" y="2446445"/>
                  <a:ext cx="13459812" cy="421006"/>
                </a:xfrm>
                <a:prstGeom prst="rect">
                  <a:avLst/>
                </a:prstGeom>
                <a:noFill/>
              </p:spPr>
              <p:txBody>
                <a:bodyPr wrap="square" rtlCol="0">
                  <a:spAutoFit/>
                </a:bodyPr>
                <a:lstStyle/>
                <a:p>
                  <a:pPr lvl="0" algn="dist"/>
                  <a:r>
                    <a:rPr kumimoji="1" lang="ja-JP" altLang="en-US" sz="2400" dirty="0">
                      <a:solidFill>
                        <a:schemeClr val="tx2">
                          <a:lumMod val="25000"/>
                        </a:schemeClr>
                      </a:solidFill>
                      <a:latin typeface="HGS創英角ﾎﾟｯﾌﾟ体" panose="040B0A00000000000000" pitchFamily="50" charset="-128"/>
                      <a:ea typeface="HGS創英角ﾎﾟｯﾌﾟ体" panose="040B0A00000000000000" pitchFamily="50" charset="-128"/>
                    </a:rPr>
                    <a:t>全都道府県で見てみると、東京都に次いで２番目に遅い時刻となっています。</a:t>
                  </a:r>
                </a:p>
              </p:txBody>
            </p:sp>
            <p:sp>
              <p:nvSpPr>
                <p:cNvPr id="57" name="み">
                  <a:extLst>
                    <a:ext uri="{FF2B5EF4-FFF2-40B4-BE49-F238E27FC236}">
                      <a16:creationId xmlns:a16="http://schemas.microsoft.com/office/drawing/2014/main" id="{2A1A0964-7EE1-42FF-9851-9C3D117C2337}"/>
                    </a:ext>
                  </a:extLst>
                </p:cNvPr>
                <p:cNvSpPr txBox="1"/>
                <p:nvPr/>
              </p:nvSpPr>
              <p:spPr>
                <a:xfrm>
                  <a:off x="1833841" y="2324709"/>
                  <a:ext cx="437559" cy="238570"/>
                </a:xfrm>
                <a:prstGeom prst="rect">
                  <a:avLst/>
                </a:prstGeom>
                <a:noFill/>
              </p:spPr>
              <p:txBody>
                <a:bodyPr wrap="square" rtlCol="0">
                  <a:spAutoFit/>
                </a:bodyPr>
                <a:lstStyle/>
                <a:p>
                  <a:pPr algn="dist"/>
                  <a:r>
                    <a:rPr kumimoji="1" lang="ja-JP" altLang="en-US" sz="1100" dirty="0">
                      <a:solidFill>
                        <a:schemeClr val="tx2">
                          <a:lumMod val="25000"/>
                        </a:schemeClr>
                      </a:solidFill>
                      <a:latin typeface="HGS創英角ﾎﾟｯﾌﾟ体" panose="040B0A00000000000000" pitchFamily="50" charset="-128"/>
                      <a:ea typeface="HGS創英角ﾎﾟｯﾌﾟ体" panose="040B0A00000000000000" pitchFamily="50" charset="-128"/>
                    </a:rPr>
                    <a:t>み</a:t>
                  </a:r>
                </a:p>
              </p:txBody>
            </p:sp>
            <p:sp>
              <p:nvSpPr>
                <p:cNvPr id="58" name="ぜんとどうふけん">
                  <a:extLst>
                    <a:ext uri="{FF2B5EF4-FFF2-40B4-BE49-F238E27FC236}">
                      <a16:creationId xmlns:a16="http://schemas.microsoft.com/office/drawing/2014/main" id="{6CF2F873-AEEF-451A-A8A3-61D406EFA6CE}"/>
                    </a:ext>
                  </a:extLst>
                </p:cNvPr>
                <p:cNvSpPr txBox="1"/>
                <p:nvPr/>
              </p:nvSpPr>
              <p:spPr>
                <a:xfrm>
                  <a:off x="-495115" y="2319487"/>
                  <a:ext cx="2099815" cy="238569"/>
                </a:xfrm>
                <a:prstGeom prst="rect">
                  <a:avLst/>
                </a:prstGeom>
                <a:noFill/>
              </p:spPr>
              <p:txBody>
                <a:bodyPr wrap="square" rtlCol="0">
                  <a:spAutoFit/>
                </a:bodyPr>
                <a:lstStyle/>
                <a:p>
                  <a:pPr algn="dist"/>
                  <a:r>
                    <a:rPr kumimoji="1" lang="ja-JP" altLang="en-US" sz="1100" dirty="0">
                      <a:solidFill>
                        <a:schemeClr val="tx2">
                          <a:lumMod val="25000"/>
                        </a:schemeClr>
                      </a:solidFill>
                      <a:latin typeface="HGS創英角ﾎﾟｯﾌﾟ体" panose="040B0A00000000000000" pitchFamily="50" charset="-128"/>
                      <a:ea typeface="HGS創英角ﾎﾟｯﾌﾟ体" panose="040B0A00000000000000" pitchFamily="50" charset="-128"/>
                    </a:rPr>
                    <a:t>ぜんとどうふけん</a:t>
                  </a:r>
                </a:p>
              </p:txBody>
            </p:sp>
            <p:sp>
              <p:nvSpPr>
                <p:cNvPr id="59" name="ばんめ">
                  <a:extLst>
                    <a:ext uri="{FF2B5EF4-FFF2-40B4-BE49-F238E27FC236}">
                      <a16:creationId xmlns:a16="http://schemas.microsoft.com/office/drawing/2014/main" id="{0DA5E0D0-67C2-42B9-BEB0-62306BF6CED0}"/>
                    </a:ext>
                  </a:extLst>
                </p:cNvPr>
                <p:cNvSpPr txBox="1"/>
                <p:nvPr/>
              </p:nvSpPr>
              <p:spPr>
                <a:xfrm>
                  <a:off x="7084436" y="2350209"/>
                  <a:ext cx="858312" cy="238570"/>
                </a:xfrm>
                <a:prstGeom prst="rect">
                  <a:avLst/>
                </a:prstGeom>
                <a:noFill/>
              </p:spPr>
              <p:txBody>
                <a:bodyPr wrap="square" rtlCol="0">
                  <a:spAutoFit/>
                </a:bodyPr>
                <a:lstStyle/>
                <a:p>
                  <a:pPr algn="dist"/>
                  <a:r>
                    <a:rPr kumimoji="1" lang="ja-JP" altLang="en-US" sz="1100" dirty="0">
                      <a:solidFill>
                        <a:schemeClr val="tx2">
                          <a:lumMod val="25000"/>
                        </a:schemeClr>
                      </a:solidFill>
                      <a:latin typeface="HGS創英角ﾎﾟｯﾌﾟ体" panose="040B0A00000000000000" pitchFamily="50" charset="-128"/>
                      <a:ea typeface="HGS創英角ﾎﾟｯﾌﾟ体" panose="040B0A00000000000000" pitchFamily="50" charset="-128"/>
                    </a:rPr>
                    <a:t>ばんめ</a:t>
                  </a:r>
                </a:p>
              </p:txBody>
            </p:sp>
            <p:sp>
              <p:nvSpPr>
                <p:cNvPr id="60" name="おそ">
                  <a:extLst>
                    <a:ext uri="{FF2B5EF4-FFF2-40B4-BE49-F238E27FC236}">
                      <a16:creationId xmlns:a16="http://schemas.microsoft.com/office/drawing/2014/main" id="{54F89AA0-CE64-4EAF-80CA-E77E43F1AAA2}"/>
                    </a:ext>
                  </a:extLst>
                </p:cNvPr>
                <p:cNvSpPr txBox="1"/>
                <p:nvPr/>
              </p:nvSpPr>
              <p:spPr>
                <a:xfrm>
                  <a:off x="8263114" y="2345286"/>
                  <a:ext cx="528170" cy="238570"/>
                </a:xfrm>
                <a:prstGeom prst="rect">
                  <a:avLst/>
                </a:prstGeom>
                <a:noFill/>
              </p:spPr>
              <p:txBody>
                <a:bodyPr wrap="square" rtlCol="0">
                  <a:spAutoFit/>
                </a:bodyPr>
                <a:lstStyle/>
                <a:p>
                  <a:pPr algn="dist"/>
                  <a:r>
                    <a:rPr kumimoji="1" lang="ja-JP" altLang="en-US" sz="1100" dirty="0">
                      <a:solidFill>
                        <a:schemeClr val="tx2">
                          <a:lumMod val="25000"/>
                        </a:schemeClr>
                      </a:solidFill>
                      <a:latin typeface="HGS創英角ﾎﾟｯﾌﾟ体" panose="040B0A00000000000000" pitchFamily="50" charset="-128"/>
                      <a:ea typeface="HGS創英角ﾎﾟｯﾌﾟ体" panose="040B0A00000000000000" pitchFamily="50" charset="-128"/>
                    </a:rPr>
                    <a:t>おそ</a:t>
                  </a:r>
                </a:p>
              </p:txBody>
            </p:sp>
          </p:grpSp>
          <p:sp>
            <p:nvSpPr>
              <p:cNvPr id="52" name="とうきょうと">
                <a:extLst>
                  <a:ext uri="{FF2B5EF4-FFF2-40B4-BE49-F238E27FC236}">
                    <a16:creationId xmlns:a16="http://schemas.microsoft.com/office/drawing/2014/main" id="{0723C644-F9F4-4E1C-AF5C-195052A0C98B}"/>
                  </a:ext>
                </a:extLst>
              </p:cNvPr>
              <p:cNvSpPr txBox="1"/>
              <p:nvPr/>
            </p:nvSpPr>
            <p:spPr>
              <a:xfrm>
                <a:off x="4427005" y="2360357"/>
                <a:ext cx="1051464" cy="235793"/>
              </a:xfrm>
              <a:prstGeom prst="rect">
                <a:avLst/>
              </a:prstGeom>
              <a:noFill/>
            </p:spPr>
            <p:txBody>
              <a:bodyPr wrap="square" rtlCol="0">
                <a:spAutoFit/>
              </a:bodyPr>
              <a:lstStyle/>
              <a:p>
                <a:pPr algn="dist"/>
                <a:r>
                  <a:rPr kumimoji="1" lang="ja-JP" altLang="en-US" sz="1100" dirty="0">
                    <a:solidFill>
                      <a:schemeClr val="tx2">
                        <a:lumMod val="25000"/>
                      </a:schemeClr>
                    </a:solidFill>
                    <a:latin typeface="HGS創英角ﾎﾟｯﾌﾟ体" panose="040B0A00000000000000" pitchFamily="50" charset="-128"/>
                    <a:ea typeface="HGS創英角ﾎﾟｯﾌﾟ体" panose="040B0A00000000000000" pitchFamily="50" charset="-128"/>
                  </a:rPr>
                  <a:t>とうきょうと</a:t>
                </a:r>
              </a:p>
            </p:txBody>
          </p:sp>
          <p:sp>
            <p:nvSpPr>
              <p:cNvPr id="54" name="つ">
                <a:extLst>
                  <a:ext uri="{FF2B5EF4-FFF2-40B4-BE49-F238E27FC236}">
                    <a16:creationId xmlns:a16="http://schemas.microsoft.com/office/drawing/2014/main" id="{31F83AD8-9887-4EB3-9536-62C14F74C6A1}"/>
                  </a:ext>
                </a:extLst>
              </p:cNvPr>
              <p:cNvSpPr txBox="1"/>
              <p:nvPr/>
            </p:nvSpPr>
            <p:spPr>
              <a:xfrm>
                <a:off x="5845638" y="2373359"/>
                <a:ext cx="308430" cy="235793"/>
              </a:xfrm>
              <a:prstGeom prst="rect">
                <a:avLst/>
              </a:prstGeom>
              <a:noFill/>
            </p:spPr>
            <p:txBody>
              <a:bodyPr wrap="square" rtlCol="0">
                <a:spAutoFit/>
              </a:bodyPr>
              <a:lstStyle/>
              <a:p>
                <a:pPr algn="dist"/>
                <a:r>
                  <a:rPr kumimoji="1" lang="ja-JP" altLang="en-US" sz="1100" dirty="0">
                    <a:solidFill>
                      <a:schemeClr val="tx2">
                        <a:lumMod val="25000"/>
                      </a:schemeClr>
                    </a:solidFill>
                    <a:latin typeface="HGS創英角ﾎﾟｯﾌﾟ体" panose="040B0A00000000000000" pitchFamily="50" charset="-128"/>
                    <a:ea typeface="HGS創英角ﾎﾟｯﾌﾟ体" panose="040B0A00000000000000" pitchFamily="50" charset="-128"/>
                  </a:rPr>
                  <a:t>つ</a:t>
                </a:r>
              </a:p>
            </p:txBody>
          </p:sp>
        </p:grpSp>
        <p:sp>
          <p:nvSpPr>
            <p:cNvPr id="50" name="じこく">
              <a:extLst>
                <a:ext uri="{FF2B5EF4-FFF2-40B4-BE49-F238E27FC236}">
                  <a16:creationId xmlns:a16="http://schemas.microsoft.com/office/drawing/2014/main" id="{3B709D23-F54C-4B8F-855B-534735BBE0BC}"/>
                </a:ext>
              </a:extLst>
            </p:cNvPr>
            <p:cNvSpPr txBox="1"/>
            <p:nvPr/>
          </p:nvSpPr>
          <p:spPr>
            <a:xfrm>
              <a:off x="8843966" y="2361762"/>
              <a:ext cx="709937" cy="261610"/>
            </a:xfrm>
            <a:prstGeom prst="rect">
              <a:avLst/>
            </a:prstGeom>
            <a:noFill/>
          </p:spPr>
          <p:txBody>
            <a:bodyPr wrap="square" rtlCol="0">
              <a:spAutoFit/>
            </a:bodyPr>
            <a:lstStyle/>
            <a:p>
              <a:pPr algn="dist"/>
              <a:r>
                <a:rPr kumimoji="1" lang="ja-JP" altLang="en-US" sz="1100" dirty="0">
                  <a:solidFill>
                    <a:schemeClr val="tx2">
                      <a:lumMod val="25000"/>
                    </a:schemeClr>
                  </a:solidFill>
                  <a:latin typeface="HGS創英角ﾎﾟｯﾌﾟ体" panose="040B0A00000000000000" pitchFamily="50" charset="-128"/>
                  <a:ea typeface="HGS創英角ﾎﾟｯﾌﾟ体" panose="040B0A00000000000000" pitchFamily="50" charset="-128"/>
                </a:rPr>
                <a:t>じこく</a:t>
              </a:r>
            </a:p>
          </p:txBody>
        </p:sp>
      </p:grpSp>
      <p:pic>
        <p:nvPicPr>
          <p:cNvPr id="61" name="図 60">
            <a:extLst>
              <a:ext uri="{FF2B5EF4-FFF2-40B4-BE49-F238E27FC236}">
                <a16:creationId xmlns:a16="http://schemas.microsoft.com/office/drawing/2014/main" id="{2437A3C7-7B53-4D7A-AFB5-5CCB11D8A5E9}"/>
              </a:ext>
            </a:extLst>
          </p:cNvPr>
          <p:cNvPicPr>
            <a:picLocks noChangeAspect="1"/>
          </p:cNvPicPr>
          <p:nvPr/>
        </p:nvPicPr>
        <p:blipFill>
          <a:blip r:embed="rId20">
            <a:extLst>
              <a:ext uri="{28A0092B-C50C-407E-A947-70E740481C1C}">
                <a14:useLocalDpi xmlns:a14="http://schemas.microsoft.com/office/drawing/2010/main" val="0"/>
              </a:ext>
            </a:extLst>
          </a:blip>
          <a:stretch>
            <a:fillRect/>
          </a:stretch>
        </p:blipFill>
        <p:spPr>
          <a:xfrm>
            <a:off x="336468" y="3362464"/>
            <a:ext cx="3503712" cy="2066643"/>
          </a:xfrm>
          <a:prstGeom prst="rect">
            <a:avLst/>
          </a:prstGeom>
        </p:spPr>
      </p:pic>
      <p:grpSp>
        <p:nvGrpSpPr>
          <p:cNvPr id="62" name="13分遅いよ">
            <a:extLst>
              <a:ext uri="{FF2B5EF4-FFF2-40B4-BE49-F238E27FC236}">
                <a16:creationId xmlns:a16="http://schemas.microsoft.com/office/drawing/2014/main" id="{9DE69E84-A18C-41CC-9B51-422D19F1640C}"/>
              </a:ext>
            </a:extLst>
          </p:cNvPr>
          <p:cNvGrpSpPr/>
          <p:nvPr/>
        </p:nvGrpSpPr>
        <p:grpSpPr>
          <a:xfrm>
            <a:off x="578579" y="4398944"/>
            <a:ext cx="2238753" cy="580983"/>
            <a:chOff x="994574" y="2310003"/>
            <a:chExt cx="1990863" cy="580983"/>
          </a:xfrm>
        </p:grpSpPr>
        <p:sp>
          <p:nvSpPr>
            <p:cNvPr id="79" name="13分遅いよ">
              <a:extLst>
                <a:ext uri="{FF2B5EF4-FFF2-40B4-BE49-F238E27FC236}">
                  <a16:creationId xmlns:a16="http://schemas.microsoft.com/office/drawing/2014/main" id="{F25BC024-1757-4299-B613-93727F514A1F}"/>
                </a:ext>
              </a:extLst>
            </p:cNvPr>
            <p:cNvSpPr txBox="1"/>
            <p:nvPr/>
          </p:nvSpPr>
          <p:spPr>
            <a:xfrm>
              <a:off x="994574" y="2429321"/>
              <a:ext cx="1990863" cy="461665"/>
            </a:xfrm>
            <a:prstGeom prst="rect">
              <a:avLst/>
            </a:prstGeom>
            <a:noFill/>
          </p:spPr>
          <p:txBody>
            <a:bodyPr wrap="square" rtlCol="0">
              <a:spAutoFit/>
            </a:bodyPr>
            <a:lstStyle/>
            <a:p>
              <a:pPr marL="0" marR="0" lvl="0" indent="0" algn="dist" defTabSz="457200" rtl="0" eaLnBrk="1" fontAlgn="auto" latinLnBrk="0" hangingPunct="1">
                <a:lnSpc>
                  <a:spcPct val="100000"/>
                </a:lnSpc>
                <a:spcBef>
                  <a:spcPts val="0"/>
                </a:spcBef>
                <a:spcAft>
                  <a:spcPts val="0"/>
                </a:spcAft>
                <a:buClrTx/>
                <a:buSzTx/>
                <a:buFontTx/>
                <a:buNone/>
                <a:tabLst/>
                <a:defRPr/>
              </a:pPr>
              <a:r>
                <a:rPr kumimoji="1" lang="en-US" altLang="ja-JP" sz="2400" b="0" i="0" u="none" strike="noStrike" kern="1200" cap="none" spc="0" normalizeH="0" baseline="0" noProof="0" dirty="0">
                  <a:ln>
                    <a:noFill/>
                  </a:ln>
                  <a:solidFill>
                    <a:srgbClr val="76DBF4">
                      <a:lumMod val="25000"/>
                    </a:srgbClr>
                  </a:solidFill>
                  <a:effectLst/>
                  <a:uLnTx/>
                  <a:uFillTx/>
                  <a:latin typeface="HGS創英角ﾎﾟｯﾌﾟ体" panose="040B0A00000000000000" pitchFamily="50" charset="-128"/>
                  <a:ea typeface="HGS創英角ﾎﾟｯﾌﾟ体" panose="040B0A00000000000000" pitchFamily="50" charset="-128"/>
                  <a:cs typeface="+mn-cs"/>
                </a:rPr>
                <a:t>13</a:t>
              </a:r>
              <a:r>
                <a:rPr kumimoji="1" lang="ja-JP" altLang="en-US" sz="2400" b="0" i="0" u="none" strike="noStrike" kern="1200" cap="none" spc="0" normalizeH="0" baseline="0" noProof="0" dirty="0">
                  <a:ln>
                    <a:noFill/>
                  </a:ln>
                  <a:solidFill>
                    <a:srgbClr val="76DBF4">
                      <a:lumMod val="25000"/>
                    </a:srgbClr>
                  </a:solidFill>
                  <a:effectLst/>
                  <a:uLnTx/>
                  <a:uFillTx/>
                  <a:latin typeface="HGS創英角ﾎﾟｯﾌﾟ体" panose="040B0A00000000000000" pitchFamily="50" charset="-128"/>
                  <a:ea typeface="HGS創英角ﾎﾟｯﾌﾟ体" panose="040B0A00000000000000" pitchFamily="50" charset="-128"/>
                  <a:cs typeface="+mn-cs"/>
                </a:rPr>
                <a:t>分遅いよ。</a:t>
              </a:r>
            </a:p>
          </p:txBody>
        </p:sp>
        <p:sp>
          <p:nvSpPr>
            <p:cNvPr id="99" name="ふんおそ">
              <a:extLst>
                <a:ext uri="{FF2B5EF4-FFF2-40B4-BE49-F238E27FC236}">
                  <a16:creationId xmlns:a16="http://schemas.microsoft.com/office/drawing/2014/main" id="{855C217D-CE9D-4256-9E97-12B0C104E3FC}"/>
                </a:ext>
              </a:extLst>
            </p:cNvPr>
            <p:cNvSpPr txBox="1"/>
            <p:nvPr/>
          </p:nvSpPr>
          <p:spPr>
            <a:xfrm>
              <a:off x="1387768" y="2310003"/>
              <a:ext cx="719177" cy="261610"/>
            </a:xfrm>
            <a:prstGeom prst="rect">
              <a:avLst/>
            </a:prstGeom>
            <a:noFill/>
          </p:spPr>
          <p:txBody>
            <a:bodyPr wrap="square" rtlCol="0">
              <a:spAutoFit/>
            </a:bodyPr>
            <a:lstStyle/>
            <a:p>
              <a:pPr marL="0" marR="0" lvl="0" indent="0" algn="dist" defTabSz="457200" rtl="0" eaLnBrk="1" fontAlgn="auto" latinLnBrk="0" hangingPunct="1">
                <a:lnSpc>
                  <a:spcPct val="100000"/>
                </a:lnSpc>
                <a:spcBef>
                  <a:spcPts val="0"/>
                </a:spcBef>
                <a:spcAft>
                  <a:spcPts val="0"/>
                </a:spcAft>
                <a:buClrTx/>
                <a:buSzTx/>
                <a:buFontTx/>
                <a:buNone/>
                <a:tabLst/>
                <a:defRPr/>
              </a:pPr>
              <a:r>
                <a:rPr kumimoji="1" lang="ja-JP" altLang="en-US" sz="1050" b="0" i="0" u="none" strike="noStrike" kern="1200" cap="none" spc="0" normalizeH="0" baseline="0" noProof="0" dirty="0">
                  <a:ln>
                    <a:noFill/>
                  </a:ln>
                  <a:solidFill>
                    <a:srgbClr val="76DBF4">
                      <a:lumMod val="25000"/>
                    </a:srgbClr>
                  </a:solidFill>
                  <a:effectLst/>
                  <a:uLnTx/>
                  <a:uFillTx/>
                  <a:latin typeface="HGS創英角ﾎﾟｯﾌﾟ体" panose="040B0A00000000000000" pitchFamily="50" charset="-128"/>
                  <a:ea typeface="HGS創英角ﾎﾟｯﾌﾟ体" panose="040B0A00000000000000" pitchFamily="50" charset="-128"/>
                  <a:cs typeface="+mn-cs"/>
                </a:rPr>
                <a:t>ふんおそ</a:t>
              </a:r>
            </a:p>
          </p:txBody>
        </p:sp>
      </p:grpSp>
      <p:grpSp>
        <p:nvGrpSpPr>
          <p:cNvPr id="100" name="全国平均と比べて">
            <a:extLst>
              <a:ext uri="{FF2B5EF4-FFF2-40B4-BE49-F238E27FC236}">
                <a16:creationId xmlns:a16="http://schemas.microsoft.com/office/drawing/2014/main" id="{FDBA937A-81EA-4CC7-8600-FBAE30154D33}"/>
              </a:ext>
            </a:extLst>
          </p:cNvPr>
          <p:cNvGrpSpPr/>
          <p:nvPr/>
        </p:nvGrpSpPr>
        <p:grpSpPr>
          <a:xfrm>
            <a:off x="570698" y="3804847"/>
            <a:ext cx="2971870" cy="583288"/>
            <a:chOff x="578208" y="3225990"/>
            <a:chExt cx="2971870" cy="583288"/>
          </a:xfrm>
        </p:grpSpPr>
        <p:grpSp>
          <p:nvGrpSpPr>
            <p:cNvPr id="101" name="明治時代からブラシ・・・">
              <a:extLst>
                <a:ext uri="{FF2B5EF4-FFF2-40B4-BE49-F238E27FC236}">
                  <a16:creationId xmlns:a16="http://schemas.microsoft.com/office/drawing/2014/main" id="{29E7F461-C9CE-4A8A-8885-FE7EB21D2FE6}"/>
                </a:ext>
              </a:extLst>
            </p:cNvPr>
            <p:cNvGrpSpPr/>
            <p:nvPr/>
          </p:nvGrpSpPr>
          <p:grpSpPr>
            <a:xfrm>
              <a:off x="578208" y="3225990"/>
              <a:ext cx="2971870" cy="583288"/>
              <a:chOff x="994574" y="2307698"/>
              <a:chExt cx="3030759" cy="583288"/>
            </a:xfrm>
          </p:grpSpPr>
          <p:sp>
            <p:nvSpPr>
              <p:cNvPr id="103" name="全国平均と比べて">
                <a:extLst>
                  <a:ext uri="{FF2B5EF4-FFF2-40B4-BE49-F238E27FC236}">
                    <a16:creationId xmlns:a16="http://schemas.microsoft.com/office/drawing/2014/main" id="{69A3A8CD-4E6B-4489-B4EB-8D4FDBE9F9E4}"/>
                  </a:ext>
                </a:extLst>
              </p:cNvPr>
              <p:cNvSpPr txBox="1"/>
              <p:nvPr/>
            </p:nvSpPr>
            <p:spPr>
              <a:xfrm>
                <a:off x="994574" y="2429321"/>
                <a:ext cx="3030759" cy="461665"/>
              </a:xfrm>
              <a:prstGeom prst="rect">
                <a:avLst/>
              </a:prstGeom>
              <a:noFill/>
            </p:spPr>
            <p:txBody>
              <a:bodyPr wrap="square" rtlCol="0">
                <a:spAutoFit/>
              </a:bodyPr>
              <a:lstStyle/>
              <a:p>
                <a:pPr marL="0" marR="0" lvl="0" indent="0" algn="dist" defTabSz="457200" rtl="0" eaLnBrk="1" fontAlgn="auto" latinLnBrk="0" hangingPunct="1">
                  <a:lnSpc>
                    <a:spcPct val="100000"/>
                  </a:lnSpc>
                  <a:spcBef>
                    <a:spcPts val="0"/>
                  </a:spcBef>
                  <a:spcAft>
                    <a:spcPts val="0"/>
                  </a:spcAft>
                  <a:buClrTx/>
                  <a:buSzTx/>
                  <a:buFontTx/>
                  <a:buNone/>
                  <a:tabLst/>
                  <a:defRPr/>
                </a:pPr>
                <a:r>
                  <a:rPr kumimoji="1" lang="ja-JP" altLang="en-US" sz="2400" dirty="0">
                    <a:solidFill>
                      <a:srgbClr val="76DBF4">
                        <a:lumMod val="25000"/>
                      </a:srgbClr>
                    </a:solidFill>
                    <a:latin typeface="HGS創英角ﾎﾟｯﾌﾟ体" panose="040B0A00000000000000" pitchFamily="50" charset="-128"/>
                    <a:ea typeface="HGS創英角ﾎﾟｯﾌﾟ体" panose="040B0A00000000000000" pitchFamily="50" charset="-128"/>
                  </a:rPr>
                  <a:t>全国平均と比べて</a:t>
                </a:r>
                <a:endParaRPr kumimoji="1" lang="ja-JP" altLang="en-US" sz="2400" b="0" i="0" u="none" strike="noStrike" kern="1200" cap="none" spc="0" normalizeH="0" baseline="0" noProof="0" dirty="0">
                  <a:ln>
                    <a:noFill/>
                  </a:ln>
                  <a:solidFill>
                    <a:srgbClr val="76DBF4">
                      <a:lumMod val="25000"/>
                    </a:srgbClr>
                  </a:solidFill>
                  <a:effectLst/>
                  <a:uLnTx/>
                  <a:uFillTx/>
                  <a:latin typeface="HGS創英角ﾎﾟｯﾌﾟ体" panose="040B0A00000000000000" pitchFamily="50" charset="-128"/>
                  <a:ea typeface="HGS創英角ﾎﾟｯﾌﾟ体" panose="040B0A00000000000000" pitchFamily="50" charset="-128"/>
                  <a:cs typeface="+mn-cs"/>
                </a:endParaRPr>
              </a:p>
            </p:txBody>
          </p:sp>
          <p:sp>
            <p:nvSpPr>
              <p:cNvPr id="104" name="ぜんこくへいきん">
                <a:extLst>
                  <a:ext uri="{FF2B5EF4-FFF2-40B4-BE49-F238E27FC236}">
                    <a16:creationId xmlns:a16="http://schemas.microsoft.com/office/drawing/2014/main" id="{5460739C-DD48-4D40-965F-6B1F989A1878}"/>
                  </a:ext>
                </a:extLst>
              </p:cNvPr>
              <p:cNvSpPr txBox="1"/>
              <p:nvPr/>
            </p:nvSpPr>
            <p:spPr>
              <a:xfrm>
                <a:off x="1002612" y="2307698"/>
                <a:ext cx="1542095" cy="253916"/>
              </a:xfrm>
              <a:prstGeom prst="rect">
                <a:avLst/>
              </a:prstGeom>
              <a:noFill/>
            </p:spPr>
            <p:txBody>
              <a:bodyPr wrap="square" rtlCol="0">
                <a:spAutoFit/>
              </a:bodyPr>
              <a:lstStyle/>
              <a:p>
                <a:pPr marL="0" marR="0" lvl="0" indent="0" algn="dist" defTabSz="457200" rtl="0" eaLnBrk="1" fontAlgn="auto" latinLnBrk="0" hangingPunct="1">
                  <a:lnSpc>
                    <a:spcPct val="100000"/>
                  </a:lnSpc>
                  <a:spcBef>
                    <a:spcPts val="0"/>
                  </a:spcBef>
                  <a:spcAft>
                    <a:spcPts val="0"/>
                  </a:spcAft>
                  <a:buClrTx/>
                  <a:buSzTx/>
                  <a:buFontTx/>
                  <a:buNone/>
                  <a:tabLst/>
                  <a:defRPr/>
                </a:pPr>
                <a:r>
                  <a:rPr kumimoji="1" lang="ja-JP" altLang="en-US" sz="1050" b="0" i="0" u="none" strike="noStrike" kern="1200" cap="none" spc="0" normalizeH="0" baseline="0" noProof="0" dirty="0">
                    <a:ln>
                      <a:noFill/>
                    </a:ln>
                    <a:solidFill>
                      <a:srgbClr val="76DBF4">
                        <a:lumMod val="25000"/>
                      </a:srgbClr>
                    </a:solidFill>
                    <a:effectLst/>
                    <a:uLnTx/>
                    <a:uFillTx/>
                    <a:latin typeface="HGS創英角ﾎﾟｯﾌﾟ体" panose="040B0A00000000000000" pitchFamily="50" charset="-128"/>
                    <a:ea typeface="HGS創英角ﾎﾟｯﾌﾟ体" panose="040B0A00000000000000" pitchFamily="50" charset="-128"/>
                    <a:cs typeface="+mn-cs"/>
                  </a:rPr>
                  <a:t>ぜんこくへいきん</a:t>
                </a:r>
              </a:p>
            </p:txBody>
          </p:sp>
        </p:grpSp>
        <p:sp>
          <p:nvSpPr>
            <p:cNvPr id="102" name="くら">
              <a:extLst>
                <a:ext uri="{FF2B5EF4-FFF2-40B4-BE49-F238E27FC236}">
                  <a16:creationId xmlns:a16="http://schemas.microsoft.com/office/drawing/2014/main" id="{2BF59695-873E-4585-9A21-4DF264FDFC34}"/>
                </a:ext>
              </a:extLst>
            </p:cNvPr>
            <p:cNvSpPr txBox="1"/>
            <p:nvPr/>
          </p:nvSpPr>
          <p:spPr>
            <a:xfrm>
              <a:off x="2345032" y="3229177"/>
              <a:ext cx="479811" cy="253916"/>
            </a:xfrm>
            <a:prstGeom prst="rect">
              <a:avLst/>
            </a:prstGeom>
            <a:noFill/>
          </p:spPr>
          <p:txBody>
            <a:bodyPr wrap="square" rtlCol="0">
              <a:spAutoFit/>
            </a:bodyPr>
            <a:lstStyle/>
            <a:p>
              <a:pPr marL="0" marR="0" lvl="0" indent="0" algn="dist" defTabSz="457200" rtl="0" eaLnBrk="1" fontAlgn="auto" latinLnBrk="0" hangingPunct="1">
                <a:lnSpc>
                  <a:spcPct val="100000"/>
                </a:lnSpc>
                <a:spcBef>
                  <a:spcPts val="0"/>
                </a:spcBef>
                <a:spcAft>
                  <a:spcPts val="0"/>
                </a:spcAft>
                <a:buClrTx/>
                <a:buSzTx/>
                <a:buFontTx/>
                <a:buNone/>
                <a:tabLst/>
                <a:defRPr/>
              </a:pPr>
              <a:r>
                <a:rPr kumimoji="1" lang="ja-JP" altLang="en-US" sz="1050" b="0" i="0" u="none" strike="noStrike" kern="1200" cap="none" spc="0" normalizeH="0" baseline="0" noProof="0" dirty="0">
                  <a:ln>
                    <a:noFill/>
                  </a:ln>
                  <a:solidFill>
                    <a:srgbClr val="76DBF4">
                      <a:lumMod val="25000"/>
                    </a:srgbClr>
                  </a:solidFill>
                  <a:effectLst/>
                  <a:uLnTx/>
                  <a:uFillTx/>
                  <a:latin typeface="HGS創英角ﾎﾟｯﾌﾟ体" panose="040B0A00000000000000" pitchFamily="50" charset="-128"/>
                  <a:ea typeface="HGS創英角ﾎﾟｯﾌﾟ体" panose="040B0A00000000000000" pitchFamily="50" charset="-128"/>
                  <a:cs typeface="+mn-cs"/>
                </a:rPr>
                <a:t>くら</a:t>
              </a:r>
            </a:p>
          </p:txBody>
        </p:sp>
      </p:grpSp>
      <p:pic>
        <p:nvPicPr>
          <p:cNvPr id="105" name="Picture 2" descr="寝るハムスターのキャラクター">
            <a:extLst>
              <a:ext uri="{FF2B5EF4-FFF2-40B4-BE49-F238E27FC236}">
                <a16:creationId xmlns:a16="http://schemas.microsoft.com/office/drawing/2014/main" id="{46B1808B-8EC4-4391-ADA1-D908AD742EEC}"/>
              </a:ext>
            </a:extLst>
          </p:cNvPr>
          <p:cNvPicPr>
            <a:picLocks noChangeAspect="1" noChangeArrowheads="1"/>
          </p:cNvPicPr>
          <p:nvPr/>
        </p:nvPicPr>
        <p:blipFill>
          <a:blip r:embed="rId21">
            <a:extLst>
              <a:ext uri="{28A0092B-C50C-407E-A947-70E740481C1C}">
                <a14:useLocalDpi xmlns:a14="http://schemas.microsoft.com/office/drawing/2010/main" val="0"/>
              </a:ext>
            </a:extLst>
          </a:blip>
          <a:srcRect/>
          <a:stretch>
            <a:fillRect/>
          </a:stretch>
        </p:blipFill>
        <p:spPr bwMode="auto">
          <a:xfrm>
            <a:off x="9142946" y="3231908"/>
            <a:ext cx="1755921" cy="1824334"/>
          </a:xfrm>
          <a:prstGeom prst="rect">
            <a:avLst/>
          </a:prstGeom>
          <a:noFill/>
          <a:extLst>
            <a:ext uri="{909E8E84-426E-40DD-AFC4-6F175D3DCCD1}">
              <a14:hiddenFill xmlns:a14="http://schemas.microsoft.com/office/drawing/2010/main">
                <a:solidFill>
                  <a:srgbClr val="FFFFFF"/>
                </a:solidFill>
              </a14:hiddenFill>
            </a:ext>
          </a:extLst>
        </p:spPr>
      </p:pic>
      <p:grpSp>
        <p:nvGrpSpPr>
          <p:cNvPr id="106" name="寝る時間の平均時刻は、23時17分です。">
            <a:extLst>
              <a:ext uri="{FF2B5EF4-FFF2-40B4-BE49-F238E27FC236}">
                <a16:creationId xmlns:a16="http://schemas.microsoft.com/office/drawing/2014/main" id="{DE434811-DA5D-40C8-911B-0ABFC48F7E30}"/>
              </a:ext>
            </a:extLst>
          </p:cNvPr>
          <p:cNvGrpSpPr/>
          <p:nvPr/>
        </p:nvGrpSpPr>
        <p:grpSpPr>
          <a:xfrm>
            <a:off x="1709866" y="1464723"/>
            <a:ext cx="8773654" cy="755036"/>
            <a:chOff x="2279357" y="1464723"/>
            <a:chExt cx="8773654" cy="755036"/>
          </a:xfrm>
        </p:grpSpPr>
        <p:grpSp>
          <p:nvGrpSpPr>
            <p:cNvPr id="107" name="グループ化 106">
              <a:extLst>
                <a:ext uri="{FF2B5EF4-FFF2-40B4-BE49-F238E27FC236}">
                  <a16:creationId xmlns:a16="http://schemas.microsoft.com/office/drawing/2014/main" id="{EACA49CA-6825-432C-8FE1-78DE6C40366B}"/>
                </a:ext>
              </a:extLst>
            </p:cNvPr>
            <p:cNvGrpSpPr/>
            <p:nvPr/>
          </p:nvGrpSpPr>
          <p:grpSpPr>
            <a:xfrm>
              <a:off x="2279357" y="1464723"/>
              <a:ext cx="8773654" cy="755036"/>
              <a:chOff x="143124" y="1464723"/>
              <a:chExt cx="8773654" cy="755036"/>
            </a:xfrm>
          </p:grpSpPr>
          <p:grpSp>
            <p:nvGrpSpPr>
              <p:cNvPr id="110" name="大阪府の年平均・・・">
                <a:extLst>
                  <a:ext uri="{FF2B5EF4-FFF2-40B4-BE49-F238E27FC236}">
                    <a16:creationId xmlns:a16="http://schemas.microsoft.com/office/drawing/2014/main" id="{FE736731-648D-4DFB-A08B-6DEDFC2B87B3}"/>
                  </a:ext>
                </a:extLst>
              </p:cNvPr>
              <p:cNvGrpSpPr/>
              <p:nvPr/>
            </p:nvGrpSpPr>
            <p:grpSpPr>
              <a:xfrm>
                <a:off x="143124" y="1464723"/>
                <a:ext cx="8773654" cy="755036"/>
                <a:chOff x="171242" y="1361606"/>
                <a:chExt cx="8045021" cy="755036"/>
              </a:xfrm>
            </p:grpSpPr>
            <p:sp>
              <p:nvSpPr>
                <p:cNvPr id="112" name="寝る時間の平均時刻は、23時17分です。">
                  <a:extLst>
                    <a:ext uri="{FF2B5EF4-FFF2-40B4-BE49-F238E27FC236}">
                      <a16:creationId xmlns:a16="http://schemas.microsoft.com/office/drawing/2014/main" id="{47BB3927-2F85-4C5A-90D7-A9B15AA39F81}"/>
                    </a:ext>
                  </a:extLst>
                </p:cNvPr>
                <p:cNvSpPr txBox="1"/>
                <p:nvPr/>
              </p:nvSpPr>
              <p:spPr>
                <a:xfrm>
                  <a:off x="171242" y="1531867"/>
                  <a:ext cx="8045021" cy="584775"/>
                </a:xfrm>
                <a:prstGeom prst="rect">
                  <a:avLst/>
                </a:prstGeom>
                <a:noFill/>
              </p:spPr>
              <p:txBody>
                <a:bodyPr wrap="square" rtlCol="0">
                  <a:spAutoFit/>
                </a:bodyPr>
                <a:lstStyle/>
                <a:p>
                  <a:pPr lvl="0" algn="dist"/>
                  <a:r>
                    <a:rPr kumimoji="1" lang="ja-JP" altLang="en-US" sz="3200" dirty="0">
                      <a:solidFill>
                        <a:schemeClr val="tx2">
                          <a:lumMod val="25000"/>
                        </a:schemeClr>
                      </a:solidFill>
                      <a:latin typeface="HGS創英角ﾎﾟｯﾌﾟ体" panose="040B0A00000000000000" pitchFamily="50" charset="-128"/>
                      <a:ea typeface="HGS創英角ﾎﾟｯﾌﾟ体" panose="040B0A00000000000000" pitchFamily="50" charset="-128"/>
                    </a:rPr>
                    <a:t>寝る時間の平均時刻は、</a:t>
                  </a:r>
                  <a:r>
                    <a:rPr kumimoji="1" lang="en-US" altLang="ja-JP" sz="3200" dirty="0">
                      <a:solidFill>
                        <a:schemeClr val="tx2">
                          <a:lumMod val="25000"/>
                        </a:schemeClr>
                      </a:solidFill>
                      <a:latin typeface="HGS創英角ﾎﾟｯﾌﾟ体" panose="040B0A00000000000000" pitchFamily="50" charset="-128"/>
                      <a:ea typeface="HGS創英角ﾎﾟｯﾌﾟ体" panose="040B0A00000000000000" pitchFamily="50" charset="-128"/>
                    </a:rPr>
                    <a:t>23</a:t>
                  </a:r>
                  <a:r>
                    <a:rPr kumimoji="1" lang="ja-JP" altLang="en-US" sz="3200" dirty="0">
                      <a:solidFill>
                        <a:schemeClr val="tx2">
                          <a:lumMod val="25000"/>
                        </a:schemeClr>
                      </a:solidFill>
                      <a:latin typeface="HGS創英角ﾎﾟｯﾌﾟ体" panose="040B0A00000000000000" pitchFamily="50" charset="-128"/>
                      <a:ea typeface="HGS創英角ﾎﾟｯﾌﾟ体" panose="040B0A00000000000000" pitchFamily="50" charset="-128"/>
                    </a:rPr>
                    <a:t>時</a:t>
                  </a:r>
                  <a:r>
                    <a:rPr kumimoji="1" lang="en-US" altLang="ja-JP" sz="3200" dirty="0">
                      <a:solidFill>
                        <a:schemeClr val="tx2">
                          <a:lumMod val="25000"/>
                        </a:schemeClr>
                      </a:solidFill>
                      <a:latin typeface="HGS創英角ﾎﾟｯﾌﾟ体" panose="040B0A00000000000000" pitchFamily="50" charset="-128"/>
                      <a:ea typeface="HGS創英角ﾎﾟｯﾌﾟ体" panose="040B0A00000000000000" pitchFamily="50" charset="-128"/>
                    </a:rPr>
                    <a:t>17</a:t>
                  </a:r>
                  <a:r>
                    <a:rPr kumimoji="1" lang="ja-JP" altLang="en-US" sz="3200" dirty="0">
                      <a:solidFill>
                        <a:schemeClr val="tx2">
                          <a:lumMod val="25000"/>
                        </a:schemeClr>
                      </a:solidFill>
                      <a:latin typeface="HGS創英角ﾎﾟｯﾌﾟ体" panose="040B0A00000000000000" pitchFamily="50" charset="-128"/>
                      <a:ea typeface="HGS創英角ﾎﾟｯﾌﾟ体" panose="040B0A00000000000000" pitchFamily="50" charset="-128"/>
                    </a:rPr>
                    <a:t>分です。</a:t>
                  </a:r>
                </a:p>
              </p:txBody>
            </p:sp>
            <p:sp>
              <p:nvSpPr>
                <p:cNvPr id="113" name="じかん">
                  <a:extLst>
                    <a:ext uri="{FF2B5EF4-FFF2-40B4-BE49-F238E27FC236}">
                      <a16:creationId xmlns:a16="http://schemas.microsoft.com/office/drawing/2014/main" id="{8F317558-CF74-4204-A642-54EFD28344C9}"/>
                    </a:ext>
                  </a:extLst>
                </p:cNvPr>
                <p:cNvSpPr txBox="1"/>
                <p:nvPr/>
              </p:nvSpPr>
              <p:spPr>
                <a:xfrm>
                  <a:off x="1131450" y="1369114"/>
                  <a:ext cx="845689" cy="307777"/>
                </a:xfrm>
                <a:prstGeom prst="rect">
                  <a:avLst/>
                </a:prstGeom>
                <a:noFill/>
              </p:spPr>
              <p:txBody>
                <a:bodyPr wrap="square" rtlCol="0">
                  <a:spAutoFit/>
                </a:bodyPr>
                <a:lstStyle/>
                <a:p>
                  <a:pPr algn="dist"/>
                  <a:r>
                    <a:rPr kumimoji="1" lang="ja-JP" altLang="en-US" sz="1400" dirty="0">
                      <a:solidFill>
                        <a:schemeClr val="tx2">
                          <a:lumMod val="25000"/>
                        </a:schemeClr>
                      </a:solidFill>
                      <a:latin typeface="HGS創英角ﾎﾟｯﾌﾟ体" panose="040B0A00000000000000" pitchFamily="50" charset="-128"/>
                      <a:ea typeface="HGS創英角ﾎﾟｯﾌﾟ体" panose="040B0A00000000000000" pitchFamily="50" charset="-128"/>
                    </a:rPr>
                    <a:t>じかん</a:t>
                  </a:r>
                </a:p>
              </p:txBody>
            </p:sp>
            <p:sp>
              <p:nvSpPr>
                <p:cNvPr id="114" name="ね">
                  <a:extLst>
                    <a:ext uri="{FF2B5EF4-FFF2-40B4-BE49-F238E27FC236}">
                      <a16:creationId xmlns:a16="http://schemas.microsoft.com/office/drawing/2014/main" id="{8F817469-A098-4EFF-8AB8-F060706FED60}"/>
                    </a:ext>
                  </a:extLst>
                </p:cNvPr>
                <p:cNvSpPr txBox="1"/>
                <p:nvPr/>
              </p:nvSpPr>
              <p:spPr>
                <a:xfrm>
                  <a:off x="265008" y="1361606"/>
                  <a:ext cx="347853" cy="307777"/>
                </a:xfrm>
                <a:prstGeom prst="rect">
                  <a:avLst/>
                </a:prstGeom>
                <a:noFill/>
              </p:spPr>
              <p:txBody>
                <a:bodyPr wrap="square" rtlCol="0">
                  <a:spAutoFit/>
                </a:bodyPr>
                <a:lstStyle/>
                <a:p>
                  <a:pPr algn="dist"/>
                  <a:r>
                    <a:rPr kumimoji="1" lang="ja-JP" altLang="en-US" sz="1400" dirty="0">
                      <a:solidFill>
                        <a:schemeClr val="tx2">
                          <a:lumMod val="25000"/>
                        </a:schemeClr>
                      </a:solidFill>
                      <a:latin typeface="HGS創英角ﾎﾟｯﾌﾟ体" panose="040B0A00000000000000" pitchFamily="50" charset="-128"/>
                      <a:ea typeface="HGS創英角ﾎﾟｯﾌﾟ体" panose="040B0A00000000000000" pitchFamily="50" charset="-128"/>
                    </a:rPr>
                    <a:t>ね</a:t>
                  </a:r>
                </a:p>
              </p:txBody>
            </p:sp>
          </p:grpSp>
          <p:sp>
            <p:nvSpPr>
              <p:cNvPr id="111" name="へいきんじこく">
                <a:extLst>
                  <a:ext uri="{FF2B5EF4-FFF2-40B4-BE49-F238E27FC236}">
                    <a16:creationId xmlns:a16="http://schemas.microsoft.com/office/drawing/2014/main" id="{C668F26A-2149-4D01-A68F-1F31D1F96E95}"/>
                  </a:ext>
                </a:extLst>
              </p:cNvPr>
              <p:cNvSpPr txBox="1"/>
              <p:nvPr/>
            </p:nvSpPr>
            <p:spPr>
              <a:xfrm>
                <a:off x="2491914" y="1464723"/>
                <a:ext cx="1957136" cy="307777"/>
              </a:xfrm>
              <a:prstGeom prst="rect">
                <a:avLst/>
              </a:prstGeom>
              <a:noFill/>
            </p:spPr>
            <p:txBody>
              <a:bodyPr wrap="square" rtlCol="0">
                <a:spAutoFit/>
              </a:bodyPr>
              <a:lstStyle/>
              <a:p>
                <a:pPr algn="dist"/>
                <a:r>
                  <a:rPr kumimoji="1" lang="ja-JP" altLang="en-US" sz="1400" dirty="0">
                    <a:solidFill>
                      <a:schemeClr val="tx2">
                        <a:lumMod val="25000"/>
                      </a:schemeClr>
                    </a:solidFill>
                    <a:latin typeface="HGS創英角ﾎﾟｯﾌﾟ体" panose="040B0A00000000000000" pitchFamily="50" charset="-128"/>
                    <a:ea typeface="HGS創英角ﾎﾟｯﾌﾟ体" panose="040B0A00000000000000" pitchFamily="50" charset="-128"/>
                  </a:rPr>
                  <a:t>へいきん　じ　こく</a:t>
                </a:r>
              </a:p>
            </p:txBody>
          </p:sp>
        </p:grpSp>
        <p:sp>
          <p:nvSpPr>
            <p:cNvPr id="108" name="じ">
              <a:extLst>
                <a:ext uri="{FF2B5EF4-FFF2-40B4-BE49-F238E27FC236}">
                  <a16:creationId xmlns:a16="http://schemas.microsoft.com/office/drawing/2014/main" id="{77A48918-A8DE-498C-B0A4-F2696D441798}"/>
                </a:ext>
              </a:extLst>
            </p:cNvPr>
            <p:cNvSpPr txBox="1"/>
            <p:nvPr/>
          </p:nvSpPr>
          <p:spPr>
            <a:xfrm>
              <a:off x="7943189" y="1472231"/>
              <a:ext cx="691078" cy="307777"/>
            </a:xfrm>
            <a:prstGeom prst="rect">
              <a:avLst/>
            </a:prstGeom>
            <a:noFill/>
          </p:spPr>
          <p:txBody>
            <a:bodyPr wrap="square" rtlCol="0">
              <a:spAutoFit/>
            </a:bodyPr>
            <a:lstStyle/>
            <a:p>
              <a:pPr algn="dist"/>
              <a:r>
                <a:rPr kumimoji="1" lang="ja-JP" altLang="en-US" sz="1400" dirty="0">
                  <a:solidFill>
                    <a:schemeClr val="tx2">
                      <a:lumMod val="25000"/>
                    </a:schemeClr>
                  </a:solidFill>
                  <a:latin typeface="HGS創英角ﾎﾟｯﾌﾟ体" panose="040B0A00000000000000" pitchFamily="50" charset="-128"/>
                  <a:ea typeface="HGS創英角ﾎﾟｯﾌﾟ体" panose="040B0A00000000000000" pitchFamily="50" charset="-128"/>
                </a:rPr>
                <a:t>じ</a:t>
              </a:r>
            </a:p>
          </p:txBody>
        </p:sp>
        <p:sp>
          <p:nvSpPr>
            <p:cNvPr id="109" name="ふん">
              <a:extLst>
                <a:ext uri="{FF2B5EF4-FFF2-40B4-BE49-F238E27FC236}">
                  <a16:creationId xmlns:a16="http://schemas.microsoft.com/office/drawing/2014/main" id="{4A26125F-9996-4D7C-ADD9-E89732E0205F}"/>
                </a:ext>
              </a:extLst>
            </p:cNvPr>
            <p:cNvSpPr txBox="1"/>
            <p:nvPr/>
          </p:nvSpPr>
          <p:spPr>
            <a:xfrm>
              <a:off x="9067844" y="1472230"/>
              <a:ext cx="609600" cy="307777"/>
            </a:xfrm>
            <a:prstGeom prst="rect">
              <a:avLst/>
            </a:prstGeom>
            <a:noFill/>
          </p:spPr>
          <p:txBody>
            <a:bodyPr wrap="square" rtlCol="0">
              <a:spAutoFit/>
            </a:bodyPr>
            <a:lstStyle/>
            <a:p>
              <a:pPr algn="dist"/>
              <a:r>
                <a:rPr kumimoji="1" lang="ja-JP" altLang="en-US" sz="1400" dirty="0">
                  <a:solidFill>
                    <a:schemeClr val="tx2">
                      <a:lumMod val="25000"/>
                    </a:schemeClr>
                  </a:solidFill>
                  <a:latin typeface="HGS創英角ﾎﾟｯﾌﾟ体" panose="040B0A00000000000000" pitchFamily="50" charset="-128"/>
                  <a:ea typeface="HGS創英角ﾎﾟｯﾌﾟ体" panose="040B0A00000000000000" pitchFamily="50" charset="-128"/>
                </a:rPr>
                <a:t>ふん</a:t>
              </a:r>
            </a:p>
          </p:txBody>
        </p:sp>
      </p:grpSp>
      <p:graphicFrame>
        <p:nvGraphicFramePr>
          <p:cNvPr id="115" name="表 8">
            <a:extLst>
              <a:ext uri="{FF2B5EF4-FFF2-40B4-BE49-F238E27FC236}">
                <a16:creationId xmlns:a16="http://schemas.microsoft.com/office/drawing/2014/main" id="{48A1375E-533C-4D42-AC86-69A615D2DF1F}"/>
              </a:ext>
            </a:extLst>
          </p:cNvPr>
          <p:cNvGraphicFramePr>
            <a:graphicFrameLocks noGrp="1"/>
          </p:cNvGraphicFramePr>
          <p:nvPr/>
        </p:nvGraphicFramePr>
        <p:xfrm>
          <a:off x="4125657" y="3025076"/>
          <a:ext cx="3940681" cy="3680460"/>
        </p:xfrm>
        <a:graphic>
          <a:graphicData uri="http://schemas.openxmlformats.org/drawingml/2006/table">
            <a:tbl>
              <a:tblPr firstRow="1" bandRow="1">
                <a:tableStyleId>{C4B1156A-380E-4F78-BDF5-A606A8083BF9}</a:tableStyleId>
              </a:tblPr>
              <a:tblGrid>
                <a:gridCol w="767711">
                  <a:extLst>
                    <a:ext uri="{9D8B030D-6E8A-4147-A177-3AD203B41FA5}">
                      <a16:colId xmlns:a16="http://schemas.microsoft.com/office/drawing/2014/main" val="2512700367"/>
                    </a:ext>
                  </a:extLst>
                </a:gridCol>
                <a:gridCol w="1762653">
                  <a:extLst>
                    <a:ext uri="{9D8B030D-6E8A-4147-A177-3AD203B41FA5}">
                      <a16:colId xmlns:a16="http://schemas.microsoft.com/office/drawing/2014/main" val="727876882"/>
                    </a:ext>
                  </a:extLst>
                </a:gridCol>
                <a:gridCol w="1410317">
                  <a:extLst>
                    <a:ext uri="{9D8B030D-6E8A-4147-A177-3AD203B41FA5}">
                      <a16:colId xmlns:a16="http://schemas.microsoft.com/office/drawing/2014/main" val="6839369"/>
                    </a:ext>
                  </a:extLst>
                </a:gridCol>
              </a:tblGrid>
              <a:tr h="370840">
                <a:tc>
                  <a:txBody>
                    <a:bodyPr/>
                    <a:lstStyle/>
                    <a:p>
                      <a:pPr algn="ctr"/>
                      <a:r>
                        <a:rPr kumimoji="1" lang="ja-JP" altLang="en-US" sz="1050" b="0" dirty="0">
                          <a:latin typeface="BIZ UDPゴシック" panose="020B0400000000000000" pitchFamily="50" charset="-128"/>
                          <a:ea typeface="BIZ UDPゴシック" panose="020B0400000000000000" pitchFamily="50" charset="-128"/>
                        </a:rPr>
                        <a:t>じゅんい</a:t>
                      </a:r>
                      <a:endParaRPr kumimoji="1" lang="en-US" altLang="ja-JP" sz="1050" b="0" dirty="0">
                        <a:latin typeface="BIZ UDPゴシック" panose="020B0400000000000000" pitchFamily="50" charset="-128"/>
                        <a:ea typeface="BIZ UDPゴシック" panose="020B0400000000000000" pitchFamily="50" charset="-128"/>
                      </a:endParaRPr>
                    </a:p>
                    <a:p>
                      <a:pPr algn="ctr"/>
                      <a:r>
                        <a:rPr kumimoji="1" lang="ja-JP" altLang="en-US" b="0" dirty="0">
                          <a:latin typeface="BIZ UDPゴシック" panose="020B0400000000000000" pitchFamily="50" charset="-128"/>
                          <a:ea typeface="BIZ UDPゴシック" panose="020B0400000000000000" pitchFamily="50" charset="-128"/>
                        </a:rPr>
                        <a:t>順位</a:t>
                      </a:r>
                    </a:p>
                  </a:txBody>
                  <a:tcPr/>
                </a:tc>
                <a:tc>
                  <a:txBody>
                    <a:bodyPr/>
                    <a:lstStyle/>
                    <a:p>
                      <a:pPr algn="ctr"/>
                      <a:r>
                        <a:rPr kumimoji="1" lang="ja-JP" altLang="en-US" sz="1050" b="0" dirty="0">
                          <a:latin typeface="BIZ UDPゴシック" panose="020B0400000000000000" pitchFamily="50" charset="-128"/>
                          <a:ea typeface="BIZ UDPゴシック" panose="020B0400000000000000" pitchFamily="50" charset="-128"/>
                        </a:rPr>
                        <a:t>とどうふけんめい</a:t>
                      </a:r>
                      <a:endParaRPr kumimoji="1" lang="en-US" altLang="ja-JP" sz="1050" b="0" dirty="0">
                        <a:latin typeface="BIZ UDPゴシック" panose="020B0400000000000000" pitchFamily="50" charset="-128"/>
                        <a:ea typeface="BIZ UDPゴシック" panose="020B0400000000000000" pitchFamily="50" charset="-128"/>
                      </a:endParaRPr>
                    </a:p>
                    <a:p>
                      <a:pPr algn="ctr"/>
                      <a:r>
                        <a:rPr kumimoji="1" lang="ja-JP" altLang="en-US" b="0" dirty="0">
                          <a:latin typeface="BIZ UDPゴシック" panose="020B0400000000000000" pitchFamily="50" charset="-128"/>
                          <a:ea typeface="BIZ UDPゴシック" panose="020B0400000000000000" pitchFamily="50" charset="-128"/>
                        </a:rPr>
                        <a:t>都道府県名</a:t>
                      </a:r>
                    </a:p>
                  </a:txBody>
                  <a:tcPr/>
                </a:tc>
                <a:tc>
                  <a:txBody>
                    <a:bodyPr/>
                    <a:lstStyle/>
                    <a:p>
                      <a:pPr algn="ctr"/>
                      <a:r>
                        <a:rPr kumimoji="1" lang="ja-JP" altLang="en-US" sz="1050" b="0" dirty="0">
                          <a:latin typeface="BIZ UDPゴシック" panose="020B0400000000000000" pitchFamily="50" charset="-128"/>
                          <a:ea typeface="BIZ UDPゴシック" panose="020B0400000000000000" pitchFamily="50" charset="-128"/>
                        </a:rPr>
                        <a:t>へいきんじこく</a:t>
                      </a:r>
                      <a:endParaRPr kumimoji="1" lang="en-US" altLang="ja-JP" sz="1050" b="0" dirty="0">
                        <a:latin typeface="BIZ UDPゴシック" panose="020B0400000000000000" pitchFamily="50" charset="-128"/>
                        <a:ea typeface="BIZ UDPゴシック" panose="020B0400000000000000" pitchFamily="50" charset="-128"/>
                      </a:endParaRPr>
                    </a:p>
                    <a:p>
                      <a:pPr algn="ctr"/>
                      <a:r>
                        <a:rPr kumimoji="1" lang="ja-JP" altLang="en-US" b="0" dirty="0">
                          <a:latin typeface="BIZ UDPゴシック" panose="020B0400000000000000" pitchFamily="50" charset="-128"/>
                          <a:ea typeface="BIZ UDPゴシック" panose="020B0400000000000000" pitchFamily="50" charset="-128"/>
                        </a:rPr>
                        <a:t>平均時刻</a:t>
                      </a:r>
                    </a:p>
                  </a:txBody>
                  <a:tcPr/>
                </a:tc>
                <a:extLst>
                  <a:ext uri="{0D108BD9-81ED-4DB2-BD59-A6C34878D82A}">
                    <a16:rowId xmlns:a16="http://schemas.microsoft.com/office/drawing/2014/main" val="3460677837"/>
                  </a:ext>
                </a:extLst>
              </a:tr>
              <a:tr h="370840">
                <a:tc>
                  <a:txBody>
                    <a:bodyPr/>
                    <a:lstStyle/>
                    <a:p>
                      <a:pPr algn="ctr">
                        <a:lnSpc>
                          <a:spcPct val="150000"/>
                        </a:lnSpc>
                      </a:pPr>
                      <a:endParaRPr kumimoji="1" lang="ja-JP" altLang="en-US" b="0" dirty="0">
                        <a:latin typeface="BIZ UDPゴシック" panose="020B0400000000000000" pitchFamily="50" charset="-128"/>
                        <a:ea typeface="BIZ UDPゴシック" panose="020B0400000000000000" pitchFamily="50" charset="-128"/>
                      </a:endParaRPr>
                    </a:p>
                  </a:txBody>
                  <a:tcPr/>
                </a:tc>
                <a:tc>
                  <a:txBody>
                    <a:bodyPr/>
                    <a:lstStyle/>
                    <a:p>
                      <a:pPr algn="ctr"/>
                      <a:r>
                        <a:rPr kumimoji="1" lang="ja-JP" altLang="en-US" sz="1050" b="0" dirty="0">
                          <a:latin typeface="BIZ UDPゴシック" panose="020B0400000000000000" pitchFamily="50" charset="-128"/>
                          <a:ea typeface="BIZ UDPゴシック" panose="020B0400000000000000" pitchFamily="50" charset="-128"/>
                        </a:rPr>
                        <a:t>ぜんこくへいきん</a:t>
                      </a:r>
                      <a:endParaRPr kumimoji="1" lang="en-US" altLang="ja-JP" sz="1050" b="0" dirty="0">
                        <a:latin typeface="BIZ UDPゴシック" panose="020B0400000000000000" pitchFamily="50" charset="-128"/>
                        <a:ea typeface="BIZ UDPゴシック" panose="020B0400000000000000" pitchFamily="50" charset="-128"/>
                      </a:endParaRPr>
                    </a:p>
                    <a:p>
                      <a:pPr algn="ctr"/>
                      <a:r>
                        <a:rPr kumimoji="1" lang="ja-JP" altLang="en-US" b="0" dirty="0">
                          <a:latin typeface="BIZ UDPゴシック" panose="020B0400000000000000" pitchFamily="50" charset="-128"/>
                          <a:ea typeface="BIZ UDPゴシック" panose="020B0400000000000000" pitchFamily="50" charset="-128"/>
                        </a:rPr>
                        <a:t>全国平均</a:t>
                      </a:r>
                    </a:p>
                  </a:txBody>
                  <a:tcPr/>
                </a:tc>
                <a:tc>
                  <a:txBody>
                    <a:bodyPr/>
                    <a:lstStyle/>
                    <a:p>
                      <a:pPr algn="ctr">
                        <a:lnSpc>
                          <a:spcPct val="150000"/>
                        </a:lnSpc>
                      </a:pPr>
                      <a:r>
                        <a:rPr kumimoji="1" lang="en-US" altLang="ja-JP" b="0" dirty="0">
                          <a:latin typeface="BIZ UDPゴシック" panose="020B0400000000000000" pitchFamily="50" charset="-128"/>
                          <a:ea typeface="BIZ UDPゴシック" panose="020B0400000000000000" pitchFamily="50" charset="-128"/>
                        </a:rPr>
                        <a:t>23</a:t>
                      </a:r>
                      <a:r>
                        <a:rPr kumimoji="1" lang="ja-JP" altLang="en-US" b="0" dirty="0">
                          <a:latin typeface="BIZ UDPゴシック" panose="020B0400000000000000" pitchFamily="50" charset="-128"/>
                          <a:ea typeface="BIZ UDPゴシック" panose="020B0400000000000000" pitchFamily="50" charset="-128"/>
                        </a:rPr>
                        <a:t>：</a:t>
                      </a:r>
                      <a:r>
                        <a:rPr kumimoji="1" lang="en-US" altLang="ja-JP" b="0" dirty="0">
                          <a:latin typeface="BIZ UDPゴシック" panose="020B0400000000000000" pitchFamily="50" charset="-128"/>
                          <a:ea typeface="BIZ UDPゴシック" panose="020B0400000000000000" pitchFamily="50" charset="-128"/>
                        </a:rPr>
                        <a:t>04</a:t>
                      </a:r>
                      <a:endParaRPr kumimoji="1" lang="ja-JP" altLang="en-US" b="0" dirty="0">
                        <a:latin typeface="BIZ UDPゴシック" panose="020B0400000000000000" pitchFamily="50" charset="-128"/>
                        <a:ea typeface="BIZ UDPゴシック" panose="020B0400000000000000" pitchFamily="50" charset="-128"/>
                      </a:endParaRPr>
                    </a:p>
                  </a:txBody>
                  <a:tcPr/>
                </a:tc>
                <a:extLst>
                  <a:ext uri="{0D108BD9-81ED-4DB2-BD59-A6C34878D82A}">
                    <a16:rowId xmlns:a16="http://schemas.microsoft.com/office/drawing/2014/main" val="475939867"/>
                  </a:ext>
                </a:extLst>
              </a:tr>
              <a:tr h="370840">
                <a:tc>
                  <a:txBody>
                    <a:bodyPr/>
                    <a:lstStyle/>
                    <a:p>
                      <a:pPr algn="ctr">
                        <a:lnSpc>
                          <a:spcPct val="150000"/>
                        </a:lnSpc>
                      </a:pPr>
                      <a:r>
                        <a:rPr kumimoji="1" lang="ja-JP" altLang="en-US" dirty="0">
                          <a:latin typeface="BIZ UDPゴシック" panose="020B0400000000000000" pitchFamily="50" charset="-128"/>
                          <a:ea typeface="BIZ UDPゴシック" panose="020B0400000000000000" pitchFamily="50" charset="-128"/>
                        </a:rPr>
                        <a:t>１</a:t>
                      </a:r>
                    </a:p>
                  </a:txBody>
                  <a:tcPr/>
                </a:tc>
                <a:tc>
                  <a:txBody>
                    <a:bodyPr/>
                    <a:lstStyle/>
                    <a:p>
                      <a:pPr algn="ctr"/>
                      <a:r>
                        <a:rPr kumimoji="1" lang="ja-JP" altLang="en-US" sz="1050" dirty="0">
                          <a:latin typeface="BIZ UDPゴシック" panose="020B0400000000000000" pitchFamily="50" charset="-128"/>
                          <a:ea typeface="BIZ UDPゴシック" panose="020B0400000000000000" pitchFamily="50" charset="-128"/>
                        </a:rPr>
                        <a:t>とうきょうと</a:t>
                      </a:r>
                      <a:endParaRPr kumimoji="1" lang="en-US" altLang="ja-JP" sz="1050" dirty="0">
                        <a:latin typeface="BIZ UDPゴシック" panose="020B0400000000000000" pitchFamily="50" charset="-128"/>
                        <a:ea typeface="BIZ UDPゴシック" panose="020B0400000000000000" pitchFamily="50" charset="-128"/>
                      </a:endParaRPr>
                    </a:p>
                    <a:p>
                      <a:pPr algn="ctr"/>
                      <a:r>
                        <a:rPr kumimoji="1" lang="ja-JP" altLang="en-US" dirty="0">
                          <a:latin typeface="BIZ UDPゴシック" panose="020B0400000000000000" pitchFamily="50" charset="-128"/>
                          <a:ea typeface="BIZ UDPゴシック" panose="020B0400000000000000" pitchFamily="50" charset="-128"/>
                        </a:rPr>
                        <a:t>東京都</a:t>
                      </a:r>
                    </a:p>
                  </a:txBody>
                  <a:tcPr/>
                </a:tc>
                <a:tc>
                  <a:txBody>
                    <a:bodyPr/>
                    <a:lstStyle/>
                    <a:p>
                      <a:pPr algn="ctr">
                        <a:lnSpc>
                          <a:spcPct val="150000"/>
                        </a:lnSpc>
                      </a:pPr>
                      <a:r>
                        <a:rPr kumimoji="1" lang="en-US" altLang="ja-JP" dirty="0">
                          <a:latin typeface="BIZ UDPゴシック" panose="020B0400000000000000" pitchFamily="50" charset="-128"/>
                          <a:ea typeface="BIZ UDPゴシック" panose="020B0400000000000000" pitchFamily="50" charset="-128"/>
                        </a:rPr>
                        <a:t>23</a:t>
                      </a:r>
                      <a:r>
                        <a:rPr kumimoji="1" lang="ja-JP" altLang="en-US" dirty="0">
                          <a:latin typeface="BIZ UDPゴシック" panose="020B0400000000000000" pitchFamily="50" charset="-128"/>
                          <a:ea typeface="BIZ UDPゴシック" panose="020B0400000000000000" pitchFamily="50" charset="-128"/>
                        </a:rPr>
                        <a:t>：</a:t>
                      </a:r>
                      <a:r>
                        <a:rPr kumimoji="1" lang="en-US" altLang="ja-JP" dirty="0">
                          <a:latin typeface="BIZ UDPゴシック" panose="020B0400000000000000" pitchFamily="50" charset="-128"/>
                          <a:ea typeface="BIZ UDPゴシック" panose="020B0400000000000000" pitchFamily="50" charset="-128"/>
                        </a:rPr>
                        <a:t>39</a:t>
                      </a:r>
                      <a:endParaRPr kumimoji="1" lang="ja-JP" altLang="en-US" dirty="0">
                        <a:latin typeface="BIZ UDPゴシック" panose="020B0400000000000000" pitchFamily="50" charset="-128"/>
                        <a:ea typeface="BIZ UDPゴシック" panose="020B0400000000000000" pitchFamily="50" charset="-128"/>
                      </a:endParaRPr>
                    </a:p>
                  </a:txBody>
                  <a:tcPr/>
                </a:tc>
                <a:extLst>
                  <a:ext uri="{0D108BD9-81ED-4DB2-BD59-A6C34878D82A}">
                    <a16:rowId xmlns:a16="http://schemas.microsoft.com/office/drawing/2014/main" val="1798104900"/>
                  </a:ext>
                </a:extLst>
              </a:tr>
              <a:tr h="370840">
                <a:tc>
                  <a:txBody>
                    <a:bodyPr/>
                    <a:lstStyle/>
                    <a:p>
                      <a:pPr algn="ctr">
                        <a:lnSpc>
                          <a:spcPct val="150000"/>
                        </a:lnSpc>
                      </a:pPr>
                      <a:r>
                        <a:rPr kumimoji="1" lang="ja-JP" altLang="en-US" sz="1800" b="1" dirty="0">
                          <a:highlight>
                            <a:srgbClr val="FFFF00"/>
                          </a:highlight>
                          <a:latin typeface="BIZ UDPゴシック" panose="020B0400000000000000" pitchFamily="50" charset="-128"/>
                          <a:ea typeface="BIZ UDPゴシック" panose="020B0400000000000000" pitchFamily="50" charset="-128"/>
                        </a:rPr>
                        <a:t>２</a:t>
                      </a:r>
                    </a:p>
                  </a:txBody>
                  <a:tcPr>
                    <a:solidFill>
                      <a:srgbClr val="FFFF00"/>
                    </a:solidFill>
                  </a:tcPr>
                </a:tc>
                <a:tc>
                  <a:txBody>
                    <a:bodyPr/>
                    <a:lstStyle/>
                    <a:p>
                      <a:pPr algn="ctr"/>
                      <a:r>
                        <a:rPr kumimoji="1" lang="ja-JP" altLang="en-US" sz="1050" b="1" dirty="0">
                          <a:highlight>
                            <a:srgbClr val="FFFF00"/>
                          </a:highlight>
                          <a:latin typeface="BIZ UDPゴシック" panose="020B0400000000000000" pitchFamily="50" charset="-128"/>
                          <a:ea typeface="BIZ UDPゴシック" panose="020B0400000000000000" pitchFamily="50" charset="-128"/>
                        </a:rPr>
                        <a:t>おおさかふ</a:t>
                      </a:r>
                      <a:endParaRPr kumimoji="1" lang="en-US" altLang="ja-JP" sz="1050" b="1" dirty="0">
                        <a:highlight>
                          <a:srgbClr val="FFFF00"/>
                        </a:highlight>
                        <a:latin typeface="BIZ UDPゴシック" panose="020B0400000000000000" pitchFamily="50" charset="-128"/>
                        <a:ea typeface="BIZ UDPゴシック" panose="020B0400000000000000" pitchFamily="50" charset="-128"/>
                      </a:endParaRPr>
                    </a:p>
                    <a:p>
                      <a:pPr algn="ctr"/>
                      <a:r>
                        <a:rPr kumimoji="1" lang="ja-JP" altLang="en-US" sz="1800" b="1" dirty="0">
                          <a:highlight>
                            <a:srgbClr val="FFFF00"/>
                          </a:highlight>
                          <a:latin typeface="BIZ UDPゴシック" panose="020B0400000000000000" pitchFamily="50" charset="-128"/>
                          <a:ea typeface="BIZ UDPゴシック" panose="020B0400000000000000" pitchFamily="50" charset="-128"/>
                        </a:rPr>
                        <a:t>大阪府</a:t>
                      </a:r>
                    </a:p>
                  </a:txBody>
                  <a:tcPr>
                    <a:solidFill>
                      <a:srgbClr val="FFFF00"/>
                    </a:solidFill>
                  </a:tcPr>
                </a:tc>
                <a:tc>
                  <a:txBody>
                    <a:bodyPr/>
                    <a:lstStyle/>
                    <a:p>
                      <a:pPr algn="ctr">
                        <a:lnSpc>
                          <a:spcPct val="150000"/>
                        </a:lnSpc>
                      </a:pPr>
                      <a:r>
                        <a:rPr kumimoji="1" lang="en-US" altLang="ja-JP" b="1" dirty="0">
                          <a:highlight>
                            <a:srgbClr val="FFFF00"/>
                          </a:highlight>
                          <a:latin typeface="BIZ UDPゴシック" panose="020B0400000000000000" pitchFamily="50" charset="-128"/>
                          <a:ea typeface="BIZ UDPゴシック" panose="020B0400000000000000" pitchFamily="50" charset="-128"/>
                        </a:rPr>
                        <a:t>23</a:t>
                      </a:r>
                      <a:r>
                        <a:rPr kumimoji="1" lang="ja-JP" altLang="en-US" b="1" dirty="0">
                          <a:highlight>
                            <a:srgbClr val="FFFF00"/>
                          </a:highlight>
                          <a:latin typeface="BIZ UDPゴシック" panose="020B0400000000000000" pitchFamily="50" charset="-128"/>
                          <a:ea typeface="BIZ UDPゴシック" panose="020B0400000000000000" pitchFamily="50" charset="-128"/>
                        </a:rPr>
                        <a:t>：</a:t>
                      </a:r>
                      <a:r>
                        <a:rPr kumimoji="1" lang="en-US" altLang="ja-JP" b="1" dirty="0">
                          <a:highlight>
                            <a:srgbClr val="FFFF00"/>
                          </a:highlight>
                          <a:latin typeface="BIZ UDPゴシック" panose="020B0400000000000000" pitchFamily="50" charset="-128"/>
                          <a:ea typeface="BIZ UDPゴシック" panose="020B0400000000000000" pitchFamily="50" charset="-128"/>
                        </a:rPr>
                        <a:t>17</a:t>
                      </a:r>
                      <a:endParaRPr kumimoji="1" lang="ja-JP" altLang="en-US" b="1" dirty="0">
                        <a:highlight>
                          <a:srgbClr val="FFFF00"/>
                        </a:highlight>
                        <a:latin typeface="BIZ UDPゴシック" panose="020B0400000000000000" pitchFamily="50" charset="-128"/>
                        <a:ea typeface="BIZ UDPゴシック" panose="020B0400000000000000" pitchFamily="50" charset="-128"/>
                      </a:endParaRPr>
                    </a:p>
                  </a:txBody>
                  <a:tcPr>
                    <a:solidFill>
                      <a:srgbClr val="FFFF00"/>
                    </a:solidFill>
                  </a:tcPr>
                </a:tc>
                <a:extLst>
                  <a:ext uri="{0D108BD9-81ED-4DB2-BD59-A6C34878D82A}">
                    <a16:rowId xmlns:a16="http://schemas.microsoft.com/office/drawing/2014/main" val="1256099509"/>
                  </a:ext>
                </a:extLst>
              </a:tr>
              <a:tr h="370840">
                <a:tc>
                  <a:txBody>
                    <a:bodyPr/>
                    <a:lstStyle/>
                    <a:p>
                      <a:pPr algn="ctr">
                        <a:lnSpc>
                          <a:spcPct val="150000"/>
                        </a:lnSpc>
                      </a:pPr>
                      <a:r>
                        <a:rPr kumimoji="1" lang="ja-JP" altLang="en-US" dirty="0">
                          <a:latin typeface="BIZ UDPゴシック" panose="020B0400000000000000" pitchFamily="50" charset="-128"/>
                          <a:ea typeface="BIZ UDPゴシック" panose="020B0400000000000000" pitchFamily="50" charset="-128"/>
                        </a:rPr>
                        <a:t>３</a:t>
                      </a:r>
                    </a:p>
                  </a:txBody>
                  <a:tcPr/>
                </a:tc>
                <a:tc>
                  <a:txBody>
                    <a:bodyPr/>
                    <a:lstStyle/>
                    <a:p>
                      <a:pPr algn="ctr"/>
                      <a:r>
                        <a:rPr kumimoji="1" lang="ja-JP" altLang="en-US" sz="1050" dirty="0">
                          <a:latin typeface="BIZ UDPゴシック" panose="020B0400000000000000" pitchFamily="50" charset="-128"/>
                          <a:ea typeface="BIZ UDPゴシック" panose="020B0400000000000000" pitchFamily="50" charset="-128"/>
                        </a:rPr>
                        <a:t>かながわけん</a:t>
                      </a:r>
                      <a:endParaRPr kumimoji="1" lang="en-US" altLang="ja-JP" sz="1050" dirty="0">
                        <a:latin typeface="BIZ UDPゴシック" panose="020B0400000000000000" pitchFamily="50" charset="-128"/>
                        <a:ea typeface="BIZ UDPゴシック" panose="020B0400000000000000" pitchFamily="50" charset="-128"/>
                      </a:endParaRPr>
                    </a:p>
                    <a:p>
                      <a:pPr algn="ctr"/>
                      <a:r>
                        <a:rPr kumimoji="1" lang="ja-JP" altLang="en-US" dirty="0">
                          <a:latin typeface="BIZ UDPゴシック" panose="020B0400000000000000" pitchFamily="50" charset="-128"/>
                          <a:ea typeface="BIZ UDPゴシック" panose="020B0400000000000000" pitchFamily="50" charset="-128"/>
                        </a:rPr>
                        <a:t>神奈川県</a:t>
                      </a:r>
                    </a:p>
                  </a:txBody>
                  <a:tcPr/>
                </a:tc>
                <a:tc>
                  <a:txBody>
                    <a:bodyPr/>
                    <a:lstStyle/>
                    <a:p>
                      <a:pPr algn="ctr">
                        <a:lnSpc>
                          <a:spcPct val="150000"/>
                        </a:lnSpc>
                      </a:pPr>
                      <a:r>
                        <a:rPr kumimoji="1" lang="en-US" altLang="ja-JP" dirty="0">
                          <a:latin typeface="BIZ UDPゴシック" panose="020B0400000000000000" pitchFamily="50" charset="-128"/>
                          <a:ea typeface="BIZ UDPゴシック" panose="020B0400000000000000" pitchFamily="50" charset="-128"/>
                        </a:rPr>
                        <a:t>23</a:t>
                      </a:r>
                      <a:r>
                        <a:rPr kumimoji="1" lang="ja-JP" altLang="en-US" dirty="0">
                          <a:latin typeface="BIZ UDPゴシック" panose="020B0400000000000000" pitchFamily="50" charset="-128"/>
                          <a:ea typeface="BIZ UDPゴシック" panose="020B0400000000000000" pitchFamily="50" charset="-128"/>
                        </a:rPr>
                        <a:t>：</a:t>
                      </a:r>
                      <a:r>
                        <a:rPr kumimoji="1" lang="en-US" altLang="ja-JP" dirty="0">
                          <a:latin typeface="BIZ UDPゴシック" panose="020B0400000000000000" pitchFamily="50" charset="-128"/>
                          <a:ea typeface="BIZ UDPゴシック" panose="020B0400000000000000" pitchFamily="50" charset="-128"/>
                        </a:rPr>
                        <a:t>14</a:t>
                      </a:r>
                      <a:endParaRPr kumimoji="1" lang="ja-JP" altLang="en-US" dirty="0">
                        <a:latin typeface="BIZ UDPゴシック" panose="020B0400000000000000" pitchFamily="50" charset="-128"/>
                        <a:ea typeface="BIZ UDPゴシック" panose="020B0400000000000000" pitchFamily="50" charset="-128"/>
                      </a:endParaRPr>
                    </a:p>
                  </a:txBody>
                  <a:tcPr/>
                </a:tc>
                <a:extLst>
                  <a:ext uri="{0D108BD9-81ED-4DB2-BD59-A6C34878D82A}">
                    <a16:rowId xmlns:a16="http://schemas.microsoft.com/office/drawing/2014/main" val="1870190815"/>
                  </a:ext>
                </a:extLst>
              </a:tr>
              <a:tr h="370840">
                <a:tc>
                  <a:txBody>
                    <a:bodyPr/>
                    <a:lstStyle/>
                    <a:p>
                      <a:pPr algn="ctr">
                        <a:lnSpc>
                          <a:spcPct val="150000"/>
                        </a:lnSpc>
                      </a:pPr>
                      <a:r>
                        <a:rPr kumimoji="1" lang="ja-JP" altLang="en-US" dirty="0">
                          <a:latin typeface="BIZ UDPゴシック" panose="020B0400000000000000" pitchFamily="50" charset="-128"/>
                          <a:ea typeface="BIZ UDPゴシック" panose="020B0400000000000000" pitchFamily="50" charset="-128"/>
                        </a:rPr>
                        <a:t>４</a:t>
                      </a:r>
                    </a:p>
                  </a:txBody>
                  <a:tcPr/>
                </a:tc>
                <a:tc>
                  <a:txBody>
                    <a:bodyPr/>
                    <a:lstStyle/>
                    <a:p>
                      <a:pPr algn="ctr"/>
                      <a:r>
                        <a:rPr kumimoji="1" lang="ja-JP" altLang="en-US" sz="1050" dirty="0">
                          <a:latin typeface="BIZ UDPゴシック" panose="020B0400000000000000" pitchFamily="50" charset="-128"/>
                          <a:ea typeface="BIZ UDPゴシック" panose="020B0400000000000000" pitchFamily="50" charset="-128"/>
                        </a:rPr>
                        <a:t>きょうとふ</a:t>
                      </a:r>
                      <a:endParaRPr kumimoji="1" lang="en-US" altLang="ja-JP" sz="1050" dirty="0">
                        <a:latin typeface="BIZ UDPゴシック" panose="020B0400000000000000" pitchFamily="50" charset="-128"/>
                        <a:ea typeface="BIZ UDPゴシック" panose="020B0400000000000000" pitchFamily="50" charset="-128"/>
                      </a:endParaRPr>
                    </a:p>
                    <a:p>
                      <a:pPr algn="ctr"/>
                      <a:r>
                        <a:rPr kumimoji="1" lang="ja-JP" altLang="en-US" dirty="0">
                          <a:latin typeface="BIZ UDPゴシック" panose="020B0400000000000000" pitchFamily="50" charset="-128"/>
                          <a:ea typeface="BIZ UDPゴシック" panose="020B0400000000000000" pitchFamily="50" charset="-128"/>
                        </a:rPr>
                        <a:t>京都府</a:t>
                      </a:r>
                    </a:p>
                  </a:txBody>
                  <a:tcPr/>
                </a:tc>
                <a:tc>
                  <a:txBody>
                    <a:bodyPr/>
                    <a:lstStyle/>
                    <a:p>
                      <a:pPr algn="ctr">
                        <a:lnSpc>
                          <a:spcPct val="150000"/>
                        </a:lnSpc>
                      </a:pPr>
                      <a:r>
                        <a:rPr kumimoji="1" lang="en-US" altLang="ja-JP" dirty="0">
                          <a:latin typeface="BIZ UDPゴシック" panose="020B0400000000000000" pitchFamily="50" charset="-128"/>
                          <a:ea typeface="BIZ UDPゴシック" panose="020B0400000000000000" pitchFamily="50" charset="-128"/>
                        </a:rPr>
                        <a:t>23</a:t>
                      </a:r>
                      <a:r>
                        <a:rPr kumimoji="1" lang="ja-JP" altLang="en-US" dirty="0">
                          <a:latin typeface="BIZ UDPゴシック" panose="020B0400000000000000" pitchFamily="50" charset="-128"/>
                          <a:ea typeface="BIZ UDPゴシック" panose="020B0400000000000000" pitchFamily="50" charset="-128"/>
                        </a:rPr>
                        <a:t>：</a:t>
                      </a:r>
                      <a:r>
                        <a:rPr kumimoji="1" lang="en-US" altLang="ja-JP" dirty="0">
                          <a:latin typeface="BIZ UDPゴシック" panose="020B0400000000000000" pitchFamily="50" charset="-128"/>
                          <a:ea typeface="BIZ UDPゴシック" panose="020B0400000000000000" pitchFamily="50" charset="-128"/>
                        </a:rPr>
                        <a:t>11</a:t>
                      </a:r>
                      <a:endParaRPr kumimoji="1" lang="ja-JP" altLang="en-US" dirty="0">
                        <a:latin typeface="BIZ UDPゴシック" panose="020B0400000000000000" pitchFamily="50" charset="-128"/>
                        <a:ea typeface="BIZ UDPゴシック" panose="020B0400000000000000" pitchFamily="50" charset="-128"/>
                      </a:endParaRPr>
                    </a:p>
                  </a:txBody>
                  <a:tcPr/>
                </a:tc>
                <a:extLst>
                  <a:ext uri="{0D108BD9-81ED-4DB2-BD59-A6C34878D82A}">
                    <a16:rowId xmlns:a16="http://schemas.microsoft.com/office/drawing/2014/main" val="4117815548"/>
                  </a:ext>
                </a:extLst>
              </a:tr>
              <a:tr h="370840">
                <a:tc>
                  <a:txBody>
                    <a:bodyPr/>
                    <a:lstStyle/>
                    <a:p>
                      <a:pPr algn="ctr">
                        <a:lnSpc>
                          <a:spcPct val="150000"/>
                        </a:lnSpc>
                      </a:pPr>
                      <a:r>
                        <a:rPr kumimoji="1" lang="ja-JP" altLang="en-US" dirty="0">
                          <a:latin typeface="BIZ UDPゴシック" panose="020B0400000000000000" pitchFamily="50" charset="-128"/>
                          <a:ea typeface="BIZ UDPゴシック" panose="020B0400000000000000" pitchFamily="50" charset="-128"/>
                        </a:rPr>
                        <a:t>５</a:t>
                      </a:r>
                    </a:p>
                  </a:txBody>
                  <a:tcPr/>
                </a:tc>
                <a:tc>
                  <a:txBody>
                    <a:bodyPr/>
                    <a:lstStyle/>
                    <a:p>
                      <a:pPr algn="ctr"/>
                      <a:r>
                        <a:rPr kumimoji="1" lang="ja-JP" altLang="en-US" sz="1050" dirty="0">
                          <a:latin typeface="BIZ UDPゴシック" panose="020B0400000000000000" pitchFamily="50" charset="-128"/>
                          <a:ea typeface="BIZ UDPゴシック" panose="020B0400000000000000" pitchFamily="50" charset="-128"/>
                        </a:rPr>
                        <a:t>ふくおかけん</a:t>
                      </a:r>
                      <a:endParaRPr kumimoji="1" lang="en-US" altLang="ja-JP" sz="1050" dirty="0">
                        <a:latin typeface="BIZ UDPゴシック" panose="020B0400000000000000" pitchFamily="50" charset="-128"/>
                        <a:ea typeface="BIZ UDPゴシック" panose="020B0400000000000000" pitchFamily="50" charset="-128"/>
                      </a:endParaRPr>
                    </a:p>
                    <a:p>
                      <a:pPr algn="ctr"/>
                      <a:r>
                        <a:rPr kumimoji="1" lang="ja-JP" altLang="en-US" dirty="0">
                          <a:latin typeface="BIZ UDPゴシック" panose="020B0400000000000000" pitchFamily="50" charset="-128"/>
                          <a:ea typeface="BIZ UDPゴシック" panose="020B0400000000000000" pitchFamily="50" charset="-128"/>
                        </a:rPr>
                        <a:t>福岡県</a:t>
                      </a:r>
                    </a:p>
                  </a:txBody>
                  <a:tcPr/>
                </a:tc>
                <a:tc>
                  <a:txBody>
                    <a:bodyPr/>
                    <a:lstStyle/>
                    <a:p>
                      <a:pPr algn="ctr">
                        <a:lnSpc>
                          <a:spcPct val="150000"/>
                        </a:lnSpc>
                      </a:pPr>
                      <a:r>
                        <a:rPr kumimoji="1" lang="en-US" altLang="ja-JP" dirty="0">
                          <a:latin typeface="BIZ UDPゴシック" panose="020B0400000000000000" pitchFamily="50" charset="-128"/>
                          <a:ea typeface="BIZ UDPゴシック" panose="020B0400000000000000" pitchFamily="50" charset="-128"/>
                        </a:rPr>
                        <a:t>23</a:t>
                      </a:r>
                      <a:r>
                        <a:rPr kumimoji="1" lang="ja-JP" altLang="en-US" dirty="0">
                          <a:latin typeface="BIZ UDPゴシック" panose="020B0400000000000000" pitchFamily="50" charset="-128"/>
                          <a:ea typeface="BIZ UDPゴシック" panose="020B0400000000000000" pitchFamily="50" charset="-128"/>
                        </a:rPr>
                        <a:t>：</a:t>
                      </a:r>
                      <a:r>
                        <a:rPr kumimoji="1" lang="en-US" altLang="ja-JP" dirty="0">
                          <a:latin typeface="BIZ UDPゴシック" panose="020B0400000000000000" pitchFamily="50" charset="-128"/>
                          <a:ea typeface="BIZ UDPゴシック" panose="020B0400000000000000" pitchFamily="50" charset="-128"/>
                        </a:rPr>
                        <a:t>09</a:t>
                      </a:r>
                      <a:endParaRPr kumimoji="1" lang="ja-JP" altLang="en-US" dirty="0">
                        <a:latin typeface="BIZ UDPゴシック" panose="020B0400000000000000" pitchFamily="50" charset="-128"/>
                        <a:ea typeface="BIZ UDPゴシック" panose="020B0400000000000000" pitchFamily="50" charset="-128"/>
                      </a:endParaRPr>
                    </a:p>
                  </a:txBody>
                  <a:tcPr/>
                </a:tc>
                <a:extLst>
                  <a:ext uri="{0D108BD9-81ED-4DB2-BD59-A6C34878D82A}">
                    <a16:rowId xmlns:a16="http://schemas.microsoft.com/office/drawing/2014/main" val="566378445"/>
                  </a:ext>
                </a:extLst>
              </a:tr>
            </a:tbl>
          </a:graphicData>
        </a:graphic>
      </p:graphicFrame>
      <p:sp>
        <p:nvSpPr>
          <p:cNvPr id="116" name="正方形/長方形 115">
            <a:extLst>
              <a:ext uri="{FF2B5EF4-FFF2-40B4-BE49-F238E27FC236}">
                <a16:creationId xmlns:a16="http://schemas.microsoft.com/office/drawing/2014/main" id="{6BE371B9-18E8-42F0-80CC-02062E5A194B}"/>
              </a:ext>
            </a:extLst>
          </p:cNvPr>
          <p:cNvSpPr/>
          <p:nvPr/>
        </p:nvSpPr>
        <p:spPr>
          <a:xfrm>
            <a:off x="4125657" y="3561515"/>
            <a:ext cx="3954172" cy="509304"/>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19908086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1" fill="hold"/>
                                        <p:tgtEl>
                                          <p:spTgt spid="65"/>
                                        </p:tgtEl>
                                      </p:cBhvr>
                                    </p:cmd>
                                  </p:childTnLst>
                                </p:cTn>
                              </p:par>
                              <p:par>
                                <p:cTn id="7" presetID="10" presetClass="entr" presetSubtype="0" fill="hold" nodeType="withEffect">
                                  <p:stCondLst>
                                    <p:cond delay="0"/>
                                  </p:stCondLst>
                                  <p:childTnLst>
                                    <p:set>
                                      <p:cBhvr>
                                        <p:cTn id="8" dur="1" fill="hold">
                                          <p:stCondLst>
                                            <p:cond delay="0"/>
                                          </p:stCondLst>
                                        </p:cTn>
                                        <p:tgtEl>
                                          <p:spTgt spid="53"/>
                                        </p:tgtEl>
                                        <p:attrNameLst>
                                          <p:attrName>style.visibility</p:attrName>
                                        </p:attrNameLst>
                                      </p:cBhvr>
                                      <p:to>
                                        <p:strVal val="visible"/>
                                      </p:to>
                                    </p:set>
                                    <p:animEffect transition="in" filter="fade">
                                      <p:cBhvr>
                                        <p:cTn id="9" dur="1500"/>
                                        <p:tgtEl>
                                          <p:spTgt spid="53"/>
                                        </p:tgtEl>
                                      </p:cBhvr>
                                    </p:animEffect>
                                  </p:childTnLst>
                                </p:cTn>
                              </p:par>
                            </p:childTnLst>
                          </p:cTn>
                        </p:par>
                        <p:par>
                          <p:cTn id="10" fill="hold">
                            <p:stCondLst>
                              <p:cond delay="1500"/>
                            </p:stCondLst>
                            <p:childTnLst>
                              <p:par>
                                <p:cTn id="11" presetID="32" presetClass="emph" presetSubtype="0" fill="hold" nodeType="afterEffect">
                                  <p:stCondLst>
                                    <p:cond delay="0"/>
                                  </p:stCondLst>
                                  <p:childTnLst>
                                    <p:animRot by="120000">
                                      <p:cBhvr>
                                        <p:cTn id="12" dur="100" fill="hold">
                                          <p:stCondLst>
                                            <p:cond delay="0"/>
                                          </p:stCondLst>
                                        </p:cTn>
                                        <p:tgtEl>
                                          <p:spTgt spid="53"/>
                                        </p:tgtEl>
                                        <p:attrNameLst>
                                          <p:attrName>r</p:attrName>
                                        </p:attrNameLst>
                                      </p:cBhvr>
                                    </p:animRot>
                                    <p:animRot by="-240000">
                                      <p:cBhvr>
                                        <p:cTn id="13" dur="200" fill="hold">
                                          <p:stCondLst>
                                            <p:cond delay="200"/>
                                          </p:stCondLst>
                                        </p:cTn>
                                        <p:tgtEl>
                                          <p:spTgt spid="53"/>
                                        </p:tgtEl>
                                        <p:attrNameLst>
                                          <p:attrName>r</p:attrName>
                                        </p:attrNameLst>
                                      </p:cBhvr>
                                    </p:animRot>
                                    <p:animRot by="240000">
                                      <p:cBhvr>
                                        <p:cTn id="14" dur="200" fill="hold">
                                          <p:stCondLst>
                                            <p:cond delay="400"/>
                                          </p:stCondLst>
                                        </p:cTn>
                                        <p:tgtEl>
                                          <p:spTgt spid="53"/>
                                        </p:tgtEl>
                                        <p:attrNameLst>
                                          <p:attrName>r</p:attrName>
                                        </p:attrNameLst>
                                      </p:cBhvr>
                                    </p:animRot>
                                    <p:animRot by="-240000">
                                      <p:cBhvr>
                                        <p:cTn id="15" dur="200" fill="hold">
                                          <p:stCondLst>
                                            <p:cond delay="600"/>
                                          </p:stCondLst>
                                        </p:cTn>
                                        <p:tgtEl>
                                          <p:spTgt spid="53"/>
                                        </p:tgtEl>
                                        <p:attrNameLst>
                                          <p:attrName>r</p:attrName>
                                        </p:attrNameLst>
                                      </p:cBhvr>
                                    </p:animRot>
                                    <p:animRot by="120000">
                                      <p:cBhvr>
                                        <p:cTn id="16" dur="200" fill="hold">
                                          <p:stCondLst>
                                            <p:cond delay="800"/>
                                          </p:stCondLst>
                                        </p:cTn>
                                        <p:tgtEl>
                                          <p:spTgt spid="53"/>
                                        </p:tgtEl>
                                        <p:attrNameLst>
                                          <p:attrName>r</p:attrName>
                                        </p:attrNameLst>
                                      </p:cBhvr>
                                    </p:animRot>
                                  </p:childTnLst>
                                </p:cTn>
                              </p:par>
                            </p:childTnLst>
                          </p:cTn>
                        </p:par>
                        <p:par>
                          <p:cTn id="17" fill="hold">
                            <p:stCondLst>
                              <p:cond delay="2500"/>
                            </p:stCondLst>
                            <p:childTnLst>
                              <p:par>
                                <p:cTn id="18" presetID="10" presetClass="entr" presetSubtype="0" fill="hold" nodeType="afterEffect">
                                  <p:stCondLst>
                                    <p:cond delay="0"/>
                                  </p:stCondLst>
                                  <p:childTnLst>
                                    <p:set>
                                      <p:cBhvr>
                                        <p:cTn id="19" dur="1" fill="hold">
                                          <p:stCondLst>
                                            <p:cond delay="0"/>
                                          </p:stCondLst>
                                        </p:cTn>
                                        <p:tgtEl>
                                          <p:spTgt spid="106"/>
                                        </p:tgtEl>
                                        <p:attrNameLst>
                                          <p:attrName>style.visibility</p:attrName>
                                        </p:attrNameLst>
                                      </p:cBhvr>
                                      <p:to>
                                        <p:strVal val="visible"/>
                                      </p:to>
                                    </p:set>
                                    <p:animEffect transition="in" filter="fade">
                                      <p:cBhvr>
                                        <p:cTn id="20" dur="800"/>
                                        <p:tgtEl>
                                          <p:spTgt spid="106"/>
                                        </p:tgtEl>
                                      </p:cBhvr>
                                    </p:animEffect>
                                  </p:childTnLst>
                                </p:cTn>
                              </p:par>
                            </p:childTnLst>
                          </p:cTn>
                        </p:par>
                        <p:par>
                          <p:cTn id="21" fill="hold">
                            <p:stCondLst>
                              <p:cond delay="3300"/>
                            </p:stCondLst>
                            <p:childTnLst>
                              <p:par>
                                <p:cTn id="22" presetID="26" presetClass="emph" presetSubtype="0" fill="hold" nodeType="afterEffect">
                                  <p:stCondLst>
                                    <p:cond delay="0"/>
                                  </p:stCondLst>
                                  <p:childTnLst>
                                    <p:animEffect transition="out" filter="fade">
                                      <p:cBhvr>
                                        <p:cTn id="23" dur="1000" tmFilter="0, 0; .2, .5; .8, .5; 1, 0"/>
                                        <p:tgtEl>
                                          <p:spTgt spid="106"/>
                                        </p:tgtEl>
                                      </p:cBhvr>
                                    </p:animEffect>
                                    <p:animScale>
                                      <p:cBhvr>
                                        <p:cTn id="24" dur="500" autoRev="1" fill="hold"/>
                                        <p:tgtEl>
                                          <p:spTgt spid="106"/>
                                        </p:tgtEl>
                                      </p:cBhvr>
                                      <p:by x="105000" y="105000"/>
                                    </p:animScale>
                                  </p:childTnLst>
                                </p:cTn>
                              </p:par>
                            </p:childTnLst>
                          </p:cTn>
                        </p:par>
                        <p:par>
                          <p:cTn id="25" fill="hold">
                            <p:stCondLst>
                              <p:cond delay="4300"/>
                            </p:stCondLst>
                            <p:childTnLst>
                              <p:par>
                                <p:cTn id="26" presetID="32" presetClass="emph" presetSubtype="0" fill="hold" nodeType="afterEffect">
                                  <p:stCondLst>
                                    <p:cond delay="0"/>
                                  </p:stCondLst>
                                  <p:childTnLst>
                                    <p:animRot by="120000">
                                      <p:cBhvr>
                                        <p:cTn id="27" dur="100" fill="hold">
                                          <p:stCondLst>
                                            <p:cond delay="0"/>
                                          </p:stCondLst>
                                        </p:cTn>
                                        <p:tgtEl>
                                          <p:spTgt spid="106"/>
                                        </p:tgtEl>
                                        <p:attrNameLst>
                                          <p:attrName>r</p:attrName>
                                        </p:attrNameLst>
                                      </p:cBhvr>
                                    </p:animRot>
                                    <p:animRot by="-240000">
                                      <p:cBhvr>
                                        <p:cTn id="28" dur="200" fill="hold">
                                          <p:stCondLst>
                                            <p:cond delay="200"/>
                                          </p:stCondLst>
                                        </p:cTn>
                                        <p:tgtEl>
                                          <p:spTgt spid="106"/>
                                        </p:tgtEl>
                                        <p:attrNameLst>
                                          <p:attrName>r</p:attrName>
                                        </p:attrNameLst>
                                      </p:cBhvr>
                                    </p:animRot>
                                    <p:animRot by="240000">
                                      <p:cBhvr>
                                        <p:cTn id="29" dur="200" fill="hold">
                                          <p:stCondLst>
                                            <p:cond delay="400"/>
                                          </p:stCondLst>
                                        </p:cTn>
                                        <p:tgtEl>
                                          <p:spTgt spid="106"/>
                                        </p:tgtEl>
                                        <p:attrNameLst>
                                          <p:attrName>r</p:attrName>
                                        </p:attrNameLst>
                                      </p:cBhvr>
                                    </p:animRot>
                                    <p:animRot by="-240000">
                                      <p:cBhvr>
                                        <p:cTn id="30" dur="200" fill="hold">
                                          <p:stCondLst>
                                            <p:cond delay="600"/>
                                          </p:stCondLst>
                                        </p:cTn>
                                        <p:tgtEl>
                                          <p:spTgt spid="106"/>
                                        </p:tgtEl>
                                        <p:attrNameLst>
                                          <p:attrName>r</p:attrName>
                                        </p:attrNameLst>
                                      </p:cBhvr>
                                    </p:animRot>
                                    <p:animRot by="120000">
                                      <p:cBhvr>
                                        <p:cTn id="31" dur="200" fill="hold">
                                          <p:stCondLst>
                                            <p:cond delay="800"/>
                                          </p:stCondLst>
                                        </p:cTn>
                                        <p:tgtEl>
                                          <p:spTgt spid="106"/>
                                        </p:tgtEl>
                                        <p:attrNameLst>
                                          <p:attrName>r</p:attrName>
                                        </p:attrNameLst>
                                      </p:cBhvr>
                                    </p:animRot>
                                  </p:childTnLst>
                                </p:cTn>
                              </p:par>
                            </p:childTnLst>
                          </p:cTn>
                        </p:par>
                        <p:par>
                          <p:cTn id="32" fill="hold">
                            <p:stCondLst>
                              <p:cond delay="5300"/>
                            </p:stCondLst>
                            <p:childTnLst>
                              <p:par>
                                <p:cTn id="33" presetID="10" presetClass="entr" presetSubtype="0" fill="hold" nodeType="afterEffect">
                                  <p:stCondLst>
                                    <p:cond delay="0"/>
                                  </p:stCondLst>
                                  <p:childTnLst>
                                    <p:set>
                                      <p:cBhvr>
                                        <p:cTn id="34" dur="1" fill="hold">
                                          <p:stCondLst>
                                            <p:cond delay="0"/>
                                          </p:stCondLst>
                                        </p:cTn>
                                        <p:tgtEl>
                                          <p:spTgt spid="48"/>
                                        </p:tgtEl>
                                        <p:attrNameLst>
                                          <p:attrName>style.visibility</p:attrName>
                                        </p:attrNameLst>
                                      </p:cBhvr>
                                      <p:to>
                                        <p:strVal val="visible"/>
                                      </p:to>
                                    </p:set>
                                    <p:animEffect transition="in" filter="fade">
                                      <p:cBhvr>
                                        <p:cTn id="35" dur="800"/>
                                        <p:tgtEl>
                                          <p:spTgt spid="48"/>
                                        </p:tgtEl>
                                      </p:cBhvr>
                                    </p:animEffect>
                                  </p:childTnLst>
                                </p:cTn>
                              </p:par>
                            </p:childTnLst>
                          </p:cTn>
                        </p:par>
                        <p:par>
                          <p:cTn id="36" fill="hold">
                            <p:stCondLst>
                              <p:cond delay="6100"/>
                            </p:stCondLst>
                            <p:childTnLst>
                              <p:par>
                                <p:cTn id="37" presetID="26" presetClass="emph" presetSubtype="0" fill="hold" nodeType="afterEffect">
                                  <p:stCondLst>
                                    <p:cond delay="0"/>
                                  </p:stCondLst>
                                  <p:childTnLst>
                                    <p:animEffect transition="out" filter="fade">
                                      <p:cBhvr>
                                        <p:cTn id="38" dur="1000" tmFilter="0, 0; .2, .5; .8, .5; 1, 0"/>
                                        <p:tgtEl>
                                          <p:spTgt spid="48"/>
                                        </p:tgtEl>
                                      </p:cBhvr>
                                    </p:animEffect>
                                    <p:animScale>
                                      <p:cBhvr>
                                        <p:cTn id="39" dur="500" autoRev="1" fill="hold"/>
                                        <p:tgtEl>
                                          <p:spTgt spid="48"/>
                                        </p:tgtEl>
                                      </p:cBhvr>
                                      <p:by x="105000" y="105000"/>
                                    </p:animScale>
                                  </p:childTnLst>
                                </p:cTn>
                              </p:par>
                            </p:childTnLst>
                          </p:cTn>
                        </p:par>
                        <p:par>
                          <p:cTn id="40" fill="hold">
                            <p:stCondLst>
                              <p:cond delay="7100"/>
                            </p:stCondLst>
                            <p:childTnLst>
                              <p:par>
                                <p:cTn id="41" presetID="10" presetClass="entr" presetSubtype="0" fill="hold" nodeType="afterEffect">
                                  <p:stCondLst>
                                    <p:cond delay="0"/>
                                  </p:stCondLst>
                                  <p:childTnLst>
                                    <p:set>
                                      <p:cBhvr>
                                        <p:cTn id="42" dur="1" fill="hold">
                                          <p:stCondLst>
                                            <p:cond delay="0"/>
                                          </p:stCondLst>
                                        </p:cTn>
                                        <p:tgtEl>
                                          <p:spTgt spid="115"/>
                                        </p:tgtEl>
                                        <p:attrNameLst>
                                          <p:attrName>style.visibility</p:attrName>
                                        </p:attrNameLst>
                                      </p:cBhvr>
                                      <p:to>
                                        <p:strVal val="visible"/>
                                      </p:to>
                                    </p:set>
                                    <p:animEffect transition="in" filter="fade">
                                      <p:cBhvr>
                                        <p:cTn id="43" dur="500"/>
                                        <p:tgtEl>
                                          <p:spTgt spid="115"/>
                                        </p:tgtEl>
                                      </p:cBhvr>
                                    </p:animEffect>
                                  </p:childTnLst>
                                </p:cTn>
                              </p:par>
                              <p:par>
                                <p:cTn id="44" presetID="10" presetClass="entr" presetSubtype="0" fill="hold" grpId="0" nodeType="withEffect">
                                  <p:stCondLst>
                                    <p:cond delay="0"/>
                                  </p:stCondLst>
                                  <p:childTnLst>
                                    <p:set>
                                      <p:cBhvr>
                                        <p:cTn id="45" dur="1" fill="hold">
                                          <p:stCondLst>
                                            <p:cond delay="0"/>
                                          </p:stCondLst>
                                        </p:cTn>
                                        <p:tgtEl>
                                          <p:spTgt spid="116"/>
                                        </p:tgtEl>
                                        <p:attrNameLst>
                                          <p:attrName>style.visibility</p:attrName>
                                        </p:attrNameLst>
                                      </p:cBhvr>
                                      <p:to>
                                        <p:strVal val="visible"/>
                                      </p:to>
                                    </p:set>
                                    <p:animEffect transition="in" filter="fade">
                                      <p:cBhvr>
                                        <p:cTn id="46" dur="500"/>
                                        <p:tgtEl>
                                          <p:spTgt spid="116"/>
                                        </p:tgtEl>
                                      </p:cBhvr>
                                    </p:animEffect>
                                  </p:childTnLst>
                                </p:cTn>
                              </p:par>
                            </p:childTnLst>
                          </p:cTn>
                        </p:par>
                        <p:par>
                          <p:cTn id="47" fill="hold">
                            <p:stCondLst>
                              <p:cond delay="7600"/>
                            </p:stCondLst>
                            <p:childTnLst>
                              <p:par>
                                <p:cTn id="48" presetID="10" presetClass="entr" presetSubtype="0" fill="hold" nodeType="afterEffect">
                                  <p:stCondLst>
                                    <p:cond delay="0"/>
                                  </p:stCondLst>
                                  <p:childTnLst>
                                    <p:set>
                                      <p:cBhvr>
                                        <p:cTn id="49" dur="1" fill="hold">
                                          <p:stCondLst>
                                            <p:cond delay="0"/>
                                          </p:stCondLst>
                                        </p:cTn>
                                        <p:tgtEl>
                                          <p:spTgt spid="61"/>
                                        </p:tgtEl>
                                        <p:attrNameLst>
                                          <p:attrName>style.visibility</p:attrName>
                                        </p:attrNameLst>
                                      </p:cBhvr>
                                      <p:to>
                                        <p:strVal val="visible"/>
                                      </p:to>
                                    </p:set>
                                    <p:animEffect transition="in" filter="fade">
                                      <p:cBhvr>
                                        <p:cTn id="50" dur="500"/>
                                        <p:tgtEl>
                                          <p:spTgt spid="61"/>
                                        </p:tgtEl>
                                      </p:cBhvr>
                                    </p:animEffect>
                                  </p:childTnLst>
                                </p:cTn>
                              </p:par>
                            </p:childTnLst>
                          </p:cTn>
                        </p:par>
                        <p:par>
                          <p:cTn id="51" fill="hold">
                            <p:stCondLst>
                              <p:cond delay="8100"/>
                            </p:stCondLst>
                            <p:childTnLst>
                              <p:par>
                                <p:cTn id="52" presetID="10" presetClass="entr" presetSubtype="0" fill="hold" nodeType="afterEffect">
                                  <p:stCondLst>
                                    <p:cond delay="0"/>
                                  </p:stCondLst>
                                  <p:childTnLst>
                                    <p:set>
                                      <p:cBhvr>
                                        <p:cTn id="53" dur="1" fill="hold">
                                          <p:stCondLst>
                                            <p:cond delay="0"/>
                                          </p:stCondLst>
                                        </p:cTn>
                                        <p:tgtEl>
                                          <p:spTgt spid="100"/>
                                        </p:tgtEl>
                                        <p:attrNameLst>
                                          <p:attrName>style.visibility</p:attrName>
                                        </p:attrNameLst>
                                      </p:cBhvr>
                                      <p:to>
                                        <p:strVal val="visible"/>
                                      </p:to>
                                    </p:set>
                                    <p:animEffect transition="in" filter="fade">
                                      <p:cBhvr>
                                        <p:cTn id="54" dur="500"/>
                                        <p:tgtEl>
                                          <p:spTgt spid="100"/>
                                        </p:tgtEl>
                                      </p:cBhvr>
                                    </p:animEffect>
                                  </p:childTnLst>
                                </p:cTn>
                              </p:par>
                            </p:childTnLst>
                          </p:cTn>
                        </p:par>
                        <p:par>
                          <p:cTn id="55" fill="hold">
                            <p:stCondLst>
                              <p:cond delay="8600"/>
                            </p:stCondLst>
                            <p:childTnLst>
                              <p:par>
                                <p:cTn id="56" presetID="10" presetClass="entr" presetSubtype="0" fill="hold" nodeType="afterEffect">
                                  <p:stCondLst>
                                    <p:cond delay="0"/>
                                  </p:stCondLst>
                                  <p:childTnLst>
                                    <p:set>
                                      <p:cBhvr>
                                        <p:cTn id="57" dur="1" fill="hold">
                                          <p:stCondLst>
                                            <p:cond delay="0"/>
                                          </p:stCondLst>
                                        </p:cTn>
                                        <p:tgtEl>
                                          <p:spTgt spid="62"/>
                                        </p:tgtEl>
                                        <p:attrNameLst>
                                          <p:attrName>style.visibility</p:attrName>
                                        </p:attrNameLst>
                                      </p:cBhvr>
                                      <p:to>
                                        <p:strVal val="visible"/>
                                      </p:to>
                                    </p:set>
                                    <p:animEffect transition="in" filter="fade">
                                      <p:cBhvr>
                                        <p:cTn id="58" dur="1500"/>
                                        <p:tgtEl>
                                          <p:spTgt spid="62"/>
                                        </p:tgtEl>
                                      </p:cBhvr>
                                    </p:animEffect>
                                  </p:childTnLst>
                                </p:cTn>
                              </p:par>
                            </p:childTnLst>
                          </p:cTn>
                        </p:par>
                        <p:par>
                          <p:cTn id="59" fill="hold">
                            <p:stCondLst>
                              <p:cond delay="10100"/>
                            </p:stCondLst>
                            <p:childTnLst>
                              <p:par>
                                <p:cTn id="60" presetID="10" presetClass="entr" presetSubtype="0" fill="hold" nodeType="afterEffect">
                                  <p:stCondLst>
                                    <p:cond delay="0"/>
                                  </p:stCondLst>
                                  <p:childTnLst>
                                    <p:set>
                                      <p:cBhvr>
                                        <p:cTn id="61" dur="1" fill="hold">
                                          <p:stCondLst>
                                            <p:cond delay="0"/>
                                          </p:stCondLst>
                                        </p:cTn>
                                        <p:tgtEl>
                                          <p:spTgt spid="105"/>
                                        </p:tgtEl>
                                        <p:attrNameLst>
                                          <p:attrName>style.visibility</p:attrName>
                                        </p:attrNameLst>
                                      </p:cBhvr>
                                      <p:to>
                                        <p:strVal val="visible"/>
                                      </p:to>
                                    </p:set>
                                    <p:animEffect transition="in" filter="fade">
                                      <p:cBhvr>
                                        <p:cTn id="62" dur="500"/>
                                        <p:tgtEl>
                                          <p:spTgt spid="105"/>
                                        </p:tgtEl>
                                      </p:cBhvr>
                                    </p:animEffect>
                                  </p:childTnLst>
                                </p:cTn>
                              </p:par>
                            </p:childTnLst>
                          </p:cTn>
                        </p:par>
                        <p:par>
                          <p:cTn id="63" fill="hold">
                            <p:stCondLst>
                              <p:cond delay="10600"/>
                            </p:stCondLst>
                            <p:childTnLst>
                              <p:par>
                                <p:cTn id="64" presetID="26" presetClass="entr" presetSubtype="0" fill="hold" nodeType="afterEffect">
                                  <p:stCondLst>
                                    <p:cond delay="500"/>
                                  </p:stCondLst>
                                  <p:childTnLst>
                                    <p:set>
                                      <p:cBhvr>
                                        <p:cTn id="65" dur="1" fill="hold">
                                          <p:stCondLst>
                                            <p:cond delay="0"/>
                                          </p:stCondLst>
                                        </p:cTn>
                                        <p:tgtEl>
                                          <p:spTgt spid="37"/>
                                        </p:tgtEl>
                                        <p:attrNameLst>
                                          <p:attrName>style.visibility</p:attrName>
                                        </p:attrNameLst>
                                      </p:cBhvr>
                                      <p:to>
                                        <p:strVal val="visible"/>
                                      </p:to>
                                    </p:set>
                                    <p:animEffect transition="in" filter="wipe(down)">
                                      <p:cBhvr>
                                        <p:cTn id="66" dur="580">
                                          <p:stCondLst>
                                            <p:cond delay="0"/>
                                          </p:stCondLst>
                                        </p:cTn>
                                        <p:tgtEl>
                                          <p:spTgt spid="37"/>
                                        </p:tgtEl>
                                      </p:cBhvr>
                                    </p:animEffect>
                                    <p:anim calcmode="lin" valueType="num">
                                      <p:cBhvr>
                                        <p:cTn id="67" dur="1822" tmFilter="0,0; 0.14,0.36; 0.43,0.73; 0.71,0.91; 1.0,1.0">
                                          <p:stCondLst>
                                            <p:cond delay="0"/>
                                          </p:stCondLst>
                                        </p:cTn>
                                        <p:tgtEl>
                                          <p:spTgt spid="37"/>
                                        </p:tgtEl>
                                        <p:attrNameLst>
                                          <p:attrName>ppt_x</p:attrName>
                                        </p:attrNameLst>
                                      </p:cBhvr>
                                      <p:tavLst>
                                        <p:tav tm="0">
                                          <p:val>
                                            <p:strVal val="#ppt_x-0.25"/>
                                          </p:val>
                                        </p:tav>
                                        <p:tav tm="100000">
                                          <p:val>
                                            <p:strVal val="#ppt_x"/>
                                          </p:val>
                                        </p:tav>
                                      </p:tavLst>
                                    </p:anim>
                                    <p:anim calcmode="lin" valueType="num">
                                      <p:cBhvr>
                                        <p:cTn id="68" dur="664" tmFilter="0.0,0.0; 0.25,0.07; 0.50,0.2; 0.75,0.467; 1.0,1.0">
                                          <p:stCondLst>
                                            <p:cond delay="0"/>
                                          </p:stCondLst>
                                        </p:cTn>
                                        <p:tgtEl>
                                          <p:spTgt spid="37"/>
                                        </p:tgtEl>
                                        <p:attrNameLst>
                                          <p:attrName>ppt_y</p:attrName>
                                        </p:attrNameLst>
                                      </p:cBhvr>
                                      <p:tavLst>
                                        <p:tav tm="0" fmla="#ppt_y-sin(pi*$)/3">
                                          <p:val>
                                            <p:fltVal val="0.5"/>
                                          </p:val>
                                        </p:tav>
                                        <p:tav tm="100000">
                                          <p:val>
                                            <p:fltVal val="1"/>
                                          </p:val>
                                        </p:tav>
                                      </p:tavLst>
                                    </p:anim>
                                    <p:anim calcmode="lin" valueType="num">
                                      <p:cBhvr>
                                        <p:cTn id="69" dur="664" tmFilter="0, 0; 0.125,0.2665; 0.25,0.4; 0.375,0.465; 0.5,0.5;  0.625,0.535; 0.75,0.6; 0.875,0.7335; 1,1">
                                          <p:stCondLst>
                                            <p:cond delay="664"/>
                                          </p:stCondLst>
                                        </p:cTn>
                                        <p:tgtEl>
                                          <p:spTgt spid="37"/>
                                        </p:tgtEl>
                                        <p:attrNameLst>
                                          <p:attrName>ppt_y</p:attrName>
                                        </p:attrNameLst>
                                      </p:cBhvr>
                                      <p:tavLst>
                                        <p:tav tm="0" fmla="#ppt_y-sin(pi*$)/9">
                                          <p:val>
                                            <p:fltVal val="0"/>
                                          </p:val>
                                        </p:tav>
                                        <p:tav tm="100000">
                                          <p:val>
                                            <p:fltVal val="1"/>
                                          </p:val>
                                        </p:tav>
                                      </p:tavLst>
                                    </p:anim>
                                    <p:anim calcmode="lin" valueType="num">
                                      <p:cBhvr>
                                        <p:cTn id="70" dur="332" tmFilter="0, 0; 0.125,0.2665; 0.25,0.4; 0.375,0.465; 0.5,0.5;  0.625,0.535; 0.75,0.6; 0.875,0.7335; 1,1">
                                          <p:stCondLst>
                                            <p:cond delay="1324"/>
                                          </p:stCondLst>
                                        </p:cTn>
                                        <p:tgtEl>
                                          <p:spTgt spid="37"/>
                                        </p:tgtEl>
                                        <p:attrNameLst>
                                          <p:attrName>ppt_y</p:attrName>
                                        </p:attrNameLst>
                                      </p:cBhvr>
                                      <p:tavLst>
                                        <p:tav tm="0" fmla="#ppt_y-sin(pi*$)/27">
                                          <p:val>
                                            <p:fltVal val="0"/>
                                          </p:val>
                                        </p:tav>
                                        <p:tav tm="100000">
                                          <p:val>
                                            <p:fltVal val="1"/>
                                          </p:val>
                                        </p:tav>
                                      </p:tavLst>
                                    </p:anim>
                                    <p:anim calcmode="lin" valueType="num">
                                      <p:cBhvr>
                                        <p:cTn id="71" dur="164" tmFilter="0, 0; 0.125,0.2665; 0.25,0.4; 0.375,0.465; 0.5,0.5;  0.625,0.535; 0.75,0.6; 0.875,0.7335; 1,1">
                                          <p:stCondLst>
                                            <p:cond delay="1656"/>
                                          </p:stCondLst>
                                        </p:cTn>
                                        <p:tgtEl>
                                          <p:spTgt spid="37"/>
                                        </p:tgtEl>
                                        <p:attrNameLst>
                                          <p:attrName>ppt_y</p:attrName>
                                        </p:attrNameLst>
                                      </p:cBhvr>
                                      <p:tavLst>
                                        <p:tav tm="0" fmla="#ppt_y-sin(pi*$)/81">
                                          <p:val>
                                            <p:fltVal val="0"/>
                                          </p:val>
                                        </p:tav>
                                        <p:tav tm="100000">
                                          <p:val>
                                            <p:fltVal val="1"/>
                                          </p:val>
                                        </p:tav>
                                      </p:tavLst>
                                    </p:anim>
                                    <p:animScale>
                                      <p:cBhvr>
                                        <p:cTn id="72" dur="26">
                                          <p:stCondLst>
                                            <p:cond delay="650"/>
                                          </p:stCondLst>
                                        </p:cTn>
                                        <p:tgtEl>
                                          <p:spTgt spid="37"/>
                                        </p:tgtEl>
                                      </p:cBhvr>
                                      <p:to x="100000" y="60000"/>
                                    </p:animScale>
                                    <p:animScale>
                                      <p:cBhvr>
                                        <p:cTn id="73" dur="166" decel="50000">
                                          <p:stCondLst>
                                            <p:cond delay="676"/>
                                          </p:stCondLst>
                                        </p:cTn>
                                        <p:tgtEl>
                                          <p:spTgt spid="37"/>
                                        </p:tgtEl>
                                      </p:cBhvr>
                                      <p:to x="100000" y="100000"/>
                                    </p:animScale>
                                    <p:animScale>
                                      <p:cBhvr>
                                        <p:cTn id="74" dur="26">
                                          <p:stCondLst>
                                            <p:cond delay="1312"/>
                                          </p:stCondLst>
                                        </p:cTn>
                                        <p:tgtEl>
                                          <p:spTgt spid="37"/>
                                        </p:tgtEl>
                                      </p:cBhvr>
                                      <p:to x="100000" y="80000"/>
                                    </p:animScale>
                                    <p:animScale>
                                      <p:cBhvr>
                                        <p:cTn id="75" dur="166" decel="50000">
                                          <p:stCondLst>
                                            <p:cond delay="1338"/>
                                          </p:stCondLst>
                                        </p:cTn>
                                        <p:tgtEl>
                                          <p:spTgt spid="37"/>
                                        </p:tgtEl>
                                      </p:cBhvr>
                                      <p:to x="100000" y="100000"/>
                                    </p:animScale>
                                    <p:animScale>
                                      <p:cBhvr>
                                        <p:cTn id="76" dur="26">
                                          <p:stCondLst>
                                            <p:cond delay="1642"/>
                                          </p:stCondLst>
                                        </p:cTn>
                                        <p:tgtEl>
                                          <p:spTgt spid="37"/>
                                        </p:tgtEl>
                                      </p:cBhvr>
                                      <p:to x="100000" y="90000"/>
                                    </p:animScale>
                                    <p:animScale>
                                      <p:cBhvr>
                                        <p:cTn id="77" dur="166" decel="50000">
                                          <p:stCondLst>
                                            <p:cond delay="1668"/>
                                          </p:stCondLst>
                                        </p:cTn>
                                        <p:tgtEl>
                                          <p:spTgt spid="37"/>
                                        </p:tgtEl>
                                      </p:cBhvr>
                                      <p:to x="100000" y="100000"/>
                                    </p:animScale>
                                    <p:animScale>
                                      <p:cBhvr>
                                        <p:cTn id="78" dur="26">
                                          <p:stCondLst>
                                            <p:cond delay="1808"/>
                                          </p:stCondLst>
                                        </p:cTn>
                                        <p:tgtEl>
                                          <p:spTgt spid="37"/>
                                        </p:tgtEl>
                                      </p:cBhvr>
                                      <p:to x="100000" y="95000"/>
                                    </p:animScale>
                                    <p:animScale>
                                      <p:cBhvr>
                                        <p:cTn id="79" dur="166" decel="50000">
                                          <p:stCondLst>
                                            <p:cond delay="1834"/>
                                          </p:stCondLst>
                                        </p:cTn>
                                        <p:tgtEl>
                                          <p:spTgt spid="37"/>
                                        </p:tgtEl>
                                      </p:cBhvr>
                                      <p:to x="100000" y="100000"/>
                                    </p:animScale>
                                  </p:childTnLst>
                                </p:cTn>
                              </p:par>
                            </p:childTnLst>
                          </p:cTn>
                        </p:par>
                        <p:par>
                          <p:cTn id="80" fill="hold">
                            <p:stCondLst>
                              <p:cond delay="13100"/>
                            </p:stCondLst>
                            <p:childTnLst>
                              <p:par>
                                <p:cTn id="81" presetID="32" presetClass="emph" presetSubtype="0" fill="hold" nodeType="afterEffect">
                                  <p:stCondLst>
                                    <p:cond delay="0"/>
                                  </p:stCondLst>
                                  <p:childTnLst>
                                    <p:animRot by="120000">
                                      <p:cBhvr>
                                        <p:cTn id="82" dur="100" fill="hold">
                                          <p:stCondLst>
                                            <p:cond delay="0"/>
                                          </p:stCondLst>
                                        </p:cTn>
                                        <p:tgtEl>
                                          <p:spTgt spid="37"/>
                                        </p:tgtEl>
                                        <p:attrNameLst>
                                          <p:attrName>r</p:attrName>
                                        </p:attrNameLst>
                                      </p:cBhvr>
                                    </p:animRot>
                                    <p:animRot by="-240000">
                                      <p:cBhvr>
                                        <p:cTn id="83" dur="200" fill="hold">
                                          <p:stCondLst>
                                            <p:cond delay="200"/>
                                          </p:stCondLst>
                                        </p:cTn>
                                        <p:tgtEl>
                                          <p:spTgt spid="37"/>
                                        </p:tgtEl>
                                        <p:attrNameLst>
                                          <p:attrName>r</p:attrName>
                                        </p:attrNameLst>
                                      </p:cBhvr>
                                    </p:animRot>
                                    <p:animRot by="240000">
                                      <p:cBhvr>
                                        <p:cTn id="84" dur="200" fill="hold">
                                          <p:stCondLst>
                                            <p:cond delay="400"/>
                                          </p:stCondLst>
                                        </p:cTn>
                                        <p:tgtEl>
                                          <p:spTgt spid="37"/>
                                        </p:tgtEl>
                                        <p:attrNameLst>
                                          <p:attrName>r</p:attrName>
                                        </p:attrNameLst>
                                      </p:cBhvr>
                                    </p:animRot>
                                    <p:animRot by="-240000">
                                      <p:cBhvr>
                                        <p:cTn id="85" dur="200" fill="hold">
                                          <p:stCondLst>
                                            <p:cond delay="600"/>
                                          </p:stCondLst>
                                        </p:cTn>
                                        <p:tgtEl>
                                          <p:spTgt spid="37"/>
                                        </p:tgtEl>
                                        <p:attrNameLst>
                                          <p:attrName>r</p:attrName>
                                        </p:attrNameLst>
                                      </p:cBhvr>
                                    </p:animRot>
                                    <p:animRot by="120000">
                                      <p:cBhvr>
                                        <p:cTn id="86" dur="200" fill="hold">
                                          <p:stCondLst>
                                            <p:cond delay="800"/>
                                          </p:stCondLst>
                                        </p:cTn>
                                        <p:tgtEl>
                                          <p:spTgt spid="37"/>
                                        </p:tgtEl>
                                        <p:attrNameLst>
                                          <p:attrName>r</p:attrName>
                                        </p:attrNameLst>
                                      </p:cBhvr>
                                    </p:animRot>
                                  </p:childTnLst>
                                </p:cTn>
                              </p:par>
                              <p:par>
                                <p:cTn id="87" presetID="42" presetClass="entr" presetSubtype="0" fill="hold" nodeType="withEffect">
                                  <p:stCondLst>
                                    <p:cond delay="0"/>
                                  </p:stCondLst>
                                  <p:childTnLst>
                                    <p:set>
                                      <p:cBhvr>
                                        <p:cTn id="88" dur="1" fill="hold">
                                          <p:stCondLst>
                                            <p:cond delay="0"/>
                                          </p:stCondLst>
                                        </p:cTn>
                                        <p:tgtEl>
                                          <p:spTgt spid="38"/>
                                        </p:tgtEl>
                                        <p:attrNameLst>
                                          <p:attrName>style.visibility</p:attrName>
                                        </p:attrNameLst>
                                      </p:cBhvr>
                                      <p:to>
                                        <p:strVal val="visible"/>
                                      </p:to>
                                    </p:set>
                                    <p:animEffect transition="in" filter="fade">
                                      <p:cBhvr>
                                        <p:cTn id="89" dur="1000"/>
                                        <p:tgtEl>
                                          <p:spTgt spid="38"/>
                                        </p:tgtEl>
                                      </p:cBhvr>
                                    </p:animEffect>
                                    <p:anim calcmode="lin" valueType="num">
                                      <p:cBhvr>
                                        <p:cTn id="90" dur="1000" fill="hold"/>
                                        <p:tgtEl>
                                          <p:spTgt spid="38"/>
                                        </p:tgtEl>
                                        <p:attrNameLst>
                                          <p:attrName>ppt_x</p:attrName>
                                        </p:attrNameLst>
                                      </p:cBhvr>
                                      <p:tavLst>
                                        <p:tav tm="0">
                                          <p:val>
                                            <p:strVal val="#ppt_x"/>
                                          </p:val>
                                        </p:tav>
                                        <p:tav tm="100000">
                                          <p:val>
                                            <p:strVal val="#ppt_x"/>
                                          </p:val>
                                        </p:tav>
                                      </p:tavLst>
                                    </p:anim>
                                    <p:anim calcmode="lin" valueType="num">
                                      <p:cBhvr>
                                        <p:cTn id="91" dur="1000" fill="hold"/>
                                        <p:tgtEl>
                                          <p:spTgt spid="38"/>
                                        </p:tgtEl>
                                        <p:attrNameLst>
                                          <p:attrName>ppt_y</p:attrName>
                                        </p:attrNameLst>
                                      </p:cBhvr>
                                      <p:tavLst>
                                        <p:tav tm="0">
                                          <p:val>
                                            <p:strVal val="#ppt_y+.1"/>
                                          </p:val>
                                        </p:tav>
                                        <p:tav tm="100000">
                                          <p:val>
                                            <p:strVal val="#ppt_y"/>
                                          </p:val>
                                        </p:tav>
                                      </p:tavLst>
                                    </p:anim>
                                  </p:childTnLst>
                                </p:cTn>
                              </p:par>
                            </p:childTnLst>
                          </p:cTn>
                        </p:par>
                        <p:par>
                          <p:cTn id="92" fill="hold">
                            <p:stCondLst>
                              <p:cond delay="14100"/>
                            </p:stCondLst>
                            <p:childTnLst>
                              <p:par>
                                <p:cTn id="93" presetID="26" presetClass="emph" presetSubtype="0" repeatCount="2000" fill="hold" nodeType="afterEffect">
                                  <p:stCondLst>
                                    <p:cond delay="0"/>
                                  </p:stCondLst>
                                  <p:childTnLst>
                                    <p:animEffect transition="out" filter="fade">
                                      <p:cBhvr>
                                        <p:cTn id="94" dur="1000" tmFilter="0, 0; .2, .5; .8, .5; 1, 0"/>
                                        <p:tgtEl>
                                          <p:spTgt spid="38"/>
                                        </p:tgtEl>
                                      </p:cBhvr>
                                    </p:animEffect>
                                    <p:animScale>
                                      <p:cBhvr>
                                        <p:cTn id="95" dur="500" autoRev="1" fill="hold"/>
                                        <p:tgtEl>
                                          <p:spTgt spid="38"/>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audio>
              <p:cMediaNode vol="80000" numSld="999" showWhenStopped="0">
                <p:cTn id="96" fill="hold" display="0">
                  <p:stCondLst>
                    <p:cond delay="indefinite"/>
                  </p:stCondLst>
                  <p:endCondLst>
                    <p:cond evt="onStopAudio" delay="0">
                      <p:tgtEl>
                        <p:sldTgt/>
                      </p:tgtEl>
                    </p:cond>
                  </p:endCondLst>
                </p:cTn>
                <p:tgtEl>
                  <p:spTgt spid="65"/>
                </p:tgtEl>
              </p:cMediaNode>
            </p:audio>
          </p:childTnLst>
        </p:cTn>
      </p:par>
    </p:tnLst>
    <p:bldLst>
      <p:bldP spid="116"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背景上">
            <a:extLst>
              <a:ext uri="{FF2B5EF4-FFF2-40B4-BE49-F238E27FC236}">
                <a16:creationId xmlns:a16="http://schemas.microsoft.com/office/drawing/2014/main" id="{480BA6D3-3387-4C7D-80E0-43567F708E21}"/>
              </a:ext>
            </a:extLst>
          </p:cNvPr>
          <p:cNvPicPr>
            <a:picLocks noChangeAspect="1"/>
          </p:cNvPicPr>
          <p:nvPr/>
        </p:nvPicPr>
        <p:blipFill>
          <a:blip r:embed="rId4">
            <a:duotone>
              <a:schemeClr val="accent4">
                <a:shade val="45000"/>
                <a:satMod val="135000"/>
              </a:schemeClr>
              <a:prstClr val="white"/>
            </a:duotone>
            <a:extLst>
              <a:ext uri="{BEBA8EAE-BF5A-486C-A8C5-ECC9F3942E4B}">
                <a14:imgProps xmlns:a14="http://schemas.microsoft.com/office/drawing/2010/main">
                  <a14:imgLayer r:embed="rId5">
                    <a14:imgEffect>
                      <a14:brightnessContrast bright="20000" contrast="-40000"/>
                    </a14:imgEffect>
                  </a14:imgLayer>
                </a14:imgProps>
              </a:ext>
              <a:ext uri="{28A0092B-C50C-407E-A947-70E740481C1C}">
                <a14:useLocalDpi xmlns:a14="http://schemas.microsoft.com/office/drawing/2010/main" val="0"/>
              </a:ext>
            </a:extLst>
          </a:blip>
          <a:stretch>
            <a:fillRect/>
          </a:stretch>
        </p:blipFill>
        <p:spPr>
          <a:xfrm>
            <a:off x="0" y="0"/>
            <a:ext cx="12192000" cy="4744720"/>
          </a:xfrm>
          <a:prstGeom prst="rect">
            <a:avLst/>
          </a:prstGeom>
        </p:spPr>
      </p:pic>
      <p:pic>
        <p:nvPicPr>
          <p:cNvPr id="40" name="背景下">
            <a:extLst>
              <a:ext uri="{FF2B5EF4-FFF2-40B4-BE49-F238E27FC236}">
                <a16:creationId xmlns:a16="http://schemas.microsoft.com/office/drawing/2014/main" id="{E93D45DA-12BF-4B5F-93F5-A3F0D7D87D03}"/>
              </a:ext>
            </a:extLst>
          </p:cNvPr>
          <p:cNvPicPr>
            <a:picLocks noChangeAspect="1"/>
          </p:cNvPicPr>
          <p:nvPr/>
        </p:nvPicPr>
        <p:blipFill rotWithShape="1">
          <a:blip r:embed="rId4">
            <a:duotone>
              <a:schemeClr val="accent4">
                <a:shade val="45000"/>
                <a:satMod val="135000"/>
              </a:schemeClr>
              <a:prstClr val="white"/>
            </a:duotone>
            <a:extLst>
              <a:ext uri="{BEBA8EAE-BF5A-486C-A8C5-ECC9F3942E4B}">
                <a14:imgProps xmlns:a14="http://schemas.microsoft.com/office/drawing/2010/main">
                  <a14:imgLayer r:embed="rId5">
                    <a14:imgEffect>
                      <a14:brightnessContrast bright="20000" contrast="-40000"/>
                    </a14:imgEffect>
                  </a14:imgLayer>
                </a14:imgProps>
              </a:ext>
              <a:ext uri="{28A0092B-C50C-407E-A947-70E740481C1C}">
                <a14:useLocalDpi xmlns:a14="http://schemas.microsoft.com/office/drawing/2010/main" val="0"/>
              </a:ext>
            </a:extLst>
          </a:blip>
          <a:srcRect b="79543"/>
          <a:stretch/>
        </p:blipFill>
        <p:spPr>
          <a:xfrm>
            <a:off x="0" y="4650899"/>
            <a:ext cx="12192000" cy="2211720"/>
          </a:xfrm>
          <a:prstGeom prst="rect">
            <a:avLst/>
          </a:prstGeom>
        </p:spPr>
      </p:pic>
      <p:pic>
        <p:nvPicPr>
          <p:cNvPr id="184" name="大阪画像">
            <a:extLst>
              <a:ext uri="{FF2B5EF4-FFF2-40B4-BE49-F238E27FC236}">
                <a16:creationId xmlns:a16="http://schemas.microsoft.com/office/drawing/2014/main" id="{7CC00F74-5181-41FD-9A7A-C20DE667E341}"/>
              </a:ext>
            </a:extLst>
          </p:cNvPr>
          <p:cNvPicPr>
            <a:picLocks noChangeAspect="1"/>
          </p:cNvPicPr>
          <p:nvPr/>
        </p:nvPicPr>
        <p:blipFill rotWithShape="1">
          <a:blip r:embed="rId6">
            <a:alphaModFix amt="35000"/>
            <a:extLst>
              <a:ext uri="{BEBA8EAE-BF5A-486C-A8C5-ECC9F3942E4B}">
                <a14:imgProps xmlns:a14="http://schemas.microsoft.com/office/drawing/2010/main">
                  <a14:imgLayer r:embed="rId7">
                    <a14:imgEffect>
                      <a14:colorTemperature colorTemp="7200"/>
                    </a14:imgEffect>
                    <a14:imgEffect>
                      <a14:brightnessContrast contrast="40000"/>
                    </a14:imgEffect>
                  </a14:imgLayer>
                </a14:imgProps>
              </a:ext>
              <a:ext uri="{28A0092B-C50C-407E-A947-70E740481C1C}">
                <a14:useLocalDpi xmlns:a14="http://schemas.microsoft.com/office/drawing/2010/main" val="0"/>
              </a:ext>
            </a:extLst>
          </a:blip>
          <a:srcRect b="1008"/>
          <a:stretch/>
        </p:blipFill>
        <p:spPr>
          <a:xfrm>
            <a:off x="641592" y="475530"/>
            <a:ext cx="10908815" cy="6382470"/>
          </a:xfrm>
          <a:prstGeom prst="rect">
            <a:avLst/>
          </a:prstGeom>
        </p:spPr>
      </p:pic>
      <p:grpSp>
        <p:nvGrpSpPr>
          <p:cNvPr id="91" name="〇せいかい">
            <a:extLst>
              <a:ext uri="{FF2B5EF4-FFF2-40B4-BE49-F238E27FC236}">
                <a16:creationId xmlns:a16="http://schemas.microsoft.com/office/drawing/2014/main" id="{F1C7A6C3-9286-4E48-A8BE-B1BD42590B87}"/>
              </a:ext>
            </a:extLst>
          </p:cNvPr>
          <p:cNvGrpSpPr/>
          <p:nvPr/>
        </p:nvGrpSpPr>
        <p:grpSpPr>
          <a:xfrm>
            <a:off x="4358546" y="530566"/>
            <a:ext cx="3374000" cy="782547"/>
            <a:chOff x="3082828" y="850006"/>
            <a:chExt cx="3374000" cy="782547"/>
          </a:xfrm>
        </p:grpSpPr>
        <p:sp>
          <p:nvSpPr>
            <p:cNvPr id="92" name="せいかい">
              <a:extLst>
                <a:ext uri="{FF2B5EF4-FFF2-40B4-BE49-F238E27FC236}">
                  <a16:creationId xmlns:a16="http://schemas.microsoft.com/office/drawing/2014/main" id="{F15F47C9-81E3-4D32-AF27-FED2C79E0A16}"/>
                </a:ext>
              </a:extLst>
            </p:cNvPr>
            <p:cNvSpPr txBox="1"/>
            <p:nvPr/>
          </p:nvSpPr>
          <p:spPr>
            <a:xfrm>
              <a:off x="3875973" y="850006"/>
              <a:ext cx="2580855" cy="769441"/>
            </a:xfrm>
            <a:prstGeom prst="rect">
              <a:avLst/>
            </a:prstGeom>
            <a:noFill/>
          </p:spPr>
          <p:txBody>
            <a:bodyPr wrap="square" rtlCol="0">
              <a:spAutoFit/>
            </a:bodyPr>
            <a:lstStyle/>
            <a:p>
              <a:r>
                <a:rPr kumimoji="1" lang="ja-JP" altLang="en-US" sz="4400" dirty="0">
                  <a:solidFill>
                    <a:schemeClr val="tx2">
                      <a:lumMod val="25000"/>
                    </a:schemeClr>
                  </a:solidFill>
                  <a:latin typeface="HGS創英角ﾎﾟｯﾌﾟ体" panose="040B0A00000000000000" pitchFamily="50" charset="-128"/>
                  <a:ea typeface="HGS創英角ﾎﾟｯﾌﾟ体" panose="040B0A00000000000000" pitchFamily="50" charset="-128"/>
                </a:rPr>
                <a:t>せいかい</a:t>
              </a:r>
            </a:p>
          </p:txBody>
        </p:sp>
        <p:sp>
          <p:nvSpPr>
            <p:cNvPr id="93" name="〇">
              <a:extLst>
                <a:ext uri="{FF2B5EF4-FFF2-40B4-BE49-F238E27FC236}">
                  <a16:creationId xmlns:a16="http://schemas.microsoft.com/office/drawing/2014/main" id="{BE402BA7-72C9-4E75-A050-3904A3C15D03}"/>
                </a:ext>
              </a:extLst>
            </p:cNvPr>
            <p:cNvSpPr/>
            <p:nvPr/>
          </p:nvSpPr>
          <p:spPr>
            <a:xfrm>
              <a:off x="3082828" y="900915"/>
              <a:ext cx="731638" cy="731638"/>
            </a:xfrm>
            <a:prstGeom prst="donut">
              <a:avLst>
                <a:gd name="adj" fmla="val 17388"/>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grpSp>
      <p:pic>
        <p:nvPicPr>
          <p:cNvPr id="94" name="crrect_answer2 (3)">
            <a:hlinkClick r:id="" action="ppaction://media"/>
            <a:extLst>
              <a:ext uri="{FF2B5EF4-FFF2-40B4-BE49-F238E27FC236}">
                <a16:creationId xmlns:a16="http://schemas.microsoft.com/office/drawing/2014/main" id="{53FF9335-73E0-41A2-979D-83B95016A28A}"/>
              </a:ext>
            </a:extLst>
          </p:cNvPr>
          <p:cNvPicPr>
            <a:picLocks noChangeAspect="1"/>
          </p:cNvPicPr>
          <p:nvPr>
            <a:audioFile r:link="rId2"/>
            <p:extLst>
              <p:ext uri="{DAA4B4D4-6D71-4841-9C94-3DE7FCFB9230}">
                <p14:media xmlns:p14="http://schemas.microsoft.com/office/powerpoint/2010/main" r:embed="rId1"/>
              </p:ext>
            </p:extLst>
          </p:nvPr>
        </p:nvPicPr>
        <p:blipFill>
          <a:blip r:embed="rId8"/>
          <a:stretch>
            <a:fillRect/>
          </a:stretch>
        </p:blipFill>
        <p:spPr>
          <a:xfrm>
            <a:off x="3550077" y="717066"/>
            <a:ext cx="609600" cy="609600"/>
          </a:xfrm>
          <a:prstGeom prst="rect">
            <a:avLst/>
          </a:prstGeom>
        </p:spPr>
      </p:pic>
      <p:pic>
        <p:nvPicPr>
          <p:cNvPr id="4" name="問題に戻る">
            <a:hlinkClick r:id="rId9" action="ppaction://hlinksldjump"/>
            <a:extLst>
              <a:ext uri="{FF2B5EF4-FFF2-40B4-BE49-F238E27FC236}">
                <a16:creationId xmlns:a16="http://schemas.microsoft.com/office/drawing/2014/main" id="{686640A0-3A7F-4B51-9AD2-5834585E12BD}"/>
              </a:ext>
            </a:extLst>
          </p:cNvPr>
          <p:cNvPicPr>
            <a:picLocks noChangeAspect="1"/>
          </p:cNvPicPr>
          <p:nvPr/>
        </p:nvPicPr>
        <p:blipFill>
          <a:blip r:embed="rId10"/>
          <a:stretch>
            <a:fillRect/>
          </a:stretch>
        </p:blipFill>
        <p:spPr>
          <a:xfrm>
            <a:off x="498469" y="5801337"/>
            <a:ext cx="2499577" cy="847417"/>
          </a:xfrm>
          <a:prstGeom prst="rect">
            <a:avLst/>
          </a:prstGeom>
        </p:spPr>
      </p:pic>
      <p:pic>
        <p:nvPicPr>
          <p:cNvPr id="8" name="次に進む">
            <a:hlinkClick r:id="rId11" action="ppaction://hlinksldjump"/>
            <a:extLst>
              <a:ext uri="{FF2B5EF4-FFF2-40B4-BE49-F238E27FC236}">
                <a16:creationId xmlns:a16="http://schemas.microsoft.com/office/drawing/2014/main" id="{05904157-4AA5-4E58-9970-34B610CFF190}"/>
              </a:ext>
            </a:extLst>
          </p:cNvPr>
          <p:cNvPicPr>
            <a:picLocks noChangeAspect="1"/>
          </p:cNvPicPr>
          <p:nvPr/>
        </p:nvPicPr>
        <p:blipFill>
          <a:blip r:embed="rId12"/>
          <a:stretch>
            <a:fillRect/>
          </a:stretch>
        </p:blipFill>
        <p:spPr>
          <a:xfrm>
            <a:off x="9476905" y="5801337"/>
            <a:ext cx="2505673" cy="847417"/>
          </a:xfrm>
          <a:prstGeom prst="rect">
            <a:avLst/>
          </a:prstGeom>
        </p:spPr>
      </p:pic>
      <p:pic>
        <p:nvPicPr>
          <p:cNvPr id="37" name="ちなみに・・・">
            <a:hlinkClick r:id="rId13" action="ppaction://hlinksldjump"/>
            <a:extLst>
              <a:ext uri="{FF2B5EF4-FFF2-40B4-BE49-F238E27FC236}">
                <a16:creationId xmlns:a16="http://schemas.microsoft.com/office/drawing/2014/main" id="{010876CE-D621-40A3-B68B-BB8B3A0C20D9}"/>
              </a:ext>
            </a:extLst>
          </p:cNvPr>
          <p:cNvPicPr>
            <a:picLocks noChangeAspect="1"/>
          </p:cNvPicPr>
          <p:nvPr/>
        </p:nvPicPr>
        <p:blipFill>
          <a:blip r:embed="rId14"/>
          <a:stretch>
            <a:fillRect/>
          </a:stretch>
        </p:blipFill>
        <p:spPr>
          <a:xfrm>
            <a:off x="9824666" y="367436"/>
            <a:ext cx="2067341" cy="1548679"/>
          </a:xfrm>
          <a:prstGeom prst="rect">
            <a:avLst/>
          </a:prstGeom>
        </p:spPr>
      </p:pic>
      <p:pic>
        <p:nvPicPr>
          <p:cNvPr id="38" name="クリック図">
            <a:hlinkClick r:id="rId15" action="ppaction://hlinksldjump"/>
            <a:extLst>
              <a:ext uri="{FF2B5EF4-FFF2-40B4-BE49-F238E27FC236}">
                <a16:creationId xmlns:a16="http://schemas.microsoft.com/office/drawing/2014/main" id="{5C6B9C74-8CD8-4A34-8C38-393551D1188C}"/>
              </a:ext>
            </a:extLst>
          </p:cNvPr>
          <p:cNvPicPr>
            <a:picLocks noChangeAspect="1"/>
          </p:cNvPicPr>
          <p:nvPr/>
        </p:nvPicPr>
        <p:blipFill>
          <a:blip r:embed="rId16"/>
          <a:stretch>
            <a:fillRect/>
          </a:stretch>
        </p:blipFill>
        <p:spPr>
          <a:xfrm>
            <a:off x="10989265" y="1402102"/>
            <a:ext cx="932769" cy="987638"/>
          </a:xfrm>
          <a:prstGeom prst="rect">
            <a:avLst/>
          </a:prstGeom>
        </p:spPr>
      </p:pic>
      <p:pic>
        <p:nvPicPr>
          <p:cNvPr id="63" name="スタートに戻る">
            <a:hlinkClick r:id="rId17" action="ppaction://hlinksldjump"/>
            <a:extLst>
              <a:ext uri="{FF2B5EF4-FFF2-40B4-BE49-F238E27FC236}">
                <a16:creationId xmlns:a16="http://schemas.microsoft.com/office/drawing/2014/main" id="{9B5E993E-49A6-4032-81FF-BD0EDAA00602}"/>
              </a:ext>
            </a:extLst>
          </p:cNvPr>
          <p:cNvPicPr>
            <a:picLocks noChangeAspect="1"/>
          </p:cNvPicPr>
          <p:nvPr/>
        </p:nvPicPr>
        <p:blipFill>
          <a:blip r:embed="rId18"/>
          <a:stretch>
            <a:fillRect/>
          </a:stretch>
        </p:blipFill>
        <p:spPr>
          <a:xfrm>
            <a:off x="538413" y="409528"/>
            <a:ext cx="2499577" cy="847417"/>
          </a:xfrm>
          <a:prstGeom prst="rect">
            <a:avLst/>
          </a:prstGeom>
        </p:spPr>
      </p:pic>
      <p:sp>
        <p:nvSpPr>
          <p:cNvPr id="46" name="出典リンク">
            <a:extLst>
              <a:ext uri="{FF2B5EF4-FFF2-40B4-BE49-F238E27FC236}">
                <a16:creationId xmlns:a16="http://schemas.microsoft.com/office/drawing/2014/main" id="{1A8D73E8-7083-4654-BFFD-6A4D1DD12B58}"/>
              </a:ext>
            </a:extLst>
          </p:cNvPr>
          <p:cNvSpPr txBox="1"/>
          <p:nvPr/>
        </p:nvSpPr>
        <p:spPr>
          <a:xfrm>
            <a:off x="8350740" y="5232600"/>
            <a:ext cx="3672816" cy="461665"/>
          </a:xfrm>
          <a:prstGeom prst="rect">
            <a:avLst/>
          </a:prstGeom>
          <a:noFill/>
        </p:spPr>
        <p:txBody>
          <a:bodyPr wrap="square">
            <a:spAutoFit/>
          </a:bodyPr>
          <a:lstStyle/>
          <a:p>
            <a:pPr algn="l"/>
            <a:r>
              <a:rPr lang="ja-JP" altLang="en-US" sz="1200" b="1" dirty="0">
                <a:solidFill>
                  <a:srgbClr val="074454"/>
                </a:solidFill>
                <a:latin typeface="BIZ UDPゴシック" panose="020B0400000000000000" pitchFamily="50" charset="-128"/>
                <a:ea typeface="BIZ UDPゴシック" panose="020B0400000000000000" pitchFamily="50" charset="-128"/>
                <a:hlinkClick r:id="rId19">
                  <a:extLst>
                    <a:ext uri="{A12FA001-AC4F-418D-AE19-62706E023703}">
                      <ahyp:hlinkClr xmlns:ahyp="http://schemas.microsoft.com/office/drawing/2018/hyperlinkcolor" val="tx"/>
                    </a:ext>
                  </a:extLst>
                </a:hlinkClick>
              </a:rPr>
              <a:t>統計局</a:t>
            </a:r>
            <a:r>
              <a:rPr lang="en-US" altLang="ja-JP" sz="1200" b="1" dirty="0">
                <a:solidFill>
                  <a:srgbClr val="074454"/>
                </a:solidFill>
                <a:latin typeface="BIZ UDPゴシック" panose="020B0400000000000000" pitchFamily="50" charset="-128"/>
                <a:ea typeface="BIZ UDPゴシック" panose="020B0400000000000000" pitchFamily="50" charset="-128"/>
                <a:hlinkClick r:id="rId19">
                  <a:extLst>
                    <a:ext uri="{A12FA001-AC4F-418D-AE19-62706E023703}">
                      <ahyp:hlinkClr xmlns:ahyp="http://schemas.microsoft.com/office/drawing/2018/hyperlinkcolor" val="tx"/>
                    </a:ext>
                  </a:extLst>
                </a:hlinkClick>
              </a:rPr>
              <a:t>HP</a:t>
            </a:r>
          </a:p>
          <a:p>
            <a:pPr algn="l"/>
            <a:r>
              <a:rPr lang="ja-JP" altLang="en-US" sz="1200" b="1" dirty="0">
                <a:solidFill>
                  <a:srgbClr val="074454"/>
                </a:solidFill>
                <a:latin typeface="BIZ UDPゴシック" panose="020B0400000000000000" pitchFamily="50" charset="-128"/>
                <a:ea typeface="BIZ UDPゴシック" panose="020B0400000000000000" pitchFamily="50" charset="-128"/>
                <a:hlinkClick r:id="rId19">
                  <a:extLst>
                    <a:ext uri="{A12FA001-AC4F-418D-AE19-62706E023703}">
                      <ahyp:hlinkClr xmlns:ahyp="http://schemas.microsoft.com/office/drawing/2018/hyperlinkcolor" val="tx"/>
                    </a:ext>
                  </a:extLst>
                </a:hlinkClick>
              </a:rPr>
              <a:t>令和３年社会生活基本調査 </a:t>
            </a:r>
            <a:r>
              <a:rPr lang="en-US" altLang="ja-JP" sz="1200" b="1" dirty="0">
                <a:solidFill>
                  <a:srgbClr val="074454"/>
                </a:solidFill>
                <a:latin typeface="BIZ UDPゴシック" panose="020B0400000000000000" pitchFamily="50" charset="-128"/>
                <a:ea typeface="BIZ UDPゴシック" panose="020B0400000000000000" pitchFamily="50" charset="-128"/>
                <a:hlinkClick r:id="rId19">
                  <a:extLst>
                    <a:ext uri="{A12FA001-AC4F-418D-AE19-62706E023703}">
                      <ahyp:hlinkClr xmlns:ahyp="http://schemas.microsoft.com/office/drawing/2018/hyperlinkcolor" val="tx"/>
                    </a:ext>
                  </a:extLst>
                </a:hlinkClick>
              </a:rPr>
              <a:t>47</a:t>
            </a:r>
            <a:r>
              <a:rPr lang="ja-JP" altLang="en-US" sz="1200" b="1" dirty="0">
                <a:solidFill>
                  <a:srgbClr val="074454"/>
                </a:solidFill>
                <a:latin typeface="BIZ UDPゴシック" panose="020B0400000000000000" pitchFamily="50" charset="-128"/>
                <a:ea typeface="BIZ UDPゴシック" panose="020B0400000000000000" pitchFamily="50" charset="-128"/>
                <a:hlinkClick r:id="rId19">
                  <a:extLst>
                    <a:ext uri="{A12FA001-AC4F-418D-AE19-62706E023703}">
                      <ahyp:hlinkClr xmlns:ahyp="http://schemas.microsoft.com/office/drawing/2018/hyperlinkcolor" val="tx"/>
                    </a:ext>
                  </a:extLst>
                </a:hlinkClick>
              </a:rPr>
              <a:t>都道府県ランキング</a:t>
            </a:r>
            <a:endParaRPr lang="zh-TW" altLang="en-US" sz="1200" b="1" i="0" dirty="0">
              <a:solidFill>
                <a:srgbClr val="074454"/>
              </a:solidFill>
              <a:effectLst/>
              <a:latin typeface="BIZ UDPゴシック" panose="020B0400000000000000" pitchFamily="50" charset="-128"/>
              <a:ea typeface="BIZ UDPゴシック" panose="020B0400000000000000" pitchFamily="50" charset="-128"/>
            </a:endParaRPr>
          </a:p>
        </p:txBody>
      </p:sp>
      <p:sp>
        <p:nvSpPr>
          <p:cNvPr id="48" name="テキスト ボックス 47">
            <a:extLst>
              <a:ext uri="{FF2B5EF4-FFF2-40B4-BE49-F238E27FC236}">
                <a16:creationId xmlns:a16="http://schemas.microsoft.com/office/drawing/2014/main" id="{3EE9396D-D8FE-4E7D-BF95-309057F5919F}"/>
              </a:ext>
            </a:extLst>
          </p:cNvPr>
          <p:cNvSpPr txBox="1"/>
          <p:nvPr/>
        </p:nvSpPr>
        <p:spPr>
          <a:xfrm>
            <a:off x="3550077" y="3975089"/>
            <a:ext cx="914400" cy="914400"/>
          </a:xfrm>
          <a:prstGeom prst="rect">
            <a:avLst/>
          </a:prstGeom>
          <a:noFill/>
        </p:spPr>
        <p:txBody>
          <a:bodyPr wrap="square" rtlCol="0">
            <a:spAutoFit/>
          </a:bodyPr>
          <a:lstStyle/>
          <a:p>
            <a:endParaRPr kumimoji="1" lang="ja-JP" altLang="en-US" dirty="0"/>
          </a:p>
        </p:txBody>
      </p:sp>
      <p:grpSp>
        <p:nvGrpSpPr>
          <p:cNvPr id="50" name="全都道府県で見てみると、東京都に次いで２番目に遅い時刻となっています。">
            <a:extLst>
              <a:ext uri="{FF2B5EF4-FFF2-40B4-BE49-F238E27FC236}">
                <a16:creationId xmlns:a16="http://schemas.microsoft.com/office/drawing/2014/main" id="{E32F2A97-C8EC-44A0-9326-E5C6BA7F5B9C}"/>
              </a:ext>
            </a:extLst>
          </p:cNvPr>
          <p:cNvGrpSpPr/>
          <p:nvPr/>
        </p:nvGrpSpPr>
        <p:grpSpPr>
          <a:xfrm>
            <a:off x="106306" y="2330458"/>
            <a:ext cx="12253862" cy="600885"/>
            <a:chOff x="106306" y="2330458"/>
            <a:chExt cx="12253862" cy="600885"/>
          </a:xfrm>
        </p:grpSpPr>
        <p:grpSp>
          <p:nvGrpSpPr>
            <p:cNvPr id="51" name="1990年代以降、気温・・・">
              <a:extLst>
                <a:ext uri="{FF2B5EF4-FFF2-40B4-BE49-F238E27FC236}">
                  <a16:creationId xmlns:a16="http://schemas.microsoft.com/office/drawing/2014/main" id="{07A57DE8-5DFC-4105-A453-3FF2C03313BC}"/>
                </a:ext>
              </a:extLst>
            </p:cNvPr>
            <p:cNvGrpSpPr/>
            <p:nvPr/>
          </p:nvGrpSpPr>
          <p:grpSpPr>
            <a:xfrm>
              <a:off x="106306" y="2330458"/>
              <a:ext cx="12253862" cy="600885"/>
              <a:chOff x="338067" y="2349384"/>
              <a:chExt cx="12006999" cy="541587"/>
            </a:xfrm>
          </p:grpSpPr>
          <p:grpSp>
            <p:nvGrpSpPr>
              <p:cNvPr id="55" name="グループ化 54">
                <a:extLst>
                  <a:ext uri="{FF2B5EF4-FFF2-40B4-BE49-F238E27FC236}">
                    <a16:creationId xmlns:a16="http://schemas.microsoft.com/office/drawing/2014/main" id="{2632C7A7-1AC1-4A3E-B724-88E0A2594024}"/>
                  </a:ext>
                </a:extLst>
              </p:cNvPr>
              <p:cNvGrpSpPr/>
              <p:nvPr/>
            </p:nvGrpSpPr>
            <p:grpSpPr>
              <a:xfrm>
                <a:off x="338067" y="2349384"/>
                <a:ext cx="12006999" cy="541587"/>
                <a:chOff x="-495115" y="2319487"/>
                <a:chExt cx="13459813" cy="547964"/>
              </a:xfrm>
            </p:grpSpPr>
            <p:sp>
              <p:nvSpPr>
                <p:cNvPr id="59" name="全都道府県で見てみると、東京都に次いで２番目に遅い時刻となっています。">
                  <a:extLst>
                    <a:ext uri="{FF2B5EF4-FFF2-40B4-BE49-F238E27FC236}">
                      <a16:creationId xmlns:a16="http://schemas.microsoft.com/office/drawing/2014/main" id="{32A0D7E4-FFD2-4456-8DCC-BF84C2F394F0}"/>
                    </a:ext>
                  </a:extLst>
                </p:cNvPr>
                <p:cNvSpPr txBox="1"/>
                <p:nvPr/>
              </p:nvSpPr>
              <p:spPr>
                <a:xfrm>
                  <a:off x="-495114" y="2446445"/>
                  <a:ext cx="13459812" cy="421006"/>
                </a:xfrm>
                <a:prstGeom prst="rect">
                  <a:avLst/>
                </a:prstGeom>
                <a:noFill/>
              </p:spPr>
              <p:txBody>
                <a:bodyPr wrap="square" rtlCol="0">
                  <a:spAutoFit/>
                </a:bodyPr>
                <a:lstStyle/>
                <a:p>
                  <a:pPr lvl="0" algn="dist"/>
                  <a:r>
                    <a:rPr kumimoji="1" lang="ja-JP" altLang="en-US" sz="2400" dirty="0">
                      <a:solidFill>
                        <a:schemeClr val="tx2">
                          <a:lumMod val="25000"/>
                        </a:schemeClr>
                      </a:solidFill>
                      <a:latin typeface="HGS創英角ﾎﾟｯﾌﾟ体" panose="040B0A00000000000000" pitchFamily="50" charset="-128"/>
                      <a:ea typeface="HGS創英角ﾎﾟｯﾌﾟ体" panose="040B0A00000000000000" pitchFamily="50" charset="-128"/>
                    </a:rPr>
                    <a:t>全都道府県で見てみると、東京都に次いで２番目に遅い時刻となっています。</a:t>
                  </a:r>
                </a:p>
              </p:txBody>
            </p:sp>
            <p:sp>
              <p:nvSpPr>
                <p:cNvPr id="60" name="み">
                  <a:extLst>
                    <a:ext uri="{FF2B5EF4-FFF2-40B4-BE49-F238E27FC236}">
                      <a16:creationId xmlns:a16="http://schemas.microsoft.com/office/drawing/2014/main" id="{1C567D42-0A29-4278-8842-AE70EE33A259}"/>
                    </a:ext>
                  </a:extLst>
                </p:cNvPr>
                <p:cNvSpPr txBox="1"/>
                <p:nvPr/>
              </p:nvSpPr>
              <p:spPr>
                <a:xfrm>
                  <a:off x="1833841" y="2324709"/>
                  <a:ext cx="437559" cy="238570"/>
                </a:xfrm>
                <a:prstGeom prst="rect">
                  <a:avLst/>
                </a:prstGeom>
                <a:noFill/>
              </p:spPr>
              <p:txBody>
                <a:bodyPr wrap="square" rtlCol="0">
                  <a:spAutoFit/>
                </a:bodyPr>
                <a:lstStyle/>
                <a:p>
                  <a:pPr algn="dist"/>
                  <a:r>
                    <a:rPr kumimoji="1" lang="ja-JP" altLang="en-US" sz="1100" dirty="0">
                      <a:solidFill>
                        <a:schemeClr val="tx2">
                          <a:lumMod val="25000"/>
                        </a:schemeClr>
                      </a:solidFill>
                      <a:latin typeface="HGS創英角ﾎﾟｯﾌﾟ体" panose="040B0A00000000000000" pitchFamily="50" charset="-128"/>
                      <a:ea typeface="HGS創英角ﾎﾟｯﾌﾟ体" panose="040B0A00000000000000" pitchFamily="50" charset="-128"/>
                    </a:rPr>
                    <a:t>み</a:t>
                  </a:r>
                </a:p>
              </p:txBody>
            </p:sp>
            <p:sp>
              <p:nvSpPr>
                <p:cNvPr id="61" name="ぜんとどうふけん">
                  <a:extLst>
                    <a:ext uri="{FF2B5EF4-FFF2-40B4-BE49-F238E27FC236}">
                      <a16:creationId xmlns:a16="http://schemas.microsoft.com/office/drawing/2014/main" id="{7DB96D95-F95F-406C-AB32-B7469307A241}"/>
                    </a:ext>
                  </a:extLst>
                </p:cNvPr>
                <p:cNvSpPr txBox="1"/>
                <p:nvPr/>
              </p:nvSpPr>
              <p:spPr>
                <a:xfrm>
                  <a:off x="-495115" y="2319487"/>
                  <a:ext cx="2099815" cy="238569"/>
                </a:xfrm>
                <a:prstGeom prst="rect">
                  <a:avLst/>
                </a:prstGeom>
                <a:noFill/>
              </p:spPr>
              <p:txBody>
                <a:bodyPr wrap="square" rtlCol="0">
                  <a:spAutoFit/>
                </a:bodyPr>
                <a:lstStyle/>
                <a:p>
                  <a:pPr algn="dist"/>
                  <a:r>
                    <a:rPr kumimoji="1" lang="ja-JP" altLang="en-US" sz="1100" dirty="0">
                      <a:solidFill>
                        <a:schemeClr val="tx2">
                          <a:lumMod val="25000"/>
                        </a:schemeClr>
                      </a:solidFill>
                      <a:latin typeface="HGS創英角ﾎﾟｯﾌﾟ体" panose="040B0A00000000000000" pitchFamily="50" charset="-128"/>
                      <a:ea typeface="HGS創英角ﾎﾟｯﾌﾟ体" panose="040B0A00000000000000" pitchFamily="50" charset="-128"/>
                    </a:rPr>
                    <a:t>ぜんとどうふけん</a:t>
                  </a:r>
                </a:p>
              </p:txBody>
            </p:sp>
            <p:sp>
              <p:nvSpPr>
                <p:cNvPr id="62" name="ばんめ">
                  <a:extLst>
                    <a:ext uri="{FF2B5EF4-FFF2-40B4-BE49-F238E27FC236}">
                      <a16:creationId xmlns:a16="http://schemas.microsoft.com/office/drawing/2014/main" id="{C840CD6A-1E17-491C-B8E0-508EF24EC8A0}"/>
                    </a:ext>
                  </a:extLst>
                </p:cNvPr>
                <p:cNvSpPr txBox="1"/>
                <p:nvPr/>
              </p:nvSpPr>
              <p:spPr>
                <a:xfrm>
                  <a:off x="7084436" y="2350209"/>
                  <a:ext cx="858312" cy="238570"/>
                </a:xfrm>
                <a:prstGeom prst="rect">
                  <a:avLst/>
                </a:prstGeom>
                <a:noFill/>
              </p:spPr>
              <p:txBody>
                <a:bodyPr wrap="square" rtlCol="0">
                  <a:spAutoFit/>
                </a:bodyPr>
                <a:lstStyle/>
                <a:p>
                  <a:pPr algn="dist"/>
                  <a:r>
                    <a:rPr kumimoji="1" lang="ja-JP" altLang="en-US" sz="1100" dirty="0">
                      <a:solidFill>
                        <a:schemeClr val="tx2">
                          <a:lumMod val="25000"/>
                        </a:schemeClr>
                      </a:solidFill>
                      <a:latin typeface="HGS創英角ﾎﾟｯﾌﾟ体" panose="040B0A00000000000000" pitchFamily="50" charset="-128"/>
                      <a:ea typeface="HGS創英角ﾎﾟｯﾌﾟ体" panose="040B0A00000000000000" pitchFamily="50" charset="-128"/>
                    </a:rPr>
                    <a:t>ばんめ</a:t>
                  </a:r>
                </a:p>
              </p:txBody>
            </p:sp>
            <p:sp>
              <p:nvSpPr>
                <p:cNvPr id="69" name="おそ">
                  <a:extLst>
                    <a:ext uri="{FF2B5EF4-FFF2-40B4-BE49-F238E27FC236}">
                      <a16:creationId xmlns:a16="http://schemas.microsoft.com/office/drawing/2014/main" id="{789E9D00-70AE-4A8A-8F9C-4AE6D065ACE6}"/>
                    </a:ext>
                  </a:extLst>
                </p:cNvPr>
                <p:cNvSpPr txBox="1"/>
                <p:nvPr/>
              </p:nvSpPr>
              <p:spPr>
                <a:xfrm>
                  <a:off x="8263114" y="2345286"/>
                  <a:ext cx="528170" cy="238570"/>
                </a:xfrm>
                <a:prstGeom prst="rect">
                  <a:avLst/>
                </a:prstGeom>
                <a:noFill/>
              </p:spPr>
              <p:txBody>
                <a:bodyPr wrap="square" rtlCol="0">
                  <a:spAutoFit/>
                </a:bodyPr>
                <a:lstStyle/>
                <a:p>
                  <a:pPr algn="dist"/>
                  <a:r>
                    <a:rPr kumimoji="1" lang="ja-JP" altLang="en-US" sz="1100" dirty="0">
                      <a:solidFill>
                        <a:schemeClr val="tx2">
                          <a:lumMod val="25000"/>
                        </a:schemeClr>
                      </a:solidFill>
                      <a:latin typeface="HGS創英角ﾎﾟｯﾌﾟ体" panose="040B0A00000000000000" pitchFamily="50" charset="-128"/>
                      <a:ea typeface="HGS創英角ﾎﾟｯﾌﾟ体" panose="040B0A00000000000000" pitchFamily="50" charset="-128"/>
                    </a:rPr>
                    <a:t>おそ</a:t>
                  </a:r>
                </a:p>
              </p:txBody>
            </p:sp>
          </p:grpSp>
          <p:sp>
            <p:nvSpPr>
              <p:cNvPr id="57" name="とうきょうと">
                <a:extLst>
                  <a:ext uri="{FF2B5EF4-FFF2-40B4-BE49-F238E27FC236}">
                    <a16:creationId xmlns:a16="http://schemas.microsoft.com/office/drawing/2014/main" id="{12A9BDAB-0880-49AB-8583-D67F6627A8F0}"/>
                  </a:ext>
                </a:extLst>
              </p:cNvPr>
              <p:cNvSpPr txBox="1"/>
              <p:nvPr/>
            </p:nvSpPr>
            <p:spPr>
              <a:xfrm>
                <a:off x="4427005" y="2360357"/>
                <a:ext cx="1051464" cy="235793"/>
              </a:xfrm>
              <a:prstGeom prst="rect">
                <a:avLst/>
              </a:prstGeom>
              <a:noFill/>
            </p:spPr>
            <p:txBody>
              <a:bodyPr wrap="square" rtlCol="0">
                <a:spAutoFit/>
              </a:bodyPr>
              <a:lstStyle/>
              <a:p>
                <a:pPr algn="dist"/>
                <a:r>
                  <a:rPr kumimoji="1" lang="ja-JP" altLang="en-US" sz="1100" dirty="0">
                    <a:solidFill>
                      <a:schemeClr val="tx2">
                        <a:lumMod val="25000"/>
                      </a:schemeClr>
                    </a:solidFill>
                    <a:latin typeface="HGS創英角ﾎﾟｯﾌﾟ体" panose="040B0A00000000000000" pitchFamily="50" charset="-128"/>
                    <a:ea typeface="HGS創英角ﾎﾟｯﾌﾟ体" panose="040B0A00000000000000" pitchFamily="50" charset="-128"/>
                  </a:rPr>
                  <a:t>とうきょうと</a:t>
                </a:r>
              </a:p>
            </p:txBody>
          </p:sp>
          <p:sp>
            <p:nvSpPr>
              <p:cNvPr id="58" name="つ">
                <a:extLst>
                  <a:ext uri="{FF2B5EF4-FFF2-40B4-BE49-F238E27FC236}">
                    <a16:creationId xmlns:a16="http://schemas.microsoft.com/office/drawing/2014/main" id="{CB0D6521-2AB2-4A62-B293-14E9AA8EEAFF}"/>
                  </a:ext>
                </a:extLst>
              </p:cNvPr>
              <p:cNvSpPr txBox="1"/>
              <p:nvPr/>
            </p:nvSpPr>
            <p:spPr>
              <a:xfrm>
                <a:off x="5845638" y="2373359"/>
                <a:ext cx="308430" cy="235793"/>
              </a:xfrm>
              <a:prstGeom prst="rect">
                <a:avLst/>
              </a:prstGeom>
              <a:noFill/>
            </p:spPr>
            <p:txBody>
              <a:bodyPr wrap="square" rtlCol="0">
                <a:spAutoFit/>
              </a:bodyPr>
              <a:lstStyle/>
              <a:p>
                <a:pPr algn="dist"/>
                <a:r>
                  <a:rPr kumimoji="1" lang="ja-JP" altLang="en-US" sz="1100" dirty="0">
                    <a:solidFill>
                      <a:schemeClr val="tx2">
                        <a:lumMod val="25000"/>
                      </a:schemeClr>
                    </a:solidFill>
                    <a:latin typeface="HGS創英角ﾎﾟｯﾌﾟ体" panose="040B0A00000000000000" pitchFamily="50" charset="-128"/>
                    <a:ea typeface="HGS創英角ﾎﾟｯﾌﾟ体" panose="040B0A00000000000000" pitchFamily="50" charset="-128"/>
                  </a:rPr>
                  <a:t>つ</a:t>
                </a:r>
              </a:p>
            </p:txBody>
          </p:sp>
        </p:grpSp>
        <p:sp>
          <p:nvSpPr>
            <p:cNvPr id="52" name="じこく">
              <a:extLst>
                <a:ext uri="{FF2B5EF4-FFF2-40B4-BE49-F238E27FC236}">
                  <a16:creationId xmlns:a16="http://schemas.microsoft.com/office/drawing/2014/main" id="{A6E8B275-A0A9-439F-9242-BFDD707C26A7}"/>
                </a:ext>
              </a:extLst>
            </p:cNvPr>
            <p:cNvSpPr txBox="1"/>
            <p:nvPr/>
          </p:nvSpPr>
          <p:spPr>
            <a:xfrm>
              <a:off x="8843966" y="2361762"/>
              <a:ext cx="709937" cy="261610"/>
            </a:xfrm>
            <a:prstGeom prst="rect">
              <a:avLst/>
            </a:prstGeom>
            <a:noFill/>
          </p:spPr>
          <p:txBody>
            <a:bodyPr wrap="square" rtlCol="0">
              <a:spAutoFit/>
            </a:bodyPr>
            <a:lstStyle/>
            <a:p>
              <a:pPr algn="dist"/>
              <a:r>
                <a:rPr kumimoji="1" lang="ja-JP" altLang="en-US" sz="1100" dirty="0">
                  <a:solidFill>
                    <a:schemeClr val="tx2">
                      <a:lumMod val="25000"/>
                    </a:schemeClr>
                  </a:solidFill>
                  <a:latin typeface="HGS創英角ﾎﾟｯﾌﾟ体" panose="040B0A00000000000000" pitchFamily="50" charset="-128"/>
                  <a:ea typeface="HGS創英角ﾎﾟｯﾌﾟ体" panose="040B0A00000000000000" pitchFamily="50" charset="-128"/>
                </a:rPr>
                <a:t>じこく</a:t>
              </a:r>
            </a:p>
          </p:txBody>
        </p:sp>
      </p:grpSp>
      <p:pic>
        <p:nvPicPr>
          <p:cNvPr id="71" name="図 70">
            <a:extLst>
              <a:ext uri="{FF2B5EF4-FFF2-40B4-BE49-F238E27FC236}">
                <a16:creationId xmlns:a16="http://schemas.microsoft.com/office/drawing/2014/main" id="{F0EDC4C6-BD0B-4EFC-A5F7-D43D4580AE5E}"/>
              </a:ext>
            </a:extLst>
          </p:cNvPr>
          <p:cNvPicPr>
            <a:picLocks noChangeAspect="1"/>
          </p:cNvPicPr>
          <p:nvPr/>
        </p:nvPicPr>
        <p:blipFill>
          <a:blip r:embed="rId20">
            <a:extLst>
              <a:ext uri="{28A0092B-C50C-407E-A947-70E740481C1C}">
                <a14:useLocalDpi xmlns:a14="http://schemas.microsoft.com/office/drawing/2010/main" val="0"/>
              </a:ext>
            </a:extLst>
          </a:blip>
          <a:stretch>
            <a:fillRect/>
          </a:stretch>
        </p:blipFill>
        <p:spPr>
          <a:xfrm>
            <a:off x="336468" y="3362464"/>
            <a:ext cx="3503712" cy="2066643"/>
          </a:xfrm>
          <a:prstGeom prst="rect">
            <a:avLst/>
          </a:prstGeom>
        </p:spPr>
      </p:pic>
      <p:grpSp>
        <p:nvGrpSpPr>
          <p:cNvPr id="72" name="13分遅いよ">
            <a:extLst>
              <a:ext uri="{FF2B5EF4-FFF2-40B4-BE49-F238E27FC236}">
                <a16:creationId xmlns:a16="http://schemas.microsoft.com/office/drawing/2014/main" id="{1F51A55C-6A17-460B-9F92-93E1050FC613}"/>
              </a:ext>
            </a:extLst>
          </p:cNvPr>
          <p:cNvGrpSpPr/>
          <p:nvPr/>
        </p:nvGrpSpPr>
        <p:grpSpPr>
          <a:xfrm>
            <a:off x="578579" y="4398944"/>
            <a:ext cx="2238753" cy="580983"/>
            <a:chOff x="994574" y="2310003"/>
            <a:chExt cx="1990863" cy="580983"/>
          </a:xfrm>
        </p:grpSpPr>
        <p:sp>
          <p:nvSpPr>
            <p:cNvPr id="73" name="13分遅いよ">
              <a:extLst>
                <a:ext uri="{FF2B5EF4-FFF2-40B4-BE49-F238E27FC236}">
                  <a16:creationId xmlns:a16="http://schemas.microsoft.com/office/drawing/2014/main" id="{334623BF-F3F6-43AD-858D-410571C54CD8}"/>
                </a:ext>
              </a:extLst>
            </p:cNvPr>
            <p:cNvSpPr txBox="1"/>
            <p:nvPr/>
          </p:nvSpPr>
          <p:spPr>
            <a:xfrm>
              <a:off x="994574" y="2429321"/>
              <a:ext cx="1990863" cy="461665"/>
            </a:xfrm>
            <a:prstGeom prst="rect">
              <a:avLst/>
            </a:prstGeom>
            <a:noFill/>
          </p:spPr>
          <p:txBody>
            <a:bodyPr wrap="square" rtlCol="0">
              <a:spAutoFit/>
            </a:bodyPr>
            <a:lstStyle/>
            <a:p>
              <a:pPr marL="0" marR="0" lvl="0" indent="0" algn="dist" defTabSz="457200" rtl="0" eaLnBrk="1" fontAlgn="auto" latinLnBrk="0" hangingPunct="1">
                <a:lnSpc>
                  <a:spcPct val="100000"/>
                </a:lnSpc>
                <a:spcBef>
                  <a:spcPts val="0"/>
                </a:spcBef>
                <a:spcAft>
                  <a:spcPts val="0"/>
                </a:spcAft>
                <a:buClrTx/>
                <a:buSzTx/>
                <a:buFontTx/>
                <a:buNone/>
                <a:tabLst/>
                <a:defRPr/>
              </a:pPr>
              <a:r>
                <a:rPr kumimoji="1" lang="en-US" altLang="ja-JP" sz="2400" b="0" i="0" u="none" strike="noStrike" kern="1200" cap="none" spc="0" normalizeH="0" baseline="0" noProof="0" dirty="0">
                  <a:ln>
                    <a:noFill/>
                  </a:ln>
                  <a:solidFill>
                    <a:srgbClr val="76DBF4">
                      <a:lumMod val="25000"/>
                    </a:srgbClr>
                  </a:solidFill>
                  <a:effectLst/>
                  <a:uLnTx/>
                  <a:uFillTx/>
                  <a:latin typeface="HGS創英角ﾎﾟｯﾌﾟ体" panose="040B0A00000000000000" pitchFamily="50" charset="-128"/>
                  <a:ea typeface="HGS創英角ﾎﾟｯﾌﾟ体" panose="040B0A00000000000000" pitchFamily="50" charset="-128"/>
                  <a:cs typeface="+mn-cs"/>
                </a:rPr>
                <a:t>13</a:t>
              </a:r>
              <a:r>
                <a:rPr kumimoji="1" lang="ja-JP" altLang="en-US" sz="2400" b="0" i="0" u="none" strike="noStrike" kern="1200" cap="none" spc="0" normalizeH="0" baseline="0" noProof="0" dirty="0">
                  <a:ln>
                    <a:noFill/>
                  </a:ln>
                  <a:solidFill>
                    <a:srgbClr val="76DBF4">
                      <a:lumMod val="25000"/>
                    </a:srgbClr>
                  </a:solidFill>
                  <a:effectLst/>
                  <a:uLnTx/>
                  <a:uFillTx/>
                  <a:latin typeface="HGS創英角ﾎﾟｯﾌﾟ体" panose="040B0A00000000000000" pitchFamily="50" charset="-128"/>
                  <a:ea typeface="HGS創英角ﾎﾟｯﾌﾟ体" panose="040B0A00000000000000" pitchFamily="50" charset="-128"/>
                  <a:cs typeface="+mn-cs"/>
                </a:rPr>
                <a:t>分遅いよ。</a:t>
              </a:r>
            </a:p>
          </p:txBody>
        </p:sp>
        <p:sp>
          <p:nvSpPr>
            <p:cNvPr id="83" name="ふんおそ">
              <a:extLst>
                <a:ext uri="{FF2B5EF4-FFF2-40B4-BE49-F238E27FC236}">
                  <a16:creationId xmlns:a16="http://schemas.microsoft.com/office/drawing/2014/main" id="{2A5AF0E0-6672-4888-815B-736DD0C467C5}"/>
                </a:ext>
              </a:extLst>
            </p:cNvPr>
            <p:cNvSpPr txBox="1"/>
            <p:nvPr/>
          </p:nvSpPr>
          <p:spPr>
            <a:xfrm>
              <a:off x="1387768" y="2310003"/>
              <a:ext cx="719177" cy="261610"/>
            </a:xfrm>
            <a:prstGeom prst="rect">
              <a:avLst/>
            </a:prstGeom>
            <a:noFill/>
          </p:spPr>
          <p:txBody>
            <a:bodyPr wrap="square" rtlCol="0">
              <a:spAutoFit/>
            </a:bodyPr>
            <a:lstStyle/>
            <a:p>
              <a:pPr marL="0" marR="0" lvl="0" indent="0" algn="dist" defTabSz="457200" rtl="0" eaLnBrk="1" fontAlgn="auto" latinLnBrk="0" hangingPunct="1">
                <a:lnSpc>
                  <a:spcPct val="100000"/>
                </a:lnSpc>
                <a:spcBef>
                  <a:spcPts val="0"/>
                </a:spcBef>
                <a:spcAft>
                  <a:spcPts val="0"/>
                </a:spcAft>
                <a:buClrTx/>
                <a:buSzTx/>
                <a:buFontTx/>
                <a:buNone/>
                <a:tabLst/>
                <a:defRPr/>
              </a:pPr>
              <a:r>
                <a:rPr kumimoji="1" lang="ja-JP" altLang="en-US" sz="1050" b="0" i="0" u="none" strike="noStrike" kern="1200" cap="none" spc="0" normalizeH="0" baseline="0" noProof="0" dirty="0">
                  <a:ln>
                    <a:noFill/>
                  </a:ln>
                  <a:solidFill>
                    <a:srgbClr val="76DBF4">
                      <a:lumMod val="25000"/>
                    </a:srgbClr>
                  </a:solidFill>
                  <a:effectLst/>
                  <a:uLnTx/>
                  <a:uFillTx/>
                  <a:latin typeface="HGS創英角ﾎﾟｯﾌﾟ体" panose="040B0A00000000000000" pitchFamily="50" charset="-128"/>
                  <a:ea typeface="HGS創英角ﾎﾟｯﾌﾟ体" panose="040B0A00000000000000" pitchFamily="50" charset="-128"/>
                  <a:cs typeface="+mn-cs"/>
                </a:rPr>
                <a:t>ふんおそ</a:t>
              </a:r>
            </a:p>
          </p:txBody>
        </p:sp>
      </p:grpSp>
      <p:grpSp>
        <p:nvGrpSpPr>
          <p:cNvPr id="84" name="全国平均と比べて">
            <a:extLst>
              <a:ext uri="{FF2B5EF4-FFF2-40B4-BE49-F238E27FC236}">
                <a16:creationId xmlns:a16="http://schemas.microsoft.com/office/drawing/2014/main" id="{5711E76B-38D1-4B27-A1A5-6515F21B87E2}"/>
              </a:ext>
            </a:extLst>
          </p:cNvPr>
          <p:cNvGrpSpPr/>
          <p:nvPr/>
        </p:nvGrpSpPr>
        <p:grpSpPr>
          <a:xfrm>
            <a:off x="570698" y="3804847"/>
            <a:ext cx="2971870" cy="583288"/>
            <a:chOff x="578208" y="3225990"/>
            <a:chExt cx="2971870" cy="583288"/>
          </a:xfrm>
        </p:grpSpPr>
        <p:grpSp>
          <p:nvGrpSpPr>
            <p:cNvPr id="85" name="明治時代からブラシ・・・">
              <a:extLst>
                <a:ext uri="{FF2B5EF4-FFF2-40B4-BE49-F238E27FC236}">
                  <a16:creationId xmlns:a16="http://schemas.microsoft.com/office/drawing/2014/main" id="{109F3CA4-4248-4C37-821C-0F696E34F9F6}"/>
                </a:ext>
              </a:extLst>
            </p:cNvPr>
            <p:cNvGrpSpPr/>
            <p:nvPr/>
          </p:nvGrpSpPr>
          <p:grpSpPr>
            <a:xfrm>
              <a:off x="578208" y="3225990"/>
              <a:ext cx="2971870" cy="583288"/>
              <a:chOff x="994574" y="2307698"/>
              <a:chExt cx="3030759" cy="583288"/>
            </a:xfrm>
          </p:grpSpPr>
          <p:sp>
            <p:nvSpPr>
              <p:cNvPr id="87" name="全国平均と比べて">
                <a:extLst>
                  <a:ext uri="{FF2B5EF4-FFF2-40B4-BE49-F238E27FC236}">
                    <a16:creationId xmlns:a16="http://schemas.microsoft.com/office/drawing/2014/main" id="{28775DF0-77DF-4B65-A20B-993A5E6AC67A}"/>
                  </a:ext>
                </a:extLst>
              </p:cNvPr>
              <p:cNvSpPr txBox="1"/>
              <p:nvPr/>
            </p:nvSpPr>
            <p:spPr>
              <a:xfrm>
                <a:off x="994574" y="2429321"/>
                <a:ext cx="3030759" cy="461665"/>
              </a:xfrm>
              <a:prstGeom prst="rect">
                <a:avLst/>
              </a:prstGeom>
              <a:noFill/>
            </p:spPr>
            <p:txBody>
              <a:bodyPr wrap="square" rtlCol="0">
                <a:spAutoFit/>
              </a:bodyPr>
              <a:lstStyle/>
              <a:p>
                <a:pPr marL="0" marR="0" lvl="0" indent="0" algn="dist" defTabSz="457200" rtl="0" eaLnBrk="1" fontAlgn="auto" latinLnBrk="0" hangingPunct="1">
                  <a:lnSpc>
                    <a:spcPct val="100000"/>
                  </a:lnSpc>
                  <a:spcBef>
                    <a:spcPts val="0"/>
                  </a:spcBef>
                  <a:spcAft>
                    <a:spcPts val="0"/>
                  </a:spcAft>
                  <a:buClrTx/>
                  <a:buSzTx/>
                  <a:buFontTx/>
                  <a:buNone/>
                  <a:tabLst/>
                  <a:defRPr/>
                </a:pPr>
                <a:r>
                  <a:rPr kumimoji="1" lang="ja-JP" altLang="en-US" sz="2400" dirty="0">
                    <a:solidFill>
                      <a:srgbClr val="76DBF4">
                        <a:lumMod val="25000"/>
                      </a:srgbClr>
                    </a:solidFill>
                    <a:latin typeface="HGS創英角ﾎﾟｯﾌﾟ体" panose="040B0A00000000000000" pitchFamily="50" charset="-128"/>
                    <a:ea typeface="HGS創英角ﾎﾟｯﾌﾟ体" panose="040B0A00000000000000" pitchFamily="50" charset="-128"/>
                  </a:rPr>
                  <a:t>全国平均と比べて</a:t>
                </a:r>
                <a:endParaRPr kumimoji="1" lang="ja-JP" altLang="en-US" sz="2400" b="0" i="0" u="none" strike="noStrike" kern="1200" cap="none" spc="0" normalizeH="0" baseline="0" noProof="0" dirty="0">
                  <a:ln>
                    <a:noFill/>
                  </a:ln>
                  <a:solidFill>
                    <a:srgbClr val="76DBF4">
                      <a:lumMod val="25000"/>
                    </a:srgbClr>
                  </a:solidFill>
                  <a:effectLst/>
                  <a:uLnTx/>
                  <a:uFillTx/>
                  <a:latin typeface="HGS創英角ﾎﾟｯﾌﾟ体" panose="040B0A00000000000000" pitchFamily="50" charset="-128"/>
                  <a:ea typeface="HGS創英角ﾎﾟｯﾌﾟ体" panose="040B0A00000000000000" pitchFamily="50" charset="-128"/>
                  <a:cs typeface="+mn-cs"/>
                </a:endParaRPr>
              </a:p>
            </p:txBody>
          </p:sp>
          <p:sp>
            <p:nvSpPr>
              <p:cNvPr id="88" name="ぜんこくへいきん">
                <a:extLst>
                  <a:ext uri="{FF2B5EF4-FFF2-40B4-BE49-F238E27FC236}">
                    <a16:creationId xmlns:a16="http://schemas.microsoft.com/office/drawing/2014/main" id="{4EF8C817-E679-4101-8E85-B5FBD7E1E89E}"/>
                  </a:ext>
                </a:extLst>
              </p:cNvPr>
              <p:cNvSpPr txBox="1"/>
              <p:nvPr/>
            </p:nvSpPr>
            <p:spPr>
              <a:xfrm>
                <a:off x="1002612" y="2307698"/>
                <a:ext cx="1542095" cy="253916"/>
              </a:xfrm>
              <a:prstGeom prst="rect">
                <a:avLst/>
              </a:prstGeom>
              <a:noFill/>
            </p:spPr>
            <p:txBody>
              <a:bodyPr wrap="square" rtlCol="0">
                <a:spAutoFit/>
              </a:bodyPr>
              <a:lstStyle/>
              <a:p>
                <a:pPr marL="0" marR="0" lvl="0" indent="0" algn="dist" defTabSz="457200" rtl="0" eaLnBrk="1" fontAlgn="auto" latinLnBrk="0" hangingPunct="1">
                  <a:lnSpc>
                    <a:spcPct val="100000"/>
                  </a:lnSpc>
                  <a:spcBef>
                    <a:spcPts val="0"/>
                  </a:spcBef>
                  <a:spcAft>
                    <a:spcPts val="0"/>
                  </a:spcAft>
                  <a:buClrTx/>
                  <a:buSzTx/>
                  <a:buFontTx/>
                  <a:buNone/>
                  <a:tabLst/>
                  <a:defRPr/>
                </a:pPr>
                <a:r>
                  <a:rPr kumimoji="1" lang="ja-JP" altLang="en-US" sz="1050" b="0" i="0" u="none" strike="noStrike" kern="1200" cap="none" spc="0" normalizeH="0" baseline="0" noProof="0" dirty="0">
                    <a:ln>
                      <a:noFill/>
                    </a:ln>
                    <a:solidFill>
                      <a:srgbClr val="76DBF4">
                        <a:lumMod val="25000"/>
                      </a:srgbClr>
                    </a:solidFill>
                    <a:effectLst/>
                    <a:uLnTx/>
                    <a:uFillTx/>
                    <a:latin typeface="HGS創英角ﾎﾟｯﾌﾟ体" panose="040B0A00000000000000" pitchFamily="50" charset="-128"/>
                    <a:ea typeface="HGS創英角ﾎﾟｯﾌﾟ体" panose="040B0A00000000000000" pitchFamily="50" charset="-128"/>
                    <a:cs typeface="+mn-cs"/>
                  </a:rPr>
                  <a:t>ぜんこくへいきん</a:t>
                </a:r>
              </a:p>
            </p:txBody>
          </p:sp>
        </p:grpSp>
        <p:sp>
          <p:nvSpPr>
            <p:cNvPr id="86" name="くら">
              <a:extLst>
                <a:ext uri="{FF2B5EF4-FFF2-40B4-BE49-F238E27FC236}">
                  <a16:creationId xmlns:a16="http://schemas.microsoft.com/office/drawing/2014/main" id="{A573A406-40D6-4BEE-A88D-54F05CF800ED}"/>
                </a:ext>
              </a:extLst>
            </p:cNvPr>
            <p:cNvSpPr txBox="1"/>
            <p:nvPr/>
          </p:nvSpPr>
          <p:spPr>
            <a:xfrm>
              <a:off x="2345032" y="3229177"/>
              <a:ext cx="479811" cy="253916"/>
            </a:xfrm>
            <a:prstGeom prst="rect">
              <a:avLst/>
            </a:prstGeom>
            <a:noFill/>
          </p:spPr>
          <p:txBody>
            <a:bodyPr wrap="square" rtlCol="0">
              <a:spAutoFit/>
            </a:bodyPr>
            <a:lstStyle/>
            <a:p>
              <a:pPr marL="0" marR="0" lvl="0" indent="0" algn="dist" defTabSz="457200" rtl="0" eaLnBrk="1" fontAlgn="auto" latinLnBrk="0" hangingPunct="1">
                <a:lnSpc>
                  <a:spcPct val="100000"/>
                </a:lnSpc>
                <a:spcBef>
                  <a:spcPts val="0"/>
                </a:spcBef>
                <a:spcAft>
                  <a:spcPts val="0"/>
                </a:spcAft>
                <a:buClrTx/>
                <a:buSzTx/>
                <a:buFontTx/>
                <a:buNone/>
                <a:tabLst/>
                <a:defRPr/>
              </a:pPr>
              <a:r>
                <a:rPr kumimoji="1" lang="ja-JP" altLang="en-US" sz="1050" b="0" i="0" u="none" strike="noStrike" kern="1200" cap="none" spc="0" normalizeH="0" baseline="0" noProof="0" dirty="0">
                  <a:ln>
                    <a:noFill/>
                  </a:ln>
                  <a:solidFill>
                    <a:srgbClr val="76DBF4">
                      <a:lumMod val="25000"/>
                    </a:srgbClr>
                  </a:solidFill>
                  <a:effectLst/>
                  <a:uLnTx/>
                  <a:uFillTx/>
                  <a:latin typeface="HGS創英角ﾎﾟｯﾌﾟ体" panose="040B0A00000000000000" pitchFamily="50" charset="-128"/>
                  <a:ea typeface="HGS創英角ﾎﾟｯﾌﾟ体" panose="040B0A00000000000000" pitchFamily="50" charset="-128"/>
                  <a:cs typeface="+mn-cs"/>
                </a:rPr>
                <a:t>くら</a:t>
              </a:r>
            </a:p>
          </p:txBody>
        </p:sp>
      </p:grpSp>
      <p:pic>
        <p:nvPicPr>
          <p:cNvPr id="89" name="Picture 2" descr="寝るハムスターのキャラクター">
            <a:extLst>
              <a:ext uri="{FF2B5EF4-FFF2-40B4-BE49-F238E27FC236}">
                <a16:creationId xmlns:a16="http://schemas.microsoft.com/office/drawing/2014/main" id="{523DC40C-9AC5-49A2-85D5-12B6FDB0B1F1}"/>
              </a:ext>
            </a:extLst>
          </p:cNvPr>
          <p:cNvPicPr>
            <a:picLocks noChangeAspect="1" noChangeArrowheads="1"/>
          </p:cNvPicPr>
          <p:nvPr/>
        </p:nvPicPr>
        <p:blipFill>
          <a:blip r:embed="rId21">
            <a:extLst>
              <a:ext uri="{28A0092B-C50C-407E-A947-70E740481C1C}">
                <a14:useLocalDpi xmlns:a14="http://schemas.microsoft.com/office/drawing/2010/main" val="0"/>
              </a:ext>
            </a:extLst>
          </a:blip>
          <a:srcRect/>
          <a:stretch>
            <a:fillRect/>
          </a:stretch>
        </p:blipFill>
        <p:spPr bwMode="auto">
          <a:xfrm>
            <a:off x="9142946" y="3231908"/>
            <a:ext cx="1755921" cy="1824334"/>
          </a:xfrm>
          <a:prstGeom prst="rect">
            <a:avLst/>
          </a:prstGeom>
          <a:noFill/>
          <a:extLst>
            <a:ext uri="{909E8E84-426E-40DD-AFC4-6F175D3DCCD1}">
              <a14:hiddenFill xmlns:a14="http://schemas.microsoft.com/office/drawing/2010/main">
                <a:solidFill>
                  <a:srgbClr val="FFFFFF"/>
                </a:solidFill>
              </a14:hiddenFill>
            </a:ext>
          </a:extLst>
        </p:spPr>
      </p:pic>
      <p:grpSp>
        <p:nvGrpSpPr>
          <p:cNvPr id="90" name="寝る時間の平均時刻は、23時17分です。">
            <a:extLst>
              <a:ext uri="{FF2B5EF4-FFF2-40B4-BE49-F238E27FC236}">
                <a16:creationId xmlns:a16="http://schemas.microsoft.com/office/drawing/2014/main" id="{195689F4-D459-4C8D-8AC5-FE223CFB4A58}"/>
              </a:ext>
            </a:extLst>
          </p:cNvPr>
          <p:cNvGrpSpPr/>
          <p:nvPr/>
        </p:nvGrpSpPr>
        <p:grpSpPr>
          <a:xfrm>
            <a:off x="1709866" y="1464723"/>
            <a:ext cx="8773654" cy="755036"/>
            <a:chOff x="2279357" y="1464723"/>
            <a:chExt cx="8773654" cy="755036"/>
          </a:xfrm>
        </p:grpSpPr>
        <p:grpSp>
          <p:nvGrpSpPr>
            <p:cNvPr id="95" name="グループ化 94">
              <a:extLst>
                <a:ext uri="{FF2B5EF4-FFF2-40B4-BE49-F238E27FC236}">
                  <a16:creationId xmlns:a16="http://schemas.microsoft.com/office/drawing/2014/main" id="{2E61A0C5-9D1C-4019-9E81-1132F48D63F6}"/>
                </a:ext>
              </a:extLst>
            </p:cNvPr>
            <p:cNvGrpSpPr/>
            <p:nvPr/>
          </p:nvGrpSpPr>
          <p:grpSpPr>
            <a:xfrm>
              <a:off x="2279357" y="1464723"/>
              <a:ext cx="8773654" cy="755036"/>
              <a:chOff x="143124" y="1464723"/>
              <a:chExt cx="8773654" cy="755036"/>
            </a:xfrm>
          </p:grpSpPr>
          <p:grpSp>
            <p:nvGrpSpPr>
              <p:cNvPr id="98" name="大阪府の年平均・・・">
                <a:extLst>
                  <a:ext uri="{FF2B5EF4-FFF2-40B4-BE49-F238E27FC236}">
                    <a16:creationId xmlns:a16="http://schemas.microsoft.com/office/drawing/2014/main" id="{9E30DFF7-1E04-4109-B7C7-E2214C968C1B}"/>
                  </a:ext>
                </a:extLst>
              </p:cNvPr>
              <p:cNvGrpSpPr/>
              <p:nvPr/>
            </p:nvGrpSpPr>
            <p:grpSpPr>
              <a:xfrm>
                <a:off x="143124" y="1464723"/>
                <a:ext cx="8773654" cy="755036"/>
                <a:chOff x="171242" y="1361606"/>
                <a:chExt cx="8045021" cy="755036"/>
              </a:xfrm>
            </p:grpSpPr>
            <p:sp>
              <p:nvSpPr>
                <p:cNvPr id="100" name="寝る時間の平均時刻は、23時17分です。">
                  <a:extLst>
                    <a:ext uri="{FF2B5EF4-FFF2-40B4-BE49-F238E27FC236}">
                      <a16:creationId xmlns:a16="http://schemas.microsoft.com/office/drawing/2014/main" id="{658801A8-13C8-415F-A120-775B469B0343}"/>
                    </a:ext>
                  </a:extLst>
                </p:cNvPr>
                <p:cNvSpPr txBox="1"/>
                <p:nvPr/>
              </p:nvSpPr>
              <p:spPr>
                <a:xfrm>
                  <a:off x="171242" y="1531867"/>
                  <a:ext cx="8045021" cy="584775"/>
                </a:xfrm>
                <a:prstGeom prst="rect">
                  <a:avLst/>
                </a:prstGeom>
                <a:noFill/>
              </p:spPr>
              <p:txBody>
                <a:bodyPr wrap="square" rtlCol="0">
                  <a:spAutoFit/>
                </a:bodyPr>
                <a:lstStyle/>
                <a:p>
                  <a:pPr lvl="0" algn="dist"/>
                  <a:r>
                    <a:rPr kumimoji="1" lang="ja-JP" altLang="en-US" sz="3200" dirty="0">
                      <a:solidFill>
                        <a:schemeClr val="tx2">
                          <a:lumMod val="25000"/>
                        </a:schemeClr>
                      </a:solidFill>
                      <a:latin typeface="HGS創英角ﾎﾟｯﾌﾟ体" panose="040B0A00000000000000" pitchFamily="50" charset="-128"/>
                      <a:ea typeface="HGS創英角ﾎﾟｯﾌﾟ体" panose="040B0A00000000000000" pitchFamily="50" charset="-128"/>
                    </a:rPr>
                    <a:t>寝る時間の平均時刻は、</a:t>
                  </a:r>
                  <a:r>
                    <a:rPr kumimoji="1" lang="en-US" altLang="ja-JP" sz="3200" dirty="0">
                      <a:solidFill>
                        <a:schemeClr val="tx2">
                          <a:lumMod val="25000"/>
                        </a:schemeClr>
                      </a:solidFill>
                      <a:latin typeface="HGS創英角ﾎﾟｯﾌﾟ体" panose="040B0A00000000000000" pitchFamily="50" charset="-128"/>
                      <a:ea typeface="HGS創英角ﾎﾟｯﾌﾟ体" panose="040B0A00000000000000" pitchFamily="50" charset="-128"/>
                    </a:rPr>
                    <a:t>23</a:t>
                  </a:r>
                  <a:r>
                    <a:rPr kumimoji="1" lang="ja-JP" altLang="en-US" sz="3200" dirty="0">
                      <a:solidFill>
                        <a:schemeClr val="tx2">
                          <a:lumMod val="25000"/>
                        </a:schemeClr>
                      </a:solidFill>
                      <a:latin typeface="HGS創英角ﾎﾟｯﾌﾟ体" panose="040B0A00000000000000" pitchFamily="50" charset="-128"/>
                      <a:ea typeface="HGS創英角ﾎﾟｯﾌﾟ体" panose="040B0A00000000000000" pitchFamily="50" charset="-128"/>
                    </a:rPr>
                    <a:t>時</a:t>
                  </a:r>
                  <a:r>
                    <a:rPr kumimoji="1" lang="en-US" altLang="ja-JP" sz="3200" dirty="0">
                      <a:solidFill>
                        <a:schemeClr val="tx2">
                          <a:lumMod val="25000"/>
                        </a:schemeClr>
                      </a:solidFill>
                      <a:latin typeface="HGS創英角ﾎﾟｯﾌﾟ体" panose="040B0A00000000000000" pitchFamily="50" charset="-128"/>
                      <a:ea typeface="HGS創英角ﾎﾟｯﾌﾟ体" panose="040B0A00000000000000" pitchFamily="50" charset="-128"/>
                    </a:rPr>
                    <a:t>17</a:t>
                  </a:r>
                  <a:r>
                    <a:rPr kumimoji="1" lang="ja-JP" altLang="en-US" sz="3200" dirty="0">
                      <a:solidFill>
                        <a:schemeClr val="tx2">
                          <a:lumMod val="25000"/>
                        </a:schemeClr>
                      </a:solidFill>
                      <a:latin typeface="HGS創英角ﾎﾟｯﾌﾟ体" panose="040B0A00000000000000" pitchFamily="50" charset="-128"/>
                      <a:ea typeface="HGS創英角ﾎﾟｯﾌﾟ体" panose="040B0A00000000000000" pitchFamily="50" charset="-128"/>
                    </a:rPr>
                    <a:t>分です。</a:t>
                  </a:r>
                </a:p>
              </p:txBody>
            </p:sp>
            <p:sp>
              <p:nvSpPr>
                <p:cNvPr id="101" name="じかん">
                  <a:extLst>
                    <a:ext uri="{FF2B5EF4-FFF2-40B4-BE49-F238E27FC236}">
                      <a16:creationId xmlns:a16="http://schemas.microsoft.com/office/drawing/2014/main" id="{5309A323-028B-478F-A968-6B54E436C403}"/>
                    </a:ext>
                  </a:extLst>
                </p:cNvPr>
                <p:cNvSpPr txBox="1"/>
                <p:nvPr/>
              </p:nvSpPr>
              <p:spPr>
                <a:xfrm>
                  <a:off x="1131450" y="1369114"/>
                  <a:ext cx="845689" cy="307777"/>
                </a:xfrm>
                <a:prstGeom prst="rect">
                  <a:avLst/>
                </a:prstGeom>
                <a:noFill/>
              </p:spPr>
              <p:txBody>
                <a:bodyPr wrap="square" rtlCol="0">
                  <a:spAutoFit/>
                </a:bodyPr>
                <a:lstStyle/>
                <a:p>
                  <a:pPr algn="dist"/>
                  <a:r>
                    <a:rPr kumimoji="1" lang="ja-JP" altLang="en-US" sz="1400" dirty="0">
                      <a:solidFill>
                        <a:schemeClr val="tx2">
                          <a:lumMod val="25000"/>
                        </a:schemeClr>
                      </a:solidFill>
                      <a:latin typeface="HGS創英角ﾎﾟｯﾌﾟ体" panose="040B0A00000000000000" pitchFamily="50" charset="-128"/>
                      <a:ea typeface="HGS創英角ﾎﾟｯﾌﾟ体" panose="040B0A00000000000000" pitchFamily="50" charset="-128"/>
                    </a:rPr>
                    <a:t>じかん</a:t>
                  </a:r>
                </a:p>
              </p:txBody>
            </p:sp>
            <p:sp>
              <p:nvSpPr>
                <p:cNvPr id="102" name="ね">
                  <a:extLst>
                    <a:ext uri="{FF2B5EF4-FFF2-40B4-BE49-F238E27FC236}">
                      <a16:creationId xmlns:a16="http://schemas.microsoft.com/office/drawing/2014/main" id="{1515B4DE-68AB-415E-A58A-CD29716EA45C}"/>
                    </a:ext>
                  </a:extLst>
                </p:cNvPr>
                <p:cNvSpPr txBox="1"/>
                <p:nvPr/>
              </p:nvSpPr>
              <p:spPr>
                <a:xfrm>
                  <a:off x="265008" y="1361606"/>
                  <a:ext cx="347853" cy="307777"/>
                </a:xfrm>
                <a:prstGeom prst="rect">
                  <a:avLst/>
                </a:prstGeom>
                <a:noFill/>
              </p:spPr>
              <p:txBody>
                <a:bodyPr wrap="square" rtlCol="0">
                  <a:spAutoFit/>
                </a:bodyPr>
                <a:lstStyle/>
                <a:p>
                  <a:pPr algn="dist"/>
                  <a:r>
                    <a:rPr kumimoji="1" lang="ja-JP" altLang="en-US" sz="1400" dirty="0">
                      <a:solidFill>
                        <a:schemeClr val="tx2">
                          <a:lumMod val="25000"/>
                        </a:schemeClr>
                      </a:solidFill>
                      <a:latin typeface="HGS創英角ﾎﾟｯﾌﾟ体" panose="040B0A00000000000000" pitchFamily="50" charset="-128"/>
                      <a:ea typeface="HGS創英角ﾎﾟｯﾌﾟ体" panose="040B0A00000000000000" pitchFamily="50" charset="-128"/>
                    </a:rPr>
                    <a:t>ね</a:t>
                  </a:r>
                </a:p>
              </p:txBody>
            </p:sp>
          </p:grpSp>
          <p:sp>
            <p:nvSpPr>
              <p:cNvPr id="99" name="へいきんじこく">
                <a:extLst>
                  <a:ext uri="{FF2B5EF4-FFF2-40B4-BE49-F238E27FC236}">
                    <a16:creationId xmlns:a16="http://schemas.microsoft.com/office/drawing/2014/main" id="{BE1131ED-9A6E-4FAA-BE4F-AAA122784469}"/>
                  </a:ext>
                </a:extLst>
              </p:cNvPr>
              <p:cNvSpPr txBox="1"/>
              <p:nvPr/>
            </p:nvSpPr>
            <p:spPr>
              <a:xfrm>
                <a:off x="2491914" y="1464723"/>
                <a:ext cx="1957136" cy="307777"/>
              </a:xfrm>
              <a:prstGeom prst="rect">
                <a:avLst/>
              </a:prstGeom>
              <a:noFill/>
            </p:spPr>
            <p:txBody>
              <a:bodyPr wrap="square" rtlCol="0">
                <a:spAutoFit/>
              </a:bodyPr>
              <a:lstStyle/>
              <a:p>
                <a:pPr algn="dist"/>
                <a:r>
                  <a:rPr kumimoji="1" lang="ja-JP" altLang="en-US" sz="1400" dirty="0">
                    <a:solidFill>
                      <a:schemeClr val="tx2">
                        <a:lumMod val="25000"/>
                      </a:schemeClr>
                    </a:solidFill>
                    <a:latin typeface="HGS創英角ﾎﾟｯﾌﾟ体" panose="040B0A00000000000000" pitchFamily="50" charset="-128"/>
                    <a:ea typeface="HGS創英角ﾎﾟｯﾌﾟ体" panose="040B0A00000000000000" pitchFamily="50" charset="-128"/>
                  </a:rPr>
                  <a:t>へいきん　じ　こく</a:t>
                </a:r>
              </a:p>
            </p:txBody>
          </p:sp>
        </p:grpSp>
        <p:sp>
          <p:nvSpPr>
            <p:cNvPr id="96" name="じ">
              <a:extLst>
                <a:ext uri="{FF2B5EF4-FFF2-40B4-BE49-F238E27FC236}">
                  <a16:creationId xmlns:a16="http://schemas.microsoft.com/office/drawing/2014/main" id="{741DBDE3-05DF-430A-883C-DB1B2AE14950}"/>
                </a:ext>
              </a:extLst>
            </p:cNvPr>
            <p:cNvSpPr txBox="1"/>
            <p:nvPr/>
          </p:nvSpPr>
          <p:spPr>
            <a:xfrm>
              <a:off x="7943189" y="1472231"/>
              <a:ext cx="691078" cy="307777"/>
            </a:xfrm>
            <a:prstGeom prst="rect">
              <a:avLst/>
            </a:prstGeom>
            <a:noFill/>
          </p:spPr>
          <p:txBody>
            <a:bodyPr wrap="square" rtlCol="0">
              <a:spAutoFit/>
            </a:bodyPr>
            <a:lstStyle/>
            <a:p>
              <a:pPr algn="dist"/>
              <a:r>
                <a:rPr kumimoji="1" lang="ja-JP" altLang="en-US" sz="1400" dirty="0">
                  <a:solidFill>
                    <a:schemeClr val="tx2">
                      <a:lumMod val="25000"/>
                    </a:schemeClr>
                  </a:solidFill>
                  <a:latin typeface="HGS創英角ﾎﾟｯﾌﾟ体" panose="040B0A00000000000000" pitchFamily="50" charset="-128"/>
                  <a:ea typeface="HGS創英角ﾎﾟｯﾌﾟ体" panose="040B0A00000000000000" pitchFamily="50" charset="-128"/>
                </a:rPr>
                <a:t>じ</a:t>
              </a:r>
            </a:p>
          </p:txBody>
        </p:sp>
        <p:sp>
          <p:nvSpPr>
            <p:cNvPr id="97" name="ふん">
              <a:extLst>
                <a:ext uri="{FF2B5EF4-FFF2-40B4-BE49-F238E27FC236}">
                  <a16:creationId xmlns:a16="http://schemas.microsoft.com/office/drawing/2014/main" id="{7F492F59-B614-453B-A9D0-085FB998F1D5}"/>
                </a:ext>
              </a:extLst>
            </p:cNvPr>
            <p:cNvSpPr txBox="1"/>
            <p:nvPr/>
          </p:nvSpPr>
          <p:spPr>
            <a:xfrm>
              <a:off x="9067844" y="1472230"/>
              <a:ext cx="609600" cy="307777"/>
            </a:xfrm>
            <a:prstGeom prst="rect">
              <a:avLst/>
            </a:prstGeom>
            <a:noFill/>
          </p:spPr>
          <p:txBody>
            <a:bodyPr wrap="square" rtlCol="0">
              <a:spAutoFit/>
            </a:bodyPr>
            <a:lstStyle/>
            <a:p>
              <a:pPr algn="dist"/>
              <a:r>
                <a:rPr kumimoji="1" lang="ja-JP" altLang="en-US" sz="1400" dirty="0">
                  <a:solidFill>
                    <a:schemeClr val="tx2">
                      <a:lumMod val="25000"/>
                    </a:schemeClr>
                  </a:solidFill>
                  <a:latin typeface="HGS創英角ﾎﾟｯﾌﾟ体" panose="040B0A00000000000000" pitchFamily="50" charset="-128"/>
                  <a:ea typeface="HGS創英角ﾎﾟｯﾌﾟ体" panose="040B0A00000000000000" pitchFamily="50" charset="-128"/>
                </a:rPr>
                <a:t>ふん</a:t>
              </a:r>
            </a:p>
          </p:txBody>
        </p:sp>
      </p:grpSp>
      <p:graphicFrame>
        <p:nvGraphicFramePr>
          <p:cNvPr id="103" name="表 8">
            <a:extLst>
              <a:ext uri="{FF2B5EF4-FFF2-40B4-BE49-F238E27FC236}">
                <a16:creationId xmlns:a16="http://schemas.microsoft.com/office/drawing/2014/main" id="{C4D9A16B-E183-43AE-A2C3-01BB5C1562BB}"/>
              </a:ext>
            </a:extLst>
          </p:cNvPr>
          <p:cNvGraphicFramePr>
            <a:graphicFrameLocks noGrp="1"/>
          </p:cNvGraphicFramePr>
          <p:nvPr/>
        </p:nvGraphicFramePr>
        <p:xfrm>
          <a:off x="4125657" y="3025076"/>
          <a:ext cx="3940681" cy="3680460"/>
        </p:xfrm>
        <a:graphic>
          <a:graphicData uri="http://schemas.openxmlformats.org/drawingml/2006/table">
            <a:tbl>
              <a:tblPr firstRow="1" bandRow="1">
                <a:tableStyleId>{C4B1156A-380E-4F78-BDF5-A606A8083BF9}</a:tableStyleId>
              </a:tblPr>
              <a:tblGrid>
                <a:gridCol w="767711">
                  <a:extLst>
                    <a:ext uri="{9D8B030D-6E8A-4147-A177-3AD203B41FA5}">
                      <a16:colId xmlns:a16="http://schemas.microsoft.com/office/drawing/2014/main" val="2512700367"/>
                    </a:ext>
                  </a:extLst>
                </a:gridCol>
                <a:gridCol w="1762653">
                  <a:extLst>
                    <a:ext uri="{9D8B030D-6E8A-4147-A177-3AD203B41FA5}">
                      <a16:colId xmlns:a16="http://schemas.microsoft.com/office/drawing/2014/main" val="727876882"/>
                    </a:ext>
                  </a:extLst>
                </a:gridCol>
                <a:gridCol w="1410317">
                  <a:extLst>
                    <a:ext uri="{9D8B030D-6E8A-4147-A177-3AD203B41FA5}">
                      <a16:colId xmlns:a16="http://schemas.microsoft.com/office/drawing/2014/main" val="6839369"/>
                    </a:ext>
                  </a:extLst>
                </a:gridCol>
              </a:tblGrid>
              <a:tr h="370840">
                <a:tc>
                  <a:txBody>
                    <a:bodyPr/>
                    <a:lstStyle/>
                    <a:p>
                      <a:pPr algn="ctr"/>
                      <a:r>
                        <a:rPr kumimoji="1" lang="ja-JP" altLang="en-US" sz="1050" b="0" dirty="0">
                          <a:latin typeface="BIZ UDPゴシック" panose="020B0400000000000000" pitchFamily="50" charset="-128"/>
                          <a:ea typeface="BIZ UDPゴシック" panose="020B0400000000000000" pitchFamily="50" charset="-128"/>
                        </a:rPr>
                        <a:t>じゅんい</a:t>
                      </a:r>
                      <a:endParaRPr kumimoji="1" lang="en-US" altLang="ja-JP" sz="1050" b="0" dirty="0">
                        <a:latin typeface="BIZ UDPゴシック" panose="020B0400000000000000" pitchFamily="50" charset="-128"/>
                        <a:ea typeface="BIZ UDPゴシック" panose="020B0400000000000000" pitchFamily="50" charset="-128"/>
                      </a:endParaRPr>
                    </a:p>
                    <a:p>
                      <a:pPr algn="ctr"/>
                      <a:r>
                        <a:rPr kumimoji="1" lang="ja-JP" altLang="en-US" b="0" dirty="0">
                          <a:latin typeface="BIZ UDPゴシック" panose="020B0400000000000000" pitchFamily="50" charset="-128"/>
                          <a:ea typeface="BIZ UDPゴシック" panose="020B0400000000000000" pitchFamily="50" charset="-128"/>
                        </a:rPr>
                        <a:t>順位</a:t>
                      </a:r>
                    </a:p>
                  </a:txBody>
                  <a:tcPr/>
                </a:tc>
                <a:tc>
                  <a:txBody>
                    <a:bodyPr/>
                    <a:lstStyle/>
                    <a:p>
                      <a:pPr algn="ctr"/>
                      <a:r>
                        <a:rPr kumimoji="1" lang="ja-JP" altLang="en-US" sz="1050" b="0" dirty="0">
                          <a:latin typeface="BIZ UDPゴシック" panose="020B0400000000000000" pitchFamily="50" charset="-128"/>
                          <a:ea typeface="BIZ UDPゴシック" panose="020B0400000000000000" pitchFamily="50" charset="-128"/>
                        </a:rPr>
                        <a:t>とどうふけんめい</a:t>
                      </a:r>
                      <a:endParaRPr kumimoji="1" lang="en-US" altLang="ja-JP" sz="1050" b="0" dirty="0">
                        <a:latin typeface="BIZ UDPゴシック" panose="020B0400000000000000" pitchFamily="50" charset="-128"/>
                        <a:ea typeface="BIZ UDPゴシック" panose="020B0400000000000000" pitchFamily="50" charset="-128"/>
                      </a:endParaRPr>
                    </a:p>
                    <a:p>
                      <a:pPr algn="ctr"/>
                      <a:r>
                        <a:rPr kumimoji="1" lang="ja-JP" altLang="en-US" b="0" dirty="0">
                          <a:latin typeface="BIZ UDPゴシック" panose="020B0400000000000000" pitchFamily="50" charset="-128"/>
                          <a:ea typeface="BIZ UDPゴシック" panose="020B0400000000000000" pitchFamily="50" charset="-128"/>
                        </a:rPr>
                        <a:t>都道府県名</a:t>
                      </a:r>
                    </a:p>
                  </a:txBody>
                  <a:tcPr/>
                </a:tc>
                <a:tc>
                  <a:txBody>
                    <a:bodyPr/>
                    <a:lstStyle/>
                    <a:p>
                      <a:pPr algn="ctr"/>
                      <a:r>
                        <a:rPr kumimoji="1" lang="ja-JP" altLang="en-US" sz="1050" b="0" dirty="0">
                          <a:latin typeface="BIZ UDPゴシック" panose="020B0400000000000000" pitchFamily="50" charset="-128"/>
                          <a:ea typeface="BIZ UDPゴシック" panose="020B0400000000000000" pitchFamily="50" charset="-128"/>
                        </a:rPr>
                        <a:t>へいきんじこく</a:t>
                      </a:r>
                      <a:endParaRPr kumimoji="1" lang="en-US" altLang="ja-JP" sz="1050" b="0" dirty="0">
                        <a:latin typeface="BIZ UDPゴシック" panose="020B0400000000000000" pitchFamily="50" charset="-128"/>
                        <a:ea typeface="BIZ UDPゴシック" panose="020B0400000000000000" pitchFamily="50" charset="-128"/>
                      </a:endParaRPr>
                    </a:p>
                    <a:p>
                      <a:pPr algn="ctr"/>
                      <a:r>
                        <a:rPr kumimoji="1" lang="ja-JP" altLang="en-US" b="0" dirty="0">
                          <a:latin typeface="BIZ UDPゴシック" panose="020B0400000000000000" pitchFamily="50" charset="-128"/>
                          <a:ea typeface="BIZ UDPゴシック" panose="020B0400000000000000" pitchFamily="50" charset="-128"/>
                        </a:rPr>
                        <a:t>平均時刻</a:t>
                      </a:r>
                    </a:p>
                  </a:txBody>
                  <a:tcPr/>
                </a:tc>
                <a:extLst>
                  <a:ext uri="{0D108BD9-81ED-4DB2-BD59-A6C34878D82A}">
                    <a16:rowId xmlns:a16="http://schemas.microsoft.com/office/drawing/2014/main" val="3460677837"/>
                  </a:ext>
                </a:extLst>
              </a:tr>
              <a:tr h="370840">
                <a:tc>
                  <a:txBody>
                    <a:bodyPr/>
                    <a:lstStyle/>
                    <a:p>
                      <a:pPr algn="ctr">
                        <a:lnSpc>
                          <a:spcPct val="150000"/>
                        </a:lnSpc>
                      </a:pPr>
                      <a:endParaRPr kumimoji="1" lang="ja-JP" altLang="en-US" b="0" dirty="0">
                        <a:latin typeface="BIZ UDPゴシック" panose="020B0400000000000000" pitchFamily="50" charset="-128"/>
                        <a:ea typeface="BIZ UDPゴシック" panose="020B0400000000000000" pitchFamily="50" charset="-128"/>
                      </a:endParaRPr>
                    </a:p>
                  </a:txBody>
                  <a:tcPr/>
                </a:tc>
                <a:tc>
                  <a:txBody>
                    <a:bodyPr/>
                    <a:lstStyle/>
                    <a:p>
                      <a:pPr algn="ctr"/>
                      <a:r>
                        <a:rPr kumimoji="1" lang="ja-JP" altLang="en-US" sz="1050" b="0" dirty="0">
                          <a:latin typeface="BIZ UDPゴシック" panose="020B0400000000000000" pitchFamily="50" charset="-128"/>
                          <a:ea typeface="BIZ UDPゴシック" panose="020B0400000000000000" pitchFamily="50" charset="-128"/>
                        </a:rPr>
                        <a:t>ぜんこくへいきん</a:t>
                      </a:r>
                      <a:endParaRPr kumimoji="1" lang="en-US" altLang="ja-JP" sz="1050" b="0" dirty="0">
                        <a:latin typeface="BIZ UDPゴシック" panose="020B0400000000000000" pitchFamily="50" charset="-128"/>
                        <a:ea typeface="BIZ UDPゴシック" panose="020B0400000000000000" pitchFamily="50" charset="-128"/>
                      </a:endParaRPr>
                    </a:p>
                    <a:p>
                      <a:pPr algn="ctr"/>
                      <a:r>
                        <a:rPr kumimoji="1" lang="ja-JP" altLang="en-US" b="0" dirty="0">
                          <a:latin typeface="BIZ UDPゴシック" panose="020B0400000000000000" pitchFamily="50" charset="-128"/>
                          <a:ea typeface="BIZ UDPゴシック" panose="020B0400000000000000" pitchFamily="50" charset="-128"/>
                        </a:rPr>
                        <a:t>全国平均</a:t>
                      </a:r>
                    </a:p>
                  </a:txBody>
                  <a:tcPr/>
                </a:tc>
                <a:tc>
                  <a:txBody>
                    <a:bodyPr/>
                    <a:lstStyle/>
                    <a:p>
                      <a:pPr algn="ctr">
                        <a:lnSpc>
                          <a:spcPct val="150000"/>
                        </a:lnSpc>
                      </a:pPr>
                      <a:r>
                        <a:rPr kumimoji="1" lang="en-US" altLang="ja-JP" b="0" dirty="0">
                          <a:latin typeface="BIZ UDPゴシック" panose="020B0400000000000000" pitchFamily="50" charset="-128"/>
                          <a:ea typeface="BIZ UDPゴシック" panose="020B0400000000000000" pitchFamily="50" charset="-128"/>
                        </a:rPr>
                        <a:t>23</a:t>
                      </a:r>
                      <a:r>
                        <a:rPr kumimoji="1" lang="ja-JP" altLang="en-US" b="0" dirty="0">
                          <a:latin typeface="BIZ UDPゴシック" panose="020B0400000000000000" pitchFamily="50" charset="-128"/>
                          <a:ea typeface="BIZ UDPゴシック" panose="020B0400000000000000" pitchFamily="50" charset="-128"/>
                        </a:rPr>
                        <a:t>：</a:t>
                      </a:r>
                      <a:r>
                        <a:rPr kumimoji="1" lang="en-US" altLang="ja-JP" b="0" dirty="0">
                          <a:latin typeface="BIZ UDPゴシック" panose="020B0400000000000000" pitchFamily="50" charset="-128"/>
                          <a:ea typeface="BIZ UDPゴシック" panose="020B0400000000000000" pitchFamily="50" charset="-128"/>
                        </a:rPr>
                        <a:t>04</a:t>
                      </a:r>
                      <a:endParaRPr kumimoji="1" lang="ja-JP" altLang="en-US" b="0" dirty="0">
                        <a:latin typeface="BIZ UDPゴシック" panose="020B0400000000000000" pitchFamily="50" charset="-128"/>
                        <a:ea typeface="BIZ UDPゴシック" panose="020B0400000000000000" pitchFamily="50" charset="-128"/>
                      </a:endParaRPr>
                    </a:p>
                  </a:txBody>
                  <a:tcPr/>
                </a:tc>
                <a:extLst>
                  <a:ext uri="{0D108BD9-81ED-4DB2-BD59-A6C34878D82A}">
                    <a16:rowId xmlns:a16="http://schemas.microsoft.com/office/drawing/2014/main" val="475939867"/>
                  </a:ext>
                </a:extLst>
              </a:tr>
              <a:tr h="370840">
                <a:tc>
                  <a:txBody>
                    <a:bodyPr/>
                    <a:lstStyle/>
                    <a:p>
                      <a:pPr algn="ctr">
                        <a:lnSpc>
                          <a:spcPct val="150000"/>
                        </a:lnSpc>
                      </a:pPr>
                      <a:r>
                        <a:rPr kumimoji="1" lang="ja-JP" altLang="en-US" dirty="0">
                          <a:latin typeface="BIZ UDPゴシック" panose="020B0400000000000000" pitchFamily="50" charset="-128"/>
                          <a:ea typeface="BIZ UDPゴシック" panose="020B0400000000000000" pitchFamily="50" charset="-128"/>
                        </a:rPr>
                        <a:t>１</a:t>
                      </a:r>
                    </a:p>
                  </a:txBody>
                  <a:tcPr/>
                </a:tc>
                <a:tc>
                  <a:txBody>
                    <a:bodyPr/>
                    <a:lstStyle/>
                    <a:p>
                      <a:pPr algn="ctr"/>
                      <a:r>
                        <a:rPr kumimoji="1" lang="ja-JP" altLang="en-US" sz="1050" dirty="0">
                          <a:latin typeface="BIZ UDPゴシック" panose="020B0400000000000000" pitchFamily="50" charset="-128"/>
                          <a:ea typeface="BIZ UDPゴシック" panose="020B0400000000000000" pitchFamily="50" charset="-128"/>
                        </a:rPr>
                        <a:t>とうきょうと</a:t>
                      </a:r>
                      <a:endParaRPr kumimoji="1" lang="en-US" altLang="ja-JP" sz="1050" dirty="0">
                        <a:latin typeface="BIZ UDPゴシック" panose="020B0400000000000000" pitchFamily="50" charset="-128"/>
                        <a:ea typeface="BIZ UDPゴシック" panose="020B0400000000000000" pitchFamily="50" charset="-128"/>
                      </a:endParaRPr>
                    </a:p>
                    <a:p>
                      <a:pPr algn="ctr"/>
                      <a:r>
                        <a:rPr kumimoji="1" lang="ja-JP" altLang="en-US" dirty="0">
                          <a:latin typeface="BIZ UDPゴシック" panose="020B0400000000000000" pitchFamily="50" charset="-128"/>
                          <a:ea typeface="BIZ UDPゴシック" panose="020B0400000000000000" pitchFamily="50" charset="-128"/>
                        </a:rPr>
                        <a:t>東京都</a:t>
                      </a:r>
                    </a:p>
                  </a:txBody>
                  <a:tcPr/>
                </a:tc>
                <a:tc>
                  <a:txBody>
                    <a:bodyPr/>
                    <a:lstStyle/>
                    <a:p>
                      <a:pPr algn="ctr">
                        <a:lnSpc>
                          <a:spcPct val="150000"/>
                        </a:lnSpc>
                      </a:pPr>
                      <a:r>
                        <a:rPr kumimoji="1" lang="en-US" altLang="ja-JP" dirty="0">
                          <a:latin typeface="BIZ UDPゴシック" panose="020B0400000000000000" pitchFamily="50" charset="-128"/>
                          <a:ea typeface="BIZ UDPゴシック" panose="020B0400000000000000" pitchFamily="50" charset="-128"/>
                        </a:rPr>
                        <a:t>23</a:t>
                      </a:r>
                      <a:r>
                        <a:rPr kumimoji="1" lang="ja-JP" altLang="en-US" dirty="0">
                          <a:latin typeface="BIZ UDPゴシック" panose="020B0400000000000000" pitchFamily="50" charset="-128"/>
                          <a:ea typeface="BIZ UDPゴシック" panose="020B0400000000000000" pitchFamily="50" charset="-128"/>
                        </a:rPr>
                        <a:t>：</a:t>
                      </a:r>
                      <a:r>
                        <a:rPr kumimoji="1" lang="en-US" altLang="ja-JP" dirty="0">
                          <a:latin typeface="BIZ UDPゴシック" panose="020B0400000000000000" pitchFamily="50" charset="-128"/>
                          <a:ea typeface="BIZ UDPゴシック" panose="020B0400000000000000" pitchFamily="50" charset="-128"/>
                        </a:rPr>
                        <a:t>39</a:t>
                      </a:r>
                      <a:endParaRPr kumimoji="1" lang="ja-JP" altLang="en-US" dirty="0">
                        <a:latin typeface="BIZ UDPゴシック" panose="020B0400000000000000" pitchFamily="50" charset="-128"/>
                        <a:ea typeface="BIZ UDPゴシック" panose="020B0400000000000000" pitchFamily="50" charset="-128"/>
                      </a:endParaRPr>
                    </a:p>
                  </a:txBody>
                  <a:tcPr/>
                </a:tc>
                <a:extLst>
                  <a:ext uri="{0D108BD9-81ED-4DB2-BD59-A6C34878D82A}">
                    <a16:rowId xmlns:a16="http://schemas.microsoft.com/office/drawing/2014/main" val="1798104900"/>
                  </a:ext>
                </a:extLst>
              </a:tr>
              <a:tr h="370840">
                <a:tc>
                  <a:txBody>
                    <a:bodyPr/>
                    <a:lstStyle/>
                    <a:p>
                      <a:pPr algn="ctr">
                        <a:lnSpc>
                          <a:spcPct val="150000"/>
                        </a:lnSpc>
                      </a:pPr>
                      <a:r>
                        <a:rPr kumimoji="1" lang="ja-JP" altLang="en-US" sz="1800" b="1" dirty="0">
                          <a:highlight>
                            <a:srgbClr val="FFFF00"/>
                          </a:highlight>
                          <a:latin typeface="BIZ UDPゴシック" panose="020B0400000000000000" pitchFamily="50" charset="-128"/>
                          <a:ea typeface="BIZ UDPゴシック" panose="020B0400000000000000" pitchFamily="50" charset="-128"/>
                        </a:rPr>
                        <a:t>２</a:t>
                      </a:r>
                    </a:p>
                  </a:txBody>
                  <a:tcPr>
                    <a:solidFill>
                      <a:srgbClr val="FFFF00"/>
                    </a:solidFill>
                  </a:tcPr>
                </a:tc>
                <a:tc>
                  <a:txBody>
                    <a:bodyPr/>
                    <a:lstStyle/>
                    <a:p>
                      <a:pPr algn="ctr"/>
                      <a:r>
                        <a:rPr kumimoji="1" lang="ja-JP" altLang="en-US" sz="1050" b="1" dirty="0">
                          <a:highlight>
                            <a:srgbClr val="FFFF00"/>
                          </a:highlight>
                          <a:latin typeface="BIZ UDPゴシック" panose="020B0400000000000000" pitchFamily="50" charset="-128"/>
                          <a:ea typeface="BIZ UDPゴシック" panose="020B0400000000000000" pitchFamily="50" charset="-128"/>
                        </a:rPr>
                        <a:t>おおさかふ</a:t>
                      </a:r>
                      <a:endParaRPr kumimoji="1" lang="en-US" altLang="ja-JP" sz="1050" b="1" dirty="0">
                        <a:highlight>
                          <a:srgbClr val="FFFF00"/>
                        </a:highlight>
                        <a:latin typeface="BIZ UDPゴシック" panose="020B0400000000000000" pitchFamily="50" charset="-128"/>
                        <a:ea typeface="BIZ UDPゴシック" panose="020B0400000000000000" pitchFamily="50" charset="-128"/>
                      </a:endParaRPr>
                    </a:p>
                    <a:p>
                      <a:pPr algn="ctr"/>
                      <a:r>
                        <a:rPr kumimoji="1" lang="ja-JP" altLang="en-US" sz="1800" b="1" dirty="0">
                          <a:highlight>
                            <a:srgbClr val="FFFF00"/>
                          </a:highlight>
                          <a:latin typeface="BIZ UDPゴシック" panose="020B0400000000000000" pitchFamily="50" charset="-128"/>
                          <a:ea typeface="BIZ UDPゴシック" panose="020B0400000000000000" pitchFamily="50" charset="-128"/>
                        </a:rPr>
                        <a:t>大阪府</a:t>
                      </a:r>
                    </a:p>
                  </a:txBody>
                  <a:tcPr>
                    <a:solidFill>
                      <a:srgbClr val="FFFF00"/>
                    </a:solidFill>
                  </a:tcPr>
                </a:tc>
                <a:tc>
                  <a:txBody>
                    <a:bodyPr/>
                    <a:lstStyle/>
                    <a:p>
                      <a:pPr algn="ctr">
                        <a:lnSpc>
                          <a:spcPct val="150000"/>
                        </a:lnSpc>
                      </a:pPr>
                      <a:r>
                        <a:rPr kumimoji="1" lang="en-US" altLang="ja-JP" b="1" dirty="0">
                          <a:highlight>
                            <a:srgbClr val="FFFF00"/>
                          </a:highlight>
                          <a:latin typeface="BIZ UDPゴシック" panose="020B0400000000000000" pitchFamily="50" charset="-128"/>
                          <a:ea typeface="BIZ UDPゴシック" panose="020B0400000000000000" pitchFamily="50" charset="-128"/>
                        </a:rPr>
                        <a:t>23</a:t>
                      </a:r>
                      <a:r>
                        <a:rPr kumimoji="1" lang="ja-JP" altLang="en-US" b="1" dirty="0">
                          <a:highlight>
                            <a:srgbClr val="FFFF00"/>
                          </a:highlight>
                          <a:latin typeface="BIZ UDPゴシック" panose="020B0400000000000000" pitchFamily="50" charset="-128"/>
                          <a:ea typeface="BIZ UDPゴシック" panose="020B0400000000000000" pitchFamily="50" charset="-128"/>
                        </a:rPr>
                        <a:t>：</a:t>
                      </a:r>
                      <a:r>
                        <a:rPr kumimoji="1" lang="en-US" altLang="ja-JP" b="1" dirty="0">
                          <a:highlight>
                            <a:srgbClr val="FFFF00"/>
                          </a:highlight>
                          <a:latin typeface="BIZ UDPゴシック" panose="020B0400000000000000" pitchFamily="50" charset="-128"/>
                          <a:ea typeface="BIZ UDPゴシック" panose="020B0400000000000000" pitchFamily="50" charset="-128"/>
                        </a:rPr>
                        <a:t>17</a:t>
                      </a:r>
                      <a:endParaRPr kumimoji="1" lang="ja-JP" altLang="en-US" b="1" dirty="0">
                        <a:highlight>
                          <a:srgbClr val="FFFF00"/>
                        </a:highlight>
                        <a:latin typeface="BIZ UDPゴシック" panose="020B0400000000000000" pitchFamily="50" charset="-128"/>
                        <a:ea typeface="BIZ UDPゴシック" panose="020B0400000000000000" pitchFamily="50" charset="-128"/>
                      </a:endParaRPr>
                    </a:p>
                  </a:txBody>
                  <a:tcPr>
                    <a:solidFill>
                      <a:srgbClr val="FFFF00"/>
                    </a:solidFill>
                  </a:tcPr>
                </a:tc>
                <a:extLst>
                  <a:ext uri="{0D108BD9-81ED-4DB2-BD59-A6C34878D82A}">
                    <a16:rowId xmlns:a16="http://schemas.microsoft.com/office/drawing/2014/main" val="1256099509"/>
                  </a:ext>
                </a:extLst>
              </a:tr>
              <a:tr h="370840">
                <a:tc>
                  <a:txBody>
                    <a:bodyPr/>
                    <a:lstStyle/>
                    <a:p>
                      <a:pPr algn="ctr">
                        <a:lnSpc>
                          <a:spcPct val="150000"/>
                        </a:lnSpc>
                      </a:pPr>
                      <a:r>
                        <a:rPr kumimoji="1" lang="ja-JP" altLang="en-US" dirty="0">
                          <a:latin typeface="BIZ UDPゴシック" panose="020B0400000000000000" pitchFamily="50" charset="-128"/>
                          <a:ea typeface="BIZ UDPゴシック" panose="020B0400000000000000" pitchFamily="50" charset="-128"/>
                        </a:rPr>
                        <a:t>３</a:t>
                      </a:r>
                    </a:p>
                  </a:txBody>
                  <a:tcPr/>
                </a:tc>
                <a:tc>
                  <a:txBody>
                    <a:bodyPr/>
                    <a:lstStyle/>
                    <a:p>
                      <a:pPr algn="ctr"/>
                      <a:r>
                        <a:rPr kumimoji="1" lang="ja-JP" altLang="en-US" sz="1050" dirty="0">
                          <a:latin typeface="BIZ UDPゴシック" panose="020B0400000000000000" pitchFamily="50" charset="-128"/>
                          <a:ea typeface="BIZ UDPゴシック" panose="020B0400000000000000" pitchFamily="50" charset="-128"/>
                        </a:rPr>
                        <a:t>かながわけん</a:t>
                      </a:r>
                      <a:endParaRPr kumimoji="1" lang="en-US" altLang="ja-JP" sz="1050" dirty="0">
                        <a:latin typeface="BIZ UDPゴシック" panose="020B0400000000000000" pitchFamily="50" charset="-128"/>
                        <a:ea typeface="BIZ UDPゴシック" panose="020B0400000000000000" pitchFamily="50" charset="-128"/>
                      </a:endParaRPr>
                    </a:p>
                    <a:p>
                      <a:pPr algn="ctr"/>
                      <a:r>
                        <a:rPr kumimoji="1" lang="ja-JP" altLang="en-US" dirty="0">
                          <a:latin typeface="BIZ UDPゴシック" panose="020B0400000000000000" pitchFamily="50" charset="-128"/>
                          <a:ea typeface="BIZ UDPゴシック" panose="020B0400000000000000" pitchFamily="50" charset="-128"/>
                        </a:rPr>
                        <a:t>神奈川県</a:t>
                      </a:r>
                    </a:p>
                  </a:txBody>
                  <a:tcPr/>
                </a:tc>
                <a:tc>
                  <a:txBody>
                    <a:bodyPr/>
                    <a:lstStyle/>
                    <a:p>
                      <a:pPr algn="ctr">
                        <a:lnSpc>
                          <a:spcPct val="150000"/>
                        </a:lnSpc>
                      </a:pPr>
                      <a:r>
                        <a:rPr kumimoji="1" lang="en-US" altLang="ja-JP" dirty="0">
                          <a:latin typeface="BIZ UDPゴシック" panose="020B0400000000000000" pitchFamily="50" charset="-128"/>
                          <a:ea typeface="BIZ UDPゴシック" panose="020B0400000000000000" pitchFamily="50" charset="-128"/>
                        </a:rPr>
                        <a:t>23</a:t>
                      </a:r>
                      <a:r>
                        <a:rPr kumimoji="1" lang="ja-JP" altLang="en-US" dirty="0">
                          <a:latin typeface="BIZ UDPゴシック" panose="020B0400000000000000" pitchFamily="50" charset="-128"/>
                          <a:ea typeface="BIZ UDPゴシック" panose="020B0400000000000000" pitchFamily="50" charset="-128"/>
                        </a:rPr>
                        <a:t>：</a:t>
                      </a:r>
                      <a:r>
                        <a:rPr kumimoji="1" lang="en-US" altLang="ja-JP" dirty="0">
                          <a:latin typeface="BIZ UDPゴシック" panose="020B0400000000000000" pitchFamily="50" charset="-128"/>
                          <a:ea typeface="BIZ UDPゴシック" panose="020B0400000000000000" pitchFamily="50" charset="-128"/>
                        </a:rPr>
                        <a:t>14</a:t>
                      </a:r>
                      <a:endParaRPr kumimoji="1" lang="ja-JP" altLang="en-US" dirty="0">
                        <a:latin typeface="BIZ UDPゴシック" panose="020B0400000000000000" pitchFamily="50" charset="-128"/>
                        <a:ea typeface="BIZ UDPゴシック" panose="020B0400000000000000" pitchFamily="50" charset="-128"/>
                      </a:endParaRPr>
                    </a:p>
                  </a:txBody>
                  <a:tcPr/>
                </a:tc>
                <a:extLst>
                  <a:ext uri="{0D108BD9-81ED-4DB2-BD59-A6C34878D82A}">
                    <a16:rowId xmlns:a16="http://schemas.microsoft.com/office/drawing/2014/main" val="1870190815"/>
                  </a:ext>
                </a:extLst>
              </a:tr>
              <a:tr h="370840">
                <a:tc>
                  <a:txBody>
                    <a:bodyPr/>
                    <a:lstStyle/>
                    <a:p>
                      <a:pPr algn="ctr">
                        <a:lnSpc>
                          <a:spcPct val="150000"/>
                        </a:lnSpc>
                      </a:pPr>
                      <a:r>
                        <a:rPr kumimoji="1" lang="ja-JP" altLang="en-US" dirty="0">
                          <a:latin typeface="BIZ UDPゴシック" panose="020B0400000000000000" pitchFamily="50" charset="-128"/>
                          <a:ea typeface="BIZ UDPゴシック" panose="020B0400000000000000" pitchFamily="50" charset="-128"/>
                        </a:rPr>
                        <a:t>４</a:t>
                      </a:r>
                    </a:p>
                  </a:txBody>
                  <a:tcPr/>
                </a:tc>
                <a:tc>
                  <a:txBody>
                    <a:bodyPr/>
                    <a:lstStyle/>
                    <a:p>
                      <a:pPr algn="ctr"/>
                      <a:r>
                        <a:rPr kumimoji="1" lang="ja-JP" altLang="en-US" sz="1050" dirty="0">
                          <a:latin typeface="BIZ UDPゴシック" panose="020B0400000000000000" pitchFamily="50" charset="-128"/>
                          <a:ea typeface="BIZ UDPゴシック" panose="020B0400000000000000" pitchFamily="50" charset="-128"/>
                        </a:rPr>
                        <a:t>きょうとふ</a:t>
                      </a:r>
                      <a:endParaRPr kumimoji="1" lang="en-US" altLang="ja-JP" sz="1050" dirty="0">
                        <a:latin typeface="BIZ UDPゴシック" panose="020B0400000000000000" pitchFamily="50" charset="-128"/>
                        <a:ea typeface="BIZ UDPゴシック" panose="020B0400000000000000" pitchFamily="50" charset="-128"/>
                      </a:endParaRPr>
                    </a:p>
                    <a:p>
                      <a:pPr algn="ctr"/>
                      <a:r>
                        <a:rPr kumimoji="1" lang="ja-JP" altLang="en-US" dirty="0">
                          <a:latin typeface="BIZ UDPゴシック" panose="020B0400000000000000" pitchFamily="50" charset="-128"/>
                          <a:ea typeface="BIZ UDPゴシック" panose="020B0400000000000000" pitchFamily="50" charset="-128"/>
                        </a:rPr>
                        <a:t>京都府</a:t>
                      </a:r>
                    </a:p>
                  </a:txBody>
                  <a:tcPr/>
                </a:tc>
                <a:tc>
                  <a:txBody>
                    <a:bodyPr/>
                    <a:lstStyle/>
                    <a:p>
                      <a:pPr algn="ctr">
                        <a:lnSpc>
                          <a:spcPct val="150000"/>
                        </a:lnSpc>
                      </a:pPr>
                      <a:r>
                        <a:rPr kumimoji="1" lang="en-US" altLang="ja-JP" dirty="0">
                          <a:latin typeface="BIZ UDPゴシック" panose="020B0400000000000000" pitchFamily="50" charset="-128"/>
                          <a:ea typeface="BIZ UDPゴシック" panose="020B0400000000000000" pitchFamily="50" charset="-128"/>
                        </a:rPr>
                        <a:t>23</a:t>
                      </a:r>
                      <a:r>
                        <a:rPr kumimoji="1" lang="ja-JP" altLang="en-US" dirty="0">
                          <a:latin typeface="BIZ UDPゴシック" panose="020B0400000000000000" pitchFamily="50" charset="-128"/>
                          <a:ea typeface="BIZ UDPゴシック" panose="020B0400000000000000" pitchFamily="50" charset="-128"/>
                        </a:rPr>
                        <a:t>：</a:t>
                      </a:r>
                      <a:r>
                        <a:rPr kumimoji="1" lang="en-US" altLang="ja-JP" dirty="0">
                          <a:latin typeface="BIZ UDPゴシック" panose="020B0400000000000000" pitchFamily="50" charset="-128"/>
                          <a:ea typeface="BIZ UDPゴシック" panose="020B0400000000000000" pitchFamily="50" charset="-128"/>
                        </a:rPr>
                        <a:t>11</a:t>
                      </a:r>
                      <a:endParaRPr kumimoji="1" lang="ja-JP" altLang="en-US" dirty="0">
                        <a:latin typeface="BIZ UDPゴシック" panose="020B0400000000000000" pitchFamily="50" charset="-128"/>
                        <a:ea typeface="BIZ UDPゴシック" panose="020B0400000000000000" pitchFamily="50" charset="-128"/>
                      </a:endParaRPr>
                    </a:p>
                  </a:txBody>
                  <a:tcPr/>
                </a:tc>
                <a:extLst>
                  <a:ext uri="{0D108BD9-81ED-4DB2-BD59-A6C34878D82A}">
                    <a16:rowId xmlns:a16="http://schemas.microsoft.com/office/drawing/2014/main" val="4117815548"/>
                  </a:ext>
                </a:extLst>
              </a:tr>
              <a:tr h="370840">
                <a:tc>
                  <a:txBody>
                    <a:bodyPr/>
                    <a:lstStyle/>
                    <a:p>
                      <a:pPr algn="ctr">
                        <a:lnSpc>
                          <a:spcPct val="150000"/>
                        </a:lnSpc>
                      </a:pPr>
                      <a:r>
                        <a:rPr kumimoji="1" lang="ja-JP" altLang="en-US" dirty="0">
                          <a:latin typeface="BIZ UDPゴシック" panose="020B0400000000000000" pitchFamily="50" charset="-128"/>
                          <a:ea typeface="BIZ UDPゴシック" panose="020B0400000000000000" pitchFamily="50" charset="-128"/>
                        </a:rPr>
                        <a:t>５</a:t>
                      </a:r>
                    </a:p>
                  </a:txBody>
                  <a:tcPr/>
                </a:tc>
                <a:tc>
                  <a:txBody>
                    <a:bodyPr/>
                    <a:lstStyle/>
                    <a:p>
                      <a:pPr algn="ctr"/>
                      <a:r>
                        <a:rPr kumimoji="1" lang="ja-JP" altLang="en-US" sz="1050" dirty="0">
                          <a:latin typeface="BIZ UDPゴシック" panose="020B0400000000000000" pitchFamily="50" charset="-128"/>
                          <a:ea typeface="BIZ UDPゴシック" panose="020B0400000000000000" pitchFamily="50" charset="-128"/>
                        </a:rPr>
                        <a:t>ふくおかけん</a:t>
                      </a:r>
                      <a:endParaRPr kumimoji="1" lang="en-US" altLang="ja-JP" sz="1050" dirty="0">
                        <a:latin typeface="BIZ UDPゴシック" panose="020B0400000000000000" pitchFamily="50" charset="-128"/>
                        <a:ea typeface="BIZ UDPゴシック" panose="020B0400000000000000" pitchFamily="50" charset="-128"/>
                      </a:endParaRPr>
                    </a:p>
                    <a:p>
                      <a:pPr algn="ctr"/>
                      <a:r>
                        <a:rPr kumimoji="1" lang="ja-JP" altLang="en-US" dirty="0">
                          <a:latin typeface="BIZ UDPゴシック" panose="020B0400000000000000" pitchFamily="50" charset="-128"/>
                          <a:ea typeface="BIZ UDPゴシック" panose="020B0400000000000000" pitchFamily="50" charset="-128"/>
                        </a:rPr>
                        <a:t>福岡県</a:t>
                      </a:r>
                    </a:p>
                  </a:txBody>
                  <a:tcPr/>
                </a:tc>
                <a:tc>
                  <a:txBody>
                    <a:bodyPr/>
                    <a:lstStyle/>
                    <a:p>
                      <a:pPr algn="ctr">
                        <a:lnSpc>
                          <a:spcPct val="150000"/>
                        </a:lnSpc>
                      </a:pPr>
                      <a:r>
                        <a:rPr kumimoji="1" lang="en-US" altLang="ja-JP" dirty="0">
                          <a:latin typeface="BIZ UDPゴシック" panose="020B0400000000000000" pitchFamily="50" charset="-128"/>
                          <a:ea typeface="BIZ UDPゴシック" panose="020B0400000000000000" pitchFamily="50" charset="-128"/>
                        </a:rPr>
                        <a:t>23</a:t>
                      </a:r>
                      <a:r>
                        <a:rPr kumimoji="1" lang="ja-JP" altLang="en-US" dirty="0">
                          <a:latin typeface="BIZ UDPゴシック" panose="020B0400000000000000" pitchFamily="50" charset="-128"/>
                          <a:ea typeface="BIZ UDPゴシック" panose="020B0400000000000000" pitchFamily="50" charset="-128"/>
                        </a:rPr>
                        <a:t>：</a:t>
                      </a:r>
                      <a:r>
                        <a:rPr kumimoji="1" lang="en-US" altLang="ja-JP" dirty="0">
                          <a:latin typeface="BIZ UDPゴシック" panose="020B0400000000000000" pitchFamily="50" charset="-128"/>
                          <a:ea typeface="BIZ UDPゴシック" panose="020B0400000000000000" pitchFamily="50" charset="-128"/>
                        </a:rPr>
                        <a:t>09</a:t>
                      </a:r>
                      <a:endParaRPr kumimoji="1" lang="ja-JP" altLang="en-US" dirty="0">
                        <a:latin typeface="BIZ UDPゴシック" panose="020B0400000000000000" pitchFamily="50" charset="-128"/>
                        <a:ea typeface="BIZ UDPゴシック" panose="020B0400000000000000" pitchFamily="50" charset="-128"/>
                      </a:endParaRPr>
                    </a:p>
                  </a:txBody>
                  <a:tcPr/>
                </a:tc>
                <a:extLst>
                  <a:ext uri="{0D108BD9-81ED-4DB2-BD59-A6C34878D82A}">
                    <a16:rowId xmlns:a16="http://schemas.microsoft.com/office/drawing/2014/main" val="566378445"/>
                  </a:ext>
                </a:extLst>
              </a:tr>
            </a:tbl>
          </a:graphicData>
        </a:graphic>
      </p:graphicFrame>
      <p:sp>
        <p:nvSpPr>
          <p:cNvPr id="104" name="正方形/長方形 103">
            <a:extLst>
              <a:ext uri="{FF2B5EF4-FFF2-40B4-BE49-F238E27FC236}">
                <a16:creationId xmlns:a16="http://schemas.microsoft.com/office/drawing/2014/main" id="{D6DF8810-A5B2-49F7-84FB-B831E0982213}"/>
              </a:ext>
            </a:extLst>
          </p:cNvPr>
          <p:cNvSpPr/>
          <p:nvPr/>
        </p:nvSpPr>
        <p:spPr>
          <a:xfrm>
            <a:off x="4125657" y="3561515"/>
            <a:ext cx="3954172" cy="509304"/>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12773508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1" fill="hold"/>
                                        <p:tgtEl>
                                          <p:spTgt spid="94"/>
                                        </p:tgtEl>
                                      </p:cBhvr>
                                    </p:cmd>
                                  </p:childTnLst>
                                </p:cTn>
                              </p:par>
                              <p:par>
                                <p:cTn id="7" presetID="10" presetClass="entr" presetSubtype="0" fill="hold" nodeType="withEffect">
                                  <p:stCondLst>
                                    <p:cond delay="0"/>
                                  </p:stCondLst>
                                  <p:childTnLst>
                                    <p:set>
                                      <p:cBhvr>
                                        <p:cTn id="8" dur="1" fill="hold">
                                          <p:stCondLst>
                                            <p:cond delay="0"/>
                                          </p:stCondLst>
                                        </p:cTn>
                                        <p:tgtEl>
                                          <p:spTgt spid="91"/>
                                        </p:tgtEl>
                                        <p:attrNameLst>
                                          <p:attrName>style.visibility</p:attrName>
                                        </p:attrNameLst>
                                      </p:cBhvr>
                                      <p:to>
                                        <p:strVal val="visible"/>
                                      </p:to>
                                    </p:set>
                                    <p:animEffect transition="in" filter="fade">
                                      <p:cBhvr>
                                        <p:cTn id="9" dur="1500"/>
                                        <p:tgtEl>
                                          <p:spTgt spid="91"/>
                                        </p:tgtEl>
                                      </p:cBhvr>
                                    </p:animEffect>
                                  </p:childTnLst>
                                </p:cTn>
                              </p:par>
                            </p:childTnLst>
                          </p:cTn>
                        </p:par>
                        <p:par>
                          <p:cTn id="10" fill="hold">
                            <p:stCondLst>
                              <p:cond delay="1500"/>
                            </p:stCondLst>
                            <p:childTnLst>
                              <p:par>
                                <p:cTn id="11" presetID="26" presetClass="emph" presetSubtype="0" fill="hold" nodeType="afterEffect">
                                  <p:stCondLst>
                                    <p:cond delay="0"/>
                                  </p:stCondLst>
                                  <p:childTnLst>
                                    <p:animEffect transition="out" filter="fade">
                                      <p:cBhvr>
                                        <p:cTn id="12" dur="1000" tmFilter="0, 0; .2, .5; .8, .5; 1, 0"/>
                                        <p:tgtEl>
                                          <p:spTgt spid="91"/>
                                        </p:tgtEl>
                                      </p:cBhvr>
                                    </p:animEffect>
                                    <p:animScale>
                                      <p:cBhvr>
                                        <p:cTn id="13" dur="500" autoRev="1" fill="hold"/>
                                        <p:tgtEl>
                                          <p:spTgt spid="91"/>
                                        </p:tgtEl>
                                      </p:cBhvr>
                                      <p:by x="105000" y="105000"/>
                                    </p:animScale>
                                  </p:childTnLst>
                                </p:cTn>
                              </p:par>
                            </p:childTnLst>
                          </p:cTn>
                        </p:par>
                        <p:par>
                          <p:cTn id="14" fill="hold">
                            <p:stCondLst>
                              <p:cond delay="2500"/>
                            </p:stCondLst>
                            <p:childTnLst>
                              <p:par>
                                <p:cTn id="15" presetID="10" presetClass="entr" presetSubtype="0" fill="hold" nodeType="afterEffect">
                                  <p:stCondLst>
                                    <p:cond delay="0"/>
                                  </p:stCondLst>
                                  <p:childTnLst>
                                    <p:set>
                                      <p:cBhvr>
                                        <p:cTn id="16" dur="1" fill="hold">
                                          <p:stCondLst>
                                            <p:cond delay="0"/>
                                          </p:stCondLst>
                                        </p:cTn>
                                        <p:tgtEl>
                                          <p:spTgt spid="90"/>
                                        </p:tgtEl>
                                        <p:attrNameLst>
                                          <p:attrName>style.visibility</p:attrName>
                                        </p:attrNameLst>
                                      </p:cBhvr>
                                      <p:to>
                                        <p:strVal val="visible"/>
                                      </p:to>
                                    </p:set>
                                    <p:animEffect transition="in" filter="fade">
                                      <p:cBhvr>
                                        <p:cTn id="17" dur="800"/>
                                        <p:tgtEl>
                                          <p:spTgt spid="90"/>
                                        </p:tgtEl>
                                      </p:cBhvr>
                                    </p:animEffect>
                                  </p:childTnLst>
                                </p:cTn>
                              </p:par>
                            </p:childTnLst>
                          </p:cTn>
                        </p:par>
                        <p:par>
                          <p:cTn id="18" fill="hold">
                            <p:stCondLst>
                              <p:cond delay="3300"/>
                            </p:stCondLst>
                            <p:childTnLst>
                              <p:par>
                                <p:cTn id="19" presetID="26" presetClass="emph" presetSubtype="0" fill="hold" nodeType="afterEffect">
                                  <p:stCondLst>
                                    <p:cond delay="0"/>
                                  </p:stCondLst>
                                  <p:childTnLst>
                                    <p:animEffect transition="out" filter="fade">
                                      <p:cBhvr>
                                        <p:cTn id="20" dur="1000" tmFilter="0, 0; .2, .5; .8, .5; 1, 0"/>
                                        <p:tgtEl>
                                          <p:spTgt spid="90"/>
                                        </p:tgtEl>
                                      </p:cBhvr>
                                    </p:animEffect>
                                    <p:animScale>
                                      <p:cBhvr>
                                        <p:cTn id="21" dur="500" autoRev="1" fill="hold"/>
                                        <p:tgtEl>
                                          <p:spTgt spid="90"/>
                                        </p:tgtEl>
                                      </p:cBhvr>
                                      <p:by x="105000" y="105000"/>
                                    </p:animScale>
                                  </p:childTnLst>
                                </p:cTn>
                              </p:par>
                            </p:childTnLst>
                          </p:cTn>
                        </p:par>
                        <p:par>
                          <p:cTn id="22" fill="hold">
                            <p:stCondLst>
                              <p:cond delay="4300"/>
                            </p:stCondLst>
                            <p:childTnLst>
                              <p:par>
                                <p:cTn id="23" presetID="32" presetClass="emph" presetSubtype="0" fill="hold" nodeType="afterEffect">
                                  <p:stCondLst>
                                    <p:cond delay="0"/>
                                  </p:stCondLst>
                                  <p:childTnLst>
                                    <p:animRot by="120000">
                                      <p:cBhvr>
                                        <p:cTn id="24" dur="100" fill="hold">
                                          <p:stCondLst>
                                            <p:cond delay="0"/>
                                          </p:stCondLst>
                                        </p:cTn>
                                        <p:tgtEl>
                                          <p:spTgt spid="90"/>
                                        </p:tgtEl>
                                        <p:attrNameLst>
                                          <p:attrName>r</p:attrName>
                                        </p:attrNameLst>
                                      </p:cBhvr>
                                    </p:animRot>
                                    <p:animRot by="-240000">
                                      <p:cBhvr>
                                        <p:cTn id="25" dur="200" fill="hold">
                                          <p:stCondLst>
                                            <p:cond delay="200"/>
                                          </p:stCondLst>
                                        </p:cTn>
                                        <p:tgtEl>
                                          <p:spTgt spid="90"/>
                                        </p:tgtEl>
                                        <p:attrNameLst>
                                          <p:attrName>r</p:attrName>
                                        </p:attrNameLst>
                                      </p:cBhvr>
                                    </p:animRot>
                                    <p:animRot by="240000">
                                      <p:cBhvr>
                                        <p:cTn id="26" dur="200" fill="hold">
                                          <p:stCondLst>
                                            <p:cond delay="400"/>
                                          </p:stCondLst>
                                        </p:cTn>
                                        <p:tgtEl>
                                          <p:spTgt spid="90"/>
                                        </p:tgtEl>
                                        <p:attrNameLst>
                                          <p:attrName>r</p:attrName>
                                        </p:attrNameLst>
                                      </p:cBhvr>
                                    </p:animRot>
                                    <p:animRot by="-240000">
                                      <p:cBhvr>
                                        <p:cTn id="27" dur="200" fill="hold">
                                          <p:stCondLst>
                                            <p:cond delay="600"/>
                                          </p:stCondLst>
                                        </p:cTn>
                                        <p:tgtEl>
                                          <p:spTgt spid="90"/>
                                        </p:tgtEl>
                                        <p:attrNameLst>
                                          <p:attrName>r</p:attrName>
                                        </p:attrNameLst>
                                      </p:cBhvr>
                                    </p:animRot>
                                    <p:animRot by="120000">
                                      <p:cBhvr>
                                        <p:cTn id="28" dur="200" fill="hold">
                                          <p:stCondLst>
                                            <p:cond delay="800"/>
                                          </p:stCondLst>
                                        </p:cTn>
                                        <p:tgtEl>
                                          <p:spTgt spid="90"/>
                                        </p:tgtEl>
                                        <p:attrNameLst>
                                          <p:attrName>r</p:attrName>
                                        </p:attrNameLst>
                                      </p:cBhvr>
                                    </p:animRot>
                                  </p:childTnLst>
                                </p:cTn>
                              </p:par>
                            </p:childTnLst>
                          </p:cTn>
                        </p:par>
                        <p:par>
                          <p:cTn id="29" fill="hold">
                            <p:stCondLst>
                              <p:cond delay="5300"/>
                            </p:stCondLst>
                            <p:childTnLst>
                              <p:par>
                                <p:cTn id="30" presetID="10" presetClass="entr" presetSubtype="0" fill="hold" nodeType="afterEffect">
                                  <p:stCondLst>
                                    <p:cond delay="0"/>
                                  </p:stCondLst>
                                  <p:childTnLst>
                                    <p:set>
                                      <p:cBhvr>
                                        <p:cTn id="31" dur="1" fill="hold">
                                          <p:stCondLst>
                                            <p:cond delay="0"/>
                                          </p:stCondLst>
                                        </p:cTn>
                                        <p:tgtEl>
                                          <p:spTgt spid="50"/>
                                        </p:tgtEl>
                                        <p:attrNameLst>
                                          <p:attrName>style.visibility</p:attrName>
                                        </p:attrNameLst>
                                      </p:cBhvr>
                                      <p:to>
                                        <p:strVal val="visible"/>
                                      </p:to>
                                    </p:set>
                                    <p:animEffect transition="in" filter="fade">
                                      <p:cBhvr>
                                        <p:cTn id="32" dur="800"/>
                                        <p:tgtEl>
                                          <p:spTgt spid="50"/>
                                        </p:tgtEl>
                                      </p:cBhvr>
                                    </p:animEffect>
                                  </p:childTnLst>
                                </p:cTn>
                              </p:par>
                            </p:childTnLst>
                          </p:cTn>
                        </p:par>
                        <p:par>
                          <p:cTn id="33" fill="hold">
                            <p:stCondLst>
                              <p:cond delay="6100"/>
                            </p:stCondLst>
                            <p:childTnLst>
                              <p:par>
                                <p:cTn id="34" presetID="26" presetClass="emph" presetSubtype="0" fill="hold" nodeType="afterEffect">
                                  <p:stCondLst>
                                    <p:cond delay="0"/>
                                  </p:stCondLst>
                                  <p:childTnLst>
                                    <p:animEffect transition="out" filter="fade">
                                      <p:cBhvr>
                                        <p:cTn id="35" dur="1000" tmFilter="0, 0; .2, .5; .8, .5; 1, 0"/>
                                        <p:tgtEl>
                                          <p:spTgt spid="50"/>
                                        </p:tgtEl>
                                      </p:cBhvr>
                                    </p:animEffect>
                                    <p:animScale>
                                      <p:cBhvr>
                                        <p:cTn id="36" dur="500" autoRev="1" fill="hold"/>
                                        <p:tgtEl>
                                          <p:spTgt spid="50"/>
                                        </p:tgtEl>
                                      </p:cBhvr>
                                      <p:by x="105000" y="105000"/>
                                    </p:animScale>
                                  </p:childTnLst>
                                </p:cTn>
                              </p:par>
                            </p:childTnLst>
                          </p:cTn>
                        </p:par>
                        <p:par>
                          <p:cTn id="37" fill="hold">
                            <p:stCondLst>
                              <p:cond delay="7100"/>
                            </p:stCondLst>
                            <p:childTnLst>
                              <p:par>
                                <p:cTn id="38" presetID="10" presetClass="entr" presetSubtype="0" fill="hold" nodeType="afterEffect">
                                  <p:stCondLst>
                                    <p:cond delay="0"/>
                                  </p:stCondLst>
                                  <p:childTnLst>
                                    <p:set>
                                      <p:cBhvr>
                                        <p:cTn id="39" dur="1" fill="hold">
                                          <p:stCondLst>
                                            <p:cond delay="0"/>
                                          </p:stCondLst>
                                        </p:cTn>
                                        <p:tgtEl>
                                          <p:spTgt spid="103"/>
                                        </p:tgtEl>
                                        <p:attrNameLst>
                                          <p:attrName>style.visibility</p:attrName>
                                        </p:attrNameLst>
                                      </p:cBhvr>
                                      <p:to>
                                        <p:strVal val="visible"/>
                                      </p:to>
                                    </p:set>
                                    <p:animEffect transition="in" filter="fade">
                                      <p:cBhvr>
                                        <p:cTn id="40" dur="500"/>
                                        <p:tgtEl>
                                          <p:spTgt spid="103"/>
                                        </p:tgtEl>
                                      </p:cBhvr>
                                    </p:animEffect>
                                  </p:childTnLst>
                                </p:cTn>
                              </p:par>
                              <p:par>
                                <p:cTn id="41" presetID="10" presetClass="entr" presetSubtype="0" fill="hold" grpId="0" nodeType="withEffect">
                                  <p:stCondLst>
                                    <p:cond delay="0"/>
                                  </p:stCondLst>
                                  <p:childTnLst>
                                    <p:set>
                                      <p:cBhvr>
                                        <p:cTn id="42" dur="1" fill="hold">
                                          <p:stCondLst>
                                            <p:cond delay="0"/>
                                          </p:stCondLst>
                                        </p:cTn>
                                        <p:tgtEl>
                                          <p:spTgt spid="104"/>
                                        </p:tgtEl>
                                        <p:attrNameLst>
                                          <p:attrName>style.visibility</p:attrName>
                                        </p:attrNameLst>
                                      </p:cBhvr>
                                      <p:to>
                                        <p:strVal val="visible"/>
                                      </p:to>
                                    </p:set>
                                    <p:animEffect transition="in" filter="fade">
                                      <p:cBhvr>
                                        <p:cTn id="43" dur="500"/>
                                        <p:tgtEl>
                                          <p:spTgt spid="104"/>
                                        </p:tgtEl>
                                      </p:cBhvr>
                                    </p:animEffect>
                                  </p:childTnLst>
                                </p:cTn>
                              </p:par>
                            </p:childTnLst>
                          </p:cTn>
                        </p:par>
                        <p:par>
                          <p:cTn id="44" fill="hold">
                            <p:stCondLst>
                              <p:cond delay="7600"/>
                            </p:stCondLst>
                            <p:childTnLst>
                              <p:par>
                                <p:cTn id="45" presetID="10" presetClass="entr" presetSubtype="0" fill="hold" nodeType="afterEffect">
                                  <p:stCondLst>
                                    <p:cond delay="0"/>
                                  </p:stCondLst>
                                  <p:childTnLst>
                                    <p:set>
                                      <p:cBhvr>
                                        <p:cTn id="46" dur="1" fill="hold">
                                          <p:stCondLst>
                                            <p:cond delay="0"/>
                                          </p:stCondLst>
                                        </p:cTn>
                                        <p:tgtEl>
                                          <p:spTgt spid="71"/>
                                        </p:tgtEl>
                                        <p:attrNameLst>
                                          <p:attrName>style.visibility</p:attrName>
                                        </p:attrNameLst>
                                      </p:cBhvr>
                                      <p:to>
                                        <p:strVal val="visible"/>
                                      </p:to>
                                    </p:set>
                                    <p:animEffect transition="in" filter="fade">
                                      <p:cBhvr>
                                        <p:cTn id="47" dur="500"/>
                                        <p:tgtEl>
                                          <p:spTgt spid="71"/>
                                        </p:tgtEl>
                                      </p:cBhvr>
                                    </p:animEffect>
                                  </p:childTnLst>
                                </p:cTn>
                              </p:par>
                            </p:childTnLst>
                          </p:cTn>
                        </p:par>
                        <p:par>
                          <p:cTn id="48" fill="hold">
                            <p:stCondLst>
                              <p:cond delay="8100"/>
                            </p:stCondLst>
                            <p:childTnLst>
                              <p:par>
                                <p:cTn id="49" presetID="10" presetClass="entr" presetSubtype="0" fill="hold" nodeType="afterEffect">
                                  <p:stCondLst>
                                    <p:cond delay="0"/>
                                  </p:stCondLst>
                                  <p:childTnLst>
                                    <p:set>
                                      <p:cBhvr>
                                        <p:cTn id="50" dur="1" fill="hold">
                                          <p:stCondLst>
                                            <p:cond delay="0"/>
                                          </p:stCondLst>
                                        </p:cTn>
                                        <p:tgtEl>
                                          <p:spTgt spid="84"/>
                                        </p:tgtEl>
                                        <p:attrNameLst>
                                          <p:attrName>style.visibility</p:attrName>
                                        </p:attrNameLst>
                                      </p:cBhvr>
                                      <p:to>
                                        <p:strVal val="visible"/>
                                      </p:to>
                                    </p:set>
                                    <p:animEffect transition="in" filter="fade">
                                      <p:cBhvr>
                                        <p:cTn id="51" dur="500"/>
                                        <p:tgtEl>
                                          <p:spTgt spid="84"/>
                                        </p:tgtEl>
                                      </p:cBhvr>
                                    </p:animEffect>
                                  </p:childTnLst>
                                </p:cTn>
                              </p:par>
                            </p:childTnLst>
                          </p:cTn>
                        </p:par>
                        <p:par>
                          <p:cTn id="52" fill="hold">
                            <p:stCondLst>
                              <p:cond delay="8600"/>
                            </p:stCondLst>
                            <p:childTnLst>
                              <p:par>
                                <p:cTn id="53" presetID="10" presetClass="entr" presetSubtype="0" fill="hold" nodeType="afterEffect">
                                  <p:stCondLst>
                                    <p:cond delay="0"/>
                                  </p:stCondLst>
                                  <p:childTnLst>
                                    <p:set>
                                      <p:cBhvr>
                                        <p:cTn id="54" dur="1" fill="hold">
                                          <p:stCondLst>
                                            <p:cond delay="0"/>
                                          </p:stCondLst>
                                        </p:cTn>
                                        <p:tgtEl>
                                          <p:spTgt spid="72"/>
                                        </p:tgtEl>
                                        <p:attrNameLst>
                                          <p:attrName>style.visibility</p:attrName>
                                        </p:attrNameLst>
                                      </p:cBhvr>
                                      <p:to>
                                        <p:strVal val="visible"/>
                                      </p:to>
                                    </p:set>
                                    <p:animEffect transition="in" filter="fade">
                                      <p:cBhvr>
                                        <p:cTn id="55" dur="1500"/>
                                        <p:tgtEl>
                                          <p:spTgt spid="72"/>
                                        </p:tgtEl>
                                      </p:cBhvr>
                                    </p:animEffect>
                                  </p:childTnLst>
                                </p:cTn>
                              </p:par>
                            </p:childTnLst>
                          </p:cTn>
                        </p:par>
                        <p:par>
                          <p:cTn id="56" fill="hold">
                            <p:stCondLst>
                              <p:cond delay="10100"/>
                            </p:stCondLst>
                            <p:childTnLst>
                              <p:par>
                                <p:cTn id="57" presetID="10" presetClass="entr" presetSubtype="0" fill="hold" nodeType="afterEffect">
                                  <p:stCondLst>
                                    <p:cond delay="0"/>
                                  </p:stCondLst>
                                  <p:childTnLst>
                                    <p:set>
                                      <p:cBhvr>
                                        <p:cTn id="58" dur="1" fill="hold">
                                          <p:stCondLst>
                                            <p:cond delay="0"/>
                                          </p:stCondLst>
                                        </p:cTn>
                                        <p:tgtEl>
                                          <p:spTgt spid="89"/>
                                        </p:tgtEl>
                                        <p:attrNameLst>
                                          <p:attrName>style.visibility</p:attrName>
                                        </p:attrNameLst>
                                      </p:cBhvr>
                                      <p:to>
                                        <p:strVal val="visible"/>
                                      </p:to>
                                    </p:set>
                                    <p:animEffect transition="in" filter="fade">
                                      <p:cBhvr>
                                        <p:cTn id="59" dur="500"/>
                                        <p:tgtEl>
                                          <p:spTgt spid="89"/>
                                        </p:tgtEl>
                                      </p:cBhvr>
                                    </p:animEffect>
                                  </p:childTnLst>
                                </p:cTn>
                              </p:par>
                            </p:childTnLst>
                          </p:cTn>
                        </p:par>
                        <p:par>
                          <p:cTn id="60" fill="hold">
                            <p:stCondLst>
                              <p:cond delay="10600"/>
                            </p:stCondLst>
                            <p:childTnLst>
                              <p:par>
                                <p:cTn id="61" presetID="26" presetClass="entr" presetSubtype="0" fill="hold" nodeType="afterEffect">
                                  <p:stCondLst>
                                    <p:cond delay="500"/>
                                  </p:stCondLst>
                                  <p:childTnLst>
                                    <p:set>
                                      <p:cBhvr>
                                        <p:cTn id="62" dur="1" fill="hold">
                                          <p:stCondLst>
                                            <p:cond delay="0"/>
                                          </p:stCondLst>
                                        </p:cTn>
                                        <p:tgtEl>
                                          <p:spTgt spid="37"/>
                                        </p:tgtEl>
                                        <p:attrNameLst>
                                          <p:attrName>style.visibility</p:attrName>
                                        </p:attrNameLst>
                                      </p:cBhvr>
                                      <p:to>
                                        <p:strVal val="visible"/>
                                      </p:to>
                                    </p:set>
                                    <p:animEffect transition="in" filter="wipe(down)">
                                      <p:cBhvr>
                                        <p:cTn id="63" dur="580">
                                          <p:stCondLst>
                                            <p:cond delay="0"/>
                                          </p:stCondLst>
                                        </p:cTn>
                                        <p:tgtEl>
                                          <p:spTgt spid="37"/>
                                        </p:tgtEl>
                                      </p:cBhvr>
                                    </p:animEffect>
                                    <p:anim calcmode="lin" valueType="num">
                                      <p:cBhvr>
                                        <p:cTn id="64" dur="1822" tmFilter="0,0; 0.14,0.36; 0.43,0.73; 0.71,0.91; 1.0,1.0">
                                          <p:stCondLst>
                                            <p:cond delay="0"/>
                                          </p:stCondLst>
                                        </p:cTn>
                                        <p:tgtEl>
                                          <p:spTgt spid="37"/>
                                        </p:tgtEl>
                                        <p:attrNameLst>
                                          <p:attrName>ppt_x</p:attrName>
                                        </p:attrNameLst>
                                      </p:cBhvr>
                                      <p:tavLst>
                                        <p:tav tm="0">
                                          <p:val>
                                            <p:strVal val="#ppt_x-0.25"/>
                                          </p:val>
                                        </p:tav>
                                        <p:tav tm="100000">
                                          <p:val>
                                            <p:strVal val="#ppt_x"/>
                                          </p:val>
                                        </p:tav>
                                      </p:tavLst>
                                    </p:anim>
                                    <p:anim calcmode="lin" valueType="num">
                                      <p:cBhvr>
                                        <p:cTn id="65" dur="664" tmFilter="0.0,0.0; 0.25,0.07; 0.50,0.2; 0.75,0.467; 1.0,1.0">
                                          <p:stCondLst>
                                            <p:cond delay="0"/>
                                          </p:stCondLst>
                                        </p:cTn>
                                        <p:tgtEl>
                                          <p:spTgt spid="37"/>
                                        </p:tgtEl>
                                        <p:attrNameLst>
                                          <p:attrName>ppt_y</p:attrName>
                                        </p:attrNameLst>
                                      </p:cBhvr>
                                      <p:tavLst>
                                        <p:tav tm="0" fmla="#ppt_y-sin(pi*$)/3">
                                          <p:val>
                                            <p:fltVal val="0.5"/>
                                          </p:val>
                                        </p:tav>
                                        <p:tav tm="100000">
                                          <p:val>
                                            <p:fltVal val="1"/>
                                          </p:val>
                                        </p:tav>
                                      </p:tavLst>
                                    </p:anim>
                                    <p:anim calcmode="lin" valueType="num">
                                      <p:cBhvr>
                                        <p:cTn id="66" dur="664" tmFilter="0, 0; 0.125,0.2665; 0.25,0.4; 0.375,0.465; 0.5,0.5;  0.625,0.535; 0.75,0.6; 0.875,0.7335; 1,1">
                                          <p:stCondLst>
                                            <p:cond delay="664"/>
                                          </p:stCondLst>
                                        </p:cTn>
                                        <p:tgtEl>
                                          <p:spTgt spid="37"/>
                                        </p:tgtEl>
                                        <p:attrNameLst>
                                          <p:attrName>ppt_y</p:attrName>
                                        </p:attrNameLst>
                                      </p:cBhvr>
                                      <p:tavLst>
                                        <p:tav tm="0" fmla="#ppt_y-sin(pi*$)/9">
                                          <p:val>
                                            <p:fltVal val="0"/>
                                          </p:val>
                                        </p:tav>
                                        <p:tav tm="100000">
                                          <p:val>
                                            <p:fltVal val="1"/>
                                          </p:val>
                                        </p:tav>
                                      </p:tavLst>
                                    </p:anim>
                                    <p:anim calcmode="lin" valueType="num">
                                      <p:cBhvr>
                                        <p:cTn id="67" dur="332" tmFilter="0, 0; 0.125,0.2665; 0.25,0.4; 0.375,0.465; 0.5,0.5;  0.625,0.535; 0.75,0.6; 0.875,0.7335; 1,1">
                                          <p:stCondLst>
                                            <p:cond delay="1324"/>
                                          </p:stCondLst>
                                        </p:cTn>
                                        <p:tgtEl>
                                          <p:spTgt spid="37"/>
                                        </p:tgtEl>
                                        <p:attrNameLst>
                                          <p:attrName>ppt_y</p:attrName>
                                        </p:attrNameLst>
                                      </p:cBhvr>
                                      <p:tavLst>
                                        <p:tav tm="0" fmla="#ppt_y-sin(pi*$)/27">
                                          <p:val>
                                            <p:fltVal val="0"/>
                                          </p:val>
                                        </p:tav>
                                        <p:tav tm="100000">
                                          <p:val>
                                            <p:fltVal val="1"/>
                                          </p:val>
                                        </p:tav>
                                      </p:tavLst>
                                    </p:anim>
                                    <p:anim calcmode="lin" valueType="num">
                                      <p:cBhvr>
                                        <p:cTn id="68" dur="164" tmFilter="0, 0; 0.125,0.2665; 0.25,0.4; 0.375,0.465; 0.5,0.5;  0.625,0.535; 0.75,0.6; 0.875,0.7335; 1,1">
                                          <p:stCondLst>
                                            <p:cond delay="1656"/>
                                          </p:stCondLst>
                                        </p:cTn>
                                        <p:tgtEl>
                                          <p:spTgt spid="37"/>
                                        </p:tgtEl>
                                        <p:attrNameLst>
                                          <p:attrName>ppt_y</p:attrName>
                                        </p:attrNameLst>
                                      </p:cBhvr>
                                      <p:tavLst>
                                        <p:tav tm="0" fmla="#ppt_y-sin(pi*$)/81">
                                          <p:val>
                                            <p:fltVal val="0"/>
                                          </p:val>
                                        </p:tav>
                                        <p:tav tm="100000">
                                          <p:val>
                                            <p:fltVal val="1"/>
                                          </p:val>
                                        </p:tav>
                                      </p:tavLst>
                                    </p:anim>
                                    <p:animScale>
                                      <p:cBhvr>
                                        <p:cTn id="69" dur="26">
                                          <p:stCondLst>
                                            <p:cond delay="650"/>
                                          </p:stCondLst>
                                        </p:cTn>
                                        <p:tgtEl>
                                          <p:spTgt spid="37"/>
                                        </p:tgtEl>
                                      </p:cBhvr>
                                      <p:to x="100000" y="60000"/>
                                    </p:animScale>
                                    <p:animScale>
                                      <p:cBhvr>
                                        <p:cTn id="70" dur="166" decel="50000">
                                          <p:stCondLst>
                                            <p:cond delay="676"/>
                                          </p:stCondLst>
                                        </p:cTn>
                                        <p:tgtEl>
                                          <p:spTgt spid="37"/>
                                        </p:tgtEl>
                                      </p:cBhvr>
                                      <p:to x="100000" y="100000"/>
                                    </p:animScale>
                                    <p:animScale>
                                      <p:cBhvr>
                                        <p:cTn id="71" dur="26">
                                          <p:stCondLst>
                                            <p:cond delay="1312"/>
                                          </p:stCondLst>
                                        </p:cTn>
                                        <p:tgtEl>
                                          <p:spTgt spid="37"/>
                                        </p:tgtEl>
                                      </p:cBhvr>
                                      <p:to x="100000" y="80000"/>
                                    </p:animScale>
                                    <p:animScale>
                                      <p:cBhvr>
                                        <p:cTn id="72" dur="166" decel="50000">
                                          <p:stCondLst>
                                            <p:cond delay="1338"/>
                                          </p:stCondLst>
                                        </p:cTn>
                                        <p:tgtEl>
                                          <p:spTgt spid="37"/>
                                        </p:tgtEl>
                                      </p:cBhvr>
                                      <p:to x="100000" y="100000"/>
                                    </p:animScale>
                                    <p:animScale>
                                      <p:cBhvr>
                                        <p:cTn id="73" dur="26">
                                          <p:stCondLst>
                                            <p:cond delay="1642"/>
                                          </p:stCondLst>
                                        </p:cTn>
                                        <p:tgtEl>
                                          <p:spTgt spid="37"/>
                                        </p:tgtEl>
                                      </p:cBhvr>
                                      <p:to x="100000" y="90000"/>
                                    </p:animScale>
                                    <p:animScale>
                                      <p:cBhvr>
                                        <p:cTn id="74" dur="166" decel="50000">
                                          <p:stCondLst>
                                            <p:cond delay="1668"/>
                                          </p:stCondLst>
                                        </p:cTn>
                                        <p:tgtEl>
                                          <p:spTgt spid="37"/>
                                        </p:tgtEl>
                                      </p:cBhvr>
                                      <p:to x="100000" y="100000"/>
                                    </p:animScale>
                                    <p:animScale>
                                      <p:cBhvr>
                                        <p:cTn id="75" dur="26">
                                          <p:stCondLst>
                                            <p:cond delay="1808"/>
                                          </p:stCondLst>
                                        </p:cTn>
                                        <p:tgtEl>
                                          <p:spTgt spid="37"/>
                                        </p:tgtEl>
                                      </p:cBhvr>
                                      <p:to x="100000" y="95000"/>
                                    </p:animScale>
                                    <p:animScale>
                                      <p:cBhvr>
                                        <p:cTn id="76" dur="166" decel="50000">
                                          <p:stCondLst>
                                            <p:cond delay="1834"/>
                                          </p:stCondLst>
                                        </p:cTn>
                                        <p:tgtEl>
                                          <p:spTgt spid="37"/>
                                        </p:tgtEl>
                                      </p:cBhvr>
                                      <p:to x="100000" y="100000"/>
                                    </p:animScale>
                                  </p:childTnLst>
                                </p:cTn>
                              </p:par>
                            </p:childTnLst>
                          </p:cTn>
                        </p:par>
                        <p:par>
                          <p:cTn id="77" fill="hold">
                            <p:stCondLst>
                              <p:cond delay="13100"/>
                            </p:stCondLst>
                            <p:childTnLst>
                              <p:par>
                                <p:cTn id="78" presetID="32" presetClass="emph" presetSubtype="0" fill="hold" nodeType="afterEffect">
                                  <p:stCondLst>
                                    <p:cond delay="0"/>
                                  </p:stCondLst>
                                  <p:childTnLst>
                                    <p:animRot by="120000">
                                      <p:cBhvr>
                                        <p:cTn id="79" dur="100" fill="hold">
                                          <p:stCondLst>
                                            <p:cond delay="0"/>
                                          </p:stCondLst>
                                        </p:cTn>
                                        <p:tgtEl>
                                          <p:spTgt spid="37"/>
                                        </p:tgtEl>
                                        <p:attrNameLst>
                                          <p:attrName>r</p:attrName>
                                        </p:attrNameLst>
                                      </p:cBhvr>
                                    </p:animRot>
                                    <p:animRot by="-240000">
                                      <p:cBhvr>
                                        <p:cTn id="80" dur="200" fill="hold">
                                          <p:stCondLst>
                                            <p:cond delay="200"/>
                                          </p:stCondLst>
                                        </p:cTn>
                                        <p:tgtEl>
                                          <p:spTgt spid="37"/>
                                        </p:tgtEl>
                                        <p:attrNameLst>
                                          <p:attrName>r</p:attrName>
                                        </p:attrNameLst>
                                      </p:cBhvr>
                                    </p:animRot>
                                    <p:animRot by="240000">
                                      <p:cBhvr>
                                        <p:cTn id="81" dur="200" fill="hold">
                                          <p:stCondLst>
                                            <p:cond delay="400"/>
                                          </p:stCondLst>
                                        </p:cTn>
                                        <p:tgtEl>
                                          <p:spTgt spid="37"/>
                                        </p:tgtEl>
                                        <p:attrNameLst>
                                          <p:attrName>r</p:attrName>
                                        </p:attrNameLst>
                                      </p:cBhvr>
                                    </p:animRot>
                                    <p:animRot by="-240000">
                                      <p:cBhvr>
                                        <p:cTn id="82" dur="200" fill="hold">
                                          <p:stCondLst>
                                            <p:cond delay="600"/>
                                          </p:stCondLst>
                                        </p:cTn>
                                        <p:tgtEl>
                                          <p:spTgt spid="37"/>
                                        </p:tgtEl>
                                        <p:attrNameLst>
                                          <p:attrName>r</p:attrName>
                                        </p:attrNameLst>
                                      </p:cBhvr>
                                    </p:animRot>
                                    <p:animRot by="120000">
                                      <p:cBhvr>
                                        <p:cTn id="83" dur="200" fill="hold">
                                          <p:stCondLst>
                                            <p:cond delay="800"/>
                                          </p:stCondLst>
                                        </p:cTn>
                                        <p:tgtEl>
                                          <p:spTgt spid="37"/>
                                        </p:tgtEl>
                                        <p:attrNameLst>
                                          <p:attrName>r</p:attrName>
                                        </p:attrNameLst>
                                      </p:cBhvr>
                                    </p:animRot>
                                  </p:childTnLst>
                                </p:cTn>
                              </p:par>
                              <p:par>
                                <p:cTn id="84" presetID="42" presetClass="entr" presetSubtype="0" fill="hold" nodeType="withEffect">
                                  <p:stCondLst>
                                    <p:cond delay="0"/>
                                  </p:stCondLst>
                                  <p:childTnLst>
                                    <p:set>
                                      <p:cBhvr>
                                        <p:cTn id="85" dur="1" fill="hold">
                                          <p:stCondLst>
                                            <p:cond delay="0"/>
                                          </p:stCondLst>
                                        </p:cTn>
                                        <p:tgtEl>
                                          <p:spTgt spid="38"/>
                                        </p:tgtEl>
                                        <p:attrNameLst>
                                          <p:attrName>style.visibility</p:attrName>
                                        </p:attrNameLst>
                                      </p:cBhvr>
                                      <p:to>
                                        <p:strVal val="visible"/>
                                      </p:to>
                                    </p:set>
                                    <p:animEffect transition="in" filter="fade">
                                      <p:cBhvr>
                                        <p:cTn id="86" dur="1000"/>
                                        <p:tgtEl>
                                          <p:spTgt spid="38"/>
                                        </p:tgtEl>
                                      </p:cBhvr>
                                    </p:animEffect>
                                    <p:anim calcmode="lin" valueType="num">
                                      <p:cBhvr>
                                        <p:cTn id="87" dur="1000" fill="hold"/>
                                        <p:tgtEl>
                                          <p:spTgt spid="38"/>
                                        </p:tgtEl>
                                        <p:attrNameLst>
                                          <p:attrName>ppt_x</p:attrName>
                                        </p:attrNameLst>
                                      </p:cBhvr>
                                      <p:tavLst>
                                        <p:tav tm="0">
                                          <p:val>
                                            <p:strVal val="#ppt_x"/>
                                          </p:val>
                                        </p:tav>
                                        <p:tav tm="100000">
                                          <p:val>
                                            <p:strVal val="#ppt_x"/>
                                          </p:val>
                                        </p:tav>
                                      </p:tavLst>
                                    </p:anim>
                                    <p:anim calcmode="lin" valueType="num">
                                      <p:cBhvr>
                                        <p:cTn id="88" dur="1000" fill="hold"/>
                                        <p:tgtEl>
                                          <p:spTgt spid="38"/>
                                        </p:tgtEl>
                                        <p:attrNameLst>
                                          <p:attrName>ppt_y</p:attrName>
                                        </p:attrNameLst>
                                      </p:cBhvr>
                                      <p:tavLst>
                                        <p:tav tm="0">
                                          <p:val>
                                            <p:strVal val="#ppt_y+.1"/>
                                          </p:val>
                                        </p:tav>
                                        <p:tav tm="100000">
                                          <p:val>
                                            <p:strVal val="#ppt_y"/>
                                          </p:val>
                                        </p:tav>
                                      </p:tavLst>
                                    </p:anim>
                                  </p:childTnLst>
                                </p:cTn>
                              </p:par>
                            </p:childTnLst>
                          </p:cTn>
                        </p:par>
                        <p:par>
                          <p:cTn id="89" fill="hold">
                            <p:stCondLst>
                              <p:cond delay="14100"/>
                            </p:stCondLst>
                            <p:childTnLst>
                              <p:par>
                                <p:cTn id="90" presetID="26" presetClass="emph" presetSubtype="0" repeatCount="2000" fill="hold" nodeType="afterEffect">
                                  <p:stCondLst>
                                    <p:cond delay="0"/>
                                  </p:stCondLst>
                                  <p:childTnLst>
                                    <p:animEffect transition="out" filter="fade">
                                      <p:cBhvr>
                                        <p:cTn id="91" dur="1000" tmFilter="0, 0; .2, .5; .8, .5; 1, 0"/>
                                        <p:tgtEl>
                                          <p:spTgt spid="38"/>
                                        </p:tgtEl>
                                      </p:cBhvr>
                                    </p:animEffect>
                                    <p:animScale>
                                      <p:cBhvr>
                                        <p:cTn id="92" dur="500" autoRev="1" fill="hold"/>
                                        <p:tgtEl>
                                          <p:spTgt spid="38"/>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audio>
              <p:cMediaNode vol="80000" numSld="999" showWhenStopped="0">
                <p:cTn id="93" fill="hold" display="0">
                  <p:stCondLst>
                    <p:cond delay="indefinite"/>
                  </p:stCondLst>
                  <p:endCondLst>
                    <p:cond evt="onStopAudio" delay="0">
                      <p:tgtEl>
                        <p:sldTgt/>
                      </p:tgtEl>
                    </p:cond>
                  </p:endCondLst>
                </p:cTn>
                <p:tgtEl>
                  <p:spTgt spid="94"/>
                </p:tgtEl>
              </p:cMediaNode>
            </p:audio>
          </p:childTnLst>
        </p:cTn>
      </p:par>
    </p:tnLst>
    <p:bldLst>
      <p:bldP spid="104"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背景上">
            <a:extLst>
              <a:ext uri="{FF2B5EF4-FFF2-40B4-BE49-F238E27FC236}">
                <a16:creationId xmlns:a16="http://schemas.microsoft.com/office/drawing/2014/main" id="{480BA6D3-3387-4C7D-80E0-43567F708E21}"/>
              </a:ext>
            </a:extLst>
          </p:cNvPr>
          <p:cNvPicPr>
            <a:picLocks noChangeAspect="1"/>
          </p:cNvPicPr>
          <p:nvPr/>
        </p:nvPicPr>
        <p:blipFill>
          <a:blip r:embed="rId4">
            <a:duotone>
              <a:schemeClr val="accent4">
                <a:shade val="45000"/>
                <a:satMod val="135000"/>
              </a:schemeClr>
              <a:prstClr val="white"/>
            </a:duotone>
            <a:extLst>
              <a:ext uri="{BEBA8EAE-BF5A-486C-A8C5-ECC9F3942E4B}">
                <a14:imgProps xmlns:a14="http://schemas.microsoft.com/office/drawing/2010/main">
                  <a14:imgLayer r:embed="rId5">
                    <a14:imgEffect>
                      <a14:brightnessContrast bright="20000" contrast="-40000"/>
                    </a14:imgEffect>
                  </a14:imgLayer>
                </a14:imgProps>
              </a:ext>
              <a:ext uri="{28A0092B-C50C-407E-A947-70E740481C1C}">
                <a14:useLocalDpi xmlns:a14="http://schemas.microsoft.com/office/drawing/2010/main" val="0"/>
              </a:ext>
            </a:extLst>
          </a:blip>
          <a:stretch>
            <a:fillRect/>
          </a:stretch>
        </p:blipFill>
        <p:spPr>
          <a:xfrm>
            <a:off x="0" y="0"/>
            <a:ext cx="12192000" cy="4744720"/>
          </a:xfrm>
          <a:prstGeom prst="rect">
            <a:avLst/>
          </a:prstGeom>
        </p:spPr>
      </p:pic>
      <p:pic>
        <p:nvPicPr>
          <p:cNvPr id="40" name="背景下">
            <a:extLst>
              <a:ext uri="{FF2B5EF4-FFF2-40B4-BE49-F238E27FC236}">
                <a16:creationId xmlns:a16="http://schemas.microsoft.com/office/drawing/2014/main" id="{E93D45DA-12BF-4B5F-93F5-A3F0D7D87D03}"/>
              </a:ext>
            </a:extLst>
          </p:cNvPr>
          <p:cNvPicPr>
            <a:picLocks noChangeAspect="1"/>
          </p:cNvPicPr>
          <p:nvPr/>
        </p:nvPicPr>
        <p:blipFill rotWithShape="1">
          <a:blip r:embed="rId4">
            <a:duotone>
              <a:schemeClr val="accent4">
                <a:shade val="45000"/>
                <a:satMod val="135000"/>
              </a:schemeClr>
              <a:prstClr val="white"/>
            </a:duotone>
            <a:extLst>
              <a:ext uri="{BEBA8EAE-BF5A-486C-A8C5-ECC9F3942E4B}">
                <a14:imgProps xmlns:a14="http://schemas.microsoft.com/office/drawing/2010/main">
                  <a14:imgLayer r:embed="rId5">
                    <a14:imgEffect>
                      <a14:brightnessContrast bright="20000" contrast="-40000"/>
                    </a14:imgEffect>
                  </a14:imgLayer>
                </a14:imgProps>
              </a:ext>
              <a:ext uri="{28A0092B-C50C-407E-A947-70E740481C1C}">
                <a14:useLocalDpi xmlns:a14="http://schemas.microsoft.com/office/drawing/2010/main" val="0"/>
              </a:ext>
            </a:extLst>
          </a:blip>
          <a:srcRect b="79543"/>
          <a:stretch/>
        </p:blipFill>
        <p:spPr>
          <a:xfrm>
            <a:off x="0" y="4650899"/>
            <a:ext cx="12192000" cy="2211720"/>
          </a:xfrm>
          <a:prstGeom prst="rect">
            <a:avLst/>
          </a:prstGeom>
        </p:spPr>
      </p:pic>
      <p:pic>
        <p:nvPicPr>
          <p:cNvPr id="184" name="大阪画像">
            <a:extLst>
              <a:ext uri="{FF2B5EF4-FFF2-40B4-BE49-F238E27FC236}">
                <a16:creationId xmlns:a16="http://schemas.microsoft.com/office/drawing/2014/main" id="{7CC00F74-5181-41FD-9A7A-C20DE667E341}"/>
              </a:ext>
            </a:extLst>
          </p:cNvPr>
          <p:cNvPicPr>
            <a:picLocks noChangeAspect="1"/>
          </p:cNvPicPr>
          <p:nvPr/>
        </p:nvPicPr>
        <p:blipFill rotWithShape="1">
          <a:blip r:embed="rId6">
            <a:alphaModFix amt="35000"/>
            <a:extLst>
              <a:ext uri="{BEBA8EAE-BF5A-486C-A8C5-ECC9F3942E4B}">
                <a14:imgProps xmlns:a14="http://schemas.microsoft.com/office/drawing/2010/main">
                  <a14:imgLayer r:embed="rId7">
                    <a14:imgEffect>
                      <a14:colorTemperature colorTemp="7200"/>
                    </a14:imgEffect>
                    <a14:imgEffect>
                      <a14:brightnessContrast contrast="40000"/>
                    </a14:imgEffect>
                  </a14:imgLayer>
                </a14:imgProps>
              </a:ext>
              <a:ext uri="{28A0092B-C50C-407E-A947-70E740481C1C}">
                <a14:useLocalDpi xmlns:a14="http://schemas.microsoft.com/office/drawing/2010/main" val="0"/>
              </a:ext>
            </a:extLst>
          </a:blip>
          <a:srcRect b="1008"/>
          <a:stretch/>
        </p:blipFill>
        <p:spPr>
          <a:xfrm>
            <a:off x="641592" y="475530"/>
            <a:ext cx="10908815" cy="6382470"/>
          </a:xfrm>
          <a:prstGeom prst="rect">
            <a:avLst/>
          </a:prstGeom>
        </p:spPr>
      </p:pic>
      <p:pic>
        <p:nvPicPr>
          <p:cNvPr id="4" name="問題に戻る">
            <a:hlinkClick r:id="rId8" action="ppaction://hlinksldjump"/>
            <a:extLst>
              <a:ext uri="{FF2B5EF4-FFF2-40B4-BE49-F238E27FC236}">
                <a16:creationId xmlns:a16="http://schemas.microsoft.com/office/drawing/2014/main" id="{686640A0-3A7F-4B51-9AD2-5834585E12BD}"/>
              </a:ext>
            </a:extLst>
          </p:cNvPr>
          <p:cNvPicPr>
            <a:picLocks noChangeAspect="1"/>
          </p:cNvPicPr>
          <p:nvPr/>
        </p:nvPicPr>
        <p:blipFill>
          <a:blip r:embed="rId9"/>
          <a:stretch>
            <a:fillRect/>
          </a:stretch>
        </p:blipFill>
        <p:spPr>
          <a:xfrm>
            <a:off x="498469" y="5801337"/>
            <a:ext cx="2499577" cy="847417"/>
          </a:xfrm>
          <a:prstGeom prst="rect">
            <a:avLst/>
          </a:prstGeom>
        </p:spPr>
      </p:pic>
      <p:pic>
        <p:nvPicPr>
          <p:cNvPr id="8" name="次に進む">
            <a:hlinkClick r:id="rId10" action="ppaction://hlinksldjump"/>
            <a:extLst>
              <a:ext uri="{FF2B5EF4-FFF2-40B4-BE49-F238E27FC236}">
                <a16:creationId xmlns:a16="http://schemas.microsoft.com/office/drawing/2014/main" id="{05904157-4AA5-4E58-9970-34B610CFF190}"/>
              </a:ext>
            </a:extLst>
          </p:cNvPr>
          <p:cNvPicPr>
            <a:picLocks noChangeAspect="1"/>
          </p:cNvPicPr>
          <p:nvPr/>
        </p:nvPicPr>
        <p:blipFill>
          <a:blip r:embed="rId11"/>
          <a:stretch>
            <a:fillRect/>
          </a:stretch>
        </p:blipFill>
        <p:spPr>
          <a:xfrm>
            <a:off x="9476905" y="5801337"/>
            <a:ext cx="2505673" cy="847417"/>
          </a:xfrm>
          <a:prstGeom prst="rect">
            <a:avLst/>
          </a:prstGeom>
        </p:spPr>
      </p:pic>
      <p:pic>
        <p:nvPicPr>
          <p:cNvPr id="37" name="ちなみに・・・">
            <a:hlinkClick r:id="rId12" action="ppaction://hlinksldjump"/>
            <a:extLst>
              <a:ext uri="{FF2B5EF4-FFF2-40B4-BE49-F238E27FC236}">
                <a16:creationId xmlns:a16="http://schemas.microsoft.com/office/drawing/2014/main" id="{010876CE-D621-40A3-B68B-BB8B3A0C20D9}"/>
              </a:ext>
            </a:extLst>
          </p:cNvPr>
          <p:cNvPicPr>
            <a:picLocks noChangeAspect="1"/>
          </p:cNvPicPr>
          <p:nvPr/>
        </p:nvPicPr>
        <p:blipFill>
          <a:blip r:embed="rId13"/>
          <a:stretch>
            <a:fillRect/>
          </a:stretch>
        </p:blipFill>
        <p:spPr>
          <a:xfrm>
            <a:off x="9824666" y="367436"/>
            <a:ext cx="2067341" cy="1548679"/>
          </a:xfrm>
          <a:prstGeom prst="rect">
            <a:avLst/>
          </a:prstGeom>
        </p:spPr>
      </p:pic>
      <p:pic>
        <p:nvPicPr>
          <p:cNvPr id="38" name="クリック図">
            <a:hlinkClick r:id="rId14" action="ppaction://hlinksldjump"/>
            <a:extLst>
              <a:ext uri="{FF2B5EF4-FFF2-40B4-BE49-F238E27FC236}">
                <a16:creationId xmlns:a16="http://schemas.microsoft.com/office/drawing/2014/main" id="{5C6B9C74-8CD8-4A34-8C38-393551D1188C}"/>
              </a:ext>
            </a:extLst>
          </p:cNvPr>
          <p:cNvPicPr>
            <a:picLocks noChangeAspect="1"/>
          </p:cNvPicPr>
          <p:nvPr/>
        </p:nvPicPr>
        <p:blipFill>
          <a:blip r:embed="rId15"/>
          <a:stretch>
            <a:fillRect/>
          </a:stretch>
        </p:blipFill>
        <p:spPr>
          <a:xfrm>
            <a:off x="10989265" y="1402102"/>
            <a:ext cx="932769" cy="987638"/>
          </a:xfrm>
          <a:prstGeom prst="rect">
            <a:avLst/>
          </a:prstGeom>
        </p:spPr>
      </p:pic>
      <p:pic>
        <p:nvPicPr>
          <p:cNvPr id="63" name="スタートに戻る">
            <a:hlinkClick r:id="rId16" action="ppaction://hlinksldjump"/>
            <a:extLst>
              <a:ext uri="{FF2B5EF4-FFF2-40B4-BE49-F238E27FC236}">
                <a16:creationId xmlns:a16="http://schemas.microsoft.com/office/drawing/2014/main" id="{9B5E993E-49A6-4032-81FF-BD0EDAA00602}"/>
              </a:ext>
            </a:extLst>
          </p:cNvPr>
          <p:cNvPicPr>
            <a:picLocks noChangeAspect="1"/>
          </p:cNvPicPr>
          <p:nvPr/>
        </p:nvPicPr>
        <p:blipFill>
          <a:blip r:embed="rId17"/>
          <a:stretch>
            <a:fillRect/>
          </a:stretch>
        </p:blipFill>
        <p:spPr>
          <a:xfrm>
            <a:off x="538413" y="409528"/>
            <a:ext cx="2499577" cy="847417"/>
          </a:xfrm>
          <a:prstGeom prst="rect">
            <a:avLst/>
          </a:prstGeom>
        </p:spPr>
      </p:pic>
      <p:grpSp>
        <p:nvGrpSpPr>
          <p:cNvPr id="53" name="ざんねん">
            <a:extLst>
              <a:ext uri="{FF2B5EF4-FFF2-40B4-BE49-F238E27FC236}">
                <a16:creationId xmlns:a16="http://schemas.microsoft.com/office/drawing/2014/main" id="{880F8C1F-23B2-4904-9B0C-AFA0989DEB07}"/>
              </a:ext>
            </a:extLst>
          </p:cNvPr>
          <p:cNvGrpSpPr/>
          <p:nvPr/>
        </p:nvGrpSpPr>
        <p:grpSpPr>
          <a:xfrm>
            <a:off x="4202589" y="371938"/>
            <a:ext cx="3520759" cy="1122290"/>
            <a:chOff x="2936069" y="705555"/>
            <a:chExt cx="3520759" cy="1122290"/>
          </a:xfrm>
        </p:grpSpPr>
        <p:sp>
          <p:nvSpPr>
            <p:cNvPr id="56" name="ざんねん">
              <a:extLst>
                <a:ext uri="{FF2B5EF4-FFF2-40B4-BE49-F238E27FC236}">
                  <a16:creationId xmlns:a16="http://schemas.microsoft.com/office/drawing/2014/main" id="{BA6FCADE-5F2C-459D-B35A-57A26C38C286}"/>
                </a:ext>
              </a:extLst>
            </p:cNvPr>
            <p:cNvSpPr txBox="1"/>
            <p:nvPr/>
          </p:nvSpPr>
          <p:spPr>
            <a:xfrm>
              <a:off x="3875973" y="850006"/>
              <a:ext cx="2580855" cy="769441"/>
            </a:xfrm>
            <a:prstGeom prst="rect">
              <a:avLst/>
            </a:prstGeom>
            <a:noFill/>
          </p:spPr>
          <p:txBody>
            <a:bodyPr wrap="square" rtlCol="0">
              <a:spAutoFit/>
            </a:bodyPr>
            <a:lstStyle/>
            <a:p>
              <a:r>
                <a:rPr kumimoji="1" lang="ja-JP" altLang="en-US" sz="4400" dirty="0">
                  <a:solidFill>
                    <a:schemeClr val="tx2">
                      <a:lumMod val="25000"/>
                    </a:schemeClr>
                  </a:solidFill>
                  <a:latin typeface="HGS創英角ﾎﾟｯﾌﾟ体" panose="040B0A00000000000000" pitchFamily="50" charset="-128"/>
                  <a:ea typeface="HGS創英角ﾎﾟｯﾌﾟ体" panose="040B0A00000000000000" pitchFamily="50" charset="-128"/>
                </a:rPr>
                <a:t>ざんねん</a:t>
              </a:r>
            </a:p>
          </p:txBody>
        </p:sp>
        <p:sp>
          <p:nvSpPr>
            <p:cNvPr id="64" name="×">
              <a:extLst>
                <a:ext uri="{FF2B5EF4-FFF2-40B4-BE49-F238E27FC236}">
                  <a16:creationId xmlns:a16="http://schemas.microsoft.com/office/drawing/2014/main" id="{ED001A84-827E-4E12-92BC-598F3177FC09}"/>
                </a:ext>
              </a:extLst>
            </p:cNvPr>
            <p:cNvSpPr/>
            <p:nvPr/>
          </p:nvSpPr>
          <p:spPr>
            <a:xfrm>
              <a:off x="2936069" y="705555"/>
              <a:ext cx="1045512" cy="1122290"/>
            </a:xfrm>
            <a:prstGeom prst="mathMultiply">
              <a:avLst>
                <a:gd name="adj1" fmla="val 19353"/>
              </a:avLst>
            </a:prstGeom>
            <a:solidFill>
              <a:srgbClr val="3399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pic>
        <p:nvPicPr>
          <p:cNvPr id="65" name="blip01 (1)">
            <a:hlinkClick r:id="" action="ppaction://media"/>
            <a:extLst>
              <a:ext uri="{FF2B5EF4-FFF2-40B4-BE49-F238E27FC236}">
                <a16:creationId xmlns:a16="http://schemas.microsoft.com/office/drawing/2014/main" id="{D99C33EE-E201-4154-B114-430A8B4AA52E}"/>
              </a:ext>
            </a:extLst>
          </p:cNvPr>
          <p:cNvPicPr>
            <a:picLocks noChangeAspect="1"/>
          </p:cNvPicPr>
          <p:nvPr>
            <a:audioFile r:link="rId2"/>
            <p:extLst>
              <p:ext uri="{DAA4B4D4-6D71-4841-9C94-3DE7FCFB9230}">
                <p14:media xmlns:p14="http://schemas.microsoft.com/office/powerpoint/2010/main" r:embed="rId1"/>
              </p:ext>
            </p:extLst>
          </p:nvPr>
        </p:nvPicPr>
        <p:blipFill>
          <a:blip r:embed="rId18"/>
          <a:stretch>
            <a:fillRect/>
          </a:stretch>
        </p:blipFill>
        <p:spPr>
          <a:xfrm>
            <a:off x="3535248" y="715009"/>
            <a:ext cx="609600" cy="609600"/>
          </a:xfrm>
          <a:prstGeom prst="rect">
            <a:avLst/>
          </a:prstGeom>
        </p:spPr>
      </p:pic>
      <p:sp>
        <p:nvSpPr>
          <p:cNvPr id="46" name="出典リンク">
            <a:extLst>
              <a:ext uri="{FF2B5EF4-FFF2-40B4-BE49-F238E27FC236}">
                <a16:creationId xmlns:a16="http://schemas.microsoft.com/office/drawing/2014/main" id="{9A6128E7-899A-4EB7-AFED-10980AC3C88B}"/>
              </a:ext>
            </a:extLst>
          </p:cNvPr>
          <p:cNvSpPr txBox="1"/>
          <p:nvPr/>
        </p:nvSpPr>
        <p:spPr>
          <a:xfrm>
            <a:off x="8350740" y="5232600"/>
            <a:ext cx="3672816" cy="461665"/>
          </a:xfrm>
          <a:prstGeom prst="rect">
            <a:avLst/>
          </a:prstGeom>
          <a:noFill/>
        </p:spPr>
        <p:txBody>
          <a:bodyPr wrap="square">
            <a:spAutoFit/>
          </a:bodyPr>
          <a:lstStyle/>
          <a:p>
            <a:pPr algn="l"/>
            <a:r>
              <a:rPr lang="ja-JP" altLang="en-US" sz="1200" b="1" dirty="0">
                <a:solidFill>
                  <a:srgbClr val="074454"/>
                </a:solidFill>
                <a:latin typeface="BIZ UDPゴシック" panose="020B0400000000000000" pitchFamily="50" charset="-128"/>
                <a:ea typeface="BIZ UDPゴシック" panose="020B0400000000000000" pitchFamily="50" charset="-128"/>
                <a:hlinkClick r:id="rId19">
                  <a:extLst>
                    <a:ext uri="{A12FA001-AC4F-418D-AE19-62706E023703}">
                      <ahyp:hlinkClr xmlns:ahyp="http://schemas.microsoft.com/office/drawing/2018/hyperlinkcolor" val="tx"/>
                    </a:ext>
                  </a:extLst>
                </a:hlinkClick>
              </a:rPr>
              <a:t>統計局</a:t>
            </a:r>
            <a:r>
              <a:rPr lang="en-US" altLang="ja-JP" sz="1200" b="1" dirty="0">
                <a:solidFill>
                  <a:srgbClr val="074454"/>
                </a:solidFill>
                <a:latin typeface="BIZ UDPゴシック" panose="020B0400000000000000" pitchFamily="50" charset="-128"/>
                <a:ea typeface="BIZ UDPゴシック" panose="020B0400000000000000" pitchFamily="50" charset="-128"/>
                <a:hlinkClick r:id="rId19">
                  <a:extLst>
                    <a:ext uri="{A12FA001-AC4F-418D-AE19-62706E023703}">
                      <ahyp:hlinkClr xmlns:ahyp="http://schemas.microsoft.com/office/drawing/2018/hyperlinkcolor" val="tx"/>
                    </a:ext>
                  </a:extLst>
                </a:hlinkClick>
              </a:rPr>
              <a:t>HP</a:t>
            </a:r>
          </a:p>
          <a:p>
            <a:pPr algn="l"/>
            <a:r>
              <a:rPr lang="ja-JP" altLang="en-US" sz="1200" b="1" dirty="0">
                <a:solidFill>
                  <a:srgbClr val="074454"/>
                </a:solidFill>
                <a:latin typeface="BIZ UDPゴシック" panose="020B0400000000000000" pitchFamily="50" charset="-128"/>
                <a:ea typeface="BIZ UDPゴシック" panose="020B0400000000000000" pitchFamily="50" charset="-128"/>
                <a:hlinkClick r:id="rId19">
                  <a:extLst>
                    <a:ext uri="{A12FA001-AC4F-418D-AE19-62706E023703}">
                      <ahyp:hlinkClr xmlns:ahyp="http://schemas.microsoft.com/office/drawing/2018/hyperlinkcolor" val="tx"/>
                    </a:ext>
                  </a:extLst>
                </a:hlinkClick>
              </a:rPr>
              <a:t>令和３年社会生活基本調査 </a:t>
            </a:r>
            <a:r>
              <a:rPr lang="en-US" altLang="ja-JP" sz="1200" b="1" dirty="0">
                <a:solidFill>
                  <a:srgbClr val="074454"/>
                </a:solidFill>
                <a:latin typeface="BIZ UDPゴシック" panose="020B0400000000000000" pitchFamily="50" charset="-128"/>
                <a:ea typeface="BIZ UDPゴシック" panose="020B0400000000000000" pitchFamily="50" charset="-128"/>
                <a:hlinkClick r:id="rId19">
                  <a:extLst>
                    <a:ext uri="{A12FA001-AC4F-418D-AE19-62706E023703}">
                      <ahyp:hlinkClr xmlns:ahyp="http://schemas.microsoft.com/office/drawing/2018/hyperlinkcolor" val="tx"/>
                    </a:ext>
                  </a:extLst>
                </a:hlinkClick>
              </a:rPr>
              <a:t>47</a:t>
            </a:r>
            <a:r>
              <a:rPr lang="ja-JP" altLang="en-US" sz="1200" b="1" dirty="0">
                <a:solidFill>
                  <a:srgbClr val="074454"/>
                </a:solidFill>
                <a:latin typeface="BIZ UDPゴシック" panose="020B0400000000000000" pitchFamily="50" charset="-128"/>
                <a:ea typeface="BIZ UDPゴシック" panose="020B0400000000000000" pitchFamily="50" charset="-128"/>
                <a:hlinkClick r:id="rId19">
                  <a:extLst>
                    <a:ext uri="{A12FA001-AC4F-418D-AE19-62706E023703}">
                      <ahyp:hlinkClr xmlns:ahyp="http://schemas.microsoft.com/office/drawing/2018/hyperlinkcolor" val="tx"/>
                    </a:ext>
                  </a:extLst>
                </a:hlinkClick>
              </a:rPr>
              <a:t>都道府県ランキング</a:t>
            </a:r>
            <a:endParaRPr lang="zh-TW" altLang="en-US" sz="1200" b="1" i="0" dirty="0">
              <a:solidFill>
                <a:srgbClr val="074454"/>
              </a:solidFill>
              <a:effectLst/>
              <a:latin typeface="BIZ UDPゴシック" panose="020B0400000000000000" pitchFamily="50" charset="-128"/>
              <a:ea typeface="BIZ UDPゴシック" panose="020B0400000000000000" pitchFamily="50" charset="-128"/>
            </a:endParaRPr>
          </a:p>
        </p:txBody>
      </p:sp>
      <p:sp>
        <p:nvSpPr>
          <p:cNvPr id="47" name="テキスト ボックス 46">
            <a:extLst>
              <a:ext uri="{FF2B5EF4-FFF2-40B4-BE49-F238E27FC236}">
                <a16:creationId xmlns:a16="http://schemas.microsoft.com/office/drawing/2014/main" id="{E1799366-B8A7-4980-A542-6B398720E243}"/>
              </a:ext>
            </a:extLst>
          </p:cNvPr>
          <p:cNvSpPr txBox="1"/>
          <p:nvPr/>
        </p:nvSpPr>
        <p:spPr>
          <a:xfrm>
            <a:off x="3550077" y="3975089"/>
            <a:ext cx="914400" cy="914400"/>
          </a:xfrm>
          <a:prstGeom prst="rect">
            <a:avLst/>
          </a:prstGeom>
          <a:noFill/>
        </p:spPr>
        <p:txBody>
          <a:bodyPr wrap="square" rtlCol="0">
            <a:spAutoFit/>
          </a:bodyPr>
          <a:lstStyle/>
          <a:p>
            <a:endParaRPr kumimoji="1" lang="ja-JP" altLang="en-US" dirty="0"/>
          </a:p>
        </p:txBody>
      </p:sp>
      <p:grpSp>
        <p:nvGrpSpPr>
          <p:cNvPr id="48" name="全都道府県で見てみると、東京都に次いで２番目に遅い時刻となっています。">
            <a:extLst>
              <a:ext uri="{FF2B5EF4-FFF2-40B4-BE49-F238E27FC236}">
                <a16:creationId xmlns:a16="http://schemas.microsoft.com/office/drawing/2014/main" id="{E0A5F2AD-9EDC-4EF0-B624-EAFABD759883}"/>
              </a:ext>
            </a:extLst>
          </p:cNvPr>
          <p:cNvGrpSpPr/>
          <p:nvPr/>
        </p:nvGrpSpPr>
        <p:grpSpPr>
          <a:xfrm>
            <a:off x="106306" y="2330458"/>
            <a:ext cx="12253862" cy="600885"/>
            <a:chOff x="106306" y="2330458"/>
            <a:chExt cx="12253862" cy="600885"/>
          </a:xfrm>
        </p:grpSpPr>
        <p:grpSp>
          <p:nvGrpSpPr>
            <p:cNvPr id="49" name="1990年代以降、気温・・・">
              <a:extLst>
                <a:ext uri="{FF2B5EF4-FFF2-40B4-BE49-F238E27FC236}">
                  <a16:creationId xmlns:a16="http://schemas.microsoft.com/office/drawing/2014/main" id="{728A8847-603E-49E8-A04F-A78A420100D2}"/>
                </a:ext>
              </a:extLst>
            </p:cNvPr>
            <p:cNvGrpSpPr/>
            <p:nvPr/>
          </p:nvGrpSpPr>
          <p:grpSpPr>
            <a:xfrm>
              <a:off x="106306" y="2330458"/>
              <a:ext cx="12253862" cy="600885"/>
              <a:chOff x="338067" y="2349384"/>
              <a:chExt cx="12006999" cy="541587"/>
            </a:xfrm>
          </p:grpSpPr>
          <p:grpSp>
            <p:nvGrpSpPr>
              <p:cNvPr id="51" name="グループ化 50">
                <a:extLst>
                  <a:ext uri="{FF2B5EF4-FFF2-40B4-BE49-F238E27FC236}">
                    <a16:creationId xmlns:a16="http://schemas.microsoft.com/office/drawing/2014/main" id="{EBB0D28E-AB75-44C6-9622-806D8020321F}"/>
                  </a:ext>
                </a:extLst>
              </p:cNvPr>
              <p:cNvGrpSpPr/>
              <p:nvPr/>
            </p:nvGrpSpPr>
            <p:grpSpPr>
              <a:xfrm>
                <a:off x="338067" y="2349384"/>
                <a:ext cx="12006999" cy="541587"/>
                <a:chOff x="-495115" y="2319487"/>
                <a:chExt cx="13459813" cy="547964"/>
              </a:xfrm>
            </p:grpSpPr>
            <p:sp>
              <p:nvSpPr>
                <p:cNvPr id="55" name="全都道府県で見てみると、東京都に次いで２番目に遅い時刻となっています。">
                  <a:extLst>
                    <a:ext uri="{FF2B5EF4-FFF2-40B4-BE49-F238E27FC236}">
                      <a16:creationId xmlns:a16="http://schemas.microsoft.com/office/drawing/2014/main" id="{9B6B3F41-8E19-4D18-AAB4-1C1DE7A6F5AB}"/>
                    </a:ext>
                  </a:extLst>
                </p:cNvPr>
                <p:cNvSpPr txBox="1"/>
                <p:nvPr/>
              </p:nvSpPr>
              <p:spPr>
                <a:xfrm>
                  <a:off x="-495114" y="2446445"/>
                  <a:ext cx="13459812" cy="421006"/>
                </a:xfrm>
                <a:prstGeom prst="rect">
                  <a:avLst/>
                </a:prstGeom>
                <a:noFill/>
              </p:spPr>
              <p:txBody>
                <a:bodyPr wrap="square" rtlCol="0">
                  <a:spAutoFit/>
                </a:bodyPr>
                <a:lstStyle/>
                <a:p>
                  <a:pPr lvl="0" algn="dist"/>
                  <a:r>
                    <a:rPr kumimoji="1" lang="ja-JP" altLang="en-US" sz="2400" dirty="0">
                      <a:solidFill>
                        <a:schemeClr val="tx2">
                          <a:lumMod val="25000"/>
                        </a:schemeClr>
                      </a:solidFill>
                      <a:latin typeface="HGS創英角ﾎﾟｯﾌﾟ体" panose="040B0A00000000000000" pitchFamily="50" charset="-128"/>
                      <a:ea typeface="HGS創英角ﾎﾟｯﾌﾟ体" panose="040B0A00000000000000" pitchFamily="50" charset="-128"/>
                    </a:rPr>
                    <a:t>全都道府県で見てみると、東京都に次いで２番目に遅い時刻となっています。</a:t>
                  </a:r>
                </a:p>
              </p:txBody>
            </p:sp>
            <p:sp>
              <p:nvSpPr>
                <p:cNvPr id="57" name="み">
                  <a:extLst>
                    <a:ext uri="{FF2B5EF4-FFF2-40B4-BE49-F238E27FC236}">
                      <a16:creationId xmlns:a16="http://schemas.microsoft.com/office/drawing/2014/main" id="{2A1A0964-7EE1-42FF-9851-9C3D117C2337}"/>
                    </a:ext>
                  </a:extLst>
                </p:cNvPr>
                <p:cNvSpPr txBox="1"/>
                <p:nvPr/>
              </p:nvSpPr>
              <p:spPr>
                <a:xfrm>
                  <a:off x="1833841" y="2324709"/>
                  <a:ext cx="437559" cy="238570"/>
                </a:xfrm>
                <a:prstGeom prst="rect">
                  <a:avLst/>
                </a:prstGeom>
                <a:noFill/>
              </p:spPr>
              <p:txBody>
                <a:bodyPr wrap="square" rtlCol="0">
                  <a:spAutoFit/>
                </a:bodyPr>
                <a:lstStyle/>
                <a:p>
                  <a:pPr algn="dist"/>
                  <a:r>
                    <a:rPr kumimoji="1" lang="ja-JP" altLang="en-US" sz="1100" dirty="0">
                      <a:solidFill>
                        <a:schemeClr val="tx2">
                          <a:lumMod val="25000"/>
                        </a:schemeClr>
                      </a:solidFill>
                      <a:latin typeface="HGS創英角ﾎﾟｯﾌﾟ体" panose="040B0A00000000000000" pitchFamily="50" charset="-128"/>
                      <a:ea typeface="HGS創英角ﾎﾟｯﾌﾟ体" panose="040B0A00000000000000" pitchFamily="50" charset="-128"/>
                    </a:rPr>
                    <a:t>み</a:t>
                  </a:r>
                </a:p>
              </p:txBody>
            </p:sp>
            <p:sp>
              <p:nvSpPr>
                <p:cNvPr id="58" name="ぜんとどうふけん">
                  <a:extLst>
                    <a:ext uri="{FF2B5EF4-FFF2-40B4-BE49-F238E27FC236}">
                      <a16:creationId xmlns:a16="http://schemas.microsoft.com/office/drawing/2014/main" id="{6CF2F873-AEEF-451A-A8A3-61D406EFA6CE}"/>
                    </a:ext>
                  </a:extLst>
                </p:cNvPr>
                <p:cNvSpPr txBox="1"/>
                <p:nvPr/>
              </p:nvSpPr>
              <p:spPr>
                <a:xfrm>
                  <a:off x="-495115" y="2319487"/>
                  <a:ext cx="2099815" cy="238569"/>
                </a:xfrm>
                <a:prstGeom prst="rect">
                  <a:avLst/>
                </a:prstGeom>
                <a:noFill/>
              </p:spPr>
              <p:txBody>
                <a:bodyPr wrap="square" rtlCol="0">
                  <a:spAutoFit/>
                </a:bodyPr>
                <a:lstStyle/>
                <a:p>
                  <a:pPr algn="dist"/>
                  <a:r>
                    <a:rPr kumimoji="1" lang="ja-JP" altLang="en-US" sz="1100" dirty="0">
                      <a:solidFill>
                        <a:schemeClr val="tx2">
                          <a:lumMod val="25000"/>
                        </a:schemeClr>
                      </a:solidFill>
                      <a:latin typeface="HGS創英角ﾎﾟｯﾌﾟ体" panose="040B0A00000000000000" pitchFamily="50" charset="-128"/>
                      <a:ea typeface="HGS創英角ﾎﾟｯﾌﾟ体" panose="040B0A00000000000000" pitchFamily="50" charset="-128"/>
                    </a:rPr>
                    <a:t>ぜんとどうふけん</a:t>
                  </a:r>
                </a:p>
              </p:txBody>
            </p:sp>
            <p:sp>
              <p:nvSpPr>
                <p:cNvPr id="59" name="ばんめ">
                  <a:extLst>
                    <a:ext uri="{FF2B5EF4-FFF2-40B4-BE49-F238E27FC236}">
                      <a16:creationId xmlns:a16="http://schemas.microsoft.com/office/drawing/2014/main" id="{0DA5E0D0-67C2-42B9-BEB0-62306BF6CED0}"/>
                    </a:ext>
                  </a:extLst>
                </p:cNvPr>
                <p:cNvSpPr txBox="1"/>
                <p:nvPr/>
              </p:nvSpPr>
              <p:spPr>
                <a:xfrm>
                  <a:off x="7084436" y="2350209"/>
                  <a:ext cx="858312" cy="238570"/>
                </a:xfrm>
                <a:prstGeom prst="rect">
                  <a:avLst/>
                </a:prstGeom>
                <a:noFill/>
              </p:spPr>
              <p:txBody>
                <a:bodyPr wrap="square" rtlCol="0">
                  <a:spAutoFit/>
                </a:bodyPr>
                <a:lstStyle/>
                <a:p>
                  <a:pPr algn="dist"/>
                  <a:r>
                    <a:rPr kumimoji="1" lang="ja-JP" altLang="en-US" sz="1100" dirty="0">
                      <a:solidFill>
                        <a:schemeClr val="tx2">
                          <a:lumMod val="25000"/>
                        </a:schemeClr>
                      </a:solidFill>
                      <a:latin typeface="HGS創英角ﾎﾟｯﾌﾟ体" panose="040B0A00000000000000" pitchFamily="50" charset="-128"/>
                      <a:ea typeface="HGS創英角ﾎﾟｯﾌﾟ体" panose="040B0A00000000000000" pitchFamily="50" charset="-128"/>
                    </a:rPr>
                    <a:t>ばんめ</a:t>
                  </a:r>
                </a:p>
              </p:txBody>
            </p:sp>
            <p:sp>
              <p:nvSpPr>
                <p:cNvPr id="60" name="おそ">
                  <a:extLst>
                    <a:ext uri="{FF2B5EF4-FFF2-40B4-BE49-F238E27FC236}">
                      <a16:creationId xmlns:a16="http://schemas.microsoft.com/office/drawing/2014/main" id="{54F89AA0-CE64-4EAF-80CA-E77E43F1AAA2}"/>
                    </a:ext>
                  </a:extLst>
                </p:cNvPr>
                <p:cNvSpPr txBox="1"/>
                <p:nvPr/>
              </p:nvSpPr>
              <p:spPr>
                <a:xfrm>
                  <a:off x="8263114" y="2345286"/>
                  <a:ext cx="528170" cy="238570"/>
                </a:xfrm>
                <a:prstGeom prst="rect">
                  <a:avLst/>
                </a:prstGeom>
                <a:noFill/>
              </p:spPr>
              <p:txBody>
                <a:bodyPr wrap="square" rtlCol="0">
                  <a:spAutoFit/>
                </a:bodyPr>
                <a:lstStyle/>
                <a:p>
                  <a:pPr algn="dist"/>
                  <a:r>
                    <a:rPr kumimoji="1" lang="ja-JP" altLang="en-US" sz="1100" dirty="0">
                      <a:solidFill>
                        <a:schemeClr val="tx2">
                          <a:lumMod val="25000"/>
                        </a:schemeClr>
                      </a:solidFill>
                      <a:latin typeface="HGS創英角ﾎﾟｯﾌﾟ体" panose="040B0A00000000000000" pitchFamily="50" charset="-128"/>
                      <a:ea typeface="HGS創英角ﾎﾟｯﾌﾟ体" panose="040B0A00000000000000" pitchFamily="50" charset="-128"/>
                    </a:rPr>
                    <a:t>おそ</a:t>
                  </a:r>
                </a:p>
              </p:txBody>
            </p:sp>
          </p:grpSp>
          <p:sp>
            <p:nvSpPr>
              <p:cNvPr id="52" name="とうきょうと">
                <a:extLst>
                  <a:ext uri="{FF2B5EF4-FFF2-40B4-BE49-F238E27FC236}">
                    <a16:creationId xmlns:a16="http://schemas.microsoft.com/office/drawing/2014/main" id="{0723C644-F9F4-4E1C-AF5C-195052A0C98B}"/>
                  </a:ext>
                </a:extLst>
              </p:cNvPr>
              <p:cNvSpPr txBox="1"/>
              <p:nvPr/>
            </p:nvSpPr>
            <p:spPr>
              <a:xfrm>
                <a:off x="4427005" y="2360357"/>
                <a:ext cx="1051464" cy="235793"/>
              </a:xfrm>
              <a:prstGeom prst="rect">
                <a:avLst/>
              </a:prstGeom>
              <a:noFill/>
            </p:spPr>
            <p:txBody>
              <a:bodyPr wrap="square" rtlCol="0">
                <a:spAutoFit/>
              </a:bodyPr>
              <a:lstStyle/>
              <a:p>
                <a:pPr algn="dist"/>
                <a:r>
                  <a:rPr kumimoji="1" lang="ja-JP" altLang="en-US" sz="1100" dirty="0">
                    <a:solidFill>
                      <a:schemeClr val="tx2">
                        <a:lumMod val="25000"/>
                      </a:schemeClr>
                    </a:solidFill>
                    <a:latin typeface="HGS創英角ﾎﾟｯﾌﾟ体" panose="040B0A00000000000000" pitchFamily="50" charset="-128"/>
                    <a:ea typeface="HGS創英角ﾎﾟｯﾌﾟ体" panose="040B0A00000000000000" pitchFamily="50" charset="-128"/>
                  </a:rPr>
                  <a:t>とうきょうと</a:t>
                </a:r>
              </a:p>
            </p:txBody>
          </p:sp>
          <p:sp>
            <p:nvSpPr>
              <p:cNvPr id="54" name="つ">
                <a:extLst>
                  <a:ext uri="{FF2B5EF4-FFF2-40B4-BE49-F238E27FC236}">
                    <a16:creationId xmlns:a16="http://schemas.microsoft.com/office/drawing/2014/main" id="{31F83AD8-9887-4EB3-9536-62C14F74C6A1}"/>
                  </a:ext>
                </a:extLst>
              </p:cNvPr>
              <p:cNvSpPr txBox="1"/>
              <p:nvPr/>
            </p:nvSpPr>
            <p:spPr>
              <a:xfrm>
                <a:off x="5845638" y="2373359"/>
                <a:ext cx="308430" cy="235793"/>
              </a:xfrm>
              <a:prstGeom prst="rect">
                <a:avLst/>
              </a:prstGeom>
              <a:noFill/>
            </p:spPr>
            <p:txBody>
              <a:bodyPr wrap="square" rtlCol="0">
                <a:spAutoFit/>
              </a:bodyPr>
              <a:lstStyle/>
              <a:p>
                <a:pPr algn="dist"/>
                <a:r>
                  <a:rPr kumimoji="1" lang="ja-JP" altLang="en-US" sz="1100" dirty="0">
                    <a:solidFill>
                      <a:schemeClr val="tx2">
                        <a:lumMod val="25000"/>
                      </a:schemeClr>
                    </a:solidFill>
                    <a:latin typeface="HGS創英角ﾎﾟｯﾌﾟ体" panose="040B0A00000000000000" pitchFamily="50" charset="-128"/>
                    <a:ea typeface="HGS創英角ﾎﾟｯﾌﾟ体" panose="040B0A00000000000000" pitchFamily="50" charset="-128"/>
                  </a:rPr>
                  <a:t>つ</a:t>
                </a:r>
              </a:p>
            </p:txBody>
          </p:sp>
        </p:grpSp>
        <p:sp>
          <p:nvSpPr>
            <p:cNvPr id="50" name="じこく">
              <a:extLst>
                <a:ext uri="{FF2B5EF4-FFF2-40B4-BE49-F238E27FC236}">
                  <a16:creationId xmlns:a16="http://schemas.microsoft.com/office/drawing/2014/main" id="{3B709D23-F54C-4B8F-855B-534735BBE0BC}"/>
                </a:ext>
              </a:extLst>
            </p:cNvPr>
            <p:cNvSpPr txBox="1"/>
            <p:nvPr/>
          </p:nvSpPr>
          <p:spPr>
            <a:xfrm>
              <a:off x="8843966" y="2361762"/>
              <a:ext cx="709937" cy="261610"/>
            </a:xfrm>
            <a:prstGeom prst="rect">
              <a:avLst/>
            </a:prstGeom>
            <a:noFill/>
          </p:spPr>
          <p:txBody>
            <a:bodyPr wrap="square" rtlCol="0">
              <a:spAutoFit/>
            </a:bodyPr>
            <a:lstStyle/>
            <a:p>
              <a:pPr algn="dist"/>
              <a:r>
                <a:rPr kumimoji="1" lang="ja-JP" altLang="en-US" sz="1100" dirty="0">
                  <a:solidFill>
                    <a:schemeClr val="tx2">
                      <a:lumMod val="25000"/>
                    </a:schemeClr>
                  </a:solidFill>
                  <a:latin typeface="HGS創英角ﾎﾟｯﾌﾟ体" panose="040B0A00000000000000" pitchFamily="50" charset="-128"/>
                  <a:ea typeface="HGS創英角ﾎﾟｯﾌﾟ体" panose="040B0A00000000000000" pitchFamily="50" charset="-128"/>
                </a:rPr>
                <a:t>じこく</a:t>
              </a:r>
            </a:p>
          </p:txBody>
        </p:sp>
      </p:grpSp>
      <p:pic>
        <p:nvPicPr>
          <p:cNvPr id="61" name="図 60">
            <a:extLst>
              <a:ext uri="{FF2B5EF4-FFF2-40B4-BE49-F238E27FC236}">
                <a16:creationId xmlns:a16="http://schemas.microsoft.com/office/drawing/2014/main" id="{2437A3C7-7B53-4D7A-AFB5-5CCB11D8A5E9}"/>
              </a:ext>
            </a:extLst>
          </p:cNvPr>
          <p:cNvPicPr>
            <a:picLocks noChangeAspect="1"/>
          </p:cNvPicPr>
          <p:nvPr/>
        </p:nvPicPr>
        <p:blipFill>
          <a:blip r:embed="rId20">
            <a:extLst>
              <a:ext uri="{28A0092B-C50C-407E-A947-70E740481C1C}">
                <a14:useLocalDpi xmlns:a14="http://schemas.microsoft.com/office/drawing/2010/main" val="0"/>
              </a:ext>
            </a:extLst>
          </a:blip>
          <a:stretch>
            <a:fillRect/>
          </a:stretch>
        </p:blipFill>
        <p:spPr>
          <a:xfrm>
            <a:off x="336468" y="3362464"/>
            <a:ext cx="3503712" cy="2066643"/>
          </a:xfrm>
          <a:prstGeom prst="rect">
            <a:avLst/>
          </a:prstGeom>
        </p:spPr>
      </p:pic>
      <p:grpSp>
        <p:nvGrpSpPr>
          <p:cNvPr id="62" name="13分遅いよ">
            <a:extLst>
              <a:ext uri="{FF2B5EF4-FFF2-40B4-BE49-F238E27FC236}">
                <a16:creationId xmlns:a16="http://schemas.microsoft.com/office/drawing/2014/main" id="{9DE69E84-A18C-41CC-9B51-422D19F1640C}"/>
              </a:ext>
            </a:extLst>
          </p:cNvPr>
          <p:cNvGrpSpPr/>
          <p:nvPr/>
        </p:nvGrpSpPr>
        <p:grpSpPr>
          <a:xfrm>
            <a:off x="578579" y="4398944"/>
            <a:ext cx="2238753" cy="580983"/>
            <a:chOff x="994574" y="2310003"/>
            <a:chExt cx="1990863" cy="580983"/>
          </a:xfrm>
        </p:grpSpPr>
        <p:sp>
          <p:nvSpPr>
            <p:cNvPr id="79" name="13分遅いよ">
              <a:extLst>
                <a:ext uri="{FF2B5EF4-FFF2-40B4-BE49-F238E27FC236}">
                  <a16:creationId xmlns:a16="http://schemas.microsoft.com/office/drawing/2014/main" id="{F25BC024-1757-4299-B613-93727F514A1F}"/>
                </a:ext>
              </a:extLst>
            </p:cNvPr>
            <p:cNvSpPr txBox="1"/>
            <p:nvPr/>
          </p:nvSpPr>
          <p:spPr>
            <a:xfrm>
              <a:off x="994574" y="2429321"/>
              <a:ext cx="1990863" cy="461665"/>
            </a:xfrm>
            <a:prstGeom prst="rect">
              <a:avLst/>
            </a:prstGeom>
            <a:noFill/>
          </p:spPr>
          <p:txBody>
            <a:bodyPr wrap="square" rtlCol="0">
              <a:spAutoFit/>
            </a:bodyPr>
            <a:lstStyle/>
            <a:p>
              <a:pPr marL="0" marR="0" lvl="0" indent="0" algn="dist" defTabSz="457200" rtl="0" eaLnBrk="1" fontAlgn="auto" latinLnBrk="0" hangingPunct="1">
                <a:lnSpc>
                  <a:spcPct val="100000"/>
                </a:lnSpc>
                <a:spcBef>
                  <a:spcPts val="0"/>
                </a:spcBef>
                <a:spcAft>
                  <a:spcPts val="0"/>
                </a:spcAft>
                <a:buClrTx/>
                <a:buSzTx/>
                <a:buFontTx/>
                <a:buNone/>
                <a:tabLst/>
                <a:defRPr/>
              </a:pPr>
              <a:r>
                <a:rPr kumimoji="1" lang="en-US" altLang="ja-JP" sz="2400" b="0" i="0" u="none" strike="noStrike" kern="1200" cap="none" spc="0" normalizeH="0" baseline="0" noProof="0" dirty="0">
                  <a:ln>
                    <a:noFill/>
                  </a:ln>
                  <a:solidFill>
                    <a:srgbClr val="76DBF4">
                      <a:lumMod val="25000"/>
                    </a:srgbClr>
                  </a:solidFill>
                  <a:effectLst/>
                  <a:uLnTx/>
                  <a:uFillTx/>
                  <a:latin typeface="HGS創英角ﾎﾟｯﾌﾟ体" panose="040B0A00000000000000" pitchFamily="50" charset="-128"/>
                  <a:ea typeface="HGS創英角ﾎﾟｯﾌﾟ体" panose="040B0A00000000000000" pitchFamily="50" charset="-128"/>
                  <a:cs typeface="+mn-cs"/>
                </a:rPr>
                <a:t>13</a:t>
              </a:r>
              <a:r>
                <a:rPr kumimoji="1" lang="ja-JP" altLang="en-US" sz="2400" b="0" i="0" u="none" strike="noStrike" kern="1200" cap="none" spc="0" normalizeH="0" baseline="0" noProof="0" dirty="0">
                  <a:ln>
                    <a:noFill/>
                  </a:ln>
                  <a:solidFill>
                    <a:srgbClr val="76DBF4">
                      <a:lumMod val="25000"/>
                    </a:srgbClr>
                  </a:solidFill>
                  <a:effectLst/>
                  <a:uLnTx/>
                  <a:uFillTx/>
                  <a:latin typeface="HGS創英角ﾎﾟｯﾌﾟ体" panose="040B0A00000000000000" pitchFamily="50" charset="-128"/>
                  <a:ea typeface="HGS創英角ﾎﾟｯﾌﾟ体" panose="040B0A00000000000000" pitchFamily="50" charset="-128"/>
                  <a:cs typeface="+mn-cs"/>
                </a:rPr>
                <a:t>分遅いよ。</a:t>
              </a:r>
            </a:p>
          </p:txBody>
        </p:sp>
        <p:sp>
          <p:nvSpPr>
            <p:cNvPr id="99" name="ふんおそ">
              <a:extLst>
                <a:ext uri="{FF2B5EF4-FFF2-40B4-BE49-F238E27FC236}">
                  <a16:creationId xmlns:a16="http://schemas.microsoft.com/office/drawing/2014/main" id="{855C217D-CE9D-4256-9E97-12B0C104E3FC}"/>
                </a:ext>
              </a:extLst>
            </p:cNvPr>
            <p:cNvSpPr txBox="1"/>
            <p:nvPr/>
          </p:nvSpPr>
          <p:spPr>
            <a:xfrm>
              <a:off x="1387768" y="2310003"/>
              <a:ext cx="719177" cy="261610"/>
            </a:xfrm>
            <a:prstGeom prst="rect">
              <a:avLst/>
            </a:prstGeom>
            <a:noFill/>
          </p:spPr>
          <p:txBody>
            <a:bodyPr wrap="square" rtlCol="0">
              <a:spAutoFit/>
            </a:bodyPr>
            <a:lstStyle/>
            <a:p>
              <a:pPr marL="0" marR="0" lvl="0" indent="0" algn="dist" defTabSz="457200" rtl="0" eaLnBrk="1" fontAlgn="auto" latinLnBrk="0" hangingPunct="1">
                <a:lnSpc>
                  <a:spcPct val="100000"/>
                </a:lnSpc>
                <a:spcBef>
                  <a:spcPts val="0"/>
                </a:spcBef>
                <a:spcAft>
                  <a:spcPts val="0"/>
                </a:spcAft>
                <a:buClrTx/>
                <a:buSzTx/>
                <a:buFontTx/>
                <a:buNone/>
                <a:tabLst/>
                <a:defRPr/>
              </a:pPr>
              <a:r>
                <a:rPr kumimoji="1" lang="ja-JP" altLang="en-US" sz="1050" b="0" i="0" u="none" strike="noStrike" kern="1200" cap="none" spc="0" normalizeH="0" baseline="0" noProof="0" dirty="0">
                  <a:ln>
                    <a:noFill/>
                  </a:ln>
                  <a:solidFill>
                    <a:srgbClr val="76DBF4">
                      <a:lumMod val="25000"/>
                    </a:srgbClr>
                  </a:solidFill>
                  <a:effectLst/>
                  <a:uLnTx/>
                  <a:uFillTx/>
                  <a:latin typeface="HGS創英角ﾎﾟｯﾌﾟ体" panose="040B0A00000000000000" pitchFamily="50" charset="-128"/>
                  <a:ea typeface="HGS創英角ﾎﾟｯﾌﾟ体" panose="040B0A00000000000000" pitchFamily="50" charset="-128"/>
                  <a:cs typeface="+mn-cs"/>
                </a:rPr>
                <a:t>ふんおそ</a:t>
              </a:r>
            </a:p>
          </p:txBody>
        </p:sp>
      </p:grpSp>
      <p:grpSp>
        <p:nvGrpSpPr>
          <p:cNvPr id="100" name="全国平均と比べて">
            <a:extLst>
              <a:ext uri="{FF2B5EF4-FFF2-40B4-BE49-F238E27FC236}">
                <a16:creationId xmlns:a16="http://schemas.microsoft.com/office/drawing/2014/main" id="{FDBA937A-81EA-4CC7-8600-FBAE30154D33}"/>
              </a:ext>
            </a:extLst>
          </p:cNvPr>
          <p:cNvGrpSpPr/>
          <p:nvPr/>
        </p:nvGrpSpPr>
        <p:grpSpPr>
          <a:xfrm>
            <a:off x="570698" y="3804847"/>
            <a:ext cx="2971870" cy="583288"/>
            <a:chOff x="578208" y="3225990"/>
            <a:chExt cx="2971870" cy="583288"/>
          </a:xfrm>
        </p:grpSpPr>
        <p:grpSp>
          <p:nvGrpSpPr>
            <p:cNvPr id="101" name="明治時代からブラシ・・・">
              <a:extLst>
                <a:ext uri="{FF2B5EF4-FFF2-40B4-BE49-F238E27FC236}">
                  <a16:creationId xmlns:a16="http://schemas.microsoft.com/office/drawing/2014/main" id="{29E7F461-C9CE-4A8A-8885-FE7EB21D2FE6}"/>
                </a:ext>
              </a:extLst>
            </p:cNvPr>
            <p:cNvGrpSpPr/>
            <p:nvPr/>
          </p:nvGrpSpPr>
          <p:grpSpPr>
            <a:xfrm>
              <a:off x="578208" y="3225990"/>
              <a:ext cx="2971870" cy="583288"/>
              <a:chOff x="994574" y="2307698"/>
              <a:chExt cx="3030759" cy="583288"/>
            </a:xfrm>
          </p:grpSpPr>
          <p:sp>
            <p:nvSpPr>
              <p:cNvPr id="103" name="全国平均と比べて">
                <a:extLst>
                  <a:ext uri="{FF2B5EF4-FFF2-40B4-BE49-F238E27FC236}">
                    <a16:creationId xmlns:a16="http://schemas.microsoft.com/office/drawing/2014/main" id="{69A3A8CD-4E6B-4489-B4EB-8D4FDBE9F9E4}"/>
                  </a:ext>
                </a:extLst>
              </p:cNvPr>
              <p:cNvSpPr txBox="1"/>
              <p:nvPr/>
            </p:nvSpPr>
            <p:spPr>
              <a:xfrm>
                <a:off x="994574" y="2429321"/>
                <a:ext cx="3030759" cy="461665"/>
              </a:xfrm>
              <a:prstGeom prst="rect">
                <a:avLst/>
              </a:prstGeom>
              <a:noFill/>
            </p:spPr>
            <p:txBody>
              <a:bodyPr wrap="square" rtlCol="0">
                <a:spAutoFit/>
              </a:bodyPr>
              <a:lstStyle/>
              <a:p>
                <a:pPr marL="0" marR="0" lvl="0" indent="0" algn="dist" defTabSz="457200" rtl="0" eaLnBrk="1" fontAlgn="auto" latinLnBrk="0" hangingPunct="1">
                  <a:lnSpc>
                    <a:spcPct val="100000"/>
                  </a:lnSpc>
                  <a:spcBef>
                    <a:spcPts val="0"/>
                  </a:spcBef>
                  <a:spcAft>
                    <a:spcPts val="0"/>
                  </a:spcAft>
                  <a:buClrTx/>
                  <a:buSzTx/>
                  <a:buFontTx/>
                  <a:buNone/>
                  <a:tabLst/>
                  <a:defRPr/>
                </a:pPr>
                <a:r>
                  <a:rPr kumimoji="1" lang="ja-JP" altLang="en-US" sz="2400" dirty="0">
                    <a:solidFill>
                      <a:srgbClr val="76DBF4">
                        <a:lumMod val="25000"/>
                      </a:srgbClr>
                    </a:solidFill>
                    <a:latin typeface="HGS創英角ﾎﾟｯﾌﾟ体" panose="040B0A00000000000000" pitchFamily="50" charset="-128"/>
                    <a:ea typeface="HGS創英角ﾎﾟｯﾌﾟ体" panose="040B0A00000000000000" pitchFamily="50" charset="-128"/>
                  </a:rPr>
                  <a:t>全国平均と比べて</a:t>
                </a:r>
                <a:endParaRPr kumimoji="1" lang="ja-JP" altLang="en-US" sz="2400" b="0" i="0" u="none" strike="noStrike" kern="1200" cap="none" spc="0" normalizeH="0" baseline="0" noProof="0" dirty="0">
                  <a:ln>
                    <a:noFill/>
                  </a:ln>
                  <a:solidFill>
                    <a:srgbClr val="76DBF4">
                      <a:lumMod val="25000"/>
                    </a:srgbClr>
                  </a:solidFill>
                  <a:effectLst/>
                  <a:uLnTx/>
                  <a:uFillTx/>
                  <a:latin typeface="HGS創英角ﾎﾟｯﾌﾟ体" panose="040B0A00000000000000" pitchFamily="50" charset="-128"/>
                  <a:ea typeface="HGS創英角ﾎﾟｯﾌﾟ体" panose="040B0A00000000000000" pitchFamily="50" charset="-128"/>
                  <a:cs typeface="+mn-cs"/>
                </a:endParaRPr>
              </a:p>
            </p:txBody>
          </p:sp>
          <p:sp>
            <p:nvSpPr>
              <p:cNvPr id="104" name="ぜんこくへいきん">
                <a:extLst>
                  <a:ext uri="{FF2B5EF4-FFF2-40B4-BE49-F238E27FC236}">
                    <a16:creationId xmlns:a16="http://schemas.microsoft.com/office/drawing/2014/main" id="{5460739C-DD48-4D40-965F-6B1F989A1878}"/>
                  </a:ext>
                </a:extLst>
              </p:cNvPr>
              <p:cNvSpPr txBox="1"/>
              <p:nvPr/>
            </p:nvSpPr>
            <p:spPr>
              <a:xfrm>
                <a:off x="1002612" y="2307698"/>
                <a:ext cx="1542095" cy="253916"/>
              </a:xfrm>
              <a:prstGeom prst="rect">
                <a:avLst/>
              </a:prstGeom>
              <a:noFill/>
            </p:spPr>
            <p:txBody>
              <a:bodyPr wrap="square" rtlCol="0">
                <a:spAutoFit/>
              </a:bodyPr>
              <a:lstStyle/>
              <a:p>
                <a:pPr marL="0" marR="0" lvl="0" indent="0" algn="dist" defTabSz="457200" rtl="0" eaLnBrk="1" fontAlgn="auto" latinLnBrk="0" hangingPunct="1">
                  <a:lnSpc>
                    <a:spcPct val="100000"/>
                  </a:lnSpc>
                  <a:spcBef>
                    <a:spcPts val="0"/>
                  </a:spcBef>
                  <a:spcAft>
                    <a:spcPts val="0"/>
                  </a:spcAft>
                  <a:buClrTx/>
                  <a:buSzTx/>
                  <a:buFontTx/>
                  <a:buNone/>
                  <a:tabLst/>
                  <a:defRPr/>
                </a:pPr>
                <a:r>
                  <a:rPr kumimoji="1" lang="ja-JP" altLang="en-US" sz="1050" b="0" i="0" u="none" strike="noStrike" kern="1200" cap="none" spc="0" normalizeH="0" baseline="0" noProof="0" dirty="0">
                    <a:ln>
                      <a:noFill/>
                    </a:ln>
                    <a:solidFill>
                      <a:srgbClr val="76DBF4">
                        <a:lumMod val="25000"/>
                      </a:srgbClr>
                    </a:solidFill>
                    <a:effectLst/>
                    <a:uLnTx/>
                    <a:uFillTx/>
                    <a:latin typeface="HGS創英角ﾎﾟｯﾌﾟ体" panose="040B0A00000000000000" pitchFamily="50" charset="-128"/>
                    <a:ea typeface="HGS創英角ﾎﾟｯﾌﾟ体" panose="040B0A00000000000000" pitchFamily="50" charset="-128"/>
                    <a:cs typeface="+mn-cs"/>
                  </a:rPr>
                  <a:t>ぜんこくへいきん</a:t>
                </a:r>
              </a:p>
            </p:txBody>
          </p:sp>
        </p:grpSp>
        <p:sp>
          <p:nvSpPr>
            <p:cNvPr id="102" name="くら">
              <a:extLst>
                <a:ext uri="{FF2B5EF4-FFF2-40B4-BE49-F238E27FC236}">
                  <a16:creationId xmlns:a16="http://schemas.microsoft.com/office/drawing/2014/main" id="{2BF59695-873E-4585-9A21-4DF264FDFC34}"/>
                </a:ext>
              </a:extLst>
            </p:cNvPr>
            <p:cNvSpPr txBox="1"/>
            <p:nvPr/>
          </p:nvSpPr>
          <p:spPr>
            <a:xfrm>
              <a:off x="2345032" y="3229177"/>
              <a:ext cx="479811" cy="253916"/>
            </a:xfrm>
            <a:prstGeom prst="rect">
              <a:avLst/>
            </a:prstGeom>
            <a:noFill/>
          </p:spPr>
          <p:txBody>
            <a:bodyPr wrap="square" rtlCol="0">
              <a:spAutoFit/>
            </a:bodyPr>
            <a:lstStyle/>
            <a:p>
              <a:pPr marL="0" marR="0" lvl="0" indent="0" algn="dist" defTabSz="457200" rtl="0" eaLnBrk="1" fontAlgn="auto" latinLnBrk="0" hangingPunct="1">
                <a:lnSpc>
                  <a:spcPct val="100000"/>
                </a:lnSpc>
                <a:spcBef>
                  <a:spcPts val="0"/>
                </a:spcBef>
                <a:spcAft>
                  <a:spcPts val="0"/>
                </a:spcAft>
                <a:buClrTx/>
                <a:buSzTx/>
                <a:buFontTx/>
                <a:buNone/>
                <a:tabLst/>
                <a:defRPr/>
              </a:pPr>
              <a:r>
                <a:rPr kumimoji="1" lang="ja-JP" altLang="en-US" sz="1050" b="0" i="0" u="none" strike="noStrike" kern="1200" cap="none" spc="0" normalizeH="0" baseline="0" noProof="0" dirty="0">
                  <a:ln>
                    <a:noFill/>
                  </a:ln>
                  <a:solidFill>
                    <a:srgbClr val="76DBF4">
                      <a:lumMod val="25000"/>
                    </a:srgbClr>
                  </a:solidFill>
                  <a:effectLst/>
                  <a:uLnTx/>
                  <a:uFillTx/>
                  <a:latin typeface="HGS創英角ﾎﾟｯﾌﾟ体" panose="040B0A00000000000000" pitchFamily="50" charset="-128"/>
                  <a:ea typeface="HGS創英角ﾎﾟｯﾌﾟ体" panose="040B0A00000000000000" pitchFamily="50" charset="-128"/>
                  <a:cs typeface="+mn-cs"/>
                </a:rPr>
                <a:t>くら</a:t>
              </a:r>
            </a:p>
          </p:txBody>
        </p:sp>
      </p:grpSp>
      <p:pic>
        <p:nvPicPr>
          <p:cNvPr id="105" name="Picture 2" descr="寝るハムスターのキャラクター">
            <a:extLst>
              <a:ext uri="{FF2B5EF4-FFF2-40B4-BE49-F238E27FC236}">
                <a16:creationId xmlns:a16="http://schemas.microsoft.com/office/drawing/2014/main" id="{46B1808B-8EC4-4391-ADA1-D908AD742EEC}"/>
              </a:ext>
            </a:extLst>
          </p:cNvPr>
          <p:cNvPicPr>
            <a:picLocks noChangeAspect="1" noChangeArrowheads="1"/>
          </p:cNvPicPr>
          <p:nvPr/>
        </p:nvPicPr>
        <p:blipFill>
          <a:blip r:embed="rId21">
            <a:extLst>
              <a:ext uri="{28A0092B-C50C-407E-A947-70E740481C1C}">
                <a14:useLocalDpi xmlns:a14="http://schemas.microsoft.com/office/drawing/2010/main" val="0"/>
              </a:ext>
            </a:extLst>
          </a:blip>
          <a:srcRect/>
          <a:stretch>
            <a:fillRect/>
          </a:stretch>
        </p:blipFill>
        <p:spPr bwMode="auto">
          <a:xfrm>
            <a:off x="9142946" y="3231908"/>
            <a:ext cx="1755921" cy="1824334"/>
          </a:xfrm>
          <a:prstGeom prst="rect">
            <a:avLst/>
          </a:prstGeom>
          <a:noFill/>
          <a:extLst>
            <a:ext uri="{909E8E84-426E-40DD-AFC4-6F175D3DCCD1}">
              <a14:hiddenFill xmlns:a14="http://schemas.microsoft.com/office/drawing/2010/main">
                <a:solidFill>
                  <a:srgbClr val="FFFFFF"/>
                </a:solidFill>
              </a14:hiddenFill>
            </a:ext>
          </a:extLst>
        </p:spPr>
      </p:pic>
      <p:grpSp>
        <p:nvGrpSpPr>
          <p:cNvPr id="106" name="寝る時間の平均時刻は、23時17分です。">
            <a:extLst>
              <a:ext uri="{FF2B5EF4-FFF2-40B4-BE49-F238E27FC236}">
                <a16:creationId xmlns:a16="http://schemas.microsoft.com/office/drawing/2014/main" id="{DE434811-DA5D-40C8-911B-0ABFC48F7E30}"/>
              </a:ext>
            </a:extLst>
          </p:cNvPr>
          <p:cNvGrpSpPr/>
          <p:nvPr/>
        </p:nvGrpSpPr>
        <p:grpSpPr>
          <a:xfrm>
            <a:off x="1709866" y="1464723"/>
            <a:ext cx="8773654" cy="755036"/>
            <a:chOff x="2279357" y="1464723"/>
            <a:chExt cx="8773654" cy="755036"/>
          </a:xfrm>
        </p:grpSpPr>
        <p:grpSp>
          <p:nvGrpSpPr>
            <p:cNvPr id="107" name="グループ化 106">
              <a:extLst>
                <a:ext uri="{FF2B5EF4-FFF2-40B4-BE49-F238E27FC236}">
                  <a16:creationId xmlns:a16="http://schemas.microsoft.com/office/drawing/2014/main" id="{EACA49CA-6825-432C-8FE1-78DE6C40366B}"/>
                </a:ext>
              </a:extLst>
            </p:cNvPr>
            <p:cNvGrpSpPr/>
            <p:nvPr/>
          </p:nvGrpSpPr>
          <p:grpSpPr>
            <a:xfrm>
              <a:off x="2279357" y="1464723"/>
              <a:ext cx="8773654" cy="755036"/>
              <a:chOff x="143124" y="1464723"/>
              <a:chExt cx="8773654" cy="755036"/>
            </a:xfrm>
          </p:grpSpPr>
          <p:grpSp>
            <p:nvGrpSpPr>
              <p:cNvPr id="110" name="大阪府の年平均・・・">
                <a:extLst>
                  <a:ext uri="{FF2B5EF4-FFF2-40B4-BE49-F238E27FC236}">
                    <a16:creationId xmlns:a16="http://schemas.microsoft.com/office/drawing/2014/main" id="{FE736731-648D-4DFB-A08B-6DEDFC2B87B3}"/>
                  </a:ext>
                </a:extLst>
              </p:cNvPr>
              <p:cNvGrpSpPr/>
              <p:nvPr/>
            </p:nvGrpSpPr>
            <p:grpSpPr>
              <a:xfrm>
                <a:off x="143124" y="1464723"/>
                <a:ext cx="8773654" cy="755036"/>
                <a:chOff x="171242" y="1361606"/>
                <a:chExt cx="8045021" cy="755036"/>
              </a:xfrm>
            </p:grpSpPr>
            <p:sp>
              <p:nvSpPr>
                <p:cNvPr id="112" name="寝る時間の平均時刻は、23時17分です。">
                  <a:extLst>
                    <a:ext uri="{FF2B5EF4-FFF2-40B4-BE49-F238E27FC236}">
                      <a16:creationId xmlns:a16="http://schemas.microsoft.com/office/drawing/2014/main" id="{47BB3927-2F85-4C5A-90D7-A9B15AA39F81}"/>
                    </a:ext>
                  </a:extLst>
                </p:cNvPr>
                <p:cNvSpPr txBox="1"/>
                <p:nvPr/>
              </p:nvSpPr>
              <p:spPr>
                <a:xfrm>
                  <a:off x="171242" y="1531867"/>
                  <a:ext cx="8045021" cy="584775"/>
                </a:xfrm>
                <a:prstGeom prst="rect">
                  <a:avLst/>
                </a:prstGeom>
                <a:noFill/>
              </p:spPr>
              <p:txBody>
                <a:bodyPr wrap="square" rtlCol="0">
                  <a:spAutoFit/>
                </a:bodyPr>
                <a:lstStyle/>
                <a:p>
                  <a:pPr lvl="0" algn="dist"/>
                  <a:r>
                    <a:rPr kumimoji="1" lang="ja-JP" altLang="en-US" sz="3200" dirty="0">
                      <a:solidFill>
                        <a:schemeClr val="tx2">
                          <a:lumMod val="25000"/>
                        </a:schemeClr>
                      </a:solidFill>
                      <a:latin typeface="HGS創英角ﾎﾟｯﾌﾟ体" panose="040B0A00000000000000" pitchFamily="50" charset="-128"/>
                      <a:ea typeface="HGS創英角ﾎﾟｯﾌﾟ体" panose="040B0A00000000000000" pitchFamily="50" charset="-128"/>
                    </a:rPr>
                    <a:t>寝る時間の平均時刻は、</a:t>
                  </a:r>
                  <a:r>
                    <a:rPr kumimoji="1" lang="en-US" altLang="ja-JP" sz="3200" dirty="0">
                      <a:solidFill>
                        <a:schemeClr val="tx2">
                          <a:lumMod val="25000"/>
                        </a:schemeClr>
                      </a:solidFill>
                      <a:latin typeface="HGS創英角ﾎﾟｯﾌﾟ体" panose="040B0A00000000000000" pitchFamily="50" charset="-128"/>
                      <a:ea typeface="HGS創英角ﾎﾟｯﾌﾟ体" panose="040B0A00000000000000" pitchFamily="50" charset="-128"/>
                    </a:rPr>
                    <a:t>23</a:t>
                  </a:r>
                  <a:r>
                    <a:rPr kumimoji="1" lang="ja-JP" altLang="en-US" sz="3200" dirty="0">
                      <a:solidFill>
                        <a:schemeClr val="tx2">
                          <a:lumMod val="25000"/>
                        </a:schemeClr>
                      </a:solidFill>
                      <a:latin typeface="HGS創英角ﾎﾟｯﾌﾟ体" panose="040B0A00000000000000" pitchFamily="50" charset="-128"/>
                      <a:ea typeface="HGS創英角ﾎﾟｯﾌﾟ体" panose="040B0A00000000000000" pitchFamily="50" charset="-128"/>
                    </a:rPr>
                    <a:t>時</a:t>
                  </a:r>
                  <a:r>
                    <a:rPr kumimoji="1" lang="en-US" altLang="ja-JP" sz="3200" dirty="0">
                      <a:solidFill>
                        <a:schemeClr val="tx2">
                          <a:lumMod val="25000"/>
                        </a:schemeClr>
                      </a:solidFill>
                      <a:latin typeface="HGS創英角ﾎﾟｯﾌﾟ体" panose="040B0A00000000000000" pitchFamily="50" charset="-128"/>
                      <a:ea typeface="HGS創英角ﾎﾟｯﾌﾟ体" panose="040B0A00000000000000" pitchFamily="50" charset="-128"/>
                    </a:rPr>
                    <a:t>17</a:t>
                  </a:r>
                  <a:r>
                    <a:rPr kumimoji="1" lang="ja-JP" altLang="en-US" sz="3200" dirty="0">
                      <a:solidFill>
                        <a:schemeClr val="tx2">
                          <a:lumMod val="25000"/>
                        </a:schemeClr>
                      </a:solidFill>
                      <a:latin typeface="HGS創英角ﾎﾟｯﾌﾟ体" panose="040B0A00000000000000" pitchFamily="50" charset="-128"/>
                      <a:ea typeface="HGS創英角ﾎﾟｯﾌﾟ体" panose="040B0A00000000000000" pitchFamily="50" charset="-128"/>
                    </a:rPr>
                    <a:t>分です。</a:t>
                  </a:r>
                </a:p>
              </p:txBody>
            </p:sp>
            <p:sp>
              <p:nvSpPr>
                <p:cNvPr id="113" name="じかん">
                  <a:extLst>
                    <a:ext uri="{FF2B5EF4-FFF2-40B4-BE49-F238E27FC236}">
                      <a16:creationId xmlns:a16="http://schemas.microsoft.com/office/drawing/2014/main" id="{8F317558-CF74-4204-A642-54EFD28344C9}"/>
                    </a:ext>
                  </a:extLst>
                </p:cNvPr>
                <p:cNvSpPr txBox="1"/>
                <p:nvPr/>
              </p:nvSpPr>
              <p:spPr>
                <a:xfrm>
                  <a:off x="1131450" y="1369114"/>
                  <a:ext cx="845689" cy="307777"/>
                </a:xfrm>
                <a:prstGeom prst="rect">
                  <a:avLst/>
                </a:prstGeom>
                <a:noFill/>
              </p:spPr>
              <p:txBody>
                <a:bodyPr wrap="square" rtlCol="0">
                  <a:spAutoFit/>
                </a:bodyPr>
                <a:lstStyle/>
                <a:p>
                  <a:pPr algn="dist"/>
                  <a:r>
                    <a:rPr kumimoji="1" lang="ja-JP" altLang="en-US" sz="1400" dirty="0">
                      <a:solidFill>
                        <a:schemeClr val="tx2">
                          <a:lumMod val="25000"/>
                        </a:schemeClr>
                      </a:solidFill>
                      <a:latin typeface="HGS創英角ﾎﾟｯﾌﾟ体" panose="040B0A00000000000000" pitchFamily="50" charset="-128"/>
                      <a:ea typeface="HGS創英角ﾎﾟｯﾌﾟ体" panose="040B0A00000000000000" pitchFamily="50" charset="-128"/>
                    </a:rPr>
                    <a:t>じかん</a:t>
                  </a:r>
                </a:p>
              </p:txBody>
            </p:sp>
            <p:sp>
              <p:nvSpPr>
                <p:cNvPr id="114" name="ね">
                  <a:extLst>
                    <a:ext uri="{FF2B5EF4-FFF2-40B4-BE49-F238E27FC236}">
                      <a16:creationId xmlns:a16="http://schemas.microsoft.com/office/drawing/2014/main" id="{8F817469-A098-4EFF-8AB8-F060706FED60}"/>
                    </a:ext>
                  </a:extLst>
                </p:cNvPr>
                <p:cNvSpPr txBox="1"/>
                <p:nvPr/>
              </p:nvSpPr>
              <p:spPr>
                <a:xfrm>
                  <a:off x="265008" y="1361606"/>
                  <a:ext cx="347853" cy="307777"/>
                </a:xfrm>
                <a:prstGeom prst="rect">
                  <a:avLst/>
                </a:prstGeom>
                <a:noFill/>
              </p:spPr>
              <p:txBody>
                <a:bodyPr wrap="square" rtlCol="0">
                  <a:spAutoFit/>
                </a:bodyPr>
                <a:lstStyle/>
                <a:p>
                  <a:pPr algn="dist"/>
                  <a:r>
                    <a:rPr kumimoji="1" lang="ja-JP" altLang="en-US" sz="1400" dirty="0">
                      <a:solidFill>
                        <a:schemeClr val="tx2">
                          <a:lumMod val="25000"/>
                        </a:schemeClr>
                      </a:solidFill>
                      <a:latin typeface="HGS創英角ﾎﾟｯﾌﾟ体" panose="040B0A00000000000000" pitchFamily="50" charset="-128"/>
                      <a:ea typeface="HGS創英角ﾎﾟｯﾌﾟ体" panose="040B0A00000000000000" pitchFamily="50" charset="-128"/>
                    </a:rPr>
                    <a:t>ね</a:t>
                  </a:r>
                </a:p>
              </p:txBody>
            </p:sp>
          </p:grpSp>
          <p:sp>
            <p:nvSpPr>
              <p:cNvPr id="111" name="へいきんじこく">
                <a:extLst>
                  <a:ext uri="{FF2B5EF4-FFF2-40B4-BE49-F238E27FC236}">
                    <a16:creationId xmlns:a16="http://schemas.microsoft.com/office/drawing/2014/main" id="{C668F26A-2149-4D01-A68F-1F31D1F96E95}"/>
                  </a:ext>
                </a:extLst>
              </p:cNvPr>
              <p:cNvSpPr txBox="1"/>
              <p:nvPr/>
            </p:nvSpPr>
            <p:spPr>
              <a:xfrm>
                <a:off x="2491914" y="1464723"/>
                <a:ext cx="1957136" cy="307777"/>
              </a:xfrm>
              <a:prstGeom prst="rect">
                <a:avLst/>
              </a:prstGeom>
              <a:noFill/>
            </p:spPr>
            <p:txBody>
              <a:bodyPr wrap="square" rtlCol="0">
                <a:spAutoFit/>
              </a:bodyPr>
              <a:lstStyle/>
              <a:p>
                <a:pPr algn="dist"/>
                <a:r>
                  <a:rPr kumimoji="1" lang="ja-JP" altLang="en-US" sz="1400" dirty="0">
                    <a:solidFill>
                      <a:schemeClr val="tx2">
                        <a:lumMod val="25000"/>
                      </a:schemeClr>
                    </a:solidFill>
                    <a:latin typeface="HGS創英角ﾎﾟｯﾌﾟ体" panose="040B0A00000000000000" pitchFamily="50" charset="-128"/>
                    <a:ea typeface="HGS創英角ﾎﾟｯﾌﾟ体" panose="040B0A00000000000000" pitchFamily="50" charset="-128"/>
                  </a:rPr>
                  <a:t>へいきん　じ　こく</a:t>
                </a:r>
              </a:p>
            </p:txBody>
          </p:sp>
        </p:grpSp>
        <p:sp>
          <p:nvSpPr>
            <p:cNvPr id="108" name="じ">
              <a:extLst>
                <a:ext uri="{FF2B5EF4-FFF2-40B4-BE49-F238E27FC236}">
                  <a16:creationId xmlns:a16="http://schemas.microsoft.com/office/drawing/2014/main" id="{77A48918-A8DE-498C-B0A4-F2696D441798}"/>
                </a:ext>
              </a:extLst>
            </p:cNvPr>
            <p:cNvSpPr txBox="1"/>
            <p:nvPr/>
          </p:nvSpPr>
          <p:spPr>
            <a:xfrm>
              <a:off x="7943189" y="1472231"/>
              <a:ext cx="691078" cy="307777"/>
            </a:xfrm>
            <a:prstGeom prst="rect">
              <a:avLst/>
            </a:prstGeom>
            <a:noFill/>
          </p:spPr>
          <p:txBody>
            <a:bodyPr wrap="square" rtlCol="0">
              <a:spAutoFit/>
            </a:bodyPr>
            <a:lstStyle/>
            <a:p>
              <a:pPr algn="dist"/>
              <a:r>
                <a:rPr kumimoji="1" lang="ja-JP" altLang="en-US" sz="1400" dirty="0">
                  <a:solidFill>
                    <a:schemeClr val="tx2">
                      <a:lumMod val="25000"/>
                    </a:schemeClr>
                  </a:solidFill>
                  <a:latin typeface="HGS創英角ﾎﾟｯﾌﾟ体" panose="040B0A00000000000000" pitchFamily="50" charset="-128"/>
                  <a:ea typeface="HGS創英角ﾎﾟｯﾌﾟ体" panose="040B0A00000000000000" pitchFamily="50" charset="-128"/>
                </a:rPr>
                <a:t>じ</a:t>
              </a:r>
            </a:p>
          </p:txBody>
        </p:sp>
        <p:sp>
          <p:nvSpPr>
            <p:cNvPr id="109" name="ふん">
              <a:extLst>
                <a:ext uri="{FF2B5EF4-FFF2-40B4-BE49-F238E27FC236}">
                  <a16:creationId xmlns:a16="http://schemas.microsoft.com/office/drawing/2014/main" id="{4A26125F-9996-4D7C-ADD9-E89732E0205F}"/>
                </a:ext>
              </a:extLst>
            </p:cNvPr>
            <p:cNvSpPr txBox="1"/>
            <p:nvPr/>
          </p:nvSpPr>
          <p:spPr>
            <a:xfrm>
              <a:off x="9067844" y="1472230"/>
              <a:ext cx="609600" cy="307777"/>
            </a:xfrm>
            <a:prstGeom prst="rect">
              <a:avLst/>
            </a:prstGeom>
            <a:noFill/>
          </p:spPr>
          <p:txBody>
            <a:bodyPr wrap="square" rtlCol="0">
              <a:spAutoFit/>
            </a:bodyPr>
            <a:lstStyle/>
            <a:p>
              <a:pPr algn="dist"/>
              <a:r>
                <a:rPr kumimoji="1" lang="ja-JP" altLang="en-US" sz="1400" dirty="0">
                  <a:solidFill>
                    <a:schemeClr val="tx2">
                      <a:lumMod val="25000"/>
                    </a:schemeClr>
                  </a:solidFill>
                  <a:latin typeface="HGS創英角ﾎﾟｯﾌﾟ体" panose="040B0A00000000000000" pitchFamily="50" charset="-128"/>
                  <a:ea typeface="HGS創英角ﾎﾟｯﾌﾟ体" panose="040B0A00000000000000" pitchFamily="50" charset="-128"/>
                </a:rPr>
                <a:t>ふん</a:t>
              </a:r>
            </a:p>
          </p:txBody>
        </p:sp>
      </p:grpSp>
      <p:graphicFrame>
        <p:nvGraphicFramePr>
          <p:cNvPr id="115" name="表 8">
            <a:extLst>
              <a:ext uri="{FF2B5EF4-FFF2-40B4-BE49-F238E27FC236}">
                <a16:creationId xmlns:a16="http://schemas.microsoft.com/office/drawing/2014/main" id="{48A1375E-533C-4D42-AC86-69A615D2DF1F}"/>
              </a:ext>
            </a:extLst>
          </p:cNvPr>
          <p:cNvGraphicFramePr>
            <a:graphicFrameLocks noGrp="1"/>
          </p:cNvGraphicFramePr>
          <p:nvPr/>
        </p:nvGraphicFramePr>
        <p:xfrm>
          <a:off x="4125657" y="3025076"/>
          <a:ext cx="3940681" cy="3680460"/>
        </p:xfrm>
        <a:graphic>
          <a:graphicData uri="http://schemas.openxmlformats.org/drawingml/2006/table">
            <a:tbl>
              <a:tblPr firstRow="1" bandRow="1">
                <a:tableStyleId>{C4B1156A-380E-4F78-BDF5-A606A8083BF9}</a:tableStyleId>
              </a:tblPr>
              <a:tblGrid>
                <a:gridCol w="767711">
                  <a:extLst>
                    <a:ext uri="{9D8B030D-6E8A-4147-A177-3AD203B41FA5}">
                      <a16:colId xmlns:a16="http://schemas.microsoft.com/office/drawing/2014/main" val="2512700367"/>
                    </a:ext>
                  </a:extLst>
                </a:gridCol>
                <a:gridCol w="1762653">
                  <a:extLst>
                    <a:ext uri="{9D8B030D-6E8A-4147-A177-3AD203B41FA5}">
                      <a16:colId xmlns:a16="http://schemas.microsoft.com/office/drawing/2014/main" val="727876882"/>
                    </a:ext>
                  </a:extLst>
                </a:gridCol>
                <a:gridCol w="1410317">
                  <a:extLst>
                    <a:ext uri="{9D8B030D-6E8A-4147-A177-3AD203B41FA5}">
                      <a16:colId xmlns:a16="http://schemas.microsoft.com/office/drawing/2014/main" val="6839369"/>
                    </a:ext>
                  </a:extLst>
                </a:gridCol>
              </a:tblGrid>
              <a:tr h="370840">
                <a:tc>
                  <a:txBody>
                    <a:bodyPr/>
                    <a:lstStyle/>
                    <a:p>
                      <a:pPr algn="ctr"/>
                      <a:r>
                        <a:rPr kumimoji="1" lang="ja-JP" altLang="en-US" sz="1050" b="0" dirty="0">
                          <a:latin typeface="BIZ UDPゴシック" panose="020B0400000000000000" pitchFamily="50" charset="-128"/>
                          <a:ea typeface="BIZ UDPゴシック" panose="020B0400000000000000" pitchFamily="50" charset="-128"/>
                        </a:rPr>
                        <a:t>じゅんい</a:t>
                      </a:r>
                      <a:endParaRPr kumimoji="1" lang="en-US" altLang="ja-JP" sz="1050" b="0" dirty="0">
                        <a:latin typeface="BIZ UDPゴシック" panose="020B0400000000000000" pitchFamily="50" charset="-128"/>
                        <a:ea typeface="BIZ UDPゴシック" panose="020B0400000000000000" pitchFamily="50" charset="-128"/>
                      </a:endParaRPr>
                    </a:p>
                    <a:p>
                      <a:pPr algn="ctr"/>
                      <a:r>
                        <a:rPr kumimoji="1" lang="ja-JP" altLang="en-US" b="0" dirty="0">
                          <a:latin typeface="BIZ UDPゴシック" panose="020B0400000000000000" pitchFamily="50" charset="-128"/>
                          <a:ea typeface="BIZ UDPゴシック" panose="020B0400000000000000" pitchFamily="50" charset="-128"/>
                        </a:rPr>
                        <a:t>順位</a:t>
                      </a:r>
                    </a:p>
                  </a:txBody>
                  <a:tcPr/>
                </a:tc>
                <a:tc>
                  <a:txBody>
                    <a:bodyPr/>
                    <a:lstStyle/>
                    <a:p>
                      <a:pPr algn="ctr"/>
                      <a:r>
                        <a:rPr kumimoji="1" lang="ja-JP" altLang="en-US" sz="1050" b="0" dirty="0">
                          <a:latin typeface="BIZ UDPゴシック" panose="020B0400000000000000" pitchFamily="50" charset="-128"/>
                          <a:ea typeface="BIZ UDPゴシック" panose="020B0400000000000000" pitchFamily="50" charset="-128"/>
                        </a:rPr>
                        <a:t>とどうふけんめい</a:t>
                      </a:r>
                      <a:endParaRPr kumimoji="1" lang="en-US" altLang="ja-JP" sz="1050" b="0" dirty="0">
                        <a:latin typeface="BIZ UDPゴシック" panose="020B0400000000000000" pitchFamily="50" charset="-128"/>
                        <a:ea typeface="BIZ UDPゴシック" panose="020B0400000000000000" pitchFamily="50" charset="-128"/>
                      </a:endParaRPr>
                    </a:p>
                    <a:p>
                      <a:pPr algn="ctr"/>
                      <a:r>
                        <a:rPr kumimoji="1" lang="ja-JP" altLang="en-US" b="0" dirty="0">
                          <a:latin typeface="BIZ UDPゴシック" panose="020B0400000000000000" pitchFamily="50" charset="-128"/>
                          <a:ea typeface="BIZ UDPゴシック" panose="020B0400000000000000" pitchFamily="50" charset="-128"/>
                        </a:rPr>
                        <a:t>都道府県名</a:t>
                      </a:r>
                    </a:p>
                  </a:txBody>
                  <a:tcPr/>
                </a:tc>
                <a:tc>
                  <a:txBody>
                    <a:bodyPr/>
                    <a:lstStyle/>
                    <a:p>
                      <a:pPr algn="ctr"/>
                      <a:r>
                        <a:rPr kumimoji="1" lang="ja-JP" altLang="en-US" sz="1050" b="0" dirty="0">
                          <a:latin typeface="BIZ UDPゴシック" panose="020B0400000000000000" pitchFamily="50" charset="-128"/>
                          <a:ea typeface="BIZ UDPゴシック" panose="020B0400000000000000" pitchFamily="50" charset="-128"/>
                        </a:rPr>
                        <a:t>へいきんじこく</a:t>
                      </a:r>
                      <a:endParaRPr kumimoji="1" lang="en-US" altLang="ja-JP" sz="1050" b="0" dirty="0">
                        <a:latin typeface="BIZ UDPゴシック" panose="020B0400000000000000" pitchFamily="50" charset="-128"/>
                        <a:ea typeface="BIZ UDPゴシック" panose="020B0400000000000000" pitchFamily="50" charset="-128"/>
                      </a:endParaRPr>
                    </a:p>
                    <a:p>
                      <a:pPr algn="ctr"/>
                      <a:r>
                        <a:rPr kumimoji="1" lang="ja-JP" altLang="en-US" b="0" dirty="0">
                          <a:latin typeface="BIZ UDPゴシック" panose="020B0400000000000000" pitchFamily="50" charset="-128"/>
                          <a:ea typeface="BIZ UDPゴシック" panose="020B0400000000000000" pitchFamily="50" charset="-128"/>
                        </a:rPr>
                        <a:t>平均時刻</a:t>
                      </a:r>
                    </a:p>
                  </a:txBody>
                  <a:tcPr/>
                </a:tc>
                <a:extLst>
                  <a:ext uri="{0D108BD9-81ED-4DB2-BD59-A6C34878D82A}">
                    <a16:rowId xmlns:a16="http://schemas.microsoft.com/office/drawing/2014/main" val="3460677837"/>
                  </a:ext>
                </a:extLst>
              </a:tr>
              <a:tr h="370840">
                <a:tc>
                  <a:txBody>
                    <a:bodyPr/>
                    <a:lstStyle/>
                    <a:p>
                      <a:pPr algn="ctr">
                        <a:lnSpc>
                          <a:spcPct val="150000"/>
                        </a:lnSpc>
                      </a:pPr>
                      <a:endParaRPr kumimoji="1" lang="ja-JP" altLang="en-US" b="0" dirty="0">
                        <a:latin typeface="BIZ UDPゴシック" panose="020B0400000000000000" pitchFamily="50" charset="-128"/>
                        <a:ea typeface="BIZ UDPゴシック" panose="020B0400000000000000" pitchFamily="50" charset="-128"/>
                      </a:endParaRPr>
                    </a:p>
                  </a:txBody>
                  <a:tcPr/>
                </a:tc>
                <a:tc>
                  <a:txBody>
                    <a:bodyPr/>
                    <a:lstStyle/>
                    <a:p>
                      <a:pPr algn="ctr"/>
                      <a:r>
                        <a:rPr kumimoji="1" lang="ja-JP" altLang="en-US" sz="1050" b="0" dirty="0">
                          <a:latin typeface="BIZ UDPゴシック" panose="020B0400000000000000" pitchFamily="50" charset="-128"/>
                          <a:ea typeface="BIZ UDPゴシック" panose="020B0400000000000000" pitchFamily="50" charset="-128"/>
                        </a:rPr>
                        <a:t>ぜんこくへいきん</a:t>
                      </a:r>
                      <a:endParaRPr kumimoji="1" lang="en-US" altLang="ja-JP" sz="1050" b="0" dirty="0">
                        <a:latin typeface="BIZ UDPゴシック" panose="020B0400000000000000" pitchFamily="50" charset="-128"/>
                        <a:ea typeface="BIZ UDPゴシック" panose="020B0400000000000000" pitchFamily="50" charset="-128"/>
                      </a:endParaRPr>
                    </a:p>
                    <a:p>
                      <a:pPr algn="ctr"/>
                      <a:r>
                        <a:rPr kumimoji="1" lang="ja-JP" altLang="en-US" b="0" dirty="0">
                          <a:latin typeface="BIZ UDPゴシック" panose="020B0400000000000000" pitchFamily="50" charset="-128"/>
                          <a:ea typeface="BIZ UDPゴシック" panose="020B0400000000000000" pitchFamily="50" charset="-128"/>
                        </a:rPr>
                        <a:t>全国平均</a:t>
                      </a:r>
                    </a:p>
                  </a:txBody>
                  <a:tcPr/>
                </a:tc>
                <a:tc>
                  <a:txBody>
                    <a:bodyPr/>
                    <a:lstStyle/>
                    <a:p>
                      <a:pPr algn="ctr">
                        <a:lnSpc>
                          <a:spcPct val="150000"/>
                        </a:lnSpc>
                      </a:pPr>
                      <a:r>
                        <a:rPr kumimoji="1" lang="en-US" altLang="ja-JP" b="0" dirty="0">
                          <a:latin typeface="BIZ UDPゴシック" panose="020B0400000000000000" pitchFamily="50" charset="-128"/>
                          <a:ea typeface="BIZ UDPゴシック" panose="020B0400000000000000" pitchFamily="50" charset="-128"/>
                        </a:rPr>
                        <a:t>23</a:t>
                      </a:r>
                      <a:r>
                        <a:rPr kumimoji="1" lang="ja-JP" altLang="en-US" b="0" dirty="0">
                          <a:latin typeface="BIZ UDPゴシック" panose="020B0400000000000000" pitchFamily="50" charset="-128"/>
                          <a:ea typeface="BIZ UDPゴシック" panose="020B0400000000000000" pitchFamily="50" charset="-128"/>
                        </a:rPr>
                        <a:t>：</a:t>
                      </a:r>
                      <a:r>
                        <a:rPr kumimoji="1" lang="en-US" altLang="ja-JP" b="0" dirty="0">
                          <a:latin typeface="BIZ UDPゴシック" panose="020B0400000000000000" pitchFamily="50" charset="-128"/>
                          <a:ea typeface="BIZ UDPゴシック" panose="020B0400000000000000" pitchFamily="50" charset="-128"/>
                        </a:rPr>
                        <a:t>04</a:t>
                      </a:r>
                      <a:endParaRPr kumimoji="1" lang="ja-JP" altLang="en-US" b="0" dirty="0">
                        <a:latin typeface="BIZ UDPゴシック" panose="020B0400000000000000" pitchFamily="50" charset="-128"/>
                        <a:ea typeface="BIZ UDPゴシック" panose="020B0400000000000000" pitchFamily="50" charset="-128"/>
                      </a:endParaRPr>
                    </a:p>
                  </a:txBody>
                  <a:tcPr/>
                </a:tc>
                <a:extLst>
                  <a:ext uri="{0D108BD9-81ED-4DB2-BD59-A6C34878D82A}">
                    <a16:rowId xmlns:a16="http://schemas.microsoft.com/office/drawing/2014/main" val="475939867"/>
                  </a:ext>
                </a:extLst>
              </a:tr>
              <a:tr h="370840">
                <a:tc>
                  <a:txBody>
                    <a:bodyPr/>
                    <a:lstStyle/>
                    <a:p>
                      <a:pPr algn="ctr">
                        <a:lnSpc>
                          <a:spcPct val="150000"/>
                        </a:lnSpc>
                      </a:pPr>
                      <a:r>
                        <a:rPr kumimoji="1" lang="ja-JP" altLang="en-US" dirty="0">
                          <a:latin typeface="BIZ UDPゴシック" panose="020B0400000000000000" pitchFamily="50" charset="-128"/>
                          <a:ea typeface="BIZ UDPゴシック" panose="020B0400000000000000" pitchFamily="50" charset="-128"/>
                        </a:rPr>
                        <a:t>１</a:t>
                      </a:r>
                    </a:p>
                  </a:txBody>
                  <a:tcPr/>
                </a:tc>
                <a:tc>
                  <a:txBody>
                    <a:bodyPr/>
                    <a:lstStyle/>
                    <a:p>
                      <a:pPr algn="ctr"/>
                      <a:r>
                        <a:rPr kumimoji="1" lang="ja-JP" altLang="en-US" sz="1050" dirty="0">
                          <a:latin typeface="BIZ UDPゴシック" panose="020B0400000000000000" pitchFamily="50" charset="-128"/>
                          <a:ea typeface="BIZ UDPゴシック" panose="020B0400000000000000" pitchFamily="50" charset="-128"/>
                        </a:rPr>
                        <a:t>とうきょうと</a:t>
                      </a:r>
                      <a:endParaRPr kumimoji="1" lang="en-US" altLang="ja-JP" sz="1050" dirty="0">
                        <a:latin typeface="BIZ UDPゴシック" panose="020B0400000000000000" pitchFamily="50" charset="-128"/>
                        <a:ea typeface="BIZ UDPゴシック" panose="020B0400000000000000" pitchFamily="50" charset="-128"/>
                      </a:endParaRPr>
                    </a:p>
                    <a:p>
                      <a:pPr algn="ctr"/>
                      <a:r>
                        <a:rPr kumimoji="1" lang="ja-JP" altLang="en-US" dirty="0">
                          <a:latin typeface="BIZ UDPゴシック" panose="020B0400000000000000" pitchFamily="50" charset="-128"/>
                          <a:ea typeface="BIZ UDPゴシック" panose="020B0400000000000000" pitchFamily="50" charset="-128"/>
                        </a:rPr>
                        <a:t>東京都</a:t>
                      </a:r>
                    </a:p>
                  </a:txBody>
                  <a:tcPr/>
                </a:tc>
                <a:tc>
                  <a:txBody>
                    <a:bodyPr/>
                    <a:lstStyle/>
                    <a:p>
                      <a:pPr algn="ctr">
                        <a:lnSpc>
                          <a:spcPct val="150000"/>
                        </a:lnSpc>
                      </a:pPr>
                      <a:r>
                        <a:rPr kumimoji="1" lang="en-US" altLang="ja-JP" dirty="0">
                          <a:latin typeface="BIZ UDPゴシック" panose="020B0400000000000000" pitchFamily="50" charset="-128"/>
                          <a:ea typeface="BIZ UDPゴシック" panose="020B0400000000000000" pitchFamily="50" charset="-128"/>
                        </a:rPr>
                        <a:t>23</a:t>
                      </a:r>
                      <a:r>
                        <a:rPr kumimoji="1" lang="ja-JP" altLang="en-US" dirty="0">
                          <a:latin typeface="BIZ UDPゴシック" panose="020B0400000000000000" pitchFamily="50" charset="-128"/>
                          <a:ea typeface="BIZ UDPゴシック" panose="020B0400000000000000" pitchFamily="50" charset="-128"/>
                        </a:rPr>
                        <a:t>：</a:t>
                      </a:r>
                      <a:r>
                        <a:rPr kumimoji="1" lang="en-US" altLang="ja-JP" dirty="0">
                          <a:latin typeface="BIZ UDPゴシック" panose="020B0400000000000000" pitchFamily="50" charset="-128"/>
                          <a:ea typeface="BIZ UDPゴシック" panose="020B0400000000000000" pitchFamily="50" charset="-128"/>
                        </a:rPr>
                        <a:t>39</a:t>
                      </a:r>
                      <a:endParaRPr kumimoji="1" lang="ja-JP" altLang="en-US" dirty="0">
                        <a:latin typeface="BIZ UDPゴシック" panose="020B0400000000000000" pitchFamily="50" charset="-128"/>
                        <a:ea typeface="BIZ UDPゴシック" panose="020B0400000000000000" pitchFamily="50" charset="-128"/>
                      </a:endParaRPr>
                    </a:p>
                  </a:txBody>
                  <a:tcPr/>
                </a:tc>
                <a:extLst>
                  <a:ext uri="{0D108BD9-81ED-4DB2-BD59-A6C34878D82A}">
                    <a16:rowId xmlns:a16="http://schemas.microsoft.com/office/drawing/2014/main" val="1798104900"/>
                  </a:ext>
                </a:extLst>
              </a:tr>
              <a:tr h="370840">
                <a:tc>
                  <a:txBody>
                    <a:bodyPr/>
                    <a:lstStyle/>
                    <a:p>
                      <a:pPr algn="ctr">
                        <a:lnSpc>
                          <a:spcPct val="150000"/>
                        </a:lnSpc>
                      </a:pPr>
                      <a:r>
                        <a:rPr kumimoji="1" lang="ja-JP" altLang="en-US" sz="1800" b="1" dirty="0">
                          <a:highlight>
                            <a:srgbClr val="FFFF00"/>
                          </a:highlight>
                          <a:latin typeface="BIZ UDPゴシック" panose="020B0400000000000000" pitchFamily="50" charset="-128"/>
                          <a:ea typeface="BIZ UDPゴシック" panose="020B0400000000000000" pitchFamily="50" charset="-128"/>
                        </a:rPr>
                        <a:t>２</a:t>
                      </a:r>
                    </a:p>
                  </a:txBody>
                  <a:tcPr>
                    <a:solidFill>
                      <a:srgbClr val="FFFF00"/>
                    </a:solidFill>
                  </a:tcPr>
                </a:tc>
                <a:tc>
                  <a:txBody>
                    <a:bodyPr/>
                    <a:lstStyle/>
                    <a:p>
                      <a:pPr algn="ctr"/>
                      <a:r>
                        <a:rPr kumimoji="1" lang="ja-JP" altLang="en-US" sz="1050" b="1" dirty="0">
                          <a:highlight>
                            <a:srgbClr val="FFFF00"/>
                          </a:highlight>
                          <a:latin typeface="BIZ UDPゴシック" panose="020B0400000000000000" pitchFamily="50" charset="-128"/>
                          <a:ea typeface="BIZ UDPゴシック" panose="020B0400000000000000" pitchFamily="50" charset="-128"/>
                        </a:rPr>
                        <a:t>おおさかふ</a:t>
                      </a:r>
                      <a:endParaRPr kumimoji="1" lang="en-US" altLang="ja-JP" sz="1050" b="1" dirty="0">
                        <a:highlight>
                          <a:srgbClr val="FFFF00"/>
                        </a:highlight>
                        <a:latin typeface="BIZ UDPゴシック" panose="020B0400000000000000" pitchFamily="50" charset="-128"/>
                        <a:ea typeface="BIZ UDPゴシック" panose="020B0400000000000000" pitchFamily="50" charset="-128"/>
                      </a:endParaRPr>
                    </a:p>
                    <a:p>
                      <a:pPr algn="ctr"/>
                      <a:r>
                        <a:rPr kumimoji="1" lang="ja-JP" altLang="en-US" sz="1800" b="1" dirty="0">
                          <a:highlight>
                            <a:srgbClr val="FFFF00"/>
                          </a:highlight>
                          <a:latin typeface="BIZ UDPゴシック" panose="020B0400000000000000" pitchFamily="50" charset="-128"/>
                          <a:ea typeface="BIZ UDPゴシック" panose="020B0400000000000000" pitchFamily="50" charset="-128"/>
                        </a:rPr>
                        <a:t>大阪府</a:t>
                      </a:r>
                    </a:p>
                  </a:txBody>
                  <a:tcPr>
                    <a:solidFill>
                      <a:srgbClr val="FFFF00"/>
                    </a:solidFill>
                  </a:tcPr>
                </a:tc>
                <a:tc>
                  <a:txBody>
                    <a:bodyPr/>
                    <a:lstStyle/>
                    <a:p>
                      <a:pPr algn="ctr">
                        <a:lnSpc>
                          <a:spcPct val="150000"/>
                        </a:lnSpc>
                      </a:pPr>
                      <a:r>
                        <a:rPr kumimoji="1" lang="en-US" altLang="ja-JP" b="1" dirty="0">
                          <a:highlight>
                            <a:srgbClr val="FFFF00"/>
                          </a:highlight>
                          <a:latin typeface="BIZ UDPゴシック" panose="020B0400000000000000" pitchFamily="50" charset="-128"/>
                          <a:ea typeface="BIZ UDPゴシック" panose="020B0400000000000000" pitchFamily="50" charset="-128"/>
                        </a:rPr>
                        <a:t>23</a:t>
                      </a:r>
                      <a:r>
                        <a:rPr kumimoji="1" lang="ja-JP" altLang="en-US" b="1" dirty="0">
                          <a:highlight>
                            <a:srgbClr val="FFFF00"/>
                          </a:highlight>
                          <a:latin typeface="BIZ UDPゴシック" panose="020B0400000000000000" pitchFamily="50" charset="-128"/>
                          <a:ea typeface="BIZ UDPゴシック" panose="020B0400000000000000" pitchFamily="50" charset="-128"/>
                        </a:rPr>
                        <a:t>：</a:t>
                      </a:r>
                      <a:r>
                        <a:rPr kumimoji="1" lang="en-US" altLang="ja-JP" b="1" dirty="0">
                          <a:highlight>
                            <a:srgbClr val="FFFF00"/>
                          </a:highlight>
                          <a:latin typeface="BIZ UDPゴシック" panose="020B0400000000000000" pitchFamily="50" charset="-128"/>
                          <a:ea typeface="BIZ UDPゴシック" panose="020B0400000000000000" pitchFamily="50" charset="-128"/>
                        </a:rPr>
                        <a:t>17</a:t>
                      </a:r>
                      <a:endParaRPr kumimoji="1" lang="ja-JP" altLang="en-US" b="1" dirty="0">
                        <a:highlight>
                          <a:srgbClr val="FFFF00"/>
                        </a:highlight>
                        <a:latin typeface="BIZ UDPゴシック" panose="020B0400000000000000" pitchFamily="50" charset="-128"/>
                        <a:ea typeface="BIZ UDPゴシック" panose="020B0400000000000000" pitchFamily="50" charset="-128"/>
                      </a:endParaRPr>
                    </a:p>
                  </a:txBody>
                  <a:tcPr>
                    <a:solidFill>
                      <a:srgbClr val="FFFF00"/>
                    </a:solidFill>
                  </a:tcPr>
                </a:tc>
                <a:extLst>
                  <a:ext uri="{0D108BD9-81ED-4DB2-BD59-A6C34878D82A}">
                    <a16:rowId xmlns:a16="http://schemas.microsoft.com/office/drawing/2014/main" val="1256099509"/>
                  </a:ext>
                </a:extLst>
              </a:tr>
              <a:tr h="370840">
                <a:tc>
                  <a:txBody>
                    <a:bodyPr/>
                    <a:lstStyle/>
                    <a:p>
                      <a:pPr algn="ctr">
                        <a:lnSpc>
                          <a:spcPct val="150000"/>
                        </a:lnSpc>
                      </a:pPr>
                      <a:r>
                        <a:rPr kumimoji="1" lang="ja-JP" altLang="en-US" dirty="0">
                          <a:latin typeface="BIZ UDPゴシック" panose="020B0400000000000000" pitchFamily="50" charset="-128"/>
                          <a:ea typeface="BIZ UDPゴシック" panose="020B0400000000000000" pitchFamily="50" charset="-128"/>
                        </a:rPr>
                        <a:t>３</a:t>
                      </a:r>
                    </a:p>
                  </a:txBody>
                  <a:tcPr/>
                </a:tc>
                <a:tc>
                  <a:txBody>
                    <a:bodyPr/>
                    <a:lstStyle/>
                    <a:p>
                      <a:pPr algn="ctr"/>
                      <a:r>
                        <a:rPr kumimoji="1" lang="ja-JP" altLang="en-US" sz="1050" dirty="0">
                          <a:latin typeface="BIZ UDPゴシック" panose="020B0400000000000000" pitchFamily="50" charset="-128"/>
                          <a:ea typeface="BIZ UDPゴシック" panose="020B0400000000000000" pitchFamily="50" charset="-128"/>
                        </a:rPr>
                        <a:t>かながわけん</a:t>
                      </a:r>
                      <a:endParaRPr kumimoji="1" lang="en-US" altLang="ja-JP" sz="1050" dirty="0">
                        <a:latin typeface="BIZ UDPゴシック" panose="020B0400000000000000" pitchFamily="50" charset="-128"/>
                        <a:ea typeface="BIZ UDPゴシック" panose="020B0400000000000000" pitchFamily="50" charset="-128"/>
                      </a:endParaRPr>
                    </a:p>
                    <a:p>
                      <a:pPr algn="ctr"/>
                      <a:r>
                        <a:rPr kumimoji="1" lang="ja-JP" altLang="en-US" dirty="0">
                          <a:latin typeface="BIZ UDPゴシック" panose="020B0400000000000000" pitchFamily="50" charset="-128"/>
                          <a:ea typeface="BIZ UDPゴシック" panose="020B0400000000000000" pitchFamily="50" charset="-128"/>
                        </a:rPr>
                        <a:t>神奈川県</a:t>
                      </a:r>
                    </a:p>
                  </a:txBody>
                  <a:tcPr/>
                </a:tc>
                <a:tc>
                  <a:txBody>
                    <a:bodyPr/>
                    <a:lstStyle/>
                    <a:p>
                      <a:pPr algn="ctr">
                        <a:lnSpc>
                          <a:spcPct val="150000"/>
                        </a:lnSpc>
                      </a:pPr>
                      <a:r>
                        <a:rPr kumimoji="1" lang="en-US" altLang="ja-JP" dirty="0">
                          <a:latin typeface="BIZ UDPゴシック" panose="020B0400000000000000" pitchFamily="50" charset="-128"/>
                          <a:ea typeface="BIZ UDPゴシック" panose="020B0400000000000000" pitchFamily="50" charset="-128"/>
                        </a:rPr>
                        <a:t>23</a:t>
                      </a:r>
                      <a:r>
                        <a:rPr kumimoji="1" lang="ja-JP" altLang="en-US" dirty="0">
                          <a:latin typeface="BIZ UDPゴシック" panose="020B0400000000000000" pitchFamily="50" charset="-128"/>
                          <a:ea typeface="BIZ UDPゴシック" panose="020B0400000000000000" pitchFamily="50" charset="-128"/>
                        </a:rPr>
                        <a:t>：</a:t>
                      </a:r>
                      <a:r>
                        <a:rPr kumimoji="1" lang="en-US" altLang="ja-JP" dirty="0">
                          <a:latin typeface="BIZ UDPゴシック" panose="020B0400000000000000" pitchFamily="50" charset="-128"/>
                          <a:ea typeface="BIZ UDPゴシック" panose="020B0400000000000000" pitchFamily="50" charset="-128"/>
                        </a:rPr>
                        <a:t>14</a:t>
                      </a:r>
                      <a:endParaRPr kumimoji="1" lang="ja-JP" altLang="en-US" dirty="0">
                        <a:latin typeface="BIZ UDPゴシック" panose="020B0400000000000000" pitchFamily="50" charset="-128"/>
                        <a:ea typeface="BIZ UDPゴシック" panose="020B0400000000000000" pitchFamily="50" charset="-128"/>
                      </a:endParaRPr>
                    </a:p>
                  </a:txBody>
                  <a:tcPr/>
                </a:tc>
                <a:extLst>
                  <a:ext uri="{0D108BD9-81ED-4DB2-BD59-A6C34878D82A}">
                    <a16:rowId xmlns:a16="http://schemas.microsoft.com/office/drawing/2014/main" val="1870190815"/>
                  </a:ext>
                </a:extLst>
              </a:tr>
              <a:tr h="370840">
                <a:tc>
                  <a:txBody>
                    <a:bodyPr/>
                    <a:lstStyle/>
                    <a:p>
                      <a:pPr algn="ctr">
                        <a:lnSpc>
                          <a:spcPct val="150000"/>
                        </a:lnSpc>
                      </a:pPr>
                      <a:r>
                        <a:rPr kumimoji="1" lang="ja-JP" altLang="en-US" dirty="0">
                          <a:latin typeface="BIZ UDPゴシック" panose="020B0400000000000000" pitchFamily="50" charset="-128"/>
                          <a:ea typeface="BIZ UDPゴシック" panose="020B0400000000000000" pitchFamily="50" charset="-128"/>
                        </a:rPr>
                        <a:t>４</a:t>
                      </a:r>
                    </a:p>
                  </a:txBody>
                  <a:tcPr/>
                </a:tc>
                <a:tc>
                  <a:txBody>
                    <a:bodyPr/>
                    <a:lstStyle/>
                    <a:p>
                      <a:pPr algn="ctr"/>
                      <a:r>
                        <a:rPr kumimoji="1" lang="ja-JP" altLang="en-US" sz="1050" dirty="0">
                          <a:latin typeface="BIZ UDPゴシック" panose="020B0400000000000000" pitchFamily="50" charset="-128"/>
                          <a:ea typeface="BIZ UDPゴシック" panose="020B0400000000000000" pitchFamily="50" charset="-128"/>
                        </a:rPr>
                        <a:t>きょうとふ</a:t>
                      </a:r>
                      <a:endParaRPr kumimoji="1" lang="en-US" altLang="ja-JP" sz="1050" dirty="0">
                        <a:latin typeface="BIZ UDPゴシック" panose="020B0400000000000000" pitchFamily="50" charset="-128"/>
                        <a:ea typeface="BIZ UDPゴシック" panose="020B0400000000000000" pitchFamily="50" charset="-128"/>
                      </a:endParaRPr>
                    </a:p>
                    <a:p>
                      <a:pPr algn="ctr"/>
                      <a:r>
                        <a:rPr kumimoji="1" lang="ja-JP" altLang="en-US" dirty="0">
                          <a:latin typeface="BIZ UDPゴシック" panose="020B0400000000000000" pitchFamily="50" charset="-128"/>
                          <a:ea typeface="BIZ UDPゴシック" panose="020B0400000000000000" pitchFamily="50" charset="-128"/>
                        </a:rPr>
                        <a:t>京都府</a:t>
                      </a:r>
                    </a:p>
                  </a:txBody>
                  <a:tcPr/>
                </a:tc>
                <a:tc>
                  <a:txBody>
                    <a:bodyPr/>
                    <a:lstStyle/>
                    <a:p>
                      <a:pPr algn="ctr">
                        <a:lnSpc>
                          <a:spcPct val="150000"/>
                        </a:lnSpc>
                      </a:pPr>
                      <a:r>
                        <a:rPr kumimoji="1" lang="en-US" altLang="ja-JP" dirty="0">
                          <a:latin typeface="BIZ UDPゴシック" panose="020B0400000000000000" pitchFamily="50" charset="-128"/>
                          <a:ea typeface="BIZ UDPゴシック" panose="020B0400000000000000" pitchFamily="50" charset="-128"/>
                        </a:rPr>
                        <a:t>23</a:t>
                      </a:r>
                      <a:r>
                        <a:rPr kumimoji="1" lang="ja-JP" altLang="en-US" dirty="0">
                          <a:latin typeface="BIZ UDPゴシック" panose="020B0400000000000000" pitchFamily="50" charset="-128"/>
                          <a:ea typeface="BIZ UDPゴシック" panose="020B0400000000000000" pitchFamily="50" charset="-128"/>
                        </a:rPr>
                        <a:t>：</a:t>
                      </a:r>
                      <a:r>
                        <a:rPr kumimoji="1" lang="en-US" altLang="ja-JP" dirty="0">
                          <a:latin typeface="BIZ UDPゴシック" panose="020B0400000000000000" pitchFamily="50" charset="-128"/>
                          <a:ea typeface="BIZ UDPゴシック" panose="020B0400000000000000" pitchFamily="50" charset="-128"/>
                        </a:rPr>
                        <a:t>11</a:t>
                      </a:r>
                      <a:endParaRPr kumimoji="1" lang="ja-JP" altLang="en-US" dirty="0">
                        <a:latin typeface="BIZ UDPゴシック" panose="020B0400000000000000" pitchFamily="50" charset="-128"/>
                        <a:ea typeface="BIZ UDPゴシック" panose="020B0400000000000000" pitchFamily="50" charset="-128"/>
                      </a:endParaRPr>
                    </a:p>
                  </a:txBody>
                  <a:tcPr/>
                </a:tc>
                <a:extLst>
                  <a:ext uri="{0D108BD9-81ED-4DB2-BD59-A6C34878D82A}">
                    <a16:rowId xmlns:a16="http://schemas.microsoft.com/office/drawing/2014/main" val="4117815548"/>
                  </a:ext>
                </a:extLst>
              </a:tr>
              <a:tr h="370840">
                <a:tc>
                  <a:txBody>
                    <a:bodyPr/>
                    <a:lstStyle/>
                    <a:p>
                      <a:pPr algn="ctr">
                        <a:lnSpc>
                          <a:spcPct val="150000"/>
                        </a:lnSpc>
                      </a:pPr>
                      <a:r>
                        <a:rPr kumimoji="1" lang="ja-JP" altLang="en-US" dirty="0">
                          <a:latin typeface="BIZ UDPゴシック" panose="020B0400000000000000" pitchFamily="50" charset="-128"/>
                          <a:ea typeface="BIZ UDPゴシック" panose="020B0400000000000000" pitchFamily="50" charset="-128"/>
                        </a:rPr>
                        <a:t>５</a:t>
                      </a:r>
                    </a:p>
                  </a:txBody>
                  <a:tcPr/>
                </a:tc>
                <a:tc>
                  <a:txBody>
                    <a:bodyPr/>
                    <a:lstStyle/>
                    <a:p>
                      <a:pPr algn="ctr"/>
                      <a:r>
                        <a:rPr kumimoji="1" lang="ja-JP" altLang="en-US" sz="1050" dirty="0">
                          <a:latin typeface="BIZ UDPゴシック" panose="020B0400000000000000" pitchFamily="50" charset="-128"/>
                          <a:ea typeface="BIZ UDPゴシック" panose="020B0400000000000000" pitchFamily="50" charset="-128"/>
                        </a:rPr>
                        <a:t>ふくおかけん</a:t>
                      </a:r>
                      <a:endParaRPr kumimoji="1" lang="en-US" altLang="ja-JP" sz="1050" dirty="0">
                        <a:latin typeface="BIZ UDPゴシック" panose="020B0400000000000000" pitchFamily="50" charset="-128"/>
                        <a:ea typeface="BIZ UDPゴシック" panose="020B0400000000000000" pitchFamily="50" charset="-128"/>
                      </a:endParaRPr>
                    </a:p>
                    <a:p>
                      <a:pPr algn="ctr"/>
                      <a:r>
                        <a:rPr kumimoji="1" lang="ja-JP" altLang="en-US" dirty="0">
                          <a:latin typeface="BIZ UDPゴシック" panose="020B0400000000000000" pitchFamily="50" charset="-128"/>
                          <a:ea typeface="BIZ UDPゴシック" panose="020B0400000000000000" pitchFamily="50" charset="-128"/>
                        </a:rPr>
                        <a:t>福岡県</a:t>
                      </a:r>
                    </a:p>
                  </a:txBody>
                  <a:tcPr/>
                </a:tc>
                <a:tc>
                  <a:txBody>
                    <a:bodyPr/>
                    <a:lstStyle/>
                    <a:p>
                      <a:pPr algn="ctr">
                        <a:lnSpc>
                          <a:spcPct val="150000"/>
                        </a:lnSpc>
                      </a:pPr>
                      <a:r>
                        <a:rPr kumimoji="1" lang="en-US" altLang="ja-JP" dirty="0">
                          <a:latin typeface="BIZ UDPゴシック" panose="020B0400000000000000" pitchFamily="50" charset="-128"/>
                          <a:ea typeface="BIZ UDPゴシック" panose="020B0400000000000000" pitchFamily="50" charset="-128"/>
                        </a:rPr>
                        <a:t>23</a:t>
                      </a:r>
                      <a:r>
                        <a:rPr kumimoji="1" lang="ja-JP" altLang="en-US" dirty="0">
                          <a:latin typeface="BIZ UDPゴシック" panose="020B0400000000000000" pitchFamily="50" charset="-128"/>
                          <a:ea typeface="BIZ UDPゴシック" panose="020B0400000000000000" pitchFamily="50" charset="-128"/>
                        </a:rPr>
                        <a:t>：</a:t>
                      </a:r>
                      <a:r>
                        <a:rPr kumimoji="1" lang="en-US" altLang="ja-JP" dirty="0">
                          <a:latin typeface="BIZ UDPゴシック" panose="020B0400000000000000" pitchFamily="50" charset="-128"/>
                          <a:ea typeface="BIZ UDPゴシック" panose="020B0400000000000000" pitchFamily="50" charset="-128"/>
                        </a:rPr>
                        <a:t>09</a:t>
                      </a:r>
                      <a:endParaRPr kumimoji="1" lang="ja-JP" altLang="en-US" dirty="0">
                        <a:latin typeface="BIZ UDPゴシック" panose="020B0400000000000000" pitchFamily="50" charset="-128"/>
                        <a:ea typeface="BIZ UDPゴシック" panose="020B0400000000000000" pitchFamily="50" charset="-128"/>
                      </a:endParaRPr>
                    </a:p>
                  </a:txBody>
                  <a:tcPr/>
                </a:tc>
                <a:extLst>
                  <a:ext uri="{0D108BD9-81ED-4DB2-BD59-A6C34878D82A}">
                    <a16:rowId xmlns:a16="http://schemas.microsoft.com/office/drawing/2014/main" val="566378445"/>
                  </a:ext>
                </a:extLst>
              </a:tr>
            </a:tbl>
          </a:graphicData>
        </a:graphic>
      </p:graphicFrame>
      <p:sp>
        <p:nvSpPr>
          <p:cNvPr id="116" name="正方形/長方形 115">
            <a:extLst>
              <a:ext uri="{FF2B5EF4-FFF2-40B4-BE49-F238E27FC236}">
                <a16:creationId xmlns:a16="http://schemas.microsoft.com/office/drawing/2014/main" id="{6BE371B9-18E8-42F0-80CC-02062E5A194B}"/>
              </a:ext>
            </a:extLst>
          </p:cNvPr>
          <p:cNvSpPr/>
          <p:nvPr/>
        </p:nvSpPr>
        <p:spPr>
          <a:xfrm>
            <a:off x="4125657" y="3561515"/>
            <a:ext cx="3954172" cy="509304"/>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30697047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1" fill="hold"/>
                                        <p:tgtEl>
                                          <p:spTgt spid="65"/>
                                        </p:tgtEl>
                                      </p:cBhvr>
                                    </p:cmd>
                                  </p:childTnLst>
                                </p:cTn>
                              </p:par>
                              <p:par>
                                <p:cTn id="7" presetID="10" presetClass="entr" presetSubtype="0" fill="hold" nodeType="withEffect">
                                  <p:stCondLst>
                                    <p:cond delay="0"/>
                                  </p:stCondLst>
                                  <p:childTnLst>
                                    <p:set>
                                      <p:cBhvr>
                                        <p:cTn id="8" dur="1" fill="hold">
                                          <p:stCondLst>
                                            <p:cond delay="0"/>
                                          </p:stCondLst>
                                        </p:cTn>
                                        <p:tgtEl>
                                          <p:spTgt spid="53"/>
                                        </p:tgtEl>
                                        <p:attrNameLst>
                                          <p:attrName>style.visibility</p:attrName>
                                        </p:attrNameLst>
                                      </p:cBhvr>
                                      <p:to>
                                        <p:strVal val="visible"/>
                                      </p:to>
                                    </p:set>
                                    <p:animEffect transition="in" filter="fade">
                                      <p:cBhvr>
                                        <p:cTn id="9" dur="1500"/>
                                        <p:tgtEl>
                                          <p:spTgt spid="53"/>
                                        </p:tgtEl>
                                      </p:cBhvr>
                                    </p:animEffect>
                                  </p:childTnLst>
                                </p:cTn>
                              </p:par>
                            </p:childTnLst>
                          </p:cTn>
                        </p:par>
                        <p:par>
                          <p:cTn id="10" fill="hold">
                            <p:stCondLst>
                              <p:cond delay="1500"/>
                            </p:stCondLst>
                            <p:childTnLst>
                              <p:par>
                                <p:cTn id="11" presetID="32" presetClass="emph" presetSubtype="0" fill="hold" nodeType="afterEffect">
                                  <p:stCondLst>
                                    <p:cond delay="0"/>
                                  </p:stCondLst>
                                  <p:childTnLst>
                                    <p:animRot by="120000">
                                      <p:cBhvr>
                                        <p:cTn id="12" dur="100" fill="hold">
                                          <p:stCondLst>
                                            <p:cond delay="0"/>
                                          </p:stCondLst>
                                        </p:cTn>
                                        <p:tgtEl>
                                          <p:spTgt spid="53"/>
                                        </p:tgtEl>
                                        <p:attrNameLst>
                                          <p:attrName>r</p:attrName>
                                        </p:attrNameLst>
                                      </p:cBhvr>
                                    </p:animRot>
                                    <p:animRot by="-240000">
                                      <p:cBhvr>
                                        <p:cTn id="13" dur="200" fill="hold">
                                          <p:stCondLst>
                                            <p:cond delay="200"/>
                                          </p:stCondLst>
                                        </p:cTn>
                                        <p:tgtEl>
                                          <p:spTgt spid="53"/>
                                        </p:tgtEl>
                                        <p:attrNameLst>
                                          <p:attrName>r</p:attrName>
                                        </p:attrNameLst>
                                      </p:cBhvr>
                                    </p:animRot>
                                    <p:animRot by="240000">
                                      <p:cBhvr>
                                        <p:cTn id="14" dur="200" fill="hold">
                                          <p:stCondLst>
                                            <p:cond delay="400"/>
                                          </p:stCondLst>
                                        </p:cTn>
                                        <p:tgtEl>
                                          <p:spTgt spid="53"/>
                                        </p:tgtEl>
                                        <p:attrNameLst>
                                          <p:attrName>r</p:attrName>
                                        </p:attrNameLst>
                                      </p:cBhvr>
                                    </p:animRot>
                                    <p:animRot by="-240000">
                                      <p:cBhvr>
                                        <p:cTn id="15" dur="200" fill="hold">
                                          <p:stCondLst>
                                            <p:cond delay="600"/>
                                          </p:stCondLst>
                                        </p:cTn>
                                        <p:tgtEl>
                                          <p:spTgt spid="53"/>
                                        </p:tgtEl>
                                        <p:attrNameLst>
                                          <p:attrName>r</p:attrName>
                                        </p:attrNameLst>
                                      </p:cBhvr>
                                    </p:animRot>
                                    <p:animRot by="120000">
                                      <p:cBhvr>
                                        <p:cTn id="16" dur="200" fill="hold">
                                          <p:stCondLst>
                                            <p:cond delay="800"/>
                                          </p:stCondLst>
                                        </p:cTn>
                                        <p:tgtEl>
                                          <p:spTgt spid="53"/>
                                        </p:tgtEl>
                                        <p:attrNameLst>
                                          <p:attrName>r</p:attrName>
                                        </p:attrNameLst>
                                      </p:cBhvr>
                                    </p:animRot>
                                  </p:childTnLst>
                                </p:cTn>
                              </p:par>
                            </p:childTnLst>
                          </p:cTn>
                        </p:par>
                        <p:par>
                          <p:cTn id="17" fill="hold">
                            <p:stCondLst>
                              <p:cond delay="2500"/>
                            </p:stCondLst>
                            <p:childTnLst>
                              <p:par>
                                <p:cTn id="18" presetID="10" presetClass="entr" presetSubtype="0" fill="hold" nodeType="afterEffect">
                                  <p:stCondLst>
                                    <p:cond delay="0"/>
                                  </p:stCondLst>
                                  <p:childTnLst>
                                    <p:set>
                                      <p:cBhvr>
                                        <p:cTn id="19" dur="1" fill="hold">
                                          <p:stCondLst>
                                            <p:cond delay="0"/>
                                          </p:stCondLst>
                                        </p:cTn>
                                        <p:tgtEl>
                                          <p:spTgt spid="106"/>
                                        </p:tgtEl>
                                        <p:attrNameLst>
                                          <p:attrName>style.visibility</p:attrName>
                                        </p:attrNameLst>
                                      </p:cBhvr>
                                      <p:to>
                                        <p:strVal val="visible"/>
                                      </p:to>
                                    </p:set>
                                    <p:animEffect transition="in" filter="fade">
                                      <p:cBhvr>
                                        <p:cTn id="20" dur="800"/>
                                        <p:tgtEl>
                                          <p:spTgt spid="106"/>
                                        </p:tgtEl>
                                      </p:cBhvr>
                                    </p:animEffect>
                                  </p:childTnLst>
                                </p:cTn>
                              </p:par>
                            </p:childTnLst>
                          </p:cTn>
                        </p:par>
                        <p:par>
                          <p:cTn id="21" fill="hold">
                            <p:stCondLst>
                              <p:cond delay="3300"/>
                            </p:stCondLst>
                            <p:childTnLst>
                              <p:par>
                                <p:cTn id="22" presetID="26" presetClass="emph" presetSubtype="0" fill="hold" nodeType="afterEffect">
                                  <p:stCondLst>
                                    <p:cond delay="0"/>
                                  </p:stCondLst>
                                  <p:childTnLst>
                                    <p:animEffect transition="out" filter="fade">
                                      <p:cBhvr>
                                        <p:cTn id="23" dur="1000" tmFilter="0, 0; .2, .5; .8, .5; 1, 0"/>
                                        <p:tgtEl>
                                          <p:spTgt spid="106"/>
                                        </p:tgtEl>
                                      </p:cBhvr>
                                    </p:animEffect>
                                    <p:animScale>
                                      <p:cBhvr>
                                        <p:cTn id="24" dur="500" autoRev="1" fill="hold"/>
                                        <p:tgtEl>
                                          <p:spTgt spid="106"/>
                                        </p:tgtEl>
                                      </p:cBhvr>
                                      <p:by x="105000" y="105000"/>
                                    </p:animScale>
                                  </p:childTnLst>
                                </p:cTn>
                              </p:par>
                            </p:childTnLst>
                          </p:cTn>
                        </p:par>
                        <p:par>
                          <p:cTn id="25" fill="hold">
                            <p:stCondLst>
                              <p:cond delay="4300"/>
                            </p:stCondLst>
                            <p:childTnLst>
                              <p:par>
                                <p:cTn id="26" presetID="32" presetClass="emph" presetSubtype="0" fill="hold" nodeType="afterEffect">
                                  <p:stCondLst>
                                    <p:cond delay="0"/>
                                  </p:stCondLst>
                                  <p:childTnLst>
                                    <p:animRot by="120000">
                                      <p:cBhvr>
                                        <p:cTn id="27" dur="100" fill="hold">
                                          <p:stCondLst>
                                            <p:cond delay="0"/>
                                          </p:stCondLst>
                                        </p:cTn>
                                        <p:tgtEl>
                                          <p:spTgt spid="106"/>
                                        </p:tgtEl>
                                        <p:attrNameLst>
                                          <p:attrName>r</p:attrName>
                                        </p:attrNameLst>
                                      </p:cBhvr>
                                    </p:animRot>
                                    <p:animRot by="-240000">
                                      <p:cBhvr>
                                        <p:cTn id="28" dur="200" fill="hold">
                                          <p:stCondLst>
                                            <p:cond delay="200"/>
                                          </p:stCondLst>
                                        </p:cTn>
                                        <p:tgtEl>
                                          <p:spTgt spid="106"/>
                                        </p:tgtEl>
                                        <p:attrNameLst>
                                          <p:attrName>r</p:attrName>
                                        </p:attrNameLst>
                                      </p:cBhvr>
                                    </p:animRot>
                                    <p:animRot by="240000">
                                      <p:cBhvr>
                                        <p:cTn id="29" dur="200" fill="hold">
                                          <p:stCondLst>
                                            <p:cond delay="400"/>
                                          </p:stCondLst>
                                        </p:cTn>
                                        <p:tgtEl>
                                          <p:spTgt spid="106"/>
                                        </p:tgtEl>
                                        <p:attrNameLst>
                                          <p:attrName>r</p:attrName>
                                        </p:attrNameLst>
                                      </p:cBhvr>
                                    </p:animRot>
                                    <p:animRot by="-240000">
                                      <p:cBhvr>
                                        <p:cTn id="30" dur="200" fill="hold">
                                          <p:stCondLst>
                                            <p:cond delay="600"/>
                                          </p:stCondLst>
                                        </p:cTn>
                                        <p:tgtEl>
                                          <p:spTgt spid="106"/>
                                        </p:tgtEl>
                                        <p:attrNameLst>
                                          <p:attrName>r</p:attrName>
                                        </p:attrNameLst>
                                      </p:cBhvr>
                                    </p:animRot>
                                    <p:animRot by="120000">
                                      <p:cBhvr>
                                        <p:cTn id="31" dur="200" fill="hold">
                                          <p:stCondLst>
                                            <p:cond delay="800"/>
                                          </p:stCondLst>
                                        </p:cTn>
                                        <p:tgtEl>
                                          <p:spTgt spid="106"/>
                                        </p:tgtEl>
                                        <p:attrNameLst>
                                          <p:attrName>r</p:attrName>
                                        </p:attrNameLst>
                                      </p:cBhvr>
                                    </p:animRot>
                                  </p:childTnLst>
                                </p:cTn>
                              </p:par>
                            </p:childTnLst>
                          </p:cTn>
                        </p:par>
                        <p:par>
                          <p:cTn id="32" fill="hold">
                            <p:stCondLst>
                              <p:cond delay="5300"/>
                            </p:stCondLst>
                            <p:childTnLst>
                              <p:par>
                                <p:cTn id="33" presetID="10" presetClass="entr" presetSubtype="0" fill="hold" nodeType="afterEffect">
                                  <p:stCondLst>
                                    <p:cond delay="0"/>
                                  </p:stCondLst>
                                  <p:childTnLst>
                                    <p:set>
                                      <p:cBhvr>
                                        <p:cTn id="34" dur="1" fill="hold">
                                          <p:stCondLst>
                                            <p:cond delay="0"/>
                                          </p:stCondLst>
                                        </p:cTn>
                                        <p:tgtEl>
                                          <p:spTgt spid="48"/>
                                        </p:tgtEl>
                                        <p:attrNameLst>
                                          <p:attrName>style.visibility</p:attrName>
                                        </p:attrNameLst>
                                      </p:cBhvr>
                                      <p:to>
                                        <p:strVal val="visible"/>
                                      </p:to>
                                    </p:set>
                                    <p:animEffect transition="in" filter="fade">
                                      <p:cBhvr>
                                        <p:cTn id="35" dur="800"/>
                                        <p:tgtEl>
                                          <p:spTgt spid="48"/>
                                        </p:tgtEl>
                                      </p:cBhvr>
                                    </p:animEffect>
                                  </p:childTnLst>
                                </p:cTn>
                              </p:par>
                            </p:childTnLst>
                          </p:cTn>
                        </p:par>
                        <p:par>
                          <p:cTn id="36" fill="hold">
                            <p:stCondLst>
                              <p:cond delay="6100"/>
                            </p:stCondLst>
                            <p:childTnLst>
                              <p:par>
                                <p:cTn id="37" presetID="26" presetClass="emph" presetSubtype="0" fill="hold" nodeType="afterEffect">
                                  <p:stCondLst>
                                    <p:cond delay="0"/>
                                  </p:stCondLst>
                                  <p:childTnLst>
                                    <p:animEffect transition="out" filter="fade">
                                      <p:cBhvr>
                                        <p:cTn id="38" dur="1000" tmFilter="0, 0; .2, .5; .8, .5; 1, 0"/>
                                        <p:tgtEl>
                                          <p:spTgt spid="48"/>
                                        </p:tgtEl>
                                      </p:cBhvr>
                                    </p:animEffect>
                                    <p:animScale>
                                      <p:cBhvr>
                                        <p:cTn id="39" dur="500" autoRev="1" fill="hold"/>
                                        <p:tgtEl>
                                          <p:spTgt spid="48"/>
                                        </p:tgtEl>
                                      </p:cBhvr>
                                      <p:by x="105000" y="105000"/>
                                    </p:animScale>
                                  </p:childTnLst>
                                </p:cTn>
                              </p:par>
                            </p:childTnLst>
                          </p:cTn>
                        </p:par>
                        <p:par>
                          <p:cTn id="40" fill="hold">
                            <p:stCondLst>
                              <p:cond delay="7100"/>
                            </p:stCondLst>
                            <p:childTnLst>
                              <p:par>
                                <p:cTn id="41" presetID="10" presetClass="entr" presetSubtype="0" fill="hold" nodeType="afterEffect">
                                  <p:stCondLst>
                                    <p:cond delay="0"/>
                                  </p:stCondLst>
                                  <p:childTnLst>
                                    <p:set>
                                      <p:cBhvr>
                                        <p:cTn id="42" dur="1" fill="hold">
                                          <p:stCondLst>
                                            <p:cond delay="0"/>
                                          </p:stCondLst>
                                        </p:cTn>
                                        <p:tgtEl>
                                          <p:spTgt spid="115"/>
                                        </p:tgtEl>
                                        <p:attrNameLst>
                                          <p:attrName>style.visibility</p:attrName>
                                        </p:attrNameLst>
                                      </p:cBhvr>
                                      <p:to>
                                        <p:strVal val="visible"/>
                                      </p:to>
                                    </p:set>
                                    <p:animEffect transition="in" filter="fade">
                                      <p:cBhvr>
                                        <p:cTn id="43" dur="500"/>
                                        <p:tgtEl>
                                          <p:spTgt spid="115"/>
                                        </p:tgtEl>
                                      </p:cBhvr>
                                    </p:animEffect>
                                  </p:childTnLst>
                                </p:cTn>
                              </p:par>
                              <p:par>
                                <p:cTn id="44" presetID="10" presetClass="entr" presetSubtype="0" fill="hold" grpId="0" nodeType="withEffect">
                                  <p:stCondLst>
                                    <p:cond delay="0"/>
                                  </p:stCondLst>
                                  <p:childTnLst>
                                    <p:set>
                                      <p:cBhvr>
                                        <p:cTn id="45" dur="1" fill="hold">
                                          <p:stCondLst>
                                            <p:cond delay="0"/>
                                          </p:stCondLst>
                                        </p:cTn>
                                        <p:tgtEl>
                                          <p:spTgt spid="116"/>
                                        </p:tgtEl>
                                        <p:attrNameLst>
                                          <p:attrName>style.visibility</p:attrName>
                                        </p:attrNameLst>
                                      </p:cBhvr>
                                      <p:to>
                                        <p:strVal val="visible"/>
                                      </p:to>
                                    </p:set>
                                    <p:animEffect transition="in" filter="fade">
                                      <p:cBhvr>
                                        <p:cTn id="46" dur="500"/>
                                        <p:tgtEl>
                                          <p:spTgt spid="116"/>
                                        </p:tgtEl>
                                      </p:cBhvr>
                                    </p:animEffect>
                                  </p:childTnLst>
                                </p:cTn>
                              </p:par>
                            </p:childTnLst>
                          </p:cTn>
                        </p:par>
                        <p:par>
                          <p:cTn id="47" fill="hold">
                            <p:stCondLst>
                              <p:cond delay="7600"/>
                            </p:stCondLst>
                            <p:childTnLst>
                              <p:par>
                                <p:cTn id="48" presetID="10" presetClass="entr" presetSubtype="0" fill="hold" nodeType="afterEffect">
                                  <p:stCondLst>
                                    <p:cond delay="0"/>
                                  </p:stCondLst>
                                  <p:childTnLst>
                                    <p:set>
                                      <p:cBhvr>
                                        <p:cTn id="49" dur="1" fill="hold">
                                          <p:stCondLst>
                                            <p:cond delay="0"/>
                                          </p:stCondLst>
                                        </p:cTn>
                                        <p:tgtEl>
                                          <p:spTgt spid="61"/>
                                        </p:tgtEl>
                                        <p:attrNameLst>
                                          <p:attrName>style.visibility</p:attrName>
                                        </p:attrNameLst>
                                      </p:cBhvr>
                                      <p:to>
                                        <p:strVal val="visible"/>
                                      </p:to>
                                    </p:set>
                                    <p:animEffect transition="in" filter="fade">
                                      <p:cBhvr>
                                        <p:cTn id="50" dur="500"/>
                                        <p:tgtEl>
                                          <p:spTgt spid="61"/>
                                        </p:tgtEl>
                                      </p:cBhvr>
                                    </p:animEffect>
                                  </p:childTnLst>
                                </p:cTn>
                              </p:par>
                            </p:childTnLst>
                          </p:cTn>
                        </p:par>
                        <p:par>
                          <p:cTn id="51" fill="hold">
                            <p:stCondLst>
                              <p:cond delay="8100"/>
                            </p:stCondLst>
                            <p:childTnLst>
                              <p:par>
                                <p:cTn id="52" presetID="10" presetClass="entr" presetSubtype="0" fill="hold" nodeType="afterEffect">
                                  <p:stCondLst>
                                    <p:cond delay="0"/>
                                  </p:stCondLst>
                                  <p:childTnLst>
                                    <p:set>
                                      <p:cBhvr>
                                        <p:cTn id="53" dur="1" fill="hold">
                                          <p:stCondLst>
                                            <p:cond delay="0"/>
                                          </p:stCondLst>
                                        </p:cTn>
                                        <p:tgtEl>
                                          <p:spTgt spid="100"/>
                                        </p:tgtEl>
                                        <p:attrNameLst>
                                          <p:attrName>style.visibility</p:attrName>
                                        </p:attrNameLst>
                                      </p:cBhvr>
                                      <p:to>
                                        <p:strVal val="visible"/>
                                      </p:to>
                                    </p:set>
                                    <p:animEffect transition="in" filter="fade">
                                      <p:cBhvr>
                                        <p:cTn id="54" dur="500"/>
                                        <p:tgtEl>
                                          <p:spTgt spid="100"/>
                                        </p:tgtEl>
                                      </p:cBhvr>
                                    </p:animEffect>
                                  </p:childTnLst>
                                </p:cTn>
                              </p:par>
                            </p:childTnLst>
                          </p:cTn>
                        </p:par>
                        <p:par>
                          <p:cTn id="55" fill="hold">
                            <p:stCondLst>
                              <p:cond delay="8600"/>
                            </p:stCondLst>
                            <p:childTnLst>
                              <p:par>
                                <p:cTn id="56" presetID="10" presetClass="entr" presetSubtype="0" fill="hold" nodeType="afterEffect">
                                  <p:stCondLst>
                                    <p:cond delay="0"/>
                                  </p:stCondLst>
                                  <p:childTnLst>
                                    <p:set>
                                      <p:cBhvr>
                                        <p:cTn id="57" dur="1" fill="hold">
                                          <p:stCondLst>
                                            <p:cond delay="0"/>
                                          </p:stCondLst>
                                        </p:cTn>
                                        <p:tgtEl>
                                          <p:spTgt spid="62"/>
                                        </p:tgtEl>
                                        <p:attrNameLst>
                                          <p:attrName>style.visibility</p:attrName>
                                        </p:attrNameLst>
                                      </p:cBhvr>
                                      <p:to>
                                        <p:strVal val="visible"/>
                                      </p:to>
                                    </p:set>
                                    <p:animEffect transition="in" filter="fade">
                                      <p:cBhvr>
                                        <p:cTn id="58" dur="1500"/>
                                        <p:tgtEl>
                                          <p:spTgt spid="62"/>
                                        </p:tgtEl>
                                      </p:cBhvr>
                                    </p:animEffect>
                                  </p:childTnLst>
                                </p:cTn>
                              </p:par>
                            </p:childTnLst>
                          </p:cTn>
                        </p:par>
                        <p:par>
                          <p:cTn id="59" fill="hold">
                            <p:stCondLst>
                              <p:cond delay="10100"/>
                            </p:stCondLst>
                            <p:childTnLst>
                              <p:par>
                                <p:cTn id="60" presetID="10" presetClass="entr" presetSubtype="0" fill="hold" nodeType="afterEffect">
                                  <p:stCondLst>
                                    <p:cond delay="0"/>
                                  </p:stCondLst>
                                  <p:childTnLst>
                                    <p:set>
                                      <p:cBhvr>
                                        <p:cTn id="61" dur="1" fill="hold">
                                          <p:stCondLst>
                                            <p:cond delay="0"/>
                                          </p:stCondLst>
                                        </p:cTn>
                                        <p:tgtEl>
                                          <p:spTgt spid="105"/>
                                        </p:tgtEl>
                                        <p:attrNameLst>
                                          <p:attrName>style.visibility</p:attrName>
                                        </p:attrNameLst>
                                      </p:cBhvr>
                                      <p:to>
                                        <p:strVal val="visible"/>
                                      </p:to>
                                    </p:set>
                                    <p:animEffect transition="in" filter="fade">
                                      <p:cBhvr>
                                        <p:cTn id="62" dur="500"/>
                                        <p:tgtEl>
                                          <p:spTgt spid="105"/>
                                        </p:tgtEl>
                                      </p:cBhvr>
                                    </p:animEffect>
                                  </p:childTnLst>
                                </p:cTn>
                              </p:par>
                            </p:childTnLst>
                          </p:cTn>
                        </p:par>
                        <p:par>
                          <p:cTn id="63" fill="hold">
                            <p:stCondLst>
                              <p:cond delay="10600"/>
                            </p:stCondLst>
                            <p:childTnLst>
                              <p:par>
                                <p:cTn id="64" presetID="26" presetClass="entr" presetSubtype="0" fill="hold" nodeType="afterEffect">
                                  <p:stCondLst>
                                    <p:cond delay="500"/>
                                  </p:stCondLst>
                                  <p:childTnLst>
                                    <p:set>
                                      <p:cBhvr>
                                        <p:cTn id="65" dur="1" fill="hold">
                                          <p:stCondLst>
                                            <p:cond delay="0"/>
                                          </p:stCondLst>
                                        </p:cTn>
                                        <p:tgtEl>
                                          <p:spTgt spid="37"/>
                                        </p:tgtEl>
                                        <p:attrNameLst>
                                          <p:attrName>style.visibility</p:attrName>
                                        </p:attrNameLst>
                                      </p:cBhvr>
                                      <p:to>
                                        <p:strVal val="visible"/>
                                      </p:to>
                                    </p:set>
                                    <p:animEffect transition="in" filter="wipe(down)">
                                      <p:cBhvr>
                                        <p:cTn id="66" dur="580">
                                          <p:stCondLst>
                                            <p:cond delay="0"/>
                                          </p:stCondLst>
                                        </p:cTn>
                                        <p:tgtEl>
                                          <p:spTgt spid="37"/>
                                        </p:tgtEl>
                                      </p:cBhvr>
                                    </p:animEffect>
                                    <p:anim calcmode="lin" valueType="num">
                                      <p:cBhvr>
                                        <p:cTn id="67" dur="1822" tmFilter="0,0; 0.14,0.36; 0.43,0.73; 0.71,0.91; 1.0,1.0">
                                          <p:stCondLst>
                                            <p:cond delay="0"/>
                                          </p:stCondLst>
                                        </p:cTn>
                                        <p:tgtEl>
                                          <p:spTgt spid="37"/>
                                        </p:tgtEl>
                                        <p:attrNameLst>
                                          <p:attrName>ppt_x</p:attrName>
                                        </p:attrNameLst>
                                      </p:cBhvr>
                                      <p:tavLst>
                                        <p:tav tm="0">
                                          <p:val>
                                            <p:strVal val="#ppt_x-0.25"/>
                                          </p:val>
                                        </p:tav>
                                        <p:tav tm="100000">
                                          <p:val>
                                            <p:strVal val="#ppt_x"/>
                                          </p:val>
                                        </p:tav>
                                      </p:tavLst>
                                    </p:anim>
                                    <p:anim calcmode="lin" valueType="num">
                                      <p:cBhvr>
                                        <p:cTn id="68" dur="664" tmFilter="0.0,0.0; 0.25,0.07; 0.50,0.2; 0.75,0.467; 1.0,1.0">
                                          <p:stCondLst>
                                            <p:cond delay="0"/>
                                          </p:stCondLst>
                                        </p:cTn>
                                        <p:tgtEl>
                                          <p:spTgt spid="37"/>
                                        </p:tgtEl>
                                        <p:attrNameLst>
                                          <p:attrName>ppt_y</p:attrName>
                                        </p:attrNameLst>
                                      </p:cBhvr>
                                      <p:tavLst>
                                        <p:tav tm="0" fmla="#ppt_y-sin(pi*$)/3">
                                          <p:val>
                                            <p:fltVal val="0.5"/>
                                          </p:val>
                                        </p:tav>
                                        <p:tav tm="100000">
                                          <p:val>
                                            <p:fltVal val="1"/>
                                          </p:val>
                                        </p:tav>
                                      </p:tavLst>
                                    </p:anim>
                                    <p:anim calcmode="lin" valueType="num">
                                      <p:cBhvr>
                                        <p:cTn id="69" dur="664" tmFilter="0, 0; 0.125,0.2665; 0.25,0.4; 0.375,0.465; 0.5,0.5;  0.625,0.535; 0.75,0.6; 0.875,0.7335; 1,1">
                                          <p:stCondLst>
                                            <p:cond delay="664"/>
                                          </p:stCondLst>
                                        </p:cTn>
                                        <p:tgtEl>
                                          <p:spTgt spid="37"/>
                                        </p:tgtEl>
                                        <p:attrNameLst>
                                          <p:attrName>ppt_y</p:attrName>
                                        </p:attrNameLst>
                                      </p:cBhvr>
                                      <p:tavLst>
                                        <p:tav tm="0" fmla="#ppt_y-sin(pi*$)/9">
                                          <p:val>
                                            <p:fltVal val="0"/>
                                          </p:val>
                                        </p:tav>
                                        <p:tav tm="100000">
                                          <p:val>
                                            <p:fltVal val="1"/>
                                          </p:val>
                                        </p:tav>
                                      </p:tavLst>
                                    </p:anim>
                                    <p:anim calcmode="lin" valueType="num">
                                      <p:cBhvr>
                                        <p:cTn id="70" dur="332" tmFilter="0, 0; 0.125,0.2665; 0.25,0.4; 0.375,0.465; 0.5,0.5;  0.625,0.535; 0.75,0.6; 0.875,0.7335; 1,1">
                                          <p:stCondLst>
                                            <p:cond delay="1324"/>
                                          </p:stCondLst>
                                        </p:cTn>
                                        <p:tgtEl>
                                          <p:spTgt spid="37"/>
                                        </p:tgtEl>
                                        <p:attrNameLst>
                                          <p:attrName>ppt_y</p:attrName>
                                        </p:attrNameLst>
                                      </p:cBhvr>
                                      <p:tavLst>
                                        <p:tav tm="0" fmla="#ppt_y-sin(pi*$)/27">
                                          <p:val>
                                            <p:fltVal val="0"/>
                                          </p:val>
                                        </p:tav>
                                        <p:tav tm="100000">
                                          <p:val>
                                            <p:fltVal val="1"/>
                                          </p:val>
                                        </p:tav>
                                      </p:tavLst>
                                    </p:anim>
                                    <p:anim calcmode="lin" valueType="num">
                                      <p:cBhvr>
                                        <p:cTn id="71" dur="164" tmFilter="0, 0; 0.125,0.2665; 0.25,0.4; 0.375,0.465; 0.5,0.5;  0.625,0.535; 0.75,0.6; 0.875,0.7335; 1,1">
                                          <p:stCondLst>
                                            <p:cond delay="1656"/>
                                          </p:stCondLst>
                                        </p:cTn>
                                        <p:tgtEl>
                                          <p:spTgt spid="37"/>
                                        </p:tgtEl>
                                        <p:attrNameLst>
                                          <p:attrName>ppt_y</p:attrName>
                                        </p:attrNameLst>
                                      </p:cBhvr>
                                      <p:tavLst>
                                        <p:tav tm="0" fmla="#ppt_y-sin(pi*$)/81">
                                          <p:val>
                                            <p:fltVal val="0"/>
                                          </p:val>
                                        </p:tav>
                                        <p:tav tm="100000">
                                          <p:val>
                                            <p:fltVal val="1"/>
                                          </p:val>
                                        </p:tav>
                                      </p:tavLst>
                                    </p:anim>
                                    <p:animScale>
                                      <p:cBhvr>
                                        <p:cTn id="72" dur="26">
                                          <p:stCondLst>
                                            <p:cond delay="650"/>
                                          </p:stCondLst>
                                        </p:cTn>
                                        <p:tgtEl>
                                          <p:spTgt spid="37"/>
                                        </p:tgtEl>
                                      </p:cBhvr>
                                      <p:to x="100000" y="60000"/>
                                    </p:animScale>
                                    <p:animScale>
                                      <p:cBhvr>
                                        <p:cTn id="73" dur="166" decel="50000">
                                          <p:stCondLst>
                                            <p:cond delay="676"/>
                                          </p:stCondLst>
                                        </p:cTn>
                                        <p:tgtEl>
                                          <p:spTgt spid="37"/>
                                        </p:tgtEl>
                                      </p:cBhvr>
                                      <p:to x="100000" y="100000"/>
                                    </p:animScale>
                                    <p:animScale>
                                      <p:cBhvr>
                                        <p:cTn id="74" dur="26">
                                          <p:stCondLst>
                                            <p:cond delay="1312"/>
                                          </p:stCondLst>
                                        </p:cTn>
                                        <p:tgtEl>
                                          <p:spTgt spid="37"/>
                                        </p:tgtEl>
                                      </p:cBhvr>
                                      <p:to x="100000" y="80000"/>
                                    </p:animScale>
                                    <p:animScale>
                                      <p:cBhvr>
                                        <p:cTn id="75" dur="166" decel="50000">
                                          <p:stCondLst>
                                            <p:cond delay="1338"/>
                                          </p:stCondLst>
                                        </p:cTn>
                                        <p:tgtEl>
                                          <p:spTgt spid="37"/>
                                        </p:tgtEl>
                                      </p:cBhvr>
                                      <p:to x="100000" y="100000"/>
                                    </p:animScale>
                                    <p:animScale>
                                      <p:cBhvr>
                                        <p:cTn id="76" dur="26">
                                          <p:stCondLst>
                                            <p:cond delay="1642"/>
                                          </p:stCondLst>
                                        </p:cTn>
                                        <p:tgtEl>
                                          <p:spTgt spid="37"/>
                                        </p:tgtEl>
                                      </p:cBhvr>
                                      <p:to x="100000" y="90000"/>
                                    </p:animScale>
                                    <p:animScale>
                                      <p:cBhvr>
                                        <p:cTn id="77" dur="166" decel="50000">
                                          <p:stCondLst>
                                            <p:cond delay="1668"/>
                                          </p:stCondLst>
                                        </p:cTn>
                                        <p:tgtEl>
                                          <p:spTgt spid="37"/>
                                        </p:tgtEl>
                                      </p:cBhvr>
                                      <p:to x="100000" y="100000"/>
                                    </p:animScale>
                                    <p:animScale>
                                      <p:cBhvr>
                                        <p:cTn id="78" dur="26">
                                          <p:stCondLst>
                                            <p:cond delay="1808"/>
                                          </p:stCondLst>
                                        </p:cTn>
                                        <p:tgtEl>
                                          <p:spTgt spid="37"/>
                                        </p:tgtEl>
                                      </p:cBhvr>
                                      <p:to x="100000" y="95000"/>
                                    </p:animScale>
                                    <p:animScale>
                                      <p:cBhvr>
                                        <p:cTn id="79" dur="166" decel="50000">
                                          <p:stCondLst>
                                            <p:cond delay="1834"/>
                                          </p:stCondLst>
                                        </p:cTn>
                                        <p:tgtEl>
                                          <p:spTgt spid="37"/>
                                        </p:tgtEl>
                                      </p:cBhvr>
                                      <p:to x="100000" y="100000"/>
                                    </p:animScale>
                                  </p:childTnLst>
                                </p:cTn>
                              </p:par>
                            </p:childTnLst>
                          </p:cTn>
                        </p:par>
                        <p:par>
                          <p:cTn id="80" fill="hold">
                            <p:stCondLst>
                              <p:cond delay="13100"/>
                            </p:stCondLst>
                            <p:childTnLst>
                              <p:par>
                                <p:cTn id="81" presetID="32" presetClass="emph" presetSubtype="0" fill="hold" nodeType="afterEffect">
                                  <p:stCondLst>
                                    <p:cond delay="0"/>
                                  </p:stCondLst>
                                  <p:childTnLst>
                                    <p:animRot by="120000">
                                      <p:cBhvr>
                                        <p:cTn id="82" dur="100" fill="hold">
                                          <p:stCondLst>
                                            <p:cond delay="0"/>
                                          </p:stCondLst>
                                        </p:cTn>
                                        <p:tgtEl>
                                          <p:spTgt spid="37"/>
                                        </p:tgtEl>
                                        <p:attrNameLst>
                                          <p:attrName>r</p:attrName>
                                        </p:attrNameLst>
                                      </p:cBhvr>
                                    </p:animRot>
                                    <p:animRot by="-240000">
                                      <p:cBhvr>
                                        <p:cTn id="83" dur="200" fill="hold">
                                          <p:stCondLst>
                                            <p:cond delay="200"/>
                                          </p:stCondLst>
                                        </p:cTn>
                                        <p:tgtEl>
                                          <p:spTgt spid="37"/>
                                        </p:tgtEl>
                                        <p:attrNameLst>
                                          <p:attrName>r</p:attrName>
                                        </p:attrNameLst>
                                      </p:cBhvr>
                                    </p:animRot>
                                    <p:animRot by="240000">
                                      <p:cBhvr>
                                        <p:cTn id="84" dur="200" fill="hold">
                                          <p:stCondLst>
                                            <p:cond delay="400"/>
                                          </p:stCondLst>
                                        </p:cTn>
                                        <p:tgtEl>
                                          <p:spTgt spid="37"/>
                                        </p:tgtEl>
                                        <p:attrNameLst>
                                          <p:attrName>r</p:attrName>
                                        </p:attrNameLst>
                                      </p:cBhvr>
                                    </p:animRot>
                                    <p:animRot by="-240000">
                                      <p:cBhvr>
                                        <p:cTn id="85" dur="200" fill="hold">
                                          <p:stCondLst>
                                            <p:cond delay="600"/>
                                          </p:stCondLst>
                                        </p:cTn>
                                        <p:tgtEl>
                                          <p:spTgt spid="37"/>
                                        </p:tgtEl>
                                        <p:attrNameLst>
                                          <p:attrName>r</p:attrName>
                                        </p:attrNameLst>
                                      </p:cBhvr>
                                    </p:animRot>
                                    <p:animRot by="120000">
                                      <p:cBhvr>
                                        <p:cTn id="86" dur="200" fill="hold">
                                          <p:stCondLst>
                                            <p:cond delay="800"/>
                                          </p:stCondLst>
                                        </p:cTn>
                                        <p:tgtEl>
                                          <p:spTgt spid="37"/>
                                        </p:tgtEl>
                                        <p:attrNameLst>
                                          <p:attrName>r</p:attrName>
                                        </p:attrNameLst>
                                      </p:cBhvr>
                                    </p:animRot>
                                  </p:childTnLst>
                                </p:cTn>
                              </p:par>
                              <p:par>
                                <p:cTn id="87" presetID="42" presetClass="entr" presetSubtype="0" fill="hold" nodeType="withEffect">
                                  <p:stCondLst>
                                    <p:cond delay="0"/>
                                  </p:stCondLst>
                                  <p:childTnLst>
                                    <p:set>
                                      <p:cBhvr>
                                        <p:cTn id="88" dur="1" fill="hold">
                                          <p:stCondLst>
                                            <p:cond delay="0"/>
                                          </p:stCondLst>
                                        </p:cTn>
                                        <p:tgtEl>
                                          <p:spTgt spid="38"/>
                                        </p:tgtEl>
                                        <p:attrNameLst>
                                          <p:attrName>style.visibility</p:attrName>
                                        </p:attrNameLst>
                                      </p:cBhvr>
                                      <p:to>
                                        <p:strVal val="visible"/>
                                      </p:to>
                                    </p:set>
                                    <p:animEffect transition="in" filter="fade">
                                      <p:cBhvr>
                                        <p:cTn id="89" dur="1000"/>
                                        <p:tgtEl>
                                          <p:spTgt spid="38"/>
                                        </p:tgtEl>
                                      </p:cBhvr>
                                    </p:animEffect>
                                    <p:anim calcmode="lin" valueType="num">
                                      <p:cBhvr>
                                        <p:cTn id="90" dur="1000" fill="hold"/>
                                        <p:tgtEl>
                                          <p:spTgt spid="38"/>
                                        </p:tgtEl>
                                        <p:attrNameLst>
                                          <p:attrName>ppt_x</p:attrName>
                                        </p:attrNameLst>
                                      </p:cBhvr>
                                      <p:tavLst>
                                        <p:tav tm="0">
                                          <p:val>
                                            <p:strVal val="#ppt_x"/>
                                          </p:val>
                                        </p:tav>
                                        <p:tav tm="100000">
                                          <p:val>
                                            <p:strVal val="#ppt_x"/>
                                          </p:val>
                                        </p:tav>
                                      </p:tavLst>
                                    </p:anim>
                                    <p:anim calcmode="lin" valueType="num">
                                      <p:cBhvr>
                                        <p:cTn id="91" dur="1000" fill="hold"/>
                                        <p:tgtEl>
                                          <p:spTgt spid="38"/>
                                        </p:tgtEl>
                                        <p:attrNameLst>
                                          <p:attrName>ppt_y</p:attrName>
                                        </p:attrNameLst>
                                      </p:cBhvr>
                                      <p:tavLst>
                                        <p:tav tm="0">
                                          <p:val>
                                            <p:strVal val="#ppt_y+.1"/>
                                          </p:val>
                                        </p:tav>
                                        <p:tav tm="100000">
                                          <p:val>
                                            <p:strVal val="#ppt_y"/>
                                          </p:val>
                                        </p:tav>
                                      </p:tavLst>
                                    </p:anim>
                                  </p:childTnLst>
                                </p:cTn>
                              </p:par>
                            </p:childTnLst>
                          </p:cTn>
                        </p:par>
                        <p:par>
                          <p:cTn id="92" fill="hold">
                            <p:stCondLst>
                              <p:cond delay="14100"/>
                            </p:stCondLst>
                            <p:childTnLst>
                              <p:par>
                                <p:cTn id="93" presetID="26" presetClass="emph" presetSubtype="0" repeatCount="2000" fill="hold" nodeType="afterEffect">
                                  <p:stCondLst>
                                    <p:cond delay="0"/>
                                  </p:stCondLst>
                                  <p:childTnLst>
                                    <p:animEffect transition="out" filter="fade">
                                      <p:cBhvr>
                                        <p:cTn id="94" dur="1000" tmFilter="0, 0; .2, .5; .8, .5; 1, 0"/>
                                        <p:tgtEl>
                                          <p:spTgt spid="38"/>
                                        </p:tgtEl>
                                      </p:cBhvr>
                                    </p:animEffect>
                                    <p:animScale>
                                      <p:cBhvr>
                                        <p:cTn id="95" dur="500" autoRev="1" fill="hold"/>
                                        <p:tgtEl>
                                          <p:spTgt spid="38"/>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audio>
              <p:cMediaNode vol="80000" numSld="999" showWhenStopped="0">
                <p:cTn id="96" fill="hold" display="0">
                  <p:stCondLst>
                    <p:cond delay="indefinite"/>
                  </p:stCondLst>
                  <p:endCondLst>
                    <p:cond evt="onStopAudio" delay="0">
                      <p:tgtEl>
                        <p:sldTgt/>
                      </p:tgtEl>
                    </p:cond>
                  </p:endCondLst>
                </p:cTn>
                <p:tgtEl>
                  <p:spTgt spid="65"/>
                </p:tgtEl>
              </p:cMediaNode>
            </p:audio>
          </p:childTnLst>
        </p:cTn>
      </p:par>
    </p:tnLst>
    <p:bldLst>
      <p:bldP spid="116"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背景上">
            <a:extLst>
              <a:ext uri="{FF2B5EF4-FFF2-40B4-BE49-F238E27FC236}">
                <a16:creationId xmlns:a16="http://schemas.microsoft.com/office/drawing/2014/main" id="{480BA6D3-3387-4C7D-80E0-43567F708E21}"/>
              </a:ext>
            </a:extLst>
          </p:cNvPr>
          <p:cNvPicPr>
            <a:picLocks noChangeAspect="1"/>
          </p:cNvPicPr>
          <p:nvPr/>
        </p:nvPicPr>
        <p:blipFill>
          <a:blip r:embed="rId2">
            <a:duotone>
              <a:schemeClr val="accent4">
                <a:shade val="45000"/>
                <a:satMod val="135000"/>
              </a:schemeClr>
              <a:prstClr val="white"/>
            </a:duotone>
            <a:extLst>
              <a:ext uri="{BEBA8EAE-BF5A-486C-A8C5-ECC9F3942E4B}">
                <a14:imgProps xmlns:a14="http://schemas.microsoft.com/office/drawing/2010/main">
                  <a14:imgLayer r:embed="rId3">
                    <a14:imgEffect>
                      <a14:brightnessContrast bright="20000" contrast="-40000"/>
                    </a14:imgEffect>
                  </a14:imgLayer>
                </a14:imgProps>
              </a:ext>
              <a:ext uri="{28A0092B-C50C-407E-A947-70E740481C1C}">
                <a14:useLocalDpi xmlns:a14="http://schemas.microsoft.com/office/drawing/2010/main" val="0"/>
              </a:ext>
            </a:extLst>
          </a:blip>
          <a:stretch>
            <a:fillRect/>
          </a:stretch>
        </p:blipFill>
        <p:spPr>
          <a:xfrm>
            <a:off x="0" y="0"/>
            <a:ext cx="12192000" cy="4744720"/>
          </a:xfrm>
          <a:prstGeom prst="rect">
            <a:avLst/>
          </a:prstGeom>
        </p:spPr>
      </p:pic>
      <p:pic>
        <p:nvPicPr>
          <p:cNvPr id="40" name="背景下">
            <a:extLst>
              <a:ext uri="{FF2B5EF4-FFF2-40B4-BE49-F238E27FC236}">
                <a16:creationId xmlns:a16="http://schemas.microsoft.com/office/drawing/2014/main" id="{E93D45DA-12BF-4B5F-93F5-A3F0D7D87D03}"/>
              </a:ext>
            </a:extLst>
          </p:cNvPr>
          <p:cNvPicPr>
            <a:picLocks noChangeAspect="1"/>
          </p:cNvPicPr>
          <p:nvPr/>
        </p:nvPicPr>
        <p:blipFill rotWithShape="1">
          <a:blip r:embed="rId2">
            <a:duotone>
              <a:schemeClr val="accent4">
                <a:shade val="45000"/>
                <a:satMod val="135000"/>
              </a:schemeClr>
              <a:prstClr val="white"/>
            </a:duotone>
            <a:extLst>
              <a:ext uri="{BEBA8EAE-BF5A-486C-A8C5-ECC9F3942E4B}">
                <a14:imgProps xmlns:a14="http://schemas.microsoft.com/office/drawing/2010/main">
                  <a14:imgLayer r:embed="rId3">
                    <a14:imgEffect>
                      <a14:brightnessContrast bright="20000" contrast="-40000"/>
                    </a14:imgEffect>
                  </a14:imgLayer>
                </a14:imgProps>
              </a:ext>
              <a:ext uri="{28A0092B-C50C-407E-A947-70E740481C1C}">
                <a14:useLocalDpi xmlns:a14="http://schemas.microsoft.com/office/drawing/2010/main" val="0"/>
              </a:ext>
            </a:extLst>
          </a:blip>
          <a:srcRect b="79543"/>
          <a:stretch/>
        </p:blipFill>
        <p:spPr>
          <a:xfrm>
            <a:off x="0" y="4650899"/>
            <a:ext cx="12192000" cy="2211720"/>
          </a:xfrm>
          <a:prstGeom prst="rect">
            <a:avLst/>
          </a:prstGeom>
        </p:spPr>
      </p:pic>
      <p:pic>
        <p:nvPicPr>
          <p:cNvPr id="184" name="大阪画像">
            <a:extLst>
              <a:ext uri="{FF2B5EF4-FFF2-40B4-BE49-F238E27FC236}">
                <a16:creationId xmlns:a16="http://schemas.microsoft.com/office/drawing/2014/main" id="{7CC00F74-5181-41FD-9A7A-C20DE667E341}"/>
              </a:ext>
            </a:extLst>
          </p:cNvPr>
          <p:cNvPicPr>
            <a:picLocks noChangeAspect="1"/>
          </p:cNvPicPr>
          <p:nvPr/>
        </p:nvPicPr>
        <p:blipFill rotWithShape="1">
          <a:blip r:embed="rId4">
            <a:alphaModFix amt="35000"/>
            <a:extLst>
              <a:ext uri="{BEBA8EAE-BF5A-486C-A8C5-ECC9F3942E4B}">
                <a14:imgProps xmlns:a14="http://schemas.microsoft.com/office/drawing/2010/main">
                  <a14:imgLayer r:embed="rId5">
                    <a14:imgEffect>
                      <a14:colorTemperature colorTemp="7200"/>
                    </a14:imgEffect>
                    <a14:imgEffect>
                      <a14:brightnessContrast contrast="40000"/>
                    </a14:imgEffect>
                  </a14:imgLayer>
                </a14:imgProps>
              </a:ext>
              <a:ext uri="{28A0092B-C50C-407E-A947-70E740481C1C}">
                <a14:useLocalDpi xmlns:a14="http://schemas.microsoft.com/office/drawing/2010/main" val="0"/>
              </a:ext>
            </a:extLst>
          </a:blip>
          <a:srcRect b="1008"/>
          <a:stretch/>
        </p:blipFill>
        <p:spPr>
          <a:xfrm>
            <a:off x="641590" y="475530"/>
            <a:ext cx="10908815" cy="6382470"/>
          </a:xfrm>
          <a:prstGeom prst="rect">
            <a:avLst/>
          </a:prstGeom>
        </p:spPr>
      </p:pic>
      <p:pic>
        <p:nvPicPr>
          <p:cNvPr id="4" name="問題に戻る">
            <a:hlinkClick r:id="rId6" action="ppaction://hlinksldjump"/>
            <a:extLst>
              <a:ext uri="{FF2B5EF4-FFF2-40B4-BE49-F238E27FC236}">
                <a16:creationId xmlns:a16="http://schemas.microsoft.com/office/drawing/2014/main" id="{686640A0-3A7F-4B51-9AD2-5834585E12BD}"/>
              </a:ext>
            </a:extLst>
          </p:cNvPr>
          <p:cNvPicPr>
            <a:picLocks noChangeAspect="1"/>
          </p:cNvPicPr>
          <p:nvPr/>
        </p:nvPicPr>
        <p:blipFill>
          <a:blip r:embed="rId7"/>
          <a:stretch>
            <a:fillRect/>
          </a:stretch>
        </p:blipFill>
        <p:spPr>
          <a:xfrm>
            <a:off x="498469" y="5801337"/>
            <a:ext cx="2499577" cy="847417"/>
          </a:xfrm>
          <a:prstGeom prst="rect">
            <a:avLst/>
          </a:prstGeom>
        </p:spPr>
      </p:pic>
      <p:pic>
        <p:nvPicPr>
          <p:cNvPr id="8" name="次に進む">
            <a:hlinkClick r:id="rId8" action="ppaction://hlinksldjump"/>
            <a:extLst>
              <a:ext uri="{FF2B5EF4-FFF2-40B4-BE49-F238E27FC236}">
                <a16:creationId xmlns:a16="http://schemas.microsoft.com/office/drawing/2014/main" id="{05904157-4AA5-4E58-9970-34B610CFF190}"/>
              </a:ext>
            </a:extLst>
          </p:cNvPr>
          <p:cNvPicPr>
            <a:picLocks noChangeAspect="1"/>
          </p:cNvPicPr>
          <p:nvPr/>
        </p:nvPicPr>
        <p:blipFill>
          <a:blip r:embed="rId9"/>
          <a:stretch>
            <a:fillRect/>
          </a:stretch>
        </p:blipFill>
        <p:spPr>
          <a:xfrm>
            <a:off x="9476905" y="5801337"/>
            <a:ext cx="2505673" cy="847417"/>
          </a:xfrm>
          <a:prstGeom prst="rect">
            <a:avLst/>
          </a:prstGeom>
        </p:spPr>
      </p:pic>
      <p:pic>
        <p:nvPicPr>
          <p:cNvPr id="54" name="スタートに戻る">
            <a:hlinkClick r:id="rId10" action="ppaction://hlinksldjump"/>
            <a:extLst>
              <a:ext uri="{FF2B5EF4-FFF2-40B4-BE49-F238E27FC236}">
                <a16:creationId xmlns:a16="http://schemas.microsoft.com/office/drawing/2014/main" id="{7BEF7E5D-B42C-4F9B-8E84-A8E4EF328E58}"/>
              </a:ext>
            </a:extLst>
          </p:cNvPr>
          <p:cNvPicPr>
            <a:picLocks noChangeAspect="1"/>
          </p:cNvPicPr>
          <p:nvPr/>
        </p:nvPicPr>
        <p:blipFill>
          <a:blip r:embed="rId11"/>
          <a:stretch>
            <a:fillRect/>
          </a:stretch>
        </p:blipFill>
        <p:spPr>
          <a:xfrm>
            <a:off x="538413" y="409528"/>
            <a:ext cx="2499577" cy="847417"/>
          </a:xfrm>
          <a:prstGeom prst="rect">
            <a:avLst/>
          </a:prstGeom>
        </p:spPr>
      </p:pic>
      <p:sp>
        <p:nvSpPr>
          <p:cNvPr id="53" name="テキスト ボックス 52">
            <a:extLst>
              <a:ext uri="{FF2B5EF4-FFF2-40B4-BE49-F238E27FC236}">
                <a16:creationId xmlns:a16="http://schemas.microsoft.com/office/drawing/2014/main" id="{0F9C8365-E768-4F76-A843-DA88E0633C19}"/>
              </a:ext>
            </a:extLst>
          </p:cNvPr>
          <p:cNvSpPr txBox="1"/>
          <p:nvPr/>
        </p:nvSpPr>
        <p:spPr>
          <a:xfrm>
            <a:off x="3550077" y="3975089"/>
            <a:ext cx="914400" cy="914400"/>
          </a:xfrm>
          <a:prstGeom prst="rect">
            <a:avLst/>
          </a:prstGeom>
          <a:noFill/>
        </p:spPr>
        <p:txBody>
          <a:bodyPr wrap="square" rtlCol="0">
            <a:spAutoFit/>
          </a:bodyPr>
          <a:lstStyle/>
          <a:p>
            <a:endParaRPr kumimoji="1" lang="ja-JP" altLang="en-US" dirty="0"/>
          </a:p>
        </p:txBody>
      </p:sp>
      <p:graphicFrame>
        <p:nvGraphicFramePr>
          <p:cNvPr id="66" name="表 8">
            <a:extLst>
              <a:ext uri="{FF2B5EF4-FFF2-40B4-BE49-F238E27FC236}">
                <a16:creationId xmlns:a16="http://schemas.microsoft.com/office/drawing/2014/main" id="{140A1B06-B50A-480A-B00E-BFC5347042CF}"/>
              </a:ext>
            </a:extLst>
          </p:cNvPr>
          <p:cNvGraphicFramePr>
            <a:graphicFrameLocks noGrp="1"/>
          </p:cNvGraphicFramePr>
          <p:nvPr>
            <p:extLst>
              <p:ext uri="{D42A27DB-BD31-4B8C-83A1-F6EECF244321}">
                <p14:modId xmlns:p14="http://schemas.microsoft.com/office/powerpoint/2010/main" val="3967779576"/>
              </p:ext>
            </p:extLst>
          </p:nvPr>
        </p:nvGraphicFramePr>
        <p:xfrm>
          <a:off x="4125657" y="2946698"/>
          <a:ext cx="3940681" cy="3680460"/>
        </p:xfrm>
        <a:graphic>
          <a:graphicData uri="http://schemas.openxmlformats.org/drawingml/2006/table">
            <a:tbl>
              <a:tblPr firstRow="1" bandRow="1">
                <a:tableStyleId>{C4B1156A-380E-4F78-BDF5-A606A8083BF9}</a:tableStyleId>
              </a:tblPr>
              <a:tblGrid>
                <a:gridCol w="767711">
                  <a:extLst>
                    <a:ext uri="{9D8B030D-6E8A-4147-A177-3AD203B41FA5}">
                      <a16:colId xmlns:a16="http://schemas.microsoft.com/office/drawing/2014/main" val="2512700367"/>
                    </a:ext>
                  </a:extLst>
                </a:gridCol>
                <a:gridCol w="1762653">
                  <a:extLst>
                    <a:ext uri="{9D8B030D-6E8A-4147-A177-3AD203B41FA5}">
                      <a16:colId xmlns:a16="http://schemas.microsoft.com/office/drawing/2014/main" val="727876882"/>
                    </a:ext>
                  </a:extLst>
                </a:gridCol>
                <a:gridCol w="1410317">
                  <a:extLst>
                    <a:ext uri="{9D8B030D-6E8A-4147-A177-3AD203B41FA5}">
                      <a16:colId xmlns:a16="http://schemas.microsoft.com/office/drawing/2014/main" val="6839369"/>
                    </a:ext>
                  </a:extLst>
                </a:gridCol>
              </a:tblGrid>
              <a:tr h="370840">
                <a:tc>
                  <a:txBody>
                    <a:bodyPr/>
                    <a:lstStyle/>
                    <a:p>
                      <a:pPr algn="ctr"/>
                      <a:r>
                        <a:rPr kumimoji="1" lang="ja-JP" altLang="en-US" sz="1050" b="0" dirty="0">
                          <a:latin typeface="BIZ UDPゴシック" panose="020B0400000000000000" pitchFamily="50" charset="-128"/>
                          <a:ea typeface="BIZ UDPゴシック" panose="020B0400000000000000" pitchFamily="50" charset="-128"/>
                        </a:rPr>
                        <a:t>じゅんい</a:t>
                      </a:r>
                      <a:endParaRPr kumimoji="1" lang="en-US" altLang="ja-JP" sz="1050" b="0" dirty="0">
                        <a:latin typeface="BIZ UDPゴシック" panose="020B0400000000000000" pitchFamily="50" charset="-128"/>
                        <a:ea typeface="BIZ UDPゴシック" panose="020B0400000000000000" pitchFamily="50" charset="-128"/>
                      </a:endParaRPr>
                    </a:p>
                    <a:p>
                      <a:pPr algn="ctr"/>
                      <a:r>
                        <a:rPr kumimoji="1" lang="ja-JP" altLang="en-US" b="0" dirty="0">
                          <a:latin typeface="BIZ UDPゴシック" panose="020B0400000000000000" pitchFamily="50" charset="-128"/>
                          <a:ea typeface="BIZ UDPゴシック" panose="020B0400000000000000" pitchFamily="50" charset="-128"/>
                        </a:rPr>
                        <a:t>順位</a:t>
                      </a:r>
                    </a:p>
                  </a:txBody>
                  <a:tcPr/>
                </a:tc>
                <a:tc>
                  <a:txBody>
                    <a:bodyPr/>
                    <a:lstStyle/>
                    <a:p>
                      <a:pPr algn="ctr"/>
                      <a:r>
                        <a:rPr kumimoji="1" lang="ja-JP" altLang="en-US" sz="1050" b="0" dirty="0">
                          <a:latin typeface="BIZ UDPゴシック" panose="020B0400000000000000" pitchFamily="50" charset="-128"/>
                          <a:ea typeface="BIZ UDPゴシック" panose="020B0400000000000000" pitchFamily="50" charset="-128"/>
                        </a:rPr>
                        <a:t>とどうふけんめい</a:t>
                      </a:r>
                      <a:endParaRPr kumimoji="1" lang="en-US" altLang="ja-JP" sz="1050" b="0" dirty="0">
                        <a:latin typeface="BIZ UDPゴシック" panose="020B0400000000000000" pitchFamily="50" charset="-128"/>
                        <a:ea typeface="BIZ UDPゴシック" panose="020B0400000000000000" pitchFamily="50" charset="-128"/>
                      </a:endParaRPr>
                    </a:p>
                    <a:p>
                      <a:pPr algn="ctr"/>
                      <a:r>
                        <a:rPr kumimoji="1" lang="ja-JP" altLang="en-US" b="0" dirty="0">
                          <a:latin typeface="BIZ UDPゴシック" panose="020B0400000000000000" pitchFamily="50" charset="-128"/>
                          <a:ea typeface="BIZ UDPゴシック" panose="020B0400000000000000" pitchFamily="50" charset="-128"/>
                        </a:rPr>
                        <a:t>都道府県名</a:t>
                      </a:r>
                    </a:p>
                  </a:txBody>
                  <a:tcPr/>
                </a:tc>
                <a:tc>
                  <a:txBody>
                    <a:bodyPr/>
                    <a:lstStyle/>
                    <a:p>
                      <a:pPr algn="ctr"/>
                      <a:r>
                        <a:rPr kumimoji="1" lang="ja-JP" altLang="en-US" sz="1050" b="0" dirty="0">
                          <a:latin typeface="BIZ UDPゴシック" panose="020B0400000000000000" pitchFamily="50" charset="-128"/>
                          <a:ea typeface="BIZ UDPゴシック" panose="020B0400000000000000" pitchFamily="50" charset="-128"/>
                        </a:rPr>
                        <a:t>へいきんじこく</a:t>
                      </a:r>
                      <a:endParaRPr kumimoji="1" lang="en-US" altLang="ja-JP" sz="1050" b="0" dirty="0">
                        <a:latin typeface="BIZ UDPゴシック" panose="020B0400000000000000" pitchFamily="50" charset="-128"/>
                        <a:ea typeface="BIZ UDPゴシック" panose="020B0400000000000000" pitchFamily="50" charset="-128"/>
                      </a:endParaRPr>
                    </a:p>
                    <a:p>
                      <a:pPr algn="ctr"/>
                      <a:r>
                        <a:rPr kumimoji="1" lang="ja-JP" altLang="en-US" b="0" dirty="0">
                          <a:latin typeface="BIZ UDPゴシック" panose="020B0400000000000000" pitchFamily="50" charset="-128"/>
                          <a:ea typeface="BIZ UDPゴシック" panose="020B0400000000000000" pitchFamily="50" charset="-128"/>
                        </a:rPr>
                        <a:t>平均時刻</a:t>
                      </a:r>
                    </a:p>
                  </a:txBody>
                  <a:tcPr/>
                </a:tc>
                <a:extLst>
                  <a:ext uri="{0D108BD9-81ED-4DB2-BD59-A6C34878D82A}">
                    <a16:rowId xmlns:a16="http://schemas.microsoft.com/office/drawing/2014/main" val="3460677837"/>
                  </a:ext>
                </a:extLst>
              </a:tr>
              <a:tr h="370840">
                <a:tc>
                  <a:txBody>
                    <a:bodyPr/>
                    <a:lstStyle/>
                    <a:p>
                      <a:pPr algn="ctr">
                        <a:lnSpc>
                          <a:spcPct val="150000"/>
                        </a:lnSpc>
                      </a:pPr>
                      <a:endParaRPr kumimoji="1" lang="ja-JP" altLang="en-US" b="0" dirty="0">
                        <a:latin typeface="BIZ UDPゴシック" panose="020B0400000000000000" pitchFamily="50" charset="-128"/>
                        <a:ea typeface="BIZ UDPゴシック" panose="020B0400000000000000" pitchFamily="50" charset="-128"/>
                      </a:endParaRPr>
                    </a:p>
                  </a:txBody>
                  <a:tcPr/>
                </a:tc>
                <a:tc>
                  <a:txBody>
                    <a:bodyPr/>
                    <a:lstStyle/>
                    <a:p>
                      <a:pPr algn="ctr"/>
                      <a:r>
                        <a:rPr kumimoji="1" lang="ja-JP" altLang="en-US" sz="1050" b="0" dirty="0">
                          <a:latin typeface="BIZ UDPゴシック" panose="020B0400000000000000" pitchFamily="50" charset="-128"/>
                          <a:ea typeface="BIZ UDPゴシック" panose="020B0400000000000000" pitchFamily="50" charset="-128"/>
                        </a:rPr>
                        <a:t>ぜんこくへいきん</a:t>
                      </a:r>
                      <a:endParaRPr kumimoji="1" lang="en-US" altLang="ja-JP" sz="1050" b="0" dirty="0">
                        <a:latin typeface="BIZ UDPゴシック" panose="020B0400000000000000" pitchFamily="50" charset="-128"/>
                        <a:ea typeface="BIZ UDPゴシック" panose="020B0400000000000000" pitchFamily="50" charset="-128"/>
                      </a:endParaRPr>
                    </a:p>
                    <a:p>
                      <a:pPr algn="ctr"/>
                      <a:r>
                        <a:rPr kumimoji="1" lang="ja-JP" altLang="en-US" b="0" dirty="0">
                          <a:latin typeface="BIZ UDPゴシック" panose="020B0400000000000000" pitchFamily="50" charset="-128"/>
                          <a:ea typeface="BIZ UDPゴシック" panose="020B0400000000000000" pitchFamily="50" charset="-128"/>
                        </a:rPr>
                        <a:t>全国平均</a:t>
                      </a:r>
                    </a:p>
                  </a:txBody>
                  <a:tcPr/>
                </a:tc>
                <a:tc>
                  <a:txBody>
                    <a:bodyPr/>
                    <a:lstStyle/>
                    <a:p>
                      <a:pPr algn="ctr">
                        <a:lnSpc>
                          <a:spcPct val="150000"/>
                        </a:lnSpc>
                      </a:pPr>
                      <a:r>
                        <a:rPr kumimoji="1" lang="en-US" altLang="ja-JP" b="0" dirty="0">
                          <a:latin typeface="BIZ UDPゴシック" panose="020B0400000000000000" pitchFamily="50" charset="-128"/>
                          <a:ea typeface="BIZ UDPゴシック" panose="020B0400000000000000" pitchFamily="50" charset="-128"/>
                        </a:rPr>
                        <a:t>6</a:t>
                      </a:r>
                      <a:r>
                        <a:rPr kumimoji="1" lang="ja-JP" altLang="en-US" b="0" dirty="0">
                          <a:latin typeface="BIZ UDPゴシック" panose="020B0400000000000000" pitchFamily="50" charset="-128"/>
                          <a:ea typeface="BIZ UDPゴシック" panose="020B0400000000000000" pitchFamily="50" charset="-128"/>
                        </a:rPr>
                        <a:t>：</a:t>
                      </a:r>
                      <a:r>
                        <a:rPr kumimoji="1" lang="en-US" altLang="ja-JP" b="0" dirty="0">
                          <a:latin typeface="BIZ UDPゴシック" panose="020B0400000000000000" pitchFamily="50" charset="-128"/>
                          <a:ea typeface="BIZ UDPゴシック" panose="020B0400000000000000" pitchFamily="50" charset="-128"/>
                        </a:rPr>
                        <a:t>38</a:t>
                      </a:r>
                      <a:endParaRPr kumimoji="1" lang="ja-JP" altLang="en-US" b="0" dirty="0">
                        <a:latin typeface="BIZ UDPゴシック" panose="020B0400000000000000" pitchFamily="50" charset="-128"/>
                        <a:ea typeface="BIZ UDPゴシック" panose="020B0400000000000000" pitchFamily="50" charset="-128"/>
                      </a:endParaRPr>
                    </a:p>
                  </a:txBody>
                  <a:tcPr/>
                </a:tc>
                <a:extLst>
                  <a:ext uri="{0D108BD9-81ED-4DB2-BD59-A6C34878D82A}">
                    <a16:rowId xmlns:a16="http://schemas.microsoft.com/office/drawing/2014/main" val="475939867"/>
                  </a:ext>
                </a:extLst>
              </a:tr>
              <a:tr h="370840">
                <a:tc>
                  <a:txBody>
                    <a:bodyPr/>
                    <a:lstStyle/>
                    <a:p>
                      <a:pPr algn="ctr">
                        <a:lnSpc>
                          <a:spcPct val="150000"/>
                        </a:lnSpc>
                      </a:pPr>
                      <a:r>
                        <a:rPr kumimoji="1" lang="ja-JP" altLang="en-US" dirty="0">
                          <a:latin typeface="BIZ UDPゴシック" panose="020B0400000000000000" pitchFamily="50" charset="-128"/>
                          <a:ea typeface="BIZ UDPゴシック" panose="020B0400000000000000" pitchFamily="50" charset="-128"/>
                        </a:rPr>
                        <a:t>１</a:t>
                      </a:r>
                    </a:p>
                  </a:txBody>
                  <a:tcPr/>
                </a:tc>
                <a:tc>
                  <a:txBody>
                    <a:bodyPr/>
                    <a:lstStyle/>
                    <a:p>
                      <a:pPr algn="ctr"/>
                      <a:r>
                        <a:rPr kumimoji="1" lang="ja-JP" altLang="en-US" sz="1050" dirty="0">
                          <a:latin typeface="BIZ UDPゴシック" panose="020B0400000000000000" pitchFamily="50" charset="-128"/>
                          <a:ea typeface="BIZ UDPゴシック" panose="020B0400000000000000" pitchFamily="50" charset="-128"/>
                        </a:rPr>
                        <a:t>とうきょうと</a:t>
                      </a:r>
                      <a:endParaRPr kumimoji="1" lang="en-US" altLang="ja-JP" sz="1050" dirty="0">
                        <a:latin typeface="BIZ UDPゴシック" panose="020B0400000000000000" pitchFamily="50" charset="-128"/>
                        <a:ea typeface="BIZ UDPゴシック" panose="020B0400000000000000" pitchFamily="50" charset="-128"/>
                      </a:endParaRPr>
                    </a:p>
                    <a:p>
                      <a:pPr algn="ctr"/>
                      <a:r>
                        <a:rPr kumimoji="1" lang="ja-JP" altLang="en-US" dirty="0">
                          <a:latin typeface="BIZ UDPゴシック" panose="020B0400000000000000" pitchFamily="50" charset="-128"/>
                          <a:ea typeface="BIZ UDPゴシック" panose="020B0400000000000000" pitchFamily="50" charset="-128"/>
                        </a:rPr>
                        <a:t>東京都</a:t>
                      </a:r>
                    </a:p>
                  </a:txBody>
                  <a:tcPr/>
                </a:tc>
                <a:tc>
                  <a:txBody>
                    <a:bodyPr/>
                    <a:lstStyle/>
                    <a:p>
                      <a:pPr algn="ctr">
                        <a:lnSpc>
                          <a:spcPct val="150000"/>
                        </a:lnSpc>
                      </a:pPr>
                      <a:r>
                        <a:rPr kumimoji="1" lang="en-US" altLang="ja-JP" dirty="0">
                          <a:latin typeface="BIZ UDPゴシック" panose="020B0400000000000000" pitchFamily="50" charset="-128"/>
                          <a:ea typeface="BIZ UDPゴシック" panose="020B0400000000000000" pitchFamily="50" charset="-128"/>
                        </a:rPr>
                        <a:t>6</a:t>
                      </a:r>
                      <a:r>
                        <a:rPr kumimoji="1" lang="ja-JP" altLang="en-US" dirty="0">
                          <a:latin typeface="BIZ UDPゴシック" panose="020B0400000000000000" pitchFamily="50" charset="-128"/>
                          <a:ea typeface="BIZ UDPゴシック" panose="020B0400000000000000" pitchFamily="50" charset="-128"/>
                        </a:rPr>
                        <a:t>：</a:t>
                      </a:r>
                      <a:r>
                        <a:rPr kumimoji="1" lang="en-US" altLang="ja-JP" dirty="0">
                          <a:latin typeface="BIZ UDPゴシック" panose="020B0400000000000000" pitchFamily="50" charset="-128"/>
                          <a:ea typeface="BIZ UDPゴシック" panose="020B0400000000000000" pitchFamily="50" charset="-128"/>
                        </a:rPr>
                        <a:t>59</a:t>
                      </a:r>
                      <a:endParaRPr kumimoji="1" lang="ja-JP" altLang="en-US" dirty="0">
                        <a:latin typeface="BIZ UDPゴシック" panose="020B0400000000000000" pitchFamily="50" charset="-128"/>
                        <a:ea typeface="BIZ UDPゴシック" panose="020B0400000000000000" pitchFamily="50" charset="-128"/>
                      </a:endParaRPr>
                    </a:p>
                  </a:txBody>
                  <a:tcPr/>
                </a:tc>
                <a:extLst>
                  <a:ext uri="{0D108BD9-81ED-4DB2-BD59-A6C34878D82A}">
                    <a16:rowId xmlns:a16="http://schemas.microsoft.com/office/drawing/2014/main" val="1798104900"/>
                  </a:ext>
                </a:extLst>
              </a:tr>
              <a:tr h="370840">
                <a:tc>
                  <a:txBody>
                    <a:bodyPr/>
                    <a:lstStyle/>
                    <a:p>
                      <a:pPr algn="ctr">
                        <a:lnSpc>
                          <a:spcPct val="150000"/>
                        </a:lnSpc>
                      </a:pPr>
                      <a:r>
                        <a:rPr kumimoji="1" lang="ja-JP" altLang="en-US" b="1" dirty="0">
                          <a:latin typeface="BIZ UDPゴシック" panose="020B0400000000000000" pitchFamily="50" charset="-128"/>
                          <a:ea typeface="BIZ UDPゴシック" panose="020B0400000000000000" pitchFamily="50" charset="-128"/>
                        </a:rPr>
                        <a:t>２</a:t>
                      </a:r>
                    </a:p>
                  </a:txBody>
                  <a:tcPr>
                    <a:solidFill>
                      <a:srgbClr val="FFFF00"/>
                    </a:solidFill>
                  </a:tcPr>
                </a:tc>
                <a:tc>
                  <a:txBody>
                    <a:bodyPr/>
                    <a:lstStyle/>
                    <a:p>
                      <a:pPr algn="ctr"/>
                      <a:r>
                        <a:rPr kumimoji="1" lang="ja-JP" altLang="en-US" sz="1050" b="1" dirty="0">
                          <a:latin typeface="BIZ UDPゴシック" panose="020B0400000000000000" pitchFamily="50" charset="-128"/>
                          <a:ea typeface="BIZ UDPゴシック" panose="020B0400000000000000" pitchFamily="50" charset="-128"/>
                        </a:rPr>
                        <a:t>おおさかふ</a:t>
                      </a:r>
                      <a:endParaRPr kumimoji="1" lang="en-US" altLang="ja-JP" b="1" dirty="0">
                        <a:latin typeface="BIZ UDPゴシック" panose="020B0400000000000000" pitchFamily="50" charset="-128"/>
                        <a:ea typeface="BIZ UDPゴシック" panose="020B0400000000000000" pitchFamily="50" charset="-128"/>
                      </a:endParaRPr>
                    </a:p>
                    <a:p>
                      <a:pPr algn="ctr"/>
                      <a:r>
                        <a:rPr kumimoji="1" lang="ja-JP" altLang="en-US" b="1" dirty="0">
                          <a:latin typeface="BIZ UDPゴシック" panose="020B0400000000000000" pitchFamily="50" charset="-128"/>
                          <a:ea typeface="BIZ UDPゴシック" panose="020B0400000000000000" pitchFamily="50" charset="-128"/>
                        </a:rPr>
                        <a:t>大阪府</a:t>
                      </a:r>
                    </a:p>
                  </a:txBody>
                  <a:tcPr>
                    <a:solidFill>
                      <a:srgbClr val="FFFF00"/>
                    </a:solidFill>
                  </a:tcPr>
                </a:tc>
                <a:tc>
                  <a:txBody>
                    <a:bodyPr/>
                    <a:lstStyle/>
                    <a:p>
                      <a:pPr algn="ctr">
                        <a:lnSpc>
                          <a:spcPct val="150000"/>
                        </a:lnSpc>
                      </a:pPr>
                      <a:r>
                        <a:rPr kumimoji="1" lang="en-US" altLang="ja-JP" b="1" dirty="0">
                          <a:latin typeface="BIZ UDPゴシック" panose="020B0400000000000000" pitchFamily="50" charset="-128"/>
                          <a:ea typeface="BIZ UDPゴシック" panose="020B0400000000000000" pitchFamily="50" charset="-128"/>
                        </a:rPr>
                        <a:t>6</a:t>
                      </a:r>
                      <a:r>
                        <a:rPr kumimoji="1" lang="ja-JP" altLang="en-US" b="1" dirty="0">
                          <a:latin typeface="BIZ UDPゴシック" panose="020B0400000000000000" pitchFamily="50" charset="-128"/>
                          <a:ea typeface="BIZ UDPゴシック" panose="020B0400000000000000" pitchFamily="50" charset="-128"/>
                        </a:rPr>
                        <a:t>：</a:t>
                      </a:r>
                      <a:r>
                        <a:rPr kumimoji="1" lang="en-US" altLang="ja-JP" b="1" dirty="0">
                          <a:latin typeface="BIZ UDPゴシック" panose="020B0400000000000000" pitchFamily="50" charset="-128"/>
                          <a:ea typeface="BIZ UDPゴシック" panose="020B0400000000000000" pitchFamily="50" charset="-128"/>
                        </a:rPr>
                        <a:t>48</a:t>
                      </a:r>
                      <a:endParaRPr kumimoji="1" lang="ja-JP" altLang="en-US" b="1" dirty="0">
                        <a:latin typeface="BIZ UDPゴシック" panose="020B0400000000000000" pitchFamily="50" charset="-128"/>
                        <a:ea typeface="BIZ UDPゴシック" panose="020B0400000000000000" pitchFamily="50" charset="-128"/>
                      </a:endParaRPr>
                    </a:p>
                  </a:txBody>
                  <a:tcPr>
                    <a:solidFill>
                      <a:srgbClr val="FFFF00"/>
                    </a:solidFill>
                  </a:tcPr>
                </a:tc>
                <a:extLst>
                  <a:ext uri="{0D108BD9-81ED-4DB2-BD59-A6C34878D82A}">
                    <a16:rowId xmlns:a16="http://schemas.microsoft.com/office/drawing/2014/main" val="1256099509"/>
                  </a:ext>
                </a:extLst>
              </a:tr>
              <a:tr h="370840">
                <a:tc>
                  <a:txBody>
                    <a:bodyPr/>
                    <a:lstStyle/>
                    <a:p>
                      <a:pPr algn="ctr">
                        <a:lnSpc>
                          <a:spcPct val="150000"/>
                        </a:lnSpc>
                      </a:pPr>
                      <a:r>
                        <a:rPr kumimoji="1" lang="ja-JP" altLang="en-US" dirty="0">
                          <a:latin typeface="BIZ UDPゴシック" panose="020B0400000000000000" pitchFamily="50" charset="-128"/>
                          <a:ea typeface="BIZ UDPゴシック" panose="020B0400000000000000" pitchFamily="50" charset="-128"/>
                        </a:rPr>
                        <a:t>２</a:t>
                      </a:r>
                    </a:p>
                  </a:txBody>
                  <a:tcPr/>
                </a:tc>
                <a:tc>
                  <a:txBody>
                    <a:bodyPr/>
                    <a:lstStyle/>
                    <a:p>
                      <a:pPr algn="ctr"/>
                      <a:r>
                        <a:rPr kumimoji="1" lang="ja-JP" altLang="en-US" sz="1050" dirty="0">
                          <a:latin typeface="BIZ UDPゴシック" panose="020B0400000000000000" pitchFamily="50" charset="-128"/>
                          <a:ea typeface="BIZ UDPゴシック" panose="020B0400000000000000" pitchFamily="50" charset="-128"/>
                        </a:rPr>
                        <a:t>ふくおかけん</a:t>
                      </a:r>
                      <a:endParaRPr kumimoji="1" lang="en-US" altLang="ja-JP" sz="1050" dirty="0">
                        <a:latin typeface="BIZ UDPゴシック" panose="020B0400000000000000" pitchFamily="50" charset="-128"/>
                        <a:ea typeface="BIZ UDPゴシック" panose="020B0400000000000000" pitchFamily="50" charset="-128"/>
                      </a:endParaRPr>
                    </a:p>
                    <a:p>
                      <a:pPr algn="ctr"/>
                      <a:r>
                        <a:rPr kumimoji="1" lang="ja-JP" altLang="en-US" dirty="0">
                          <a:latin typeface="BIZ UDPゴシック" panose="020B0400000000000000" pitchFamily="50" charset="-128"/>
                          <a:ea typeface="BIZ UDPゴシック" panose="020B0400000000000000" pitchFamily="50" charset="-128"/>
                        </a:rPr>
                        <a:t>福岡県</a:t>
                      </a:r>
                    </a:p>
                  </a:txBody>
                  <a:tcPr/>
                </a:tc>
                <a:tc>
                  <a:txBody>
                    <a:bodyPr/>
                    <a:lstStyle/>
                    <a:p>
                      <a:pPr algn="ctr">
                        <a:lnSpc>
                          <a:spcPct val="150000"/>
                        </a:lnSpc>
                      </a:pPr>
                      <a:r>
                        <a:rPr kumimoji="1" lang="en-US" altLang="ja-JP" dirty="0">
                          <a:latin typeface="BIZ UDPゴシック" panose="020B0400000000000000" pitchFamily="50" charset="-128"/>
                          <a:ea typeface="BIZ UDPゴシック" panose="020B0400000000000000" pitchFamily="50" charset="-128"/>
                        </a:rPr>
                        <a:t>6</a:t>
                      </a:r>
                      <a:r>
                        <a:rPr kumimoji="1" lang="ja-JP" altLang="en-US" dirty="0">
                          <a:latin typeface="BIZ UDPゴシック" panose="020B0400000000000000" pitchFamily="50" charset="-128"/>
                          <a:ea typeface="BIZ UDPゴシック" panose="020B0400000000000000" pitchFamily="50" charset="-128"/>
                        </a:rPr>
                        <a:t>：</a:t>
                      </a:r>
                      <a:r>
                        <a:rPr kumimoji="1" lang="en-US" altLang="ja-JP" dirty="0">
                          <a:latin typeface="BIZ UDPゴシック" panose="020B0400000000000000" pitchFamily="50" charset="-128"/>
                          <a:ea typeface="BIZ UDPゴシック" panose="020B0400000000000000" pitchFamily="50" charset="-128"/>
                        </a:rPr>
                        <a:t>48</a:t>
                      </a:r>
                      <a:endParaRPr kumimoji="1" lang="ja-JP" altLang="en-US" dirty="0">
                        <a:latin typeface="BIZ UDPゴシック" panose="020B0400000000000000" pitchFamily="50" charset="-128"/>
                        <a:ea typeface="BIZ UDPゴシック" panose="020B0400000000000000" pitchFamily="50" charset="-128"/>
                      </a:endParaRPr>
                    </a:p>
                  </a:txBody>
                  <a:tcPr/>
                </a:tc>
                <a:extLst>
                  <a:ext uri="{0D108BD9-81ED-4DB2-BD59-A6C34878D82A}">
                    <a16:rowId xmlns:a16="http://schemas.microsoft.com/office/drawing/2014/main" val="1870190815"/>
                  </a:ext>
                </a:extLst>
              </a:tr>
              <a:tr h="370840">
                <a:tc>
                  <a:txBody>
                    <a:bodyPr/>
                    <a:lstStyle/>
                    <a:p>
                      <a:pPr algn="ctr">
                        <a:lnSpc>
                          <a:spcPct val="150000"/>
                        </a:lnSpc>
                      </a:pPr>
                      <a:r>
                        <a:rPr kumimoji="1" lang="ja-JP" altLang="en-US" dirty="0">
                          <a:latin typeface="BIZ UDPゴシック" panose="020B0400000000000000" pitchFamily="50" charset="-128"/>
                          <a:ea typeface="BIZ UDPゴシック" panose="020B0400000000000000" pitchFamily="50" charset="-128"/>
                        </a:rPr>
                        <a:t>４</a:t>
                      </a:r>
                    </a:p>
                  </a:txBody>
                  <a:tcPr/>
                </a:tc>
                <a:tc>
                  <a:txBody>
                    <a:bodyPr/>
                    <a:lstStyle/>
                    <a:p>
                      <a:pPr algn="ctr"/>
                      <a:r>
                        <a:rPr kumimoji="1" lang="ja-JP" altLang="en-US" sz="1050" dirty="0">
                          <a:latin typeface="BIZ UDPゴシック" panose="020B0400000000000000" pitchFamily="50" charset="-128"/>
                          <a:ea typeface="BIZ UDPゴシック" panose="020B0400000000000000" pitchFamily="50" charset="-128"/>
                        </a:rPr>
                        <a:t>きょうとふ</a:t>
                      </a:r>
                      <a:endParaRPr kumimoji="1" lang="en-US" altLang="ja-JP" sz="1050" dirty="0">
                        <a:latin typeface="BIZ UDPゴシック" panose="020B0400000000000000" pitchFamily="50" charset="-128"/>
                        <a:ea typeface="BIZ UDPゴシック" panose="020B0400000000000000" pitchFamily="50" charset="-128"/>
                      </a:endParaRPr>
                    </a:p>
                    <a:p>
                      <a:pPr algn="ctr"/>
                      <a:r>
                        <a:rPr kumimoji="1" lang="ja-JP" altLang="en-US" dirty="0">
                          <a:latin typeface="BIZ UDPゴシック" panose="020B0400000000000000" pitchFamily="50" charset="-128"/>
                          <a:ea typeface="BIZ UDPゴシック" panose="020B0400000000000000" pitchFamily="50" charset="-128"/>
                        </a:rPr>
                        <a:t>京都府</a:t>
                      </a:r>
                    </a:p>
                  </a:txBody>
                  <a:tcPr/>
                </a:tc>
                <a:tc>
                  <a:txBody>
                    <a:bodyPr/>
                    <a:lstStyle/>
                    <a:p>
                      <a:pPr algn="ctr">
                        <a:lnSpc>
                          <a:spcPct val="150000"/>
                        </a:lnSpc>
                      </a:pPr>
                      <a:r>
                        <a:rPr kumimoji="1" lang="en-US" altLang="ja-JP" dirty="0">
                          <a:latin typeface="BIZ UDPゴシック" panose="020B0400000000000000" pitchFamily="50" charset="-128"/>
                          <a:ea typeface="BIZ UDPゴシック" panose="020B0400000000000000" pitchFamily="50" charset="-128"/>
                        </a:rPr>
                        <a:t>6</a:t>
                      </a:r>
                      <a:r>
                        <a:rPr kumimoji="1" lang="ja-JP" altLang="en-US" dirty="0">
                          <a:latin typeface="BIZ UDPゴシック" panose="020B0400000000000000" pitchFamily="50" charset="-128"/>
                          <a:ea typeface="BIZ UDPゴシック" panose="020B0400000000000000" pitchFamily="50" charset="-128"/>
                        </a:rPr>
                        <a:t>：</a:t>
                      </a:r>
                      <a:r>
                        <a:rPr kumimoji="1" lang="en-US" altLang="ja-JP" dirty="0">
                          <a:latin typeface="BIZ UDPゴシック" panose="020B0400000000000000" pitchFamily="50" charset="-128"/>
                          <a:ea typeface="BIZ UDPゴシック" panose="020B0400000000000000" pitchFamily="50" charset="-128"/>
                        </a:rPr>
                        <a:t>44</a:t>
                      </a:r>
                      <a:endParaRPr kumimoji="1" lang="ja-JP" altLang="en-US" dirty="0">
                        <a:latin typeface="BIZ UDPゴシック" panose="020B0400000000000000" pitchFamily="50" charset="-128"/>
                        <a:ea typeface="BIZ UDPゴシック" panose="020B0400000000000000" pitchFamily="50" charset="-128"/>
                      </a:endParaRPr>
                    </a:p>
                  </a:txBody>
                  <a:tcPr/>
                </a:tc>
                <a:extLst>
                  <a:ext uri="{0D108BD9-81ED-4DB2-BD59-A6C34878D82A}">
                    <a16:rowId xmlns:a16="http://schemas.microsoft.com/office/drawing/2014/main" val="4117815548"/>
                  </a:ext>
                </a:extLst>
              </a:tr>
              <a:tr h="370840">
                <a:tc>
                  <a:txBody>
                    <a:bodyPr/>
                    <a:lstStyle/>
                    <a:p>
                      <a:pPr algn="ctr">
                        <a:lnSpc>
                          <a:spcPct val="150000"/>
                        </a:lnSpc>
                      </a:pPr>
                      <a:r>
                        <a:rPr kumimoji="1" lang="ja-JP" altLang="en-US" dirty="0">
                          <a:latin typeface="BIZ UDPゴシック" panose="020B0400000000000000" pitchFamily="50" charset="-128"/>
                          <a:ea typeface="BIZ UDPゴシック" panose="020B0400000000000000" pitchFamily="50" charset="-128"/>
                        </a:rPr>
                        <a:t>５</a:t>
                      </a:r>
                    </a:p>
                  </a:txBody>
                  <a:tcPr/>
                </a:tc>
                <a:tc>
                  <a:txBody>
                    <a:bodyPr/>
                    <a:lstStyle/>
                    <a:p>
                      <a:pPr algn="ctr"/>
                      <a:r>
                        <a:rPr kumimoji="1" lang="ja-JP" altLang="en-US" sz="1050" dirty="0">
                          <a:latin typeface="BIZ UDPゴシック" panose="020B0400000000000000" pitchFamily="50" charset="-128"/>
                          <a:ea typeface="BIZ UDPゴシック" panose="020B0400000000000000" pitchFamily="50" charset="-128"/>
                        </a:rPr>
                        <a:t>かながわけん</a:t>
                      </a:r>
                      <a:endParaRPr kumimoji="1" lang="en-US" altLang="ja-JP" sz="1050" dirty="0">
                        <a:latin typeface="BIZ UDPゴシック" panose="020B0400000000000000" pitchFamily="50" charset="-128"/>
                        <a:ea typeface="BIZ UDPゴシック" panose="020B0400000000000000" pitchFamily="50" charset="-128"/>
                      </a:endParaRPr>
                    </a:p>
                    <a:p>
                      <a:pPr algn="ctr"/>
                      <a:r>
                        <a:rPr kumimoji="1" lang="ja-JP" altLang="en-US" dirty="0">
                          <a:latin typeface="BIZ UDPゴシック" panose="020B0400000000000000" pitchFamily="50" charset="-128"/>
                          <a:ea typeface="BIZ UDPゴシック" panose="020B0400000000000000" pitchFamily="50" charset="-128"/>
                        </a:rPr>
                        <a:t>神奈川県</a:t>
                      </a:r>
                    </a:p>
                  </a:txBody>
                  <a:tcPr/>
                </a:tc>
                <a:tc>
                  <a:txBody>
                    <a:bodyPr/>
                    <a:lstStyle/>
                    <a:p>
                      <a:pPr algn="ctr">
                        <a:lnSpc>
                          <a:spcPct val="150000"/>
                        </a:lnSpc>
                      </a:pPr>
                      <a:r>
                        <a:rPr kumimoji="1" lang="en-US" altLang="ja-JP" dirty="0">
                          <a:latin typeface="BIZ UDPゴシック" panose="020B0400000000000000" pitchFamily="50" charset="-128"/>
                          <a:ea typeface="BIZ UDPゴシック" panose="020B0400000000000000" pitchFamily="50" charset="-128"/>
                        </a:rPr>
                        <a:t>6</a:t>
                      </a:r>
                      <a:r>
                        <a:rPr kumimoji="1" lang="ja-JP" altLang="en-US" dirty="0">
                          <a:latin typeface="BIZ UDPゴシック" panose="020B0400000000000000" pitchFamily="50" charset="-128"/>
                          <a:ea typeface="BIZ UDPゴシック" panose="020B0400000000000000" pitchFamily="50" charset="-128"/>
                        </a:rPr>
                        <a:t>：</a:t>
                      </a:r>
                      <a:r>
                        <a:rPr kumimoji="1" lang="en-US" altLang="ja-JP" dirty="0">
                          <a:latin typeface="BIZ UDPゴシック" panose="020B0400000000000000" pitchFamily="50" charset="-128"/>
                          <a:ea typeface="BIZ UDPゴシック" panose="020B0400000000000000" pitchFamily="50" charset="-128"/>
                        </a:rPr>
                        <a:t>43</a:t>
                      </a:r>
                      <a:endParaRPr kumimoji="1" lang="ja-JP" altLang="en-US" dirty="0">
                        <a:latin typeface="BIZ UDPゴシック" panose="020B0400000000000000" pitchFamily="50" charset="-128"/>
                        <a:ea typeface="BIZ UDPゴシック" panose="020B0400000000000000" pitchFamily="50" charset="-128"/>
                      </a:endParaRPr>
                    </a:p>
                  </a:txBody>
                  <a:tcPr/>
                </a:tc>
                <a:extLst>
                  <a:ext uri="{0D108BD9-81ED-4DB2-BD59-A6C34878D82A}">
                    <a16:rowId xmlns:a16="http://schemas.microsoft.com/office/drawing/2014/main" val="566378445"/>
                  </a:ext>
                </a:extLst>
              </a:tr>
            </a:tbl>
          </a:graphicData>
        </a:graphic>
      </p:graphicFrame>
      <p:sp>
        <p:nvSpPr>
          <p:cNvPr id="67" name="正方形/長方形 66">
            <a:extLst>
              <a:ext uri="{FF2B5EF4-FFF2-40B4-BE49-F238E27FC236}">
                <a16:creationId xmlns:a16="http://schemas.microsoft.com/office/drawing/2014/main" id="{9F173804-B46C-45FB-B184-D39815E56193}"/>
              </a:ext>
            </a:extLst>
          </p:cNvPr>
          <p:cNvSpPr/>
          <p:nvPr/>
        </p:nvSpPr>
        <p:spPr>
          <a:xfrm>
            <a:off x="4103315" y="3475532"/>
            <a:ext cx="3976514" cy="527650"/>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68" name="図 67">
            <a:extLst>
              <a:ext uri="{FF2B5EF4-FFF2-40B4-BE49-F238E27FC236}">
                <a16:creationId xmlns:a16="http://schemas.microsoft.com/office/drawing/2014/main" id="{E71172E9-C6C2-41D2-B6EE-A596C131071A}"/>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336468" y="3362464"/>
            <a:ext cx="3503712" cy="2066643"/>
          </a:xfrm>
          <a:prstGeom prst="rect">
            <a:avLst/>
          </a:prstGeom>
        </p:spPr>
      </p:pic>
      <p:grpSp>
        <p:nvGrpSpPr>
          <p:cNvPr id="69" name="10分遅いよ">
            <a:extLst>
              <a:ext uri="{FF2B5EF4-FFF2-40B4-BE49-F238E27FC236}">
                <a16:creationId xmlns:a16="http://schemas.microsoft.com/office/drawing/2014/main" id="{9829115E-1407-49B9-8034-D60280B9D922}"/>
              </a:ext>
            </a:extLst>
          </p:cNvPr>
          <p:cNvGrpSpPr/>
          <p:nvPr/>
        </p:nvGrpSpPr>
        <p:grpSpPr>
          <a:xfrm>
            <a:off x="578579" y="4398944"/>
            <a:ext cx="2238753" cy="580983"/>
            <a:chOff x="994574" y="2310003"/>
            <a:chExt cx="1990863" cy="580983"/>
          </a:xfrm>
        </p:grpSpPr>
        <p:sp>
          <p:nvSpPr>
            <p:cNvPr id="70" name="10分遅いよ">
              <a:extLst>
                <a:ext uri="{FF2B5EF4-FFF2-40B4-BE49-F238E27FC236}">
                  <a16:creationId xmlns:a16="http://schemas.microsoft.com/office/drawing/2014/main" id="{67983153-622D-47B1-BF3A-8609FA9E49AA}"/>
                </a:ext>
              </a:extLst>
            </p:cNvPr>
            <p:cNvSpPr txBox="1"/>
            <p:nvPr/>
          </p:nvSpPr>
          <p:spPr>
            <a:xfrm>
              <a:off x="994574" y="2429321"/>
              <a:ext cx="1990863" cy="461665"/>
            </a:xfrm>
            <a:prstGeom prst="rect">
              <a:avLst/>
            </a:prstGeom>
            <a:noFill/>
          </p:spPr>
          <p:txBody>
            <a:bodyPr wrap="square" rtlCol="0">
              <a:spAutoFit/>
            </a:bodyPr>
            <a:lstStyle/>
            <a:p>
              <a:pPr marL="0" marR="0" lvl="0" indent="0" algn="dist" defTabSz="457200" rtl="0" eaLnBrk="1" fontAlgn="auto" latinLnBrk="0" hangingPunct="1">
                <a:lnSpc>
                  <a:spcPct val="100000"/>
                </a:lnSpc>
                <a:spcBef>
                  <a:spcPts val="0"/>
                </a:spcBef>
                <a:spcAft>
                  <a:spcPts val="0"/>
                </a:spcAft>
                <a:buClrTx/>
                <a:buSzTx/>
                <a:buFontTx/>
                <a:buNone/>
                <a:tabLst/>
                <a:defRPr/>
              </a:pPr>
              <a:r>
                <a:rPr kumimoji="1" lang="en-US" altLang="ja-JP" sz="2400" b="0" i="0" u="none" strike="noStrike" kern="1200" cap="none" spc="0" normalizeH="0" baseline="0" noProof="0" dirty="0">
                  <a:ln>
                    <a:noFill/>
                  </a:ln>
                  <a:solidFill>
                    <a:srgbClr val="76DBF4">
                      <a:lumMod val="25000"/>
                    </a:srgbClr>
                  </a:solidFill>
                  <a:effectLst/>
                  <a:uLnTx/>
                  <a:uFillTx/>
                  <a:latin typeface="HGS創英角ﾎﾟｯﾌﾟ体" panose="040B0A00000000000000" pitchFamily="50" charset="-128"/>
                  <a:ea typeface="HGS創英角ﾎﾟｯﾌﾟ体" panose="040B0A00000000000000" pitchFamily="50" charset="-128"/>
                  <a:cs typeface="+mn-cs"/>
                </a:rPr>
                <a:t>10</a:t>
              </a:r>
              <a:r>
                <a:rPr kumimoji="1" lang="ja-JP" altLang="en-US" sz="2400" b="0" i="0" u="none" strike="noStrike" kern="1200" cap="none" spc="0" normalizeH="0" baseline="0" noProof="0" dirty="0">
                  <a:ln>
                    <a:noFill/>
                  </a:ln>
                  <a:solidFill>
                    <a:srgbClr val="76DBF4">
                      <a:lumMod val="25000"/>
                    </a:srgbClr>
                  </a:solidFill>
                  <a:effectLst/>
                  <a:uLnTx/>
                  <a:uFillTx/>
                  <a:latin typeface="HGS創英角ﾎﾟｯﾌﾟ体" panose="040B0A00000000000000" pitchFamily="50" charset="-128"/>
                  <a:ea typeface="HGS創英角ﾎﾟｯﾌﾟ体" panose="040B0A00000000000000" pitchFamily="50" charset="-128"/>
                  <a:cs typeface="+mn-cs"/>
                </a:rPr>
                <a:t>分遅いよ。</a:t>
              </a:r>
            </a:p>
          </p:txBody>
        </p:sp>
        <p:sp>
          <p:nvSpPr>
            <p:cNvPr id="71" name="ぷんおそ">
              <a:extLst>
                <a:ext uri="{FF2B5EF4-FFF2-40B4-BE49-F238E27FC236}">
                  <a16:creationId xmlns:a16="http://schemas.microsoft.com/office/drawing/2014/main" id="{BA144D68-D43F-4448-8064-02236A2D3BFF}"/>
                </a:ext>
              </a:extLst>
            </p:cNvPr>
            <p:cNvSpPr txBox="1"/>
            <p:nvPr/>
          </p:nvSpPr>
          <p:spPr>
            <a:xfrm>
              <a:off x="1387768" y="2310003"/>
              <a:ext cx="719177" cy="261610"/>
            </a:xfrm>
            <a:prstGeom prst="rect">
              <a:avLst/>
            </a:prstGeom>
            <a:noFill/>
          </p:spPr>
          <p:txBody>
            <a:bodyPr wrap="square" rtlCol="0">
              <a:spAutoFit/>
            </a:bodyPr>
            <a:lstStyle/>
            <a:p>
              <a:pPr marL="0" marR="0" lvl="0" indent="0" algn="dist" defTabSz="457200" rtl="0" eaLnBrk="1" fontAlgn="auto" latinLnBrk="0" hangingPunct="1">
                <a:lnSpc>
                  <a:spcPct val="100000"/>
                </a:lnSpc>
                <a:spcBef>
                  <a:spcPts val="0"/>
                </a:spcBef>
                <a:spcAft>
                  <a:spcPts val="0"/>
                </a:spcAft>
                <a:buClrTx/>
                <a:buSzTx/>
                <a:buFontTx/>
                <a:buNone/>
                <a:tabLst/>
                <a:defRPr/>
              </a:pPr>
              <a:r>
                <a:rPr lang="ja-JP" altLang="en-US" sz="1050" dirty="0">
                  <a:solidFill>
                    <a:srgbClr val="76DBF4">
                      <a:lumMod val="25000"/>
                    </a:srgbClr>
                  </a:solidFill>
                  <a:latin typeface="HGS創英角ﾎﾟｯﾌﾟ体" panose="040B0A00000000000000" pitchFamily="50" charset="-128"/>
                  <a:ea typeface="HGS創英角ﾎﾟｯﾌﾟ体" panose="040B0A00000000000000" pitchFamily="50" charset="-128"/>
                </a:rPr>
                <a:t>ぷ</a:t>
              </a:r>
              <a:r>
                <a:rPr kumimoji="1" lang="ja-JP" altLang="en-US" sz="1050" b="0" i="0" u="none" strike="noStrike" kern="1200" cap="none" spc="0" normalizeH="0" baseline="0" noProof="0" dirty="0">
                  <a:ln>
                    <a:noFill/>
                  </a:ln>
                  <a:solidFill>
                    <a:srgbClr val="76DBF4">
                      <a:lumMod val="25000"/>
                    </a:srgbClr>
                  </a:solidFill>
                  <a:effectLst/>
                  <a:uLnTx/>
                  <a:uFillTx/>
                  <a:latin typeface="HGS創英角ﾎﾟｯﾌﾟ体" panose="040B0A00000000000000" pitchFamily="50" charset="-128"/>
                  <a:ea typeface="HGS創英角ﾎﾟｯﾌﾟ体" panose="040B0A00000000000000" pitchFamily="50" charset="-128"/>
                  <a:cs typeface="+mn-cs"/>
                </a:rPr>
                <a:t>んおそ</a:t>
              </a:r>
            </a:p>
          </p:txBody>
        </p:sp>
      </p:grpSp>
      <p:grpSp>
        <p:nvGrpSpPr>
          <p:cNvPr id="72" name="全国平均と比べて">
            <a:extLst>
              <a:ext uri="{FF2B5EF4-FFF2-40B4-BE49-F238E27FC236}">
                <a16:creationId xmlns:a16="http://schemas.microsoft.com/office/drawing/2014/main" id="{465F7314-EE3E-4026-A38C-30B551AC17D4}"/>
              </a:ext>
            </a:extLst>
          </p:cNvPr>
          <p:cNvGrpSpPr/>
          <p:nvPr/>
        </p:nvGrpSpPr>
        <p:grpSpPr>
          <a:xfrm>
            <a:off x="570698" y="3804847"/>
            <a:ext cx="2971870" cy="583288"/>
            <a:chOff x="578208" y="3225990"/>
            <a:chExt cx="2971870" cy="583288"/>
          </a:xfrm>
        </p:grpSpPr>
        <p:grpSp>
          <p:nvGrpSpPr>
            <p:cNvPr id="73" name="明治時代からブラシ・・・">
              <a:extLst>
                <a:ext uri="{FF2B5EF4-FFF2-40B4-BE49-F238E27FC236}">
                  <a16:creationId xmlns:a16="http://schemas.microsoft.com/office/drawing/2014/main" id="{22F42002-9EA4-4B44-93CA-00F6A33A2594}"/>
                </a:ext>
              </a:extLst>
            </p:cNvPr>
            <p:cNvGrpSpPr/>
            <p:nvPr/>
          </p:nvGrpSpPr>
          <p:grpSpPr>
            <a:xfrm>
              <a:off x="578208" y="3225990"/>
              <a:ext cx="2971870" cy="583288"/>
              <a:chOff x="994574" y="2307698"/>
              <a:chExt cx="3030759" cy="583288"/>
            </a:xfrm>
          </p:grpSpPr>
          <p:sp>
            <p:nvSpPr>
              <p:cNvPr id="76" name="全国平均と比べて">
                <a:extLst>
                  <a:ext uri="{FF2B5EF4-FFF2-40B4-BE49-F238E27FC236}">
                    <a16:creationId xmlns:a16="http://schemas.microsoft.com/office/drawing/2014/main" id="{C86551D0-E494-4E71-B2BD-73C0A6D2C4DA}"/>
                  </a:ext>
                </a:extLst>
              </p:cNvPr>
              <p:cNvSpPr txBox="1"/>
              <p:nvPr/>
            </p:nvSpPr>
            <p:spPr>
              <a:xfrm>
                <a:off x="994574" y="2429321"/>
                <a:ext cx="3030759" cy="461665"/>
              </a:xfrm>
              <a:prstGeom prst="rect">
                <a:avLst/>
              </a:prstGeom>
              <a:noFill/>
            </p:spPr>
            <p:txBody>
              <a:bodyPr wrap="square" rtlCol="0">
                <a:spAutoFit/>
              </a:bodyPr>
              <a:lstStyle/>
              <a:p>
                <a:pPr marL="0" marR="0" lvl="0" indent="0" algn="dist" defTabSz="457200" rtl="0" eaLnBrk="1" fontAlgn="auto" latinLnBrk="0" hangingPunct="1">
                  <a:lnSpc>
                    <a:spcPct val="100000"/>
                  </a:lnSpc>
                  <a:spcBef>
                    <a:spcPts val="0"/>
                  </a:spcBef>
                  <a:spcAft>
                    <a:spcPts val="0"/>
                  </a:spcAft>
                  <a:buClrTx/>
                  <a:buSzTx/>
                  <a:buFontTx/>
                  <a:buNone/>
                  <a:tabLst/>
                  <a:defRPr/>
                </a:pPr>
                <a:r>
                  <a:rPr kumimoji="1" lang="ja-JP" altLang="en-US" sz="2400" dirty="0">
                    <a:solidFill>
                      <a:srgbClr val="76DBF4">
                        <a:lumMod val="25000"/>
                      </a:srgbClr>
                    </a:solidFill>
                    <a:latin typeface="HGS創英角ﾎﾟｯﾌﾟ体" panose="040B0A00000000000000" pitchFamily="50" charset="-128"/>
                    <a:ea typeface="HGS創英角ﾎﾟｯﾌﾟ体" panose="040B0A00000000000000" pitchFamily="50" charset="-128"/>
                  </a:rPr>
                  <a:t>全国平均と比べて</a:t>
                </a:r>
                <a:endParaRPr kumimoji="1" lang="ja-JP" altLang="en-US" sz="2400" b="0" i="0" u="none" strike="noStrike" kern="1200" cap="none" spc="0" normalizeH="0" baseline="0" noProof="0" dirty="0">
                  <a:ln>
                    <a:noFill/>
                  </a:ln>
                  <a:solidFill>
                    <a:srgbClr val="76DBF4">
                      <a:lumMod val="25000"/>
                    </a:srgbClr>
                  </a:solidFill>
                  <a:effectLst/>
                  <a:uLnTx/>
                  <a:uFillTx/>
                  <a:latin typeface="HGS創英角ﾎﾟｯﾌﾟ体" panose="040B0A00000000000000" pitchFamily="50" charset="-128"/>
                  <a:ea typeface="HGS創英角ﾎﾟｯﾌﾟ体" panose="040B0A00000000000000" pitchFamily="50" charset="-128"/>
                  <a:cs typeface="+mn-cs"/>
                </a:endParaRPr>
              </a:p>
            </p:txBody>
          </p:sp>
          <p:sp>
            <p:nvSpPr>
              <p:cNvPr id="78" name="ぜんこくへいきん">
                <a:extLst>
                  <a:ext uri="{FF2B5EF4-FFF2-40B4-BE49-F238E27FC236}">
                    <a16:creationId xmlns:a16="http://schemas.microsoft.com/office/drawing/2014/main" id="{1E6E7EB6-1B97-41DC-8D66-530B58D294E0}"/>
                  </a:ext>
                </a:extLst>
              </p:cNvPr>
              <p:cNvSpPr txBox="1"/>
              <p:nvPr/>
            </p:nvSpPr>
            <p:spPr>
              <a:xfrm>
                <a:off x="1002612" y="2307698"/>
                <a:ext cx="1542095" cy="253916"/>
              </a:xfrm>
              <a:prstGeom prst="rect">
                <a:avLst/>
              </a:prstGeom>
              <a:noFill/>
            </p:spPr>
            <p:txBody>
              <a:bodyPr wrap="square" rtlCol="0">
                <a:spAutoFit/>
              </a:bodyPr>
              <a:lstStyle/>
              <a:p>
                <a:pPr marL="0" marR="0" lvl="0" indent="0" algn="dist" defTabSz="457200" rtl="0" eaLnBrk="1" fontAlgn="auto" latinLnBrk="0" hangingPunct="1">
                  <a:lnSpc>
                    <a:spcPct val="100000"/>
                  </a:lnSpc>
                  <a:spcBef>
                    <a:spcPts val="0"/>
                  </a:spcBef>
                  <a:spcAft>
                    <a:spcPts val="0"/>
                  </a:spcAft>
                  <a:buClrTx/>
                  <a:buSzTx/>
                  <a:buFontTx/>
                  <a:buNone/>
                  <a:tabLst/>
                  <a:defRPr/>
                </a:pPr>
                <a:r>
                  <a:rPr kumimoji="1" lang="ja-JP" altLang="en-US" sz="1050" b="0" i="0" u="none" strike="noStrike" kern="1200" cap="none" spc="0" normalizeH="0" baseline="0" noProof="0" dirty="0">
                    <a:ln>
                      <a:noFill/>
                    </a:ln>
                    <a:solidFill>
                      <a:srgbClr val="76DBF4">
                        <a:lumMod val="25000"/>
                      </a:srgbClr>
                    </a:solidFill>
                    <a:effectLst/>
                    <a:uLnTx/>
                    <a:uFillTx/>
                    <a:latin typeface="HGS創英角ﾎﾟｯﾌﾟ体" panose="040B0A00000000000000" pitchFamily="50" charset="-128"/>
                    <a:ea typeface="HGS創英角ﾎﾟｯﾌﾟ体" panose="040B0A00000000000000" pitchFamily="50" charset="-128"/>
                    <a:cs typeface="+mn-cs"/>
                  </a:rPr>
                  <a:t>ぜんこくへいきん</a:t>
                </a:r>
              </a:p>
            </p:txBody>
          </p:sp>
        </p:grpSp>
        <p:sp>
          <p:nvSpPr>
            <p:cNvPr id="74" name="くら">
              <a:extLst>
                <a:ext uri="{FF2B5EF4-FFF2-40B4-BE49-F238E27FC236}">
                  <a16:creationId xmlns:a16="http://schemas.microsoft.com/office/drawing/2014/main" id="{268FA7BC-D6F0-455D-8A44-962843A60D1C}"/>
                </a:ext>
              </a:extLst>
            </p:cNvPr>
            <p:cNvSpPr txBox="1"/>
            <p:nvPr/>
          </p:nvSpPr>
          <p:spPr>
            <a:xfrm>
              <a:off x="2345032" y="3229177"/>
              <a:ext cx="479811" cy="253916"/>
            </a:xfrm>
            <a:prstGeom prst="rect">
              <a:avLst/>
            </a:prstGeom>
            <a:noFill/>
          </p:spPr>
          <p:txBody>
            <a:bodyPr wrap="square" rtlCol="0">
              <a:spAutoFit/>
            </a:bodyPr>
            <a:lstStyle/>
            <a:p>
              <a:pPr marL="0" marR="0" lvl="0" indent="0" algn="dist" defTabSz="457200" rtl="0" eaLnBrk="1" fontAlgn="auto" latinLnBrk="0" hangingPunct="1">
                <a:lnSpc>
                  <a:spcPct val="100000"/>
                </a:lnSpc>
                <a:spcBef>
                  <a:spcPts val="0"/>
                </a:spcBef>
                <a:spcAft>
                  <a:spcPts val="0"/>
                </a:spcAft>
                <a:buClrTx/>
                <a:buSzTx/>
                <a:buFontTx/>
                <a:buNone/>
                <a:tabLst/>
                <a:defRPr/>
              </a:pPr>
              <a:r>
                <a:rPr kumimoji="1" lang="ja-JP" altLang="en-US" sz="1050" b="0" i="0" u="none" strike="noStrike" kern="1200" cap="none" spc="0" normalizeH="0" baseline="0" noProof="0" dirty="0">
                  <a:ln>
                    <a:noFill/>
                  </a:ln>
                  <a:solidFill>
                    <a:srgbClr val="76DBF4">
                      <a:lumMod val="25000"/>
                    </a:srgbClr>
                  </a:solidFill>
                  <a:effectLst/>
                  <a:uLnTx/>
                  <a:uFillTx/>
                  <a:latin typeface="HGS創英角ﾎﾟｯﾌﾟ体" panose="040B0A00000000000000" pitchFamily="50" charset="-128"/>
                  <a:ea typeface="HGS創英角ﾎﾟｯﾌﾟ体" panose="040B0A00000000000000" pitchFamily="50" charset="-128"/>
                  <a:cs typeface="+mn-cs"/>
                </a:rPr>
                <a:t>くら</a:t>
              </a:r>
            </a:p>
          </p:txBody>
        </p:sp>
      </p:grpSp>
      <p:grpSp>
        <p:nvGrpSpPr>
          <p:cNvPr id="79" name="全都道府県で見てみると、東京都に次いで２番目に遅い時刻となっています">
            <a:extLst>
              <a:ext uri="{FF2B5EF4-FFF2-40B4-BE49-F238E27FC236}">
                <a16:creationId xmlns:a16="http://schemas.microsoft.com/office/drawing/2014/main" id="{B87630B4-A5D6-4EF3-9479-5EC3B9811084}"/>
              </a:ext>
            </a:extLst>
          </p:cNvPr>
          <p:cNvGrpSpPr/>
          <p:nvPr/>
        </p:nvGrpSpPr>
        <p:grpSpPr>
          <a:xfrm>
            <a:off x="106306" y="2152904"/>
            <a:ext cx="12253862" cy="600885"/>
            <a:chOff x="106306" y="2152904"/>
            <a:chExt cx="12253862" cy="600885"/>
          </a:xfrm>
        </p:grpSpPr>
        <p:grpSp>
          <p:nvGrpSpPr>
            <p:cNvPr id="81" name="1990年代以降、気温・・・">
              <a:extLst>
                <a:ext uri="{FF2B5EF4-FFF2-40B4-BE49-F238E27FC236}">
                  <a16:creationId xmlns:a16="http://schemas.microsoft.com/office/drawing/2014/main" id="{F697AD09-D370-4B88-8718-A16C90BDDBA8}"/>
                </a:ext>
              </a:extLst>
            </p:cNvPr>
            <p:cNvGrpSpPr/>
            <p:nvPr/>
          </p:nvGrpSpPr>
          <p:grpSpPr>
            <a:xfrm>
              <a:off x="106306" y="2152904"/>
              <a:ext cx="12253862" cy="600885"/>
              <a:chOff x="338067" y="2349384"/>
              <a:chExt cx="12006999" cy="541587"/>
            </a:xfrm>
          </p:grpSpPr>
          <p:grpSp>
            <p:nvGrpSpPr>
              <p:cNvPr id="83" name="グループ化 82">
                <a:extLst>
                  <a:ext uri="{FF2B5EF4-FFF2-40B4-BE49-F238E27FC236}">
                    <a16:creationId xmlns:a16="http://schemas.microsoft.com/office/drawing/2014/main" id="{9752F76C-31CC-4F97-80F7-9DCAE7394A9E}"/>
                  </a:ext>
                </a:extLst>
              </p:cNvPr>
              <p:cNvGrpSpPr/>
              <p:nvPr/>
            </p:nvGrpSpPr>
            <p:grpSpPr>
              <a:xfrm>
                <a:off x="338067" y="2349384"/>
                <a:ext cx="12006999" cy="541587"/>
                <a:chOff x="-495115" y="2319487"/>
                <a:chExt cx="13459813" cy="547964"/>
              </a:xfrm>
            </p:grpSpPr>
            <p:sp>
              <p:nvSpPr>
                <p:cNvPr id="86" name="全都道府県で見てみると、東京都に次いで２番目に遅い時刻となっています">
                  <a:extLst>
                    <a:ext uri="{FF2B5EF4-FFF2-40B4-BE49-F238E27FC236}">
                      <a16:creationId xmlns:a16="http://schemas.microsoft.com/office/drawing/2014/main" id="{1A2DB913-825B-46E7-BC45-9A11942E07E7}"/>
                    </a:ext>
                  </a:extLst>
                </p:cNvPr>
                <p:cNvSpPr txBox="1"/>
                <p:nvPr/>
              </p:nvSpPr>
              <p:spPr>
                <a:xfrm>
                  <a:off x="-495114" y="2446445"/>
                  <a:ext cx="13459812" cy="421006"/>
                </a:xfrm>
                <a:prstGeom prst="rect">
                  <a:avLst/>
                </a:prstGeom>
                <a:noFill/>
              </p:spPr>
              <p:txBody>
                <a:bodyPr wrap="square" rtlCol="0">
                  <a:spAutoFit/>
                </a:bodyPr>
                <a:lstStyle/>
                <a:p>
                  <a:pPr lvl="0" algn="dist"/>
                  <a:r>
                    <a:rPr kumimoji="1" lang="ja-JP" altLang="en-US" sz="2400" dirty="0">
                      <a:solidFill>
                        <a:schemeClr val="tx2">
                          <a:lumMod val="25000"/>
                        </a:schemeClr>
                      </a:solidFill>
                      <a:latin typeface="HGS創英角ﾎﾟｯﾌﾟ体" panose="040B0A00000000000000" pitchFamily="50" charset="-128"/>
                      <a:ea typeface="HGS創英角ﾎﾟｯﾌﾟ体" panose="040B0A00000000000000" pitchFamily="50" charset="-128"/>
                    </a:rPr>
                    <a:t>全都道府県で見てみると、東京都に次いで２番目に遅い時刻となっています。</a:t>
                  </a:r>
                </a:p>
              </p:txBody>
            </p:sp>
            <p:sp>
              <p:nvSpPr>
                <p:cNvPr id="87" name="み">
                  <a:extLst>
                    <a:ext uri="{FF2B5EF4-FFF2-40B4-BE49-F238E27FC236}">
                      <a16:creationId xmlns:a16="http://schemas.microsoft.com/office/drawing/2014/main" id="{7859AFCD-234B-47A1-8CE8-914AB912EC7D}"/>
                    </a:ext>
                  </a:extLst>
                </p:cNvPr>
                <p:cNvSpPr txBox="1"/>
                <p:nvPr/>
              </p:nvSpPr>
              <p:spPr>
                <a:xfrm>
                  <a:off x="1833841" y="2324709"/>
                  <a:ext cx="437559" cy="238570"/>
                </a:xfrm>
                <a:prstGeom prst="rect">
                  <a:avLst/>
                </a:prstGeom>
                <a:noFill/>
              </p:spPr>
              <p:txBody>
                <a:bodyPr wrap="square" rtlCol="0">
                  <a:spAutoFit/>
                </a:bodyPr>
                <a:lstStyle/>
                <a:p>
                  <a:pPr algn="dist"/>
                  <a:r>
                    <a:rPr kumimoji="1" lang="ja-JP" altLang="en-US" sz="1100" dirty="0">
                      <a:solidFill>
                        <a:schemeClr val="tx2">
                          <a:lumMod val="25000"/>
                        </a:schemeClr>
                      </a:solidFill>
                      <a:latin typeface="HGS創英角ﾎﾟｯﾌﾟ体" panose="040B0A00000000000000" pitchFamily="50" charset="-128"/>
                      <a:ea typeface="HGS創英角ﾎﾟｯﾌﾟ体" panose="040B0A00000000000000" pitchFamily="50" charset="-128"/>
                    </a:rPr>
                    <a:t>み</a:t>
                  </a:r>
                </a:p>
              </p:txBody>
            </p:sp>
            <p:sp>
              <p:nvSpPr>
                <p:cNvPr id="88" name="ぜんとどうふけん">
                  <a:extLst>
                    <a:ext uri="{FF2B5EF4-FFF2-40B4-BE49-F238E27FC236}">
                      <a16:creationId xmlns:a16="http://schemas.microsoft.com/office/drawing/2014/main" id="{6F2D2565-03BF-4FED-BAB9-2C3B315B76FD}"/>
                    </a:ext>
                  </a:extLst>
                </p:cNvPr>
                <p:cNvSpPr txBox="1"/>
                <p:nvPr/>
              </p:nvSpPr>
              <p:spPr>
                <a:xfrm>
                  <a:off x="-495115" y="2319487"/>
                  <a:ext cx="2099815" cy="238569"/>
                </a:xfrm>
                <a:prstGeom prst="rect">
                  <a:avLst/>
                </a:prstGeom>
                <a:noFill/>
              </p:spPr>
              <p:txBody>
                <a:bodyPr wrap="square" rtlCol="0">
                  <a:spAutoFit/>
                </a:bodyPr>
                <a:lstStyle/>
                <a:p>
                  <a:pPr algn="dist"/>
                  <a:r>
                    <a:rPr kumimoji="1" lang="ja-JP" altLang="en-US" sz="1100" dirty="0">
                      <a:solidFill>
                        <a:schemeClr val="tx2">
                          <a:lumMod val="25000"/>
                        </a:schemeClr>
                      </a:solidFill>
                      <a:latin typeface="HGS創英角ﾎﾟｯﾌﾟ体" panose="040B0A00000000000000" pitchFamily="50" charset="-128"/>
                      <a:ea typeface="HGS創英角ﾎﾟｯﾌﾟ体" panose="040B0A00000000000000" pitchFamily="50" charset="-128"/>
                    </a:rPr>
                    <a:t>ぜんとどうふけん</a:t>
                  </a:r>
                </a:p>
              </p:txBody>
            </p:sp>
            <p:sp>
              <p:nvSpPr>
                <p:cNvPr id="89" name="ばんめ">
                  <a:extLst>
                    <a:ext uri="{FF2B5EF4-FFF2-40B4-BE49-F238E27FC236}">
                      <a16:creationId xmlns:a16="http://schemas.microsoft.com/office/drawing/2014/main" id="{7A6D2F8E-D828-4E3C-9C66-7A9433D0C684}"/>
                    </a:ext>
                  </a:extLst>
                </p:cNvPr>
                <p:cNvSpPr txBox="1"/>
                <p:nvPr/>
              </p:nvSpPr>
              <p:spPr>
                <a:xfrm>
                  <a:off x="7084436" y="2350209"/>
                  <a:ext cx="858312" cy="238570"/>
                </a:xfrm>
                <a:prstGeom prst="rect">
                  <a:avLst/>
                </a:prstGeom>
                <a:noFill/>
              </p:spPr>
              <p:txBody>
                <a:bodyPr wrap="square" rtlCol="0">
                  <a:spAutoFit/>
                </a:bodyPr>
                <a:lstStyle/>
                <a:p>
                  <a:pPr algn="dist"/>
                  <a:r>
                    <a:rPr kumimoji="1" lang="ja-JP" altLang="en-US" sz="1100" dirty="0">
                      <a:solidFill>
                        <a:schemeClr val="tx2">
                          <a:lumMod val="25000"/>
                        </a:schemeClr>
                      </a:solidFill>
                      <a:latin typeface="HGS創英角ﾎﾟｯﾌﾟ体" panose="040B0A00000000000000" pitchFamily="50" charset="-128"/>
                      <a:ea typeface="HGS創英角ﾎﾟｯﾌﾟ体" panose="040B0A00000000000000" pitchFamily="50" charset="-128"/>
                    </a:rPr>
                    <a:t>ばんめ</a:t>
                  </a:r>
                </a:p>
              </p:txBody>
            </p:sp>
            <p:sp>
              <p:nvSpPr>
                <p:cNvPr id="90" name="おそ">
                  <a:extLst>
                    <a:ext uri="{FF2B5EF4-FFF2-40B4-BE49-F238E27FC236}">
                      <a16:creationId xmlns:a16="http://schemas.microsoft.com/office/drawing/2014/main" id="{8221A4C9-16AA-48C8-A9B6-7E21FAA343B0}"/>
                    </a:ext>
                  </a:extLst>
                </p:cNvPr>
                <p:cNvSpPr txBox="1"/>
                <p:nvPr/>
              </p:nvSpPr>
              <p:spPr>
                <a:xfrm>
                  <a:off x="8263114" y="2345286"/>
                  <a:ext cx="528170" cy="238570"/>
                </a:xfrm>
                <a:prstGeom prst="rect">
                  <a:avLst/>
                </a:prstGeom>
                <a:noFill/>
              </p:spPr>
              <p:txBody>
                <a:bodyPr wrap="square" rtlCol="0">
                  <a:spAutoFit/>
                </a:bodyPr>
                <a:lstStyle/>
                <a:p>
                  <a:pPr algn="dist"/>
                  <a:r>
                    <a:rPr kumimoji="1" lang="ja-JP" altLang="en-US" sz="1100" dirty="0">
                      <a:solidFill>
                        <a:schemeClr val="tx2">
                          <a:lumMod val="25000"/>
                        </a:schemeClr>
                      </a:solidFill>
                      <a:latin typeface="HGS創英角ﾎﾟｯﾌﾟ体" panose="040B0A00000000000000" pitchFamily="50" charset="-128"/>
                      <a:ea typeface="HGS創英角ﾎﾟｯﾌﾟ体" panose="040B0A00000000000000" pitchFamily="50" charset="-128"/>
                    </a:rPr>
                    <a:t>おそ</a:t>
                  </a:r>
                </a:p>
              </p:txBody>
            </p:sp>
          </p:grpSp>
          <p:sp>
            <p:nvSpPr>
              <p:cNvPr id="84" name="とうきょうと">
                <a:extLst>
                  <a:ext uri="{FF2B5EF4-FFF2-40B4-BE49-F238E27FC236}">
                    <a16:creationId xmlns:a16="http://schemas.microsoft.com/office/drawing/2014/main" id="{196A6C89-8FF5-4DA0-96C0-63B2EBF7659B}"/>
                  </a:ext>
                </a:extLst>
              </p:cNvPr>
              <p:cNvSpPr txBox="1"/>
              <p:nvPr/>
            </p:nvSpPr>
            <p:spPr>
              <a:xfrm>
                <a:off x="4427005" y="2360357"/>
                <a:ext cx="1051464" cy="235793"/>
              </a:xfrm>
              <a:prstGeom prst="rect">
                <a:avLst/>
              </a:prstGeom>
              <a:noFill/>
            </p:spPr>
            <p:txBody>
              <a:bodyPr wrap="square" rtlCol="0">
                <a:spAutoFit/>
              </a:bodyPr>
              <a:lstStyle/>
              <a:p>
                <a:pPr algn="dist"/>
                <a:r>
                  <a:rPr kumimoji="1" lang="ja-JP" altLang="en-US" sz="1100" dirty="0">
                    <a:solidFill>
                      <a:schemeClr val="tx2">
                        <a:lumMod val="25000"/>
                      </a:schemeClr>
                    </a:solidFill>
                    <a:latin typeface="HGS創英角ﾎﾟｯﾌﾟ体" panose="040B0A00000000000000" pitchFamily="50" charset="-128"/>
                    <a:ea typeface="HGS創英角ﾎﾟｯﾌﾟ体" panose="040B0A00000000000000" pitchFamily="50" charset="-128"/>
                  </a:rPr>
                  <a:t>とうきょうと</a:t>
                </a:r>
              </a:p>
            </p:txBody>
          </p:sp>
          <p:sp>
            <p:nvSpPr>
              <p:cNvPr id="85" name="つ">
                <a:extLst>
                  <a:ext uri="{FF2B5EF4-FFF2-40B4-BE49-F238E27FC236}">
                    <a16:creationId xmlns:a16="http://schemas.microsoft.com/office/drawing/2014/main" id="{DE458E68-4B1D-4BCD-BE28-45F10526BEA1}"/>
                  </a:ext>
                </a:extLst>
              </p:cNvPr>
              <p:cNvSpPr txBox="1"/>
              <p:nvPr/>
            </p:nvSpPr>
            <p:spPr>
              <a:xfrm>
                <a:off x="5845638" y="2373359"/>
                <a:ext cx="308430" cy="235793"/>
              </a:xfrm>
              <a:prstGeom prst="rect">
                <a:avLst/>
              </a:prstGeom>
              <a:noFill/>
            </p:spPr>
            <p:txBody>
              <a:bodyPr wrap="square" rtlCol="0">
                <a:spAutoFit/>
              </a:bodyPr>
              <a:lstStyle/>
              <a:p>
                <a:pPr algn="dist"/>
                <a:r>
                  <a:rPr kumimoji="1" lang="ja-JP" altLang="en-US" sz="1100" dirty="0">
                    <a:solidFill>
                      <a:schemeClr val="tx2">
                        <a:lumMod val="25000"/>
                      </a:schemeClr>
                    </a:solidFill>
                    <a:latin typeface="HGS創英角ﾎﾟｯﾌﾟ体" panose="040B0A00000000000000" pitchFamily="50" charset="-128"/>
                    <a:ea typeface="HGS創英角ﾎﾟｯﾌﾟ体" panose="040B0A00000000000000" pitchFamily="50" charset="-128"/>
                  </a:rPr>
                  <a:t>つ</a:t>
                </a:r>
              </a:p>
            </p:txBody>
          </p:sp>
        </p:grpSp>
        <p:sp>
          <p:nvSpPr>
            <p:cNvPr id="82" name="じこく">
              <a:extLst>
                <a:ext uri="{FF2B5EF4-FFF2-40B4-BE49-F238E27FC236}">
                  <a16:creationId xmlns:a16="http://schemas.microsoft.com/office/drawing/2014/main" id="{4C6A26B5-55B6-44D3-AD05-94C4E3BE1C0A}"/>
                </a:ext>
              </a:extLst>
            </p:cNvPr>
            <p:cNvSpPr txBox="1"/>
            <p:nvPr/>
          </p:nvSpPr>
          <p:spPr>
            <a:xfrm>
              <a:off x="8852339" y="2174237"/>
              <a:ext cx="716941" cy="268568"/>
            </a:xfrm>
            <a:prstGeom prst="rect">
              <a:avLst/>
            </a:prstGeom>
            <a:noFill/>
          </p:spPr>
          <p:txBody>
            <a:bodyPr wrap="square" rtlCol="0">
              <a:spAutoFit/>
            </a:bodyPr>
            <a:lstStyle/>
            <a:p>
              <a:pPr algn="dist"/>
              <a:r>
                <a:rPr kumimoji="1" lang="ja-JP" altLang="en-US" sz="1100" dirty="0">
                  <a:solidFill>
                    <a:schemeClr val="tx2">
                      <a:lumMod val="25000"/>
                    </a:schemeClr>
                  </a:solidFill>
                  <a:latin typeface="HGS創英角ﾎﾟｯﾌﾟ体" panose="040B0A00000000000000" pitchFamily="50" charset="-128"/>
                  <a:ea typeface="HGS創英角ﾎﾟｯﾌﾟ体" panose="040B0A00000000000000" pitchFamily="50" charset="-128"/>
                </a:rPr>
                <a:t>じこく</a:t>
              </a:r>
            </a:p>
          </p:txBody>
        </p:sp>
      </p:grpSp>
      <p:pic>
        <p:nvPicPr>
          <p:cNvPr id="91" name="Picture 2" descr="目覚まし時計のイラスト">
            <a:extLst>
              <a:ext uri="{FF2B5EF4-FFF2-40B4-BE49-F238E27FC236}">
                <a16:creationId xmlns:a16="http://schemas.microsoft.com/office/drawing/2014/main" id="{ADC38CC1-5EA9-43B3-B891-5C05D38A9CF2}"/>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rot="481516">
            <a:off x="9395293" y="3536604"/>
            <a:ext cx="1152214" cy="1379897"/>
          </a:xfrm>
          <a:prstGeom prst="rect">
            <a:avLst/>
          </a:prstGeom>
          <a:noFill/>
          <a:extLst>
            <a:ext uri="{909E8E84-426E-40DD-AFC4-6F175D3DCCD1}">
              <a14:hiddenFill xmlns:a14="http://schemas.microsoft.com/office/drawing/2010/main">
                <a:solidFill>
                  <a:srgbClr val="FFFFFF"/>
                </a:solidFill>
              </a14:hiddenFill>
            </a:ext>
          </a:extLst>
        </p:spPr>
      </p:pic>
      <p:grpSp>
        <p:nvGrpSpPr>
          <p:cNvPr id="2" name="起きる時間の平均時刻は、６時48分です。">
            <a:extLst>
              <a:ext uri="{FF2B5EF4-FFF2-40B4-BE49-F238E27FC236}">
                <a16:creationId xmlns:a16="http://schemas.microsoft.com/office/drawing/2014/main" id="{90813CF5-397D-4813-AD3D-5D8EE5FF93E7}"/>
              </a:ext>
            </a:extLst>
          </p:cNvPr>
          <p:cNvGrpSpPr/>
          <p:nvPr/>
        </p:nvGrpSpPr>
        <p:grpSpPr>
          <a:xfrm>
            <a:off x="2139519" y="1162882"/>
            <a:ext cx="8440249" cy="755036"/>
            <a:chOff x="2139519" y="1162882"/>
            <a:chExt cx="8440249" cy="755036"/>
          </a:xfrm>
        </p:grpSpPr>
        <p:grpSp>
          <p:nvGrpSpPr>
            <p:cNvPr id="56" name="グループ化 55">
              <a:extLst>
                <a:ext uri="{FF2B5EF4-FFF2-40B4-BE49-F238E27FC236}">
                  <a16:creationId xmlns:a16="http://schemas.microsoft.com/office/drawing/2014/main" id="{731630B5-9D3A-4560-83E8-885A36C888FA}"/>
                </a:ext>
              </a:extLst>
            </p:cNvPr>
            <p:cNvGrpSpPr/>
            <p:nvPr/>
          </p:nvGrpSpPr>
          <p:grpSpPr>
            <a:xfrm>
              <a:off x="2139519" y="1162882"/>
              <a:ext cx="8440249" cy="755036"/>
              <a:chOff x="-218657" y="1464723"/>
              <a:chExt cx="8440249" cy="755036"/>
            </a:xfrm>
          </p:grpSpPr>
          <p:grpSp>
            <p:nvGrpSpPr>
              <p:cNvPr id="59" name="大阪府の年平均・・・">
                <a:extLst>
                  <a:ext uri="{FF2B5EF4-FFF2-40B4-BE49-F238E27FC236}">
                    <a16:creationId xmlns:a16="http://schemas.microsoft.com/office/drawing/2014/main" id="{927E1D98-C1E7-4368-96EE-C643AFCE6CCD}"/>
                  </a:ext>
                </a:extLst>
              </p:cNvPr>
              <p:cNvGrpSpPr/>
              <p:nvPr/>
            </p:nvGrpSpPr>
            <p:grpSpPr>
              <a:xfrm>
                <a:off x="-218657" y="1464723"/>
                <a:ext cx="8440249" cy="755036"/>
                <a:chOff x="-160494" y="1361606"/>
                <a:chExt cx="7739305" cy="755036"/>
              </a:xfrm>
            </p:grpSpPr>
            <p:sp>
              <p:nvSpPr>
                <p:cNvPr id="61" name="起きる時間の平均時刻は、６時48分です。">
                  <a:extLst>
                    <a:ext uri="{FF2B5EF4-FFF2-40B4-BE49-F238E27FC236}">
                      <a16:creationId xmlns:a16="http://schemas.microsoft.com/office/drawing/2014/main" id="{8C2C7A33-1DBF-42C0-934D-EB2AB2F1A71F}"/>
                    </a:ext>
                  </a:extLst>
                </p:cNvPr>
                <p:cNvSpPr txBox="1"/>
                <p:nvPr/>
              </p:nvSpPr>
              <p:spPr>
                <a:xfrm>
                  <a:off x="-160494" y="1531867"/>
                  <a:ext cx="7739305" cy="584775"/>
                </a:xfrm>
                <a:prstGeom prst="rect">
                  <a:avLst/>
                </a:prstGeom>
                <a:noFill/>
              </p:spPr>
              <p:txBody>
                <a:bodyPr wrap="square" rtlCol="0">
                  <a:spAutoFit/>
                </a:bodyPr>
                <a:lstStyle/>
                <a:p>
                  <a:pPr lvl="0" algn="dist"/>
                  <a:r>
                    <a:rPr kumimoji="1" lang="ja-JP" altLang="en-US" sz="3200" dirty="0">
                      <a:solidFill>
                        <a:schemeClr val="tx2">
                          <a:lumMod val="25000"/>
                        </a:schemeClr>
                      </a:solidFill>
                      <a:latin typeface="HGS創英角ﾎﾟｯﾌﾟ体" panose="040B0A00000000000000" pitchFamily="50" charset="-128"/>
                      <a:ea typeface="HGS創英角ﾎﾟｯﾌﾟ体" panose="040B0A00000000000000" pitchFamily="50" charset="-128"/>
                    </a:rPr>
                    <a:t>起きる時間の平均時刻は、６時</a:t>
                  </a:r>
                  <a:r>
                    <a:rPr lang="en-US" altLang="ja-JP" sz="3200" dirty="0">
                      <a:solidFill>
                        <a:schemeClr val="tx2">
                          <a:lumMod val="25000"/>
                        </a:schemeClr>
                      </a:solidFill>
                      <a:latin typeface="HGS創英角ﾎﾟｯﾌﾟ体" panose="040B0A00000000000000" pitchFamily="50" charset="-128"/>
                      <a:ea typeface="HGS創英角ﾎﾟｯﾌﾟ体" panose="040B0A00000000000000" pitchFamily="50" charset="-128"/>
                    </a:rPr>
                    <a:t>48</a:t>
                  </a:r>
                  <a:r>
                    <a:rPr lang="ja-JP" altLang="en-US" sz="3200" dirty="0">
                      <a:solidFill>
                        <a:schemeClr val="tx2">
                          <a:lumMod val="25000"/>
                        </a:schemeClr>
                      </a:solidFill>
                      <a:latin typeface="HGS創英角ﾎﾟｯﾌﾟ体" panose="040B0A00000000000000" pitchFamily="50" charset="-128"/>
                      <a:ea typeface="HGS創英角ﾎﾟｯﾌﾟ体" panose="040B0A00000000000000" pitchFamily="50" charset="-128"/>
                    </a:rPr>
                    <a:t>分</a:t>
                  </a:r>
                  <a:r>
                    <a:rPr kumimoji="1" lang="ja-JP" altLang="en-US" sz="3200" dirty="0">
                      <a:solidFill>
                        <a:schemeClr val="tx2">
                          <a:lumMod val="25000"/>
                        </a:schemeClr>
                      </a:solidFill>
                      <a:latin typeface="HGS創英角ﾎﾟｯﾌﾟ体" panose="040B0A00000000000000" pitchFamily="50" charset="-128"/>
                      <a:ea typeface="HGS創英角ﾎﾟｯﾌﾟ体" panose="040B0A00000000000000" pitchFamily="50" charset="-128"/>
                    </a:rPr>
                    <a:t>です。</a:t>
                  </a:r>
                </a:p>
              </p:txBody>
            </p:sp>
            <p:sp>
              <p:nvSpPr>
                <p:cNvPr id="64" name="じかん">
                  <a:extLst>
                    <a:ext uri="{FF2B5EF4-FFF2-40B4-BE49-F238E27FC236}">
                      <a16:creationId xmlns:a16="http://schemas.microsoft.com/office/drawing/2014/main" id="{550DACE3-A4D0-43AF-BDDF-B3BBFF95D87B}"/>
                    </a:ext>
                  </a:extLst>
                </p:cNvPr>
                <p:cNvSpPr txBox="1"/>
                <p:nvPr/>
              </p:nvSpPr>
              <p:spPr>
                <a:xfrm>
                  <a:off x="1131450" y="1369114"/>
                  <a:ext cx="845689" cy="307777"/>
                </a:xfrm>
                <a:prstGeom prst="rect">
                  <a:avLst/>
                </a:prstGeom>
                <a:noFill/>
              </p:spPr>
              <p:txBody>
                <a:bodyPr wrap="square" rtlCol="0">
                  <a:spAutoFit/>
                </a:bodyPr>
                <a:lstStyle/>
                <a:p>
                  <a:pPr algn="dist"/>
                  <a:r>
                    <a:rPr kumimoji="1" lang="ja-JP" altLang="en-US" sz="1400" dirty="0">
                      <a:solidFill>
                        <a:schemeClr val="tx2">
                          <a:lumMod val="25000"/>
                        </a:schemeClr>
                      </a:solidFill>
                      <a:latin typeface="HGS創英角ﾎﾟｯﾌﾟ体" panose="040B0A00000000000000" pitchFamily="50" charset="-128"/>
                      <a:ea typeface="HGS創英角ﾎﾟｯﾌﾟ体" panose="040B0A00000000000000" pitchFamily="50" charset="-128"/>
                    </a:rPr>
                    <a:t>じかん</a:t>
                  </a:r>
                </a:p>
              </p:txBody>
            </p:sp>
            <p:sp>
              <p:nvSpPr>
                <p:cNvPr id="65" name="お">
                  <a:extLst>
                    <a:ext uri="{FF2B5EF4-FFF2-40B4-BE49-F238E27FC236}">
                      <a16:creationId xmlns:a16="http://schemas.microsoft.com/office/drawing/2014/main" id="{A134D8FA-110E-4B02-83B8-89E262C14DBC}"/>
                    </a:ext>
                  </a:extLst>
                </p:cNvPr>
                <p:cNvSpPr txBox="1"/>
                <p:nvPr/>
              </p:nvSpPr>
              <p:spPr>
                <a:xfrm>
                  <a:off x="-68423" y="1361606"/>
                  <a:ext cx="355653" cy="307777"/>
                </a:xfrm>
                <a:prstGeom prst="rect">
                  <a:avLst/>
                </a:prstGeom>
                <a:noFill/>
              </p:spPr>
              <p:txBody>
                <a:bodyPr wrap="square" rtlCol="0">
                  <a:spAutoFit/>
                </a:bodyPr>
                <a:lstStyle/>
                <a:p>
                  <a:pPr algn="dist"/>
                  <a:r>
                    <a:rPr kumimoji="1" lang="ja-JP" altLang="en-US" sz="1400" dirty="0">
                      <a:solidFill>
                        <a:schemeClr val="tx2">
                          <a:lumMod val="25000"/>
                        </a:schemeClr>
                      </a:solidFill>
                      <a:latin typeface="HGS創英角ﾎﾟｯﾌﾟ体" panose="040B0A00000000000000" pitchFamily="50" charset="-128"/>
                      <a:ea typeface="HGS創英角ﾎﾟｯﾌﾟ体" panose="040B0A00000000000000" pitchFamily="50" charset="-128"/>
                    </a:rPr>
                    <a:t>お</a:t>
                  </a:r>
                </a:p>
              </p:txBody>
            </p:sp>
          </p:grpSp>
          <p:sp>
            <p:nvSpPr>
              <p:cNvPr id="60" name="へいきんじこく">
                <a:extLst>
                  <a:ext uri="{FF2B5EF4-FFF2-40B4-BE49-F238E27FC236}">
                    <a16:creationId xmlns:a16="http://schemas.microsoft.com/office/drawing/2014/main" id="{72AB05BD-8E10-4F23-B757-C5D8B9B217EA}"/>
                  </a:ext>
                </a:extLst>
              </p:cNvPr>
              <p:cNvSpPr txBox="1"/>
              <p:nvPr/>
            </p:nvSpPr>
            <p:spPr>
              <a:xfrm>
                <a:off x="2417702" y="1464723"/>
                <a:ext cx="1825448" cy="307777"/>
              </a:xfrm>
              <a:prstGeom prst="rect">
                <a:avLst/>
              </a:prstGeom>
              <a:noFill/>
            </p:spPr>
            <p:txBody>
              <a:bodyPr wrap="square" rtlCol="0">
                <a:spAutoFit/>
              </a:bodyPr>
              <a:lstStyle/>
              <a:p>
                <a:pPr algn="dist"/>
                <a:r>
                  <a:rPr kumimoji="1" lang="ja-JP" altLang="en-US" sz="1400" dirty="0">
                    <a:solidFill>
                      <a:schemeClr val="tx2">
                        <a:lumMod val="25000"/>
                      </a:schemeClr>
                    </a:solidFill>
                    <a:latin typeface="HGS創英角ﾎﾟｯﾌﾟ体" panose="040B0A00000000000000" pitchFamily="50" charset="-128"/>
                    <a:ea typeface="HGS創英角ﾎﾟｯﾌﾟ体" panose="040B0A00000000000000" pitchFamily="50" charset="-128"/>
                  </a:rPr>
                  <a:t>へいきん　じ　こく</a:t>
                </a:r>
              </a:p>
            </p:txBody>
          </p:sp>
        </p:grpSp>
        <p:sp>
          <p:nvSpPr>
            <p:cNvPr id="92" name="じ">
              <a:extLst>
                <a:ext uri="{FF2B5EF4-FFF2-40B4-BE49-F238E27FC236}">
                  <a16:creationId xmlns:a16="http://schemas.microsoft.com/office/drawing/2014/main" id="{D2E33FDD-34C3-4E05-B055-F1C9EBFB90F0}"/>
                </a:ext>
              </a:extLst>
            </p:cNvPr>
            <p:cNvSpPr txBox="1"/>
            <p:nvPr/>
          </p:nvSpPr>
          <p:spPr>
            <a:xfrm>
              <a:off x="7662038" y="1175282"/>
              <a:ext cx="691078" cy="307777"/>
            </a:xfrm>
            <a:prstGeom prst="rect">
              <a:avLst/>
            </a:prstGeom>
            <a:noFill/>
          </p:spPr>
          <p:txBody>
            <a:bodyPr wrap="square" rtlCol="0">
              <a:spAutoFit/>
            </a:bodyPr>
            <a:lstStyle/>
            <a:p>
              <a:pPr algn="dist"/>
              <a:r>
                <a:rPr kumimoji="1" lang="ja-JP" altLang="en-US" sz="1400" dirty="0">
                  <a:solidFill>
                    <a:schemeClr val="tx2">
                      <a:lumMod val="25000"/>
                    </a:schemeClr>
                  </a:solidFill>
                  <a:latin typeface="HGS創英角ﾎﾟｯﾌﾟ体" panose="040B0A00000000000000" pitchFamily="50" charset="-128"/>
                  <a:ea typeface="HGS創英角ﾎﾟｯﾌﾟ体" panose="040B0A00000000000000" pitchFamily="50" charset="-128"/>
                </a:rPr>
                <a:t>じ</a:t>
              </a:r>
            </a:p>
          </p:txBody>
        </p:sp>
        <p:sp>
          <p:nvSpPr>
            <p:cNvPr id="93" name="ぷん">
              <a:extLst>
                <a:ext uri="{FF2B5EF4-FFF2-40B4-BE49-F238E27FC236}">
                  <a16:creationId xmlns:a16="http://schemas.microsoft.com/office/drawing/2014/main" id="{FFADF989-62BF-4BC4-94B5-75530E1AB5D7}"/>
                </a:ext>
              </a:extLst>
            </p:cNvPr>
            <p:cNvSpPr txBox="1"/>
            <p:nvPr/>
          </p:nvSpPr>
          <p:spPr>
            <a:xfrm>
              <a:off x="8690441" y="1175281"/>
              <a:ext cx="609600" cy="307777"/>
            </a:xfrm>
            <a:prstGeom prst="rect">
              <a:avLst/>
            </a:prstGeom>
            <a:noFill/>
          </p:spPr>
          <p:txBody>
            <a:bodyPr wrap="square" rtlCol="0">
              <a:spAutoFit/>
            </a:bodyPr>
            <a:lstStyle/>
            <a:p>
              <a:pPr algn="dist"/>
              <a:r>
                <a:rPr kumimoji="1" lang="ja-JP" altLang="en-US" sz="1400" dirty="0">
                  <a:solidFill>
                    <a:schemeClr val="tx2">
                      <a:lumMod val="25000"/>
                    </a:schemeClr>
                  </a:solidFill>
                  <a:latin typeface="HGS創英角ﾎﾟｯﾌﾟ体" panose="040B0A00000000000000" pitchFamily="50" charset="-128"/>
                  <a:ea typeface="HGS創英角ﾎﾟｯﾌﾟ体" panose="040B0A00000000000000" pitchFamily="50" charset="-128"/>
                </a:rPr>
                <a:t>ぷん</a:t>
              </a:r>
            </a:p>
          </p:txBody>
        </p:sp>
      </p:grpSp>
      <p:sp>
        <p:nvSpPr>
          <p:cNvPr id="94" name="出典リンク">
            <a:extLst>
              <a:ext uri="{FF2B5EF4-FFF2-40B4-BE49-F238E27FC236}">
                <a16:creationId xmlns:a16="http://schemas.microsoft.com/office/drawing/2014/main" id="{7C33849A-8B54-4318-A53A-E3DFA832EFF2}"/>
              </a:ext>
            </a:extLst>
          </p:cNvPr>
          <p:cNvSpPr txBox="1"/>
          <p:nvPr/>
        </p:nvSpPr>
        <p:spPr>
          <a:xfrm>
            <a:off x="8350740" y="5232600"/>
            <a:ext cx="3672816" cy="461665"/>
          </a:xfrm>
          <a:prstGeom prst="rect">
            <a:avLst/>
          </a:prstGeom>
          <a:noFill/>
        </p:spPr>
        <p:txBody>
          <a:bodyPr wrap="square">
            <a:spAutoFit/>
          </a:bodyPr>
          <a:lstStyle/>
          <a:p>
            <a:pPr algn="l"/>
            <a:r>
              <a:rPr lang="ja-JP" altLang="en-US" sz="1200" b="1" dirty="0">
                <a:solidFill>
                  <a:srgbClr val="074454"/>
                </a:solidFill>
                <a:latin typeface="BIZ UDPゴシック" panose="020B0400000000000000" pitchFamily="50" charset="-128"/>
                <a:ea typeface="BIZ UDPゴシック" panose="020B0400000000000000" pitchFamily="50" charset="-128"/>
                <a:hlinkClick r:id="rId14">
                  <a:extLst>
                    <a:ext uri="{A12FA001-AC4F-418D-AE19-62706E023703}">
                      <ahyp:hlinkClr xmlns:ahyp="http://schemas.microsoft.com/office/drawing/2018/hyperlinkcolor" val="tx"/>
                    </a:ext>
                  </a:extLst>
                </a:hlinkClick>
              </a:rPr>
              <a:t>統計局</a:t>
            </a:r>
            <a:r>
              <a:rPr lang="en-US" altLang="ja-JP" sz="1200" b="1" dirty="0">
                <a:solidFill>
                  <a:srgbClr val="074454"/>
                </a:solidFill>
                <a:latin typeface="BIZ UDPゴシック" panose="020B0400000000000000" pitchFamily="50" charset="-128"/>
                <a:ea typeface="BIZ UDPゴシック" panose="020B0400000000000000" pitchFamily="50" charset="-128"/>
                <a:hlinkClick r:id="rId14">
                  <a:extLst>
                    <a:ext uri="{A12FA001-AC4F-418D-AE19-62706E023703}">
                      <ahyp:hlinkClr xmlns:ahyp="http://schemas.microsoft.com/office/drawing/2018/hyperlinkcolor" val="tx"/>
                    </a:ext>
                  </a:extLst>
                </a:hlinkClick>
              </a:rPr>
              <a:t>HP</a:t>
            </a:r>
          </a:p>
          <a:p>
            <a:pPr algn="l"/>
            <a:r>
              <a:rPr lang="ja-JP" altLang="en-US" sz="1200" b="1" dirty="0">
                <a:solidFill>
                  <a:srgbClr val="074454"/>
                </a:solidFill>
                <a:latin typeface="BIZ UDPゴシック" panose="020B0400000000000000" pitchFamily="50" charset="-128"/>
                <a:ea typeface="BIZ UDPゴシック" panose="020B0400000000000000" pitchFamily="50" charset="-128"/>
                <a:hlinkClick r:id="rId14">
                  <a:extLst>
                    <a:ext uri="{A12FA001-AC4F-418D-AE19-62706E023703}">
                      <ahyp:hlinkClr xmlns:ahyp="http://schemas.microsoft.com/office/drawing/2018/hyperlinkcolor" val="tx"/>
                    </a:ext>
                  </a:extLst>
                </a:hlinkClick>
              </a:rPr>
              <a:t>令和３年社会生活基本調査 </a:t>
            </a:r>
            <a:r>
              <a:rPr lang="en-US" altLang="ja-JP" sz="1200" b="1" dirty="0">
                <a:solidFill>
                  <a:srgbClr val="074454"/>
                </a:solidFill>
                <a:latin typeface="BIZ UDPゴシック" panose="020B0400000000000000" pitchFamily="50" charset="-128"/>
                <a:ea typeface="BIZ UDPゴシック" panose="020B0400000000000000" pitchFamily="50" charset="-128"/>
                <a:hlinkClick r:id="rId14">
                  <a:extLst>
                    <a:ext uri="{A12FA001-AC4F-418D-AE19-62706E023703}">
                      <ahyp:hlinkClr xmlns:ahyp="http://schemas.microsoft.com/office/drawing/2018/hyperlinkcolor" val="tx"/>
                    </a:ext>
                  </a:extLst>
                </a:hlinkClick>
              </a:rPr>
              <a:t>47</a:t>
            </a:r>
            <a:r>
              <a:rPr lang="ja-JP" altLang="en-US" sz="1200" b="1" dirty="0">
                <a:solidFill>
                  <a:srgbClr val="074454"/>
                </a:solidFill>
                <a:latin typeface="BIZ UDPゴシック" panose="020B0400000000000000" pitchFamily="50" charset="-128"/>
                <a:ea typeface="BIZ UDPゴシック" panose="020B0400000000000000" pitchFamily="50" charset="-128"/>
                <a:hlinkClick r:id="rId14">
                  <a:extLst>
                    <a:ext uri="{A12FA001-AC4F-418D-AE19-62706E023703}">
                      <ahyp:hlinkClr xmlns:ahyp="http://schemas.microsoft.com/office/drawing/2018/hyperlinkcolor" val="tx"/>
                    </a:ext>
                  </a:extLst>
                </a:hlinkClick>
              </a:rPr>
              <a:t>都道府県ランキング</a:t>
            </a:r>
            <a:endParaRPr lang="zh-TW" altLang="en-US" sz="1200" b="1" i="0" dirty="0">
              <a:solidFill>
                <a:srgbClr val="074454"/>
              </a:solidFill>
              <a:effectLst/>
              <a:latin typeface="BIZ UDPゴシック" panose="020B0400000000000000" pitchFamily="50" charset="-128"/>
              <a:ea typeface="BIZ UDPゴシック" panose="020B0400000000000000" pitchFamily="50" charset="-128"/>
            </a:endParaRPr>
          </a:p>
        </p:txBody>
      </p:sp>
    </p:spTree>
    <p:extLst>
      <p:ext uri="{BB962C8B-B14F-4D97-AF65-F5344CB8AC3E}">
        <p14:creationId xmlns:p14="http://schemas.microsoft.com/office/powerpoint/2010/main" val="35249031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800"/>
                                        <p:tgtEl>
                                          <p:spTgt spid="2"/>
                                        </p:tgtEl>
                                      </p:cBhvr>
                                    </p:animEffect>
                                  </p:childTnLst>
                                </p:cTn>
                              </p:par>
                            </p:childTnLst>
                          </p:cTn>
                        </p:par>
                        <p:par>
                          <p:cTn id="8" fill="hold">
                            <p:stCondLst>
                              <p:cond delay="800"/>
                            </p:stCondLst>
                            <p:childTnLst>
                              <p:par>
                                <p:cTn id="9" presetID="26" presetClass="emph" presetSubtype="0" fill="hold" nodeType="afterEffect">
                                  <p:stCondLst>
                                    <p:cond delay="0"/>
                                  </p:stCondLst>
                                  <p:childTnLst>
                                    <p:animEffect transition="out" filter="fade">
                                      <p:cBhvr>
                                        <p:cTn id="10" dur="1000" tmFilter="0, 0; .2, .5; .8, .5; 1, 0"/>
                                        <p:tgtEl>
                                          <p:spTgt spid="2"/>
                                        </p:tgtEl>
                                      </p:cBhvr>
                                    </p:animEffect>
                                    <p:animScale>
                                      <p:cBhvr>
                                        <p:cTn id="11" dur="500" autoRev="1" fill="hold"/>
                                        <p:tgtEl>
                                          <p:spTgt spid="2"/>
                                        </p:tgtEl>
                                      </p:cBhvr>
                                      <p:by x="105000" y="105000"/>
                                    </p:animScale>
                                  </p:childTnLst>
                                </p:cTn>
                              </p:par>
                            </p:childTnLst>
                          </p:cTn>
                        </p:par>
                        <p:par>
                          <p:cTn id="12" fill="hold">
                            <p:stCondLst>
                              <p:cond delay="1800"/>
                            </p:stCondLst>
                            <p:childTnLst>
                              <p:par>
                                <p:cTn id="13" presetID="32" presetClass="emph" presetSubtype="0" fill="hold" nodeType="afterEffect">
                                  <p:stCondLst>
                                    <p:cond delay="0"/>
                                  </p:stCondLst>
                                  <p:childTnLst>
                                    <p:animRot by="120000">
                                      <p:cBhvr>
                                        <p:cTn id="14" dur="100" fill="hold">
                                          <p:stCondLst>
                                            <p:cond delay="0"/>
                                          </p:stCondLst>
                                        </p:cTn>
                                        <p:tgtEl>
                                          <p:spTgt spid="2"/>
                                        </p:tgtEl>
                                        <p:attrNameLst>
                                          <p:attrName>r</p:attrName>
                                        </p:attrNameLst>
                                      </p:cBhvr>
                                    </p:animRot>
                                    <p:animRot by="-240000">
                                      <p:cBhvr>
                                        <p:cTn id="15" dur="200" fill="hold">
                                          <p:stCondLst>
                                            <p:cond delay="200"/>
                                          </p:stCondLst>
                                        </p:cTn>
                                        <p:tgtEl>
                                          <p:spTgt spid="2"/>
                                        </p:tgtEl>
                                        <p:attrNameLst>
                                          <p:attrName>r</p:attrName>
                                        </p:attrNameLst>
                                      </p:cBhvr>
                                    </p:animRot>
                                    <p:animRot by="240000">
                                      <p:cBhvr>
                                        <p:cTn id="16" dur="200" fill="hold">
                                          <p:stCondLst>
                                            <p:cond delay="400"/>
                                          </p:stCondLst>
                                        </p:cTn>
                                        <p:tgtEl>
                                          <p:spTgt spid="2"/>
                                        </p:tgtEl>
                                        <p:attrNameLst>
                                          <p:attrName>r</p:attrName>
                                        </p:attrNameLst>
                                      </p:cBhvr>
                                    </p:animRot>
                                    <p:animRot by="-240000">
                                      <p:cBhvr>
                                        <p:cTn id="17" dur="200" fill="hold">
                                          <p:stCondLst>
                                            <p:cond delay="600"/>
                                          </p:stCondLst>
                                        </p:cTn>
                                        <p:tgtEl>
                                          <p:spTgt spid="2"/>
                                        </p:tgtEl>
                                        <p:attrNameLst>
                                          <p:attrName>r</p:attrName>
                                        </p:attrNameLst>
                                      </p:cBhvr>
                                    </p:animRot>
                                    <p:animRot by="120000">
                                      <p:cBhvr>
                                        <p:cTn id="18" dur="200" fill="hold">
                                          <p:stCondLst>
                                            <p:cond delay="800"/>
                                          </p:stCondLst>
                                        </p:cTn>
                                        <p:tgtEl>
                                          <p:spTgt spid="2"/>
                                        </p:tgtEl>
                                        <p:attrNameLst>
                                          <p:attrName>r</p:attrName>
                                        </p:attrNameLst>
                                      </p:cBhvr>
                                    </p:animRot>
                                  </p:childTnLst>
                                </p:cTn>
                              </p:par>
                            </p:childTnLst>
                          </p:cTn>
                        </p:par>
                        <p:par>
                          <p:cTn id="19" fill="hold">
                            <p:stCondLst>
                              <p:cond delay="2800"/>
                            </p:stCondLst>
                            <p:childTnLst>
                              <p:par>
                                <p:cTn id="20" presetID="10" presetClass="entr" presetSubtype="0" fill="hold" nodeType="afterEffect">
                                  <p:stCondLst>
                                    <p:cond delay="0"/>
                                  </p:stCondLst>
                                  <p:childTnLst>
                                    <p:set>
                                      <p:cBhvr>
                                        <p:cTn id="21" dur="1" fill="hold">
                                          <p:stCondLst>
                                            <p:cond delay="0"/>
                                          </p:stCondLst>
                                        </p:cTn>
                                        <p:tgtEl>
                                          <p:spTgt spid="79"/>
                                        </p:tgtEl>
                                        <p:attrNameLst>
                                          <p:attrName>style.visibility</p:attrName>
                                        </p:attrNameLst>
                                      </p:cBhvr>
                                      <p:to>
                                        <p:strVal val="visible"/>
                                      </p:to>
                                    </p:set>
                                    <p:animEffect transition="in" filter="fade">
                                      <p:cBhvr>
                                        <p:cTn id="22" dur="1000"/>
                                        <p:tgtEl>
                                          <p:spTgt spid="79"/>
                                        </p:tgtEl>
                                      </p:cBhvr>
                                    </p:animEffect>
                                  </p:childTnLst>
                                </p:cTn>
                              </p:par>
                            </p:childTnLst>
                          </p:cTn>
                        </p:par>
                        <p:par>
                          <p:cTn id="23" fill="hold">
                            <p:stCondLst>
                              <p:cond delay="3800"/>
                            </p:stCondLst>
                            <p:childTnLst>
                              <p:par>
                                <p:cTn id="24" presetID="26" presetClass="emph" presetSubtype="0" fill="hold" nodeType="afterEffect">
                                  <p:stCondLst>
                                    <p:cond delay="0"/>
                                  </p:stCondLst>
                                  <p:childTnLst>
                                    <p:animEffect transition="out" filter="fade">
                                      <p:cBhvr>
                                        <p:cTn id="25" dur="1000" tmFilter="0, 0; .2, .5; .8, .5; 1, 0"/>
                                        <p:tgtEl>
                                          <p:spTgt spid="79"/>
                                        </p:tgtEl>
                                      </p:cBhvr>
                                    </p:animEffect>
                                    <p:animScale>
                                      <p:cBhvr>
                                        <p:cTn id="26" dur="500" autoRev="1" fill="hold"/>
                                        <p:tgtEl>
                                          <p:spTgt spid="79"/>
                                        </p:tgtEl>
                                      </p:cBhvr>
                                      <p:by x="105000" y="105000"/>
                                    </p:animScale>
                                  </p:childTnLst>
                                </p:cTn>
                              </p:par>
                            </p:childTnLst>
                          </p:cTn>
                        </p:par>
                        <p:par>
                          <p:cTn id="27" fill="hold">
                            <p:stCondLst>
                              <p:cond delay="4800"/>
                            </p:stCondLst>
                            <p:childTnLst>
                              <p:par>
                                <p:cTn id="28" presetID="10" presetClass="entr" presetSubtype="0" fill="hold" nodeType="afterEffect">
                                  <p:stCondLst>
                                    <p:cond delay="0"/>
                                  </p:stCondLst>
                                  <p:childTnLst>
                                    <p:set>
                                      <p:cBhvr>
                                        <p:cTn id="29" dur="1" fill="hold">
                                          <p:stCondLst>
                                            <p:cond delay="0"/>
                                          </p:stCondLst>
                                        </p:cTn>
                                        <p:tgtEl>
                                          <p:spTgt spid="66"/>
                                        </p:tgtEl>
                                        <p:attrNameLst>
                                          <p:attrName>style.visibility</p:attrName>
                                        </p:attrNameLst>
                                      </p:cBhvr>
                                      <p:to>
                                        <p:strVal val="visible"/>
                                      </p:to>
                                    </p:set>
                                    <p:animEffect transition="in" filter="fade">
                                      <p:cBhvr>
                                        <p:cTn id="30" dur="500"/>
                                        <p:tgtEl>
                                          <p:spTgt spid="66"/>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67"/>
                                        </p:tgtEl>
                                        <p:attrNameLst>
                                          <p:attrName>style.visibility</p:attrName>
                                        </p:attrNameLst>
                                      </p:cBhvr>
                                      <p:to>
                                        <p:strVal val="visible"/>
                                      </p:to>
                                    </p:set>
                                    <p:animEffect transition="in" filter="fade">
                                      <p:cBhvr>
                                        <p:cTn id="33" dur="500"/>
                                        <p:tgtEl>
                                          <p:spTgt spid="67"/>
                                        </p:tgtEl>
                                      </p:cBhvr>
                                    </p:animEffect>
                                  </p:childTnLst>
                                </p:cTn>
                              </p:par>
                            </p:childTnLst>
                          </p:cTn>
                        </p:par>
                        <p:par>
                          <p:cTn id="34" fill="hold">
                            <p:stCondLst>
                              <p:cond delay="5300"/>
                            </p:stCondLst>
                            <p:childTnLst>
                              <p:par>
                                <p:cTn id="35" presetID="10" presetClass="entr" presetSubtype="0" fill="hold" nodeType="afterEffect">
                                  <p:stCondLst>
                                    <p:cond delay="0"/>
                                  </p:stCondLst>
                                  <p:childTnLst>
                                    <p:set>
                                      <p:cBhvr>
                                        <p:cTn id="36" dur="1" fill="hold">
                                          <p:stCondLst>
                                            <p:cond delay="0"/>
                                          </p:stCondLst>
                                        </p:cTn>
                                        <p:tgtEl>
                                          <p:spTgt spid="68"/>
                                        </p:tgtEl>
                                        <p:attrNameLst>
                                          <p:attrName>style.visibility</p:attrName>
                                        </p:attrNameLst>
                                      </p:cBhvr>
                                      <p:to>
                                        <p:strVal val="visible"/>
                                      </p:to>
                                    </p:set>
                                    <p:animEffect transition="in" filter="fade">
                                      <p:cBhvr>
                                        <p:cTn id="37" dur="500"/>
                                        <p:tgtEl>
                                          <p:spTgt spid="68"/>
                                        </p:tgtEl>
                                      </p:cBhvr>
                                    </p:animEffect>
                                  </p:childTnLst>
                                </p:cTn>
                              </p:par>
                            </p:childTnLst>
                          </p:cTn>
                        </p:par>
                        <p:par>
                          <p:cTn id="38" fill="hold">
                            <p:stCondLst>
                              <p:cond delay="5800"/>
                            </p:stCondLst>
                            <p:childTnLst>
                              <p:par>
                                <p:cTn id="39" presetID="10" presetClass="entr" presetSubtype="0" fill="hold" nodeType="afterEffect">
                                  <p:stCondLst>
                                    <p:cond delay="0"/>
                                  </p:stCondLst>
                                  <p:childTnLst>
                                    <p:set>
                                      <p:cBhvr>
                                        <p:cTn id="40" dur="1" fill="hold">
                                          <p:stCondLst>
                                            <p:cond delay="0"/>
                                          </p:stCondLst>
                                        </p:cTn>
                                        <p:tgtEl>
                                          <p:spTgt spid="72"/>
                                        </p:tgtEl>
                                        <p:attrNameLst>
                                          <p:attrName>style.visibility</p:attrName>
                                        </p:attrNameLst>
                                      </p:cBhvr>
                                      <p:to>
                                        <p:strVal val="visible"/>
                                      </p:to>
                                    </p:set>
                                    <p:animEffect transition="in" filter="fade">
                                      <p:cBhvr>
                                        <p:cTn id="41" dur="500"/>
                                        <p:tgtEl>
                                          <p:spTgt spid="72"/>
                                        </p:tgtEl>
                                      </p:cBhvr>
                                    </p:animEffect>
                                  </p:childTnLst>
                                </p:cTn>
                              </p:par>
                            </p:childTnLst>
                          </p:cTn>
                        </p:par>
                        <p:par>
                          <p:cTn id="42" fill="hold">
                            <p:stCondLst>
                              <p:cond delay="6300"/>
                            </p:stCondLst>
                            <p:childTnLst>
                              <p:par>
                                <p:cTn id="43" presetID="10" presetClass="entr" presetSubtype="0" fill="hold" nodeType="afterEffect">
                                  <p:stCondLst>
                                    <p:cond delay="0"/>
                                  </p:stCondLst>
                                  <p:childTnLst>
                                    <p:set>
                                      <p:cBhvr>
                                        <p:cTn id="44" dur="1" fill="hold">
                                          <p:stCondLst>
                                            <p:cond delay="0"/>
                                          </p:stCondLst>
                                        </p:cTn>
                                        <p:tgtEl>
                                          <p:spTgt spid="69"/>
                                        </p:tgtEl>
                                        <p:attrNameLst>
                                          <p:attrName>style.visibility</p:attrName>
                                        </p:attrNameLst>
                                      </p:cBhvr>
                                      <p:to>
                                        <p:strVal val="visible"/>
                                      </p:to>
                                    </p:set>
                                    <p:animEffect transition="in" filter="fade">
                                      <p:cBhvr>
                                        <p:cTn id="45" dur="1500"/>
                                        <p:tgtEl>
                                          <p:spTgt spid="69"/>
                                        </p:tgtEl>
                                      </p:cBhvr>
                                    </p:animEffect>
                                  </p:childTnLst>
                                </p:cTn>
                              </p:par>
                            </p:childTnLst>
                          </p:cTn>
                        </p:par>
                        <p:par>
                          <p:cTn id="46" fill="hold">
                            <p:stCondLst>
                              <p:cond delay="7800"/>
                            </p:stCondLst>
                            <p:childTnLst>
                              <p:par>
                                <p:cTn id="47" presetID="10" presetClass="entr" presetSubtype="0" fill="hold" nodeType="afterEffect">
                                  <p:stCondLst>
                                    <p:cond delay="0"/>
                                  </p:stCondLst>
                                  <p:childTnLst>
                                    <p:set>
                                      <p:cBhvr>
                                        <p:cTn id="48" dur="1" fill="hold">
                                          <p:stCondLst>
                                            <p:cond delay="0"/>
                                          </p:stCondLst>
                                        </p:cTn>
                                        <p:tgtEl>
                                          <p:spTgt spid="91"/>
                                        </p:tgtEl>
                                        <p:attrNameLst>
                                          <p:attrName>style.visibility</p:attrName>
                                        </p:attrNameLst>
                                      </p:cBhvr>
                                      <p:to>
                                        <p:strVal val="visible"/>
                                      </p:to>
                                    </p:set>
                                    <p:animEffect transition="in" filter="fade">
                                      <p:cBhvr>
                                        <p:cTn id="49" dur="1000"/>
                                        <p:tgtEl>
                                          <p:spTgt spid="9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背景上">
            <a:extLst>
              <a:ext uri="{FF2B5EF4-FFF2-40B4-BE49-F238E27FC236}">
                <a16:creationId xmlns:a16="http://schemas.microsoft.com/office/drawing/2014/main" id="{480BA6D3-3387-4C7D-80E0-43567F708E21}"/>
              </a:ext>
            </a:extLst>
          </p:cNvPr>
          <p:cNvPicPr>
            <a:picLocks noChangeAspect="1"/>
          </p:cNvPicPr>
          <p:nvPr/>
        </p:nvPicPr>
        <p:blipFill>
          <a:blip r:embed="rId2">
            <a:duotone>
              <a:schemeClr val="accent4">
                <a:shade val="45000"/>
                <a:satMod val="135000"/>
              </a:schemeClr>
              <a:prstClr val="white"/>
            </a:duotone>
            <a:extLst>
              <a:ext uri="{BEBA8EAE-BF5A-486C-A8C5-ECC9F3942E4B}">
                <a14:imgProps xmlns:a14="http://schemas.microsoft.com/office/drawing/2010/main">
                  <a14:imgLayer r:embed="rId3">
                    <a14:imgEffect>
                      <a14:brightnessContrast bright="20000" contrast="-40000"/>
                    </a14:imgEffect>
                  </a14:imgLayer>
                </a14:imgProps>
              </a:ext>
              <a:ext uri="{28A0092B-C50C-407E-A947-70E740481C1C}">
                <a14:useLocalDpi xmlns:a14="http://schemas.microsoft.com/office/drawing/2010/main" val="0"/>
              </a:ext>
            </a:extLst>
          </a:blip>
          <a:stretch>
            <a:fillRect/>
          </a:stretch>
        </p:blipFill>
        <p:spPr>
          <a:xfrm>
            <a:off x="0" y="0"/>
            <a:ext cx="12192000" cy="4744720"/>
          </a:xfrm>
          <a:prstGeom prst="rect">
            <a:avLst/>
          </a:prstGeom>
        </p:spPr>
      </p:pic>
      <p:pic>
        <p:nvPicPr>
          <p:cNvPr id="40" name="背景下">
            <a:extLst>
              <a:ext uri="{FF2B5EF4-FFF2-40B4-BE49-F238E27FC236}">
                <a16:creationId xmlns:a16="http://schemas.microsoft.com/office/drawing/2014/main" id="{E93D45DA-12BF-4B5F-93F5-A3F0D7D87D03}"/>
              </a:ext>
            </a:extLst>
          </p:cNvPr>
          <p:cNvPicPr>
            <a:picLocks noChangeAspect="1"/>
          </p:cNvPicPr>
          <p:nvPr/>
        </p:nvPicPr>
        <p:blipFill rotWithShape="1">
          <a:blip r:embed="rId2">
            <a:duotone>
              <a:schemeClr val="accent4">
                <a:shade val="45000"/>
                <a:satMod val="135000"/>
              </a:schemeClr>
              <a:prstClr val="white"/>
            </a:duotone>
            <a:extLst>
              <a:ext uri="{BEBA8EAE-BF5A-486C-A8C5-ECC9F3942E4B}">
                <a14:imgProps xmlns:a14="http://schemas.microsoft.com/office/drawing/2010/main">
                  <a14:imgLayer r:embed="rId3">
                    <a14:imgEffect>
                      <a14:brightnessContrast bright="20000" contrast="-40000"/>
                    </a14:imgEffect>
                  </a14:imgLayer>
                </a14:imgProps>
              </a:ext>
              <a:ext uri="{28A0092B-C50C-407E-A947-70E740481C1C}">
                <a14:useLocalDpi xmlns:a14="http://schemas.microsoft.com/office/drawing/2010/main" val="0"/>
              </a:ext>
            </a:extLst>
          </a:blip>
          <a:srcRect b="79543"/>
          <a:stretch/>
        </p:blipFill>
        <p:spPr>
          <a:xfrm>
            <a:off x="0" y="4650899"/>
            <a:ext cx="12192000" cy="2211720"/>
          </a:xfrm>
          <a:prstGeom prst="rect">
            <a:avLst/>
          </a:prstGeom>
        </p:spPr>
      </p:pic>
      <p:pic>
        <p:nvPicPr>
          <p:cNvPr id="184" name="大阪画像">
            <a:extLst>
              <a:ext uri="{FF2B5EF4-FFF2-40B4-BE49-F238E27FC236}">
                <a16:creationId xmlns:a16="http://schemas.microsoft.com/office/drawing/2014/main" id="{7CC00F74-5181-41FD-9A7A-C20DE667E341}"/>
              </a:ext>
            </a:extLst>
          </p:cNvPr>
          <p:cNvPicPr>
            <a:picLocks noChangeAspect="1"/>
          </p:cNvPicPr>
          <p:nvPr/>
        </p:nvPicPr>
        <p:blipFill rotWithShape="1">
          <a:blip r:embed="rId4">
            <a:alphaModFix amt="35000"/>
            <a:extLst>
              <a:ext uri="{BEBA8EAE-BF5A-486C-A8C5-ECC9F3942E4B}">
                <a14:imgProps xmlns:a14="http://schemas.microsoft.com/office/drawing/2010/main">
                  <a14:imgLayer r:embed="rId5">
                    <a14:imgEffect>
                      <a14:colorTemperature colorTemp="7200"/>
                    </a14:imgEffect>
                    <a14:imgEffect>
                      <a14:brightnessContrast contrast="40000"/>
                    </a14:imgEffect>
                  </a14:imgLayer>
                </a14:imgProps>
              </a:ext>
              <a:ext uri="{28A0092B-C50C-407E-A947-70E740481C1C}">
                <a14:useLocalDpi xmlns:a14="http://schemas.microsoft.com/office/drawing/2010/main" val="0"/>
              </a:ext>
            </a:extLst>
          </a:blip>
          <a:srcRect b="1008"/>
          <a:stretch/>
        </p:blipFill>
        <p:spPr>
          <a:xfrm>
            <a:off x="641590" y="475530"/>
            <a:ext cx="10908815" cy="6382470"/>
          </a:xfrm>
          <a:prstGeom prst="rect">
            <a:avLst/>
          </a:prstGeom>
        </p:spPr>
      </p:pic>
      <p:pic>
        <p:nvPicPr>
          <p:cNvPr id="4" name="問題に戻る">
            <a:hlinkClick r:id="rId6" action="ppaction://hlinksldjump"/>
            <a:extLst>
              <a:ext uri="{FF2B5EF4-FFF2-40B4-BE49-F238E27FC236}">
                <a16:creationId xmlns:a16="http://schemas.microsoft.com/office/drawing/2014/main" id="{686640A0-3A7F-4B51-9AD2-5834585E12BD}"/>
              </a:ext>
            </a:extLst>
          </p:cNvPr>
          <p:cNvPicPr>
            <a:picLocks noChangeAspect="1"/>
          </p:cNvPicPr>
          <p:nvPr/>
        </p:nvPicPr>
        <p:blipFill>
          <a:blip r:embed="rId7"/>
          <a:stretch>
            <a:fillRect/>
          </a:stretch>
        </p:blipFill>
        <p:spPr>
          <a:xfrm>
            <a:off x="498469" y="5801337"/>
            <a:ext cx="2499577" cy="847417"/>
          </a:xfrm>
          <a:prstGeom prst="rect">
            <a:avLst/>
          </a:prstGeom>
        </p:spPr>
      </p:pic>
      <p:pic>
        <p:nvPicPr>
          <p:cNvPr id="8" name="次に進む">
            <a:hlinkClick r:id="rId8" action="ppaction://hlinksldjump"/>
            <a:extLst>
              <a:ext uri="{FF2B5EF4-FFF2-40B4-BE49-F238E27FC236}">
                <a16:creationId xmlns:a16="http://schemas.microsoft.com/office/drawing/2014/main" id="{05904157-4AA5-4E58-9970-34B610CFF190}"/>
              </a:ext>
            </a:extLst>
          </p:cNvPr>
          <p:cNvPicPr>
            <a:picLocks noChangeAspect="1"/>
          </p:cNvPicPr>
          <p:nvPr/>
        </p:nvPicPr>
        <p:blipFill>
          <a:blip r:embed="rId9"/>
          <a:stretch>
            <a:fillRect/>
          </a:stretch>
        </p:blipFill>
        <p:spPr>
          <a:xfrm>
            <a:off x="9476905" y="5801337"/>
            <a:ext cx="2505673" cy="847417"/>
          </a:xfrm>
          <a:prstGeom prst="rect">
            <a:avLst/>
          </a:prstGeom>
        </p:spPr>
      </p:pic>
      <p:pic>
        <p:nvPicPr>
          <p:cNvPr id="54" name="スタートに戻る">
            <a:hlinkClick r:id="rId10" action="ppaction://hlinksldjump"/>
            <a:extLst>
              <a:ext uri="{FF2B5EF4-FFF2-40B4-BE49-F238E27FC236}">
                <a16:creationId xmlns:a16="http://schemas.microsoft.com/office/drawing/2014/main" id="{7BEF7E5D-B42C-4F9B-8E84-A8E4EF328E58}"/>
              </a:ext>
            </a:extLst>
          </p:cNvPr>
          <p:cNvPicPr>
            <a:picLocks noChangeAspect="1"/>
          </p:cNvPicPr>
          <p:nvPr/>
        </p:nvPicPr>
        <p:blipFill>
          <a:blip r:embed="rId11"/>
          <a:stretch>
            <a:fillRect/>
          </a:stretch>
        </p:blipFill>
        <p:spPr>
          <a:xfrm>
            <a:off x="538413" y="409528"/>
            <a:ext cx="2499577" cy="847417"/>
          </a:xfrm>
          <a:prstGeom prst="rect">
            <a:avLst/>
          </a:prstGeom>
        </p:spPr>
      </p:pic>
      <p:sp>
        <p:nvSpPr>
          <p:cNvPr id="53" name="テキスト ボックス 52">
            <a:extLst>
              <a:ext uri="{FF2B5EF4-FFF2-40B4-BE49-F238E27FC236}">
                <a16:creationId xmlns:a16="http://schemas.microsoft.com/office/drawing/2014/main" id="{0F9C8365-E768-4F76-A843-DA88E0633C19}"/>
              </a:ext>
            </a:extLst>
          </p:cNvPr>
          <p:cNvSpPr txBox="1"/>
          <p:nvPr/>
        </p:nvSpPr>
        <p:spPr>
          <a:xfrm>
            <a:off x="3550077" y="3975089"/>
            <a:ext cx="914400" cy="914400"/>
          </a:xfrm>
          <a:prstGeom prst="rect">
            <a:avLst/>
          </a:prstGeom>
          <a:noFill/>
        </p:spPr>
        <p:txBody>
          <a:bodyPr wrap="square" rtlCol="0">
            <a:spAutoFit/>
          </a:bodyPr>
          <a:lstStyle/>
          <a:p>
            <a:endParaRPr kumimoji="1" lang="ja-JP" altLang="en-US" dirty="0"/>
          </a:p>
        </p:txBody>
      </p:sp>
      <p:graphicFrame>
        <p:nvGraphicFramePr>
          <p:cNvPr id="66" name="表 8">
            <a:extLst>
              <a:ext uri="{FF2B5EF4-FFF2-40B4-BE49-F238E27FC236}">
                <a16:creationId xmlns:a16="http://schemas.microsoft.com/office/drawing/2014/main" id="{140A1B06-B50A-480A-B00E-BFC5347042CF}"/>
              </a:ext>
            </a:extLst>
          </p:cNvPr>
          <p:cNvGraphicFramePr>
            <a:graphicFrameLocks noGrp="1"/>
          </p:cNvGraphicFramePr>
          <p:nvPr/>
        </p:nvGraphicFramePr>
        <p:xfrm>
          <a:off x="4125657" y="2946698"/>
          <a:ext cx="3940681" cy="3680460"/>
        </p:xfrm>
        <a:graphic>
          <a:graphicData uri="http://schemas.openxmlformats.org/drawingml/2006/table">
            <a:tbl>
              <a:tblPr firstRow="1" bandRow="1">
                <a:tableStyleId>{C4B1156A-380E-4F78-BDF5-A606A8083BF9}</a:tableStyleId>
              </a:tblPr>
              <a:tblGrid>
                <a:gridCol w="767711">
                  <a:extLst>
                    <a:ext uri="{9D8B030D-6E8A-4147-A177-3AD203B41FA5}">
                      <a16:colId xmlns:a16="http://schemas.microsoft.com/office/drawing/2014/main" val="2512700367"/>
                    </a:ext>
                  </a:extLst>
                </a:gridCol>
                <a:gridCol w="1762653">
                  <a:extLst>
                    <a:ext uri="{9D8B030D-6E8A-4147-A177-3AD203B41FA5}">
                      <a16:colId xmlns:a16="http://schemas.microsoft.com/office/drawing/2014/main" val="727876882"/>
                    </a:ext>
                  </a:extLst>
                </a:gridCol>
                <a:gridCol w="1410317">
                  <a:extLst>
                    <a:ext uri="{9D8B030D-6E8A-4147-A177-3AD203B41FA5}">
                      <a16:colId xmlns:a16="http://schemas.microsoft.com/office/drawing/2014/main" val="6839369"/>
                    </a:ext>
                  </a:extLst>
                </a:gridCol>
              </a:tblGrid>
              <a:tr h="370840">
                <a:tc>
                  <a:txBody>
                    <a:bodyPr/>
                    <a:lstStyle/>
                    <a:p>
                      <a:pPr algn="ctr"/>
                      <a:r>
                        <a:rPr kumimoji="1" lang="ja-JP" altLang="en-US" sz="1050" b="0" dirty="0">
                          <a:latin typeface="BIZ UDPゴシック" panose="020B0400000000000000" pitchFamily="50" charset="-128"/>
                          <a:ea typeface="BIZ UDPゴシック" panose="020B0400000000000000" pitchFamily="50" charset="-128"/>
                        </a:rPr>
                        <a:t>じゅんい</a:t>
                      </a:r>
                      <a:endParaRPr kumimoji="1" lang="en-US" altLang="ja-JP" sz="1050" b="0" dirty="0">
                        <a:latin typeface="BIZ UDPゴシック" panose="020B0400000000000000" pitchFamily="50" charset="-128"/>
                        <a:ea typeface="BIZ UDPゴシック" panose="020B0400000000000000" pitchFamily="50" charset="-128"/>
                      </a:endParaRPr>
                    </a:p>
                    <a:p>
                      <a:pPr algn="ctr"/>
                      <a:r>
                        <a:rPr kumimoji="1" lang="ja-JP" altLang="en-US" b="0" dirty="0">
                          <a:latin typeface="BIZ UDPゴシック" panose="020B0400000000000000" pitchFamily="50" charset="-128"/>
                          <a:ea typeface="BIZ UDPゴシック" panose="020B0400000000000000" pitchFamily="50" charset="-128"/>
                        </a:rPr>
                        <a:t>順位</a:t>
                      </a:r>
                    </a:p>
                  </a:txBody>
                  <a:tcPr/>
                </a:tc>
                <a:tc>
                  <a:txBody>
                    <a:bodyPr/>
                    <a:lstStyle/>
                    <a:p>
                      <a:pPr algn="ctr"/>
                      <a:r>
                        <a:rPr kumimoji="1" lang="ja-JP" altLang="en-US" sz="1050" b="0" dirty="0">
                          <a:latin typeface="BIZ UDPゴシック" panose="020B0400000000000000" pitchFamily="50" charset="-128"/>
                          <a:ea typeface="BIZ UDPゴシック" panose="020B0400000000000000" pitchFamily="50" charset="-128"/>
                        </a:rPr>
                        <a:t>とどうふけんめい</a:t>
                      </a:r>
                      <a:endParaRPr kumimoji="1" lang="en-US" altLang="ja-JP" sz="1050" b="0" dirty="0">
                        <a:latin typeface="BIZ UDPゴシック" panose="020B0400000000000000" pitchFamily="50" charset="-128"/>
                        <a:ea typeface="BIZ UDPゴシック" panose="020B0400000000000000" pitchFamily="50" charset="-128"/>
                      </a:endParaRPr>
                    </a:p>
                    <a:p>
                      <a:pPr algn="ctr"/>
                      <a:r>
                        <a:rPr kumimoji="1" lang="ja-JP" altLang="en-US" b="0" dirty="0">
                          <a:latin typeface="BIZ UDPゴシック" panose="020B0400000000000000" pitchFamily="50" charset="-128"/>
                          <a:ea typeface="BIZ UDPゴシック" panose="020B0400000000000000" pitchFamily="50" charset="-128"/>
                        </a:rPr>
                        <a:t>都道府県名</a:t>
                      </a:r>
                    </a:p>
                  </a:txBody>
                  <a:tcPr/>
                </a:tc>
                <a:tc>
                  <a:txBody>
                    <a:bodyPr/>
                    <a:lstStyle/>
                    <a:p>
                      <a:pPr algn="ctr"/>
                      <a:r>
                        <a:rPr kumimoji="1" lang="ja-JP" altLang="en-US" sz="1050" b="0" dirty="0">
                          <a:latin typeface="BIZ UDPゴシック" panose="020B0400000000000000" pitchFamily="50" charset="-128"/>
                          <a:ea typeface="BIZ UDPゴシック" panose="020B0400000000000000" pitchFamily="50" charset="-128"/>
                        </a:rPr>
                        <a:t>へいきんじこく</a:t>
                      </a:r>
                      <a:endParaRPr kumimoji="1" lang="en-US" altLang="ja-JP" sz="1050" b="0" dirty="0">
                        <a:latin typeface="BIZ UDPゴシック" panose="020B0400000000000000" pitchFamily="50" charset="-128"/>
                        <a:ea typeface="BIZ UDPゴシック" panose="020B0400000000000000" pitchFamily="50" charset="-128"/>
                      </a:endParaRPr>
                    </a:p>
                    <a:p>
                      <a:pPr algn="ctr"/>
                      <a:r>
                        <a:rPr kumimoji="1" lang="ja-JP" altLang="en-US" b="0" dirty="0">
                          <a:latin typeface="BIZ UDPゴシック" panose="020B0400000000000000" pitchFamily="50" charset="-128"/>
                          <a:ea typeface="BIZ UDPゴシック" panose="020B0400000000000000" pitchFamily="50" charset="-128"/>
                        </a:rPr>
                        <a:t>平均時刻</a:t>
                      </a:r>
                    </a:p>
                  </a:txBody>
                  <a:tcPr/>
                </a:tc>
                <a:extLst>
                  <a:ext uri="{0D108BD9-81ED-4DB2-BD59-A6C34878D82A}">
                    <a16:rowId xmlns:a16="http://schemas.microsoft.com/office/drawing/2014/main" val="3460677837"/>
                  </a:ext>
                </a:extLst>
              </a:tr>
              <a:tr h="370840">
                <a:tc>
                  <a:txBody>
                    <a:bodyPr/>
                    <a:lstStyle/>
                    <a:p>
                      <a:pPr algn="ctr">
                        <a:lnSpc>
                          <a:spcPct val="150000"/>
                        </a:lnSpc>
                      </a:pPr>
                      <a:endParaRPr kumimoji="1" lang="ja-JP" altLang="en-US" b="0" dirty="0">
                        <a:latin typeface="BIZ UDPゴシック" panose="020B0400000000000000" pitchFamily="50" charset="-128"/>
                        <a:ea typeface="BIZ UDPゴシック" panose="020B0400000000000000" pitchFamily="50" charset="-128"/>
                      </a:endParaRPr>
                    </a:p>
                  </a:txBody>
                  <a:tcPr/>
                </a:tc>
                <a:tc>
                  <a:txBody>
                    <a:bodyPr/>
                    <a:lstStyle/>
                    <a:p>
                      <a:pPr algn="ctr"/>
                      <a:r>
                        <a:rPr kumimoji="1" lang="ja-JP" altLang="en-US" sz="1050" b="0" dirty="0">
                          <a:latin typeface="BIZ UDPゴシック" panose="020B0400000000000000" pitchFamily="50" charset="-128"/>
                          <a:ea typeface="BIZ UDPゴシック" panose="020B0400000000000000" pitchFamily="50" charset="-128"/>
                        </a:rPr>
                        <a:t>ぜんこくへいきん</a:t>
                      </a:r>
                      <a:endParaRPr kumimoji="1" lang="en-US" altLang="ja-JP" sz="1050" b="0" dirty="0">
                        <a:latin typeface="BIZ UDPゴシック" panose="020B0400000000000000" pitchFamily="50" charset="-128"/>
                        <a:ea typeface="BIZ UDPゴシック" panose="020B0400000000000000" pitchFamily="50" charset="-128"/>
                      </a:endParaRPr>
                    </a:p>
                    <a:p>
                      <a:pPr algn="ctr"/>
                      <a:r>
                        <a:rPr kumimoji="1" lang="ja-JP" altLang="en-US" b="0" dirty="0">
                          <a:latin typeface="BIZ UDPゴシック" panose="020B0400000000000000" pitchFamily="50" charset="-128"/>
                          <a:ea typeface="BIZ UDPゴシック" panose="020B0400000000000000" pitchFamily="50" charset="-128"/>
                        </a:rPr>
                        <a:t>全国平均</a:t>
                      </a:r>
                    </a:p>
                  </a:txBody>
                  <a:tcPr/>
                </a:tc>
                <a:tc>
                  <a:txBody>
                    <a:bodyPr/>
                    <a:lstStyle/>
                    <a:p>
                      <a:pPr algn="ctr">
                        <a:lnSpc>
                          <a:spcPct val="150000"/>
                        </a:lnSpc>
                      </a:pPr>
                      <a:r>
                        <a:rPr kumimoji="1" lang="en-US" altLang="ja-JP" b="0" dirty="0">
                          <a:latin typeface="BIZ UDPゴシック" panose="020B0400000000000000" pitchFamily="50" charset="-128"/>
                          <a:ea typeface="BIZ UDPゴシック" panose="020B0400000000000000" pitchFamily="50" charset="-128"/>
                        </a:rPr>
                        <a:t>6</a:t>
                      </a:r>
                      <a:r>
                        <a:rPr kumimoji="1" lang="ja-JP" altLang="en-US" b="0" dirty="0">
                          <a:latin typeface="BIZ UDPゴシック" panose="020B0400000000000000" pitchFamily="50" charset="-128"/>
                          <a:ea typeface="BIZ UDPゴシック" panose="020B0400000000000000" pitchFamily="50" charset="-128"/>
                        </a:rPr>
                        <a:t>：</a:t>
                      </a:r>
                      <a:r>
                        <a:rPr kumimoji="1" lang="en-US" altLang="ja-JP" b="0" dirty="0">
                          <a:latin typeface="BIZ UDPゴシック" panose="020B0400000000000000" pitchFamily="50" charset="-128"/>
                          <a:ea typeface="BIZ UDPゴシック" panose="020B0400000000000000" pitchFamily="50" charset="-128"/>
                        </a:rPr>
                        <a:t>38</a:t>
                      </a:r>
                      <a:endParaRPr kumimoji="1" lang="ja-JP" altLang="en-US" b="0" dirty="0">
                        <a:latin typeface="BIZ UDPゴシック" panose="020B0400000000000000" pitchFamily="50" charset="-128"/>
                        <a:ea typeface="BIZ UDPゴシック" panose="020B0400000000000000" pitchFamily="50" charset="-128"/>
                      </a:endParaRPr>
                    </a:p>
                  </a:txBody>
                  <a:tcPr/>
                </a:tc>
                <a:extLst>
                  <a:ext uri="{0D108BD9-81ED-4DB2-BD59-A6C34878D82A}">
                    <a16:rowId xmlns:a16="http://schemas.microsoft.com/office/drawing/2014/main" val="475939867"/>
                  </a:ext>
                </a:extLst>
              </a:tr>
              <a:tr h="370840">
                <a:tc>
                  <a:txBody>
                    <a:bodyPr/>
                    <a:lstStyle/>
                    <a:p>
                      <a:pPr algn="ctr">
                        <a:lnSpc>
                          <a:spcPct val="150000"/>
                        </a:lnSpc>
                      </a:pPr>
                      <a:r>
                        <a:rPr kumimoji="1" lang="ja-JP" altLang="en-US" dirty="0">
                          <a:latin typeface="BIZ UDPゴシック" panose="020B0400000000000000" pitchFamily="50" charset="-128"/>
                          <a:ea typeface="BIZ UDPゴシック" panose="020B0400000000000000" pitchFamily="50" charset="-128"/>
                        </a:rPr>
                        <a:t>１</a:t>
                      </a:r>
                    </a:p>
                  </a:txBody>
                  <a:tcPr/>
                </a:tc>
                <a:tc>
                  <a:txBody>
                    <a:bodyPr/>
                    <a:lstStyle/>
                    <a:p>
                      <a:pPr algn="ctr"/>
                      <a:r>
                        <a:rPr kumimoji="1" lang="ja-JP" altLang="en-US" sz="1050" dirty="0">
                          <a:latin typeface="BIZ UDPゴシック" panose="020B0400000000000000" pitchFamily="50" charset="-128"/>
                          <a:ea typeface="BIZ UDPゴシック" panose="020B0400000000000000" pitchFamily="50" charset="-128"/>
                        </a:rPr>
                        <a:t>とうきょうと</a:t>
                      </a:r>
                      <a:endParaRPr kumimoji="1" lang="en-US" altLang="ja-JP" sz="1050" dirty="0">
                        <a:latin typeface="BIZ UDPゴシック" panose="020B0400000000000000" pitchFamily="50" charset="-128"/>
                        <a:ea typeface="BIZ UDPゴシック" panose="020B0400000000000000" pitchFamily="50" charset="-128"/>
                      </a:endParaRPr>
                    </a:p>
                    <a:p>
                      <a:pPr algn="ctr"/>
                      <a:r>
                        <a:rPr kumimoji="1" lang="ja-JP" altLang="en-US" dirty="0">
                          <a:latin typeface="BIZ UDPゴシック" panose="020B0400000000000000" pitchFamily="50" charset="-128"/>
                          <a:ea typeface="BIZ UDPゴシック" panose="020B0400000000000000" pitchFamily="50" charset="-128"/>
                        </a:rPr>
                        <a:t>東京都</a:t>
                      </a:r>
                    </a:p>
                  </a:txBody>
                  <a:tcPr/>
                </a:tc>
                <a:tc>
                  <a:txBody>
                    <a:bodyPr/>
                    <a:lstStyle/>
                    <a:p>
                      <a:pPr algn="ctr">
                        <a:lnSpc>
                          <a:spcPct val="150000"/>
                        </a:lnSpc>
                      </a:pPr>
                      <a:r>
                        <a:rPr kumimoji="1" lang="en-US" altLang="ja-JP" dirty="0">
                          <a:latin typeface="BIZ UDPゴシック" panose="020B0400000000000000" pitchFamily="50" charset="-128"/>
                          <a:ea typeface="BIZ UDPゴシック" panose="020B0400000000000000" pitchFamily="50" charset="-128"/>
                        </a:rPr>
                        <a:t>6</a:t>
                      </a:r>
                      <a:r>
                        <a:rPr kumimoji="1" lang="ja-JP" altLang="en-US" dirty="0">
                          <a:latin typeface="BIZ UDPゴシック" panose="020B0400000000000000" pitchFamily="50" charset="-128"/>
                          <a:ea typeface="BIZ UDPゴシック" panose="020B0400000000000000" pitchFamily="50" charset="-128"/>
                        </a:rPr>
                        <a:t>：</a:t>
                      </a:r>
                      <a:r>
                        <a:rPr kumimoji="1" lang="en-US" altLang="ja-JP" dirty="0">
                          <a:latin typeface="BIZ UDPゴシック" panose="020B0400000000000000" pitchFamily="50" charset="-128"/>
                          <a:ea typeface="BIZ UDPゴシック" panose="020B0400000000000000" pitchFamily="50" charset="-128"/>
                        </a:rPr>
                        <a:t>59</a:t>
                      </a:r>
                      <a:endParaRPr kumimoji="1" lang="ja-JP" altLang="en-US" dirty="0">
                        <a:latin typeface="BIZ UDPゴシック" panose="020B0400000000000000" pitchFamily="50" charset="-128"/>
                        <a:ea typeface="BIZ UDPゴシック" panose="020B0400000000000000" pitchFamily="50" charset="-128"/>
                      </a:endParaRPr>
                    </a:p>
                  </a:txBody>
                  <a:tcPr/>
                </a:tc>
                <a:extLst>
                  <a:ext uri="{0D108BD9-81ED-4DB2-BD59-A6C34878D82A}">
                    <a16:rowId xmlns:a16="http://schemas.microsoft.com/office/drawing/2014/main" val="1798104900"/>
                  </a:ext>
                </a:extLst>
              </a:tr>
              <a:tr h="370840">
                <a:tc>
                  <a:txBody>
                    <a:bodyPr/>
                    <a:lstStyle/>
                    <a:p>
                      <a:pPr algn="ctr">
                        <a:lnSpc>
                          <a:spcPct val="150000"/>
                        </a:lnSpc>
                      </a:pPr>
                      <a:r>
                        <a:rPr kumimoji="1" lang="ja-JP" altLang="en-US" b="1" dirty="0">
                          <a:latin typeface="BIZ UDPゴシック" panose="020B0400000000000000" pitchFamily="50" charset="-128"/>
                          <a:ea typeface="BIZ UDPゴシック" panose="020B0400000000000000" pitchFamily="50" charset="-128"/>
                        </a:rPr>
                        <a:t>２</a:t>
                      </a:r>
                    </a:p>
                  </a:txBody>
                  <a:tcPr>
                    <a:solidFill>
                      <a:srgbClr val="FFFF00"/>
                    </a:solidFill>
                  </a:tcPr>
                </a:tc>
                <a:tc>
                  <a:txBody>
                    <a:bodyPr/>
                    <a:lstStyle/>
                    <a:p>
                      <a:pPr algn="ctr"/>
                      <a:r>
                        <a:rPr kumimoji="1" lang="ja-JP" altLang="en-US" sz="1050" b="1" dirty="0">
                          <a:latin typeface="BIZ UDPゴシック" panose="020B0400000000000000" pitchFamily="50" charset="-128"/>
                          <a:ea typeface="BIZ UDPゴシック" panose="020B0400000000000000" pitchFamily="50" charset="-128"/>
                        </a:rPr>
                        <a:t>おおさかふ</a:t>
                      </a:r>
                      <a:endParaRPr kumimoji="1" lang="en-US" altLang="ja-JP" b="1" dirty="0">
                        <a:latin typeface="BIZ UDPゴシック" panose="020B0400000000000000" pitchFamily="50" charset="-128"/>
                        <a:ea typeface="BIZ UDPゴシック" panose="020B0400000000000000" pitchFamily="50" charset="-128"/>
                      </a:endParaRPr>
                    </a:p>
                    <a:p>
                      <a:pPr algn="ctr"/>
                      <a:r>
                        <a:rPr kumimoji="1" lang="ja-JP" altLang="en-US" b="1" dirty="0">
                          <a:latin typeface="BIZ UDPゴシック" panose="020B0400000000000000" pitchFamily="50" charset="-128"/>
                          <a:ea typeface="BIZ UDPゴシック" panose="020B0400000000000000" pitchFamily="50" charset="-128"/>
                        </a:rPr>
                        <a:t>大阪府</a:t>
                      </a:r>
                    </a:p>
                  </a:txBody>
                  <a:tcPr>
                    <a:solidFill>
                      <a:srgbClr val="FFFF00"/>
                    </a:solidFill>
                  </a:tcPr>
                </a:tc>
                <a:tc>
                  <a:txBody>
                    <a:bodyPr/>
                    <a:lstStyle/>
                    <a:p>
                      <a:pPr algn="ctr">
                        <a:lnSpc>
                          <a:spcPct val="150000"/>
                        </a:lnSpc>
                      </a:pPr>
                      <a:r>
                        <a:rPr kumimoji="1" lang="en-US" altLang="ja-JP" b="1" dirty="0">
                          <a:latin typeface="BIZ UDPゴシック" panose="020B0400000000000000" pitchFamily="50" charset="-128"/>
                          <a:ea typeface="BIZ UDPゴシック" panose="020B0400000000000000" pitchFamily="50" charset="-128"/>
                        </a:rPr>
                        <a:t>6</a:t>
                      </a:r>
                      <a:r>
                        <a:rPr kumimoji="1" lang="ja-JP" altLang="en-US" b="1" dirty="0">
                          <a:latin typeface="BIZ UDPゴシック" panose="020B0400000000000000" pitchFamily="50" charset="-128"/>
                          <a:ea typeface="BIZ UDPゴシック" panose="020B0400000000000000" pitchFamily="50" charset="-128"/>
                        </a:rPr>
                        <a:t>：</a:t>
                      </a:r>
                      <a:r>
                        <a:rPr kumimoji="1" lang="en-US" altLang="ja-JP" b="1" dirty="0">
                          <a:latin typeface="BIZ UDPゴシック" panose="020B0400000000000000" pitchFamily="50" charset="-128"/>
                          <a:ea typeface="BIZ UDPゴシック" panose="020B0400000000000000" pitchFamily="50" charset="-128"/>
                        </a:rPr>
                        <a:t>48</a:t>
                      </a:r>
                      <a:endParaRPr kumimoji="1" lang="ja-JP" altLang="en-US" b="1" dirty="0">
                        <a:latin typeface="BIZ UDPゴシック" panose="020B0400000000000000" pitchFamily="50" charset="-128"/>
                        <a:ea typeface="BIZ UDPゴシック" panose="020B0400000000000000" pitchFamily="50" charset="-128"/>
                      </a:endParaRPr>
                    </a:p>
                  </a:txBody>
                  <a:tcPr>
                    <a:solidFill>
                      <a:srgbClr val="FFFF00"/>
                    </a:solidFill>
                  </a:tcPr>
                </a:tc>
                <a:extLst>
                  <a:ext uri="{0D108BD9-81ED-4DB2-BD59-A6C34878D82A}">
                    <a16:rowId xmlns:a16="http://schemas.microsoft.com/office/drawing/2014/main" val="1256099509"/>
                  </a:ext>
                </a:extLst>
              </a:tr>
              <a:tr h="370840">
                <a:tc>
                  <a:txBody>
                    <a:bodyPr/>
                    <a:lstStyle/>
                    <a:p>
                      <a:pPr algn="ctr">
                        <a:lnSpc>
                          <a:spcPct val="150000"/>
                        </a:lnSpc>
                      </a:pPr>
                      <a:r>
                        <a:rPr kumimoji="1" lang="ja-JP" altLang="en-US" dirty="0">
                          <a:latin typeface="BIZ UDPゴシック" panose="020B0400000000000000" pitchFamily="50" charset="-128"/>
                          <a:ea typeface="BIZ UDPゴシック" panose="020B0400000000000000" pitchFamily="50" charset="-128"/>
                        </a:rPr>
                        <a:t>２</a:t>
                      </a:r>
                    </a:p>
                  </a:txBody>
                  <a:tcPr/>
                </a:tc>
                <a:tc>
                  <a:txBody>
                    <a:bodyPr/>
                    <a:lstStyle/>
                    <a:p>
                      <a:pPr algn="ctr"/>
                      <a:r>
                        <a:rPr kumimoji="1" lang="ja-JP" altLang="en-US" sz="1050" dirty="0">
                          <a:latin typeface="BIZ UDPゴシック" panose="020B0400000000000000" pitchFamily="50" charset="-128"/>
                          <a:ea typeface="BIZ UDPゴシック" panose="020B0400000000000000" pitchFamily="50" charset="-128"/>
                        </a:rPr>
                        <a:t>ふくおかけん</a:t>
                      </a:r>
                      <a:endParaRPr kumimoji="1" lang="en-US" altLang="ja-JP" sz="1050" dirty="0">
                        <a:latin typeface="BIZ UDPゴシック" panose="020B0400000000000000" pitchFamily="50" charset="-128"/>
                        <a:ea typeface="BIZ UDPゴシック" panose="020B0400000000000000" pitchFamily="50" charset="-128"/>
                      </a:endParaRPr>
                    </a:p>
                    <a:p>
                      <a:pPr algn="ctr"/>
                      <a:r>
                        <a:rPr kumimoji="1" lang="ja-JP" altLang="en-US" dirty="0">
                          <a:latin typeface="BIZ UDPゴシック" panose="020B0400000000000000" pitchFamily="50" charset="-128"/>
                          <a:ea typeface="BIZ UDPゴシック" panose="020B0400000000000000" pitchFamily="50" charset="-128"/>
                        </a:rPr>
                        <a:t>福岡県</a:t>
                      </a:r>
                    </a:p>
                  </a:txBody>
                  <a:tcPr/>
                </a:tc>
                <a:tc>
                  <a:txBody>
                    <a:bodyPr/>
                    <a:lstStyle/>
                    <a:p>
                      <a:pPr algn="ctr">
                        <a:lnSpc>
                          <a:spcPct val="150000"/>
                        </a:lnSpc>
                      </a:pPr>
                      <a:r>
                        <a:rPr kumimoji="1" lang="en-US" altLang="ja-JP" dirty="0">
                          <a:latin typeface="BIZ UDPゴシック" panose="020B0400000000000000" pitchFamily="50" charset="-128"/>
                          <a:ea typeface="BIZ UDPゴシック" panose="020B0400000000000000" pitchFamily="50" charset="-128"/>
                        </a:rPr>
                        <a:t>6</a:t>
                      </a:r>
                      <a:r>
                        <a:rPr kumimoji="1" lang="ja-JP" altLang="en-US" dirty="0">
                          <a:latin typeface="BIZ UDPゴシック" panose="020B0400000000000000" pitchFamily="50" charset="-128"/>
                          <a:ea typeface="BIZ UDPゴシック" panose="020B0400000000000000" pitchFamily="50" charset="-128"/>
                        </a:rPr>
                        <a:t>：</a:t>
                      </a:r>
                      <a:r>
                        <a:rPr kumimoji="1" lang="en-US" altLang="ja-JP" dirty="0">
                          <a:latin typeface="BIZ UDPゴシック" panose="020B0400000000000000" pitchFamily="50" charset="-128"/>
                          <a:ea typeface="BIZ UDPゴシック" panose="020B0400000000000000" pitchFamily="50" charset="-128"/>
                        </a:rPr>
                        <a:t>48</a:t>
                      </a:r>
                      <a:endParaRPr kumimoji="1" lang="ja-JP" altLang="en-US" dirty="0">
                        <a:latin typeface="BIZ UDPゴシック" panose="020B0400000000000000" pitchFamily="50" charset="-128"/>
                        <a:ea typeface="BIZ UDPゴシック" panose="020B0400000000000000" pitchFamily="50" charset="-128"/>
                      </a:endParaRPr>
                    </a:p>
                  </a:txBody>
                  <a:tcPr/>
                </a:tc>
                <a:extLst>
                  <a:ext uri="{0D108BD9-81ED-4DB2-BD59-A6C34878D82A}">
                    <a16:rowId xmlns:a16="http://schemas.microsoft.com/office/drawing/2014/main" val="1870190815"/>
                  </a:ext>
                </a:extLst>
              </a:tr>
              <a:tr h="370840">
                <a:tc>
                  <a:txBody>
                    <a:bodyPr/>
                    <a:lstStyle/>
                    <a:p>
                      <a:pPr algn="ctr">
                        <a:lnSpc>
                          <a:spcPct val="150000"/>
                        </a:lnSpc>
                      </a:pPr>
                      <a:r>
                        <a:rPr kumimoji="1" lang="ja-JP" altLang="en-US" dirty="0">
                          <a:latin typeface="BIZ UDPゴシック" panose="020B0400000000000000" pitchFamily="50" charset="-128"/>
                          <a:ea typeface="BIZ UDPゴシック" panose="020B0400000000000000" pitchFamily="50" charset="-128"/>
                        </a:rPr>
                        <a:t>４</a:t>
                      </a:r>
                    </a:p>
                  </a:txBody>
                  <a:tcPr/>
                </a:tc>
                <a:tc>
                  <a:txBody>
                    <a:bodyPr/>
                    <a:lstStyle/>
                    <a:p>
                      <a:pPr algn="ctr"/>
                      <a:r>
                        <a:rPr kumimoji="1" lang="ja-JP" altLang="en-US" sz="1050" dirty="0">
                          <a:latin typeface="BIZ UDPゴシック" panose="020B0400000000000000" pitchFamily="50" charset="-128"/>
                          <a:ea typeface="BIZ UDPゴシック" panose="020B0400000000000000" pitchFamily="50" charset="-128"/>
                        </a:rPr>
                        <a:t>きょうとふ</a:t>
                      </a:r>
                      <a:endParaRPr kumimoji="1" lang="en-US" altLang="ja-JP" sz="1050" dirty="0">
                        <a:latin typeface="BIZ UDPゴシック" panose="020B0400000000000000" pitchFamily="50" charset="-128"/>
                        <a:ea typeface="BIZ UDPゴシック" panose="020B0400000000000000" pitchFamily="50" charset="-128"/>
                      </a:endParaRPr>
                    </a:p>
                    <a:p>
                      <a:pPr algn="ctr"/>
                      <a:r>
                        <a:rPr kumimoji="1" lang="ja-JP" altLang="en-US" dirty="0">
                          <a:latin typeface="BIZ UDPゴシック" panose="020B0400000000000000" pitchFamily="50" charset="-128"/>
                          <a:ea typeface="BIZ UDPゴシック" panose="020B0400000000000000" pitchFamily="50" charset="-128"/>
                        </a:rPr>
                        <a:t>京都府</a:t>
                      </a:r>
                    </a:p>
                  </a:txBody>
                  <a:tcPr/>
                </a:tc>
                <a:tc>
                  <a:txBody>
                    <a:bodyPr/>
                    <a:lstStyle/>
                    <a:p>
                      <a:pPr algn="ctr">
                        <a:lnSpc>
                          <a:spcPct val="150000"/>
                        </a:lnSpc>
                      </a:pPr>
                      <a:r>
                        <a:rPr kumimoji="1" lang="en-US" altLang="ja-JP" dirty="0">
                          <a:latin typeface="BIZ UDPゴシック" panose="020B0400000000000000" pitchFamily="50" charset="-128"/>
                          <a:ea typeface="BIZ UDPゴシック" panose="020B0400000000000000" pitchFamily="50" charset="-128"/>
                        </a:rPr>
                        <a:t>6</a:t>
                      </a:r>
                      <a:r>
                        <a:rPr kumimoji="1" lang="ja-JP" altLang="en-US" dirty="0">
                          <a:latin typeface="BIZ UDPゴシック" panose="020B0400000000000000" pitchFamily="50" charset="-128"/>
                          <a:ea typeface="BIZ UDPゴシック" panose="020B0400000000000000" pitchFamily="50" charset="-128"/>
                        </a:rPr>
                        <a:t>：</a:t>
                      </a:r>
                      <a:r>
                        <a:rPr kumimoji="1" lang="en-US" altLang="ja-JP" dirty="0">
                          <a:latin typeface="BIZ UDPゴシック" panose="020B0400000000000000" pitchFamily="50" charset="-128"/>
                          <a:ea typeface="BIZ UDPゴシック" panose="020B0400000000000000" pitchFamily="50" charset="-128"/>
                        </a:rPr>
                        <a:t>44</a:t>
                      </a:r>
                      <a:endParaRPr kumimoji="1" lang="ja-JP" altLang="en-US" dirty="0">
                        <a:latin typeface="BIZ UDPゴシック" panose="020B0400000000000000" pitchFamily="50" charset="-128"/>
                        <a:ea typeface="BIZ UDPゴシック" panose="020B0400000000000000" pitchFamily="50" charset="-128"/>
                      </a:endParaRPr>
                    </a:p>
                  </a:txBody>
                  <a:tcPr/>
                </a:tc>
                <a:extLst>
                  <a:ext uri="{0D108BD9-81ED-4DB2-BD59-A6C34878D82A}">
                    <a16:rowId xmlns:a16="http://schemas.microsoft.com/office/drawing/2014/main" val="4117815548"/>
                  </a:ext>
                </a:extLst>
              </a:tr>
              <a:tr h="370840">
                <a:tc>
                  <a:txBody>
                    <a:bodyPr/>
                    <a:lstStyle/>
                    <a:p>
                      <a:pPr algn="ctr">
                        <a:lnSpc>
                          <a:spcPct val="150000"/>
                        </a:lnSpc>
                      </a:pPr>
                      <a:r>
                        <a:rPr kumimoji="1" lang="ja-JP" altLang="en-US" dirty="0">
                          <a:latin typeface="BIZ UDPゴシック" panose="020B0400000000000000" pitchFamily="50" charset="-128"/>
                          <a:ea typeface="BIZ UDPゴシック" panose="020B0400000000000000" pitchFamily="50" charset="-128"/>
                        </a:rPr>
                        <a:t>５</a:t>
                      </a:r>
                    </a:p>
                  </a:txBody>
                  <a:tcPr/>
                </a:tc>
                <a:tc>
                  <a:txBody>
                    <a:bodyPr/>
                    <a:lstStyle/>
                    <a:p>
                      <a:pPr algn="ctr"/>
                      <a:r>
                        <a:rPr kumimoji="1" lang="ja-JP" altLang="en-US" sz="1050" dirty="0">
                          <a:latin typeface="BIZ UDPゴシック" panose="020B0400000000000000" pitchFamily="50" charset="-128"/>
                          <a:ea typeface="BIZ UDPゴシック" panose="020B0400000000000000" pitchFamily="50" charset="-128"/>
                        </a:rPr>
                        <a:t>かながわけん</a:t>
                      </a:r>
                      <a:endParaRPr kumimoji="1" lang="en-US" altLang="ja-JP" sz="1050" dirty="0">
                        <a:latin typeface="BIZ UDPゴシック" panose="020B0400000000000000" pitchFamily="50" charset="-128"/>
                        <a:ea typeface="BIZ UDPゴシック" panose="020B0400000000000000" pitchFamily="50" charset="-128"/>
                      </a:endParaRPr>
                    </a:p>
                    <a:p>
                      <a:pPr algn="ctr"/>
                      <a:r>
                        <a:rPr kumimoji="1" lang="ja-JP" altLang="en-US" dirty="0">
                          <a:latin typeface="BIZ UDPゴシック" panose="020B0400000000000000" pitchFamily="50" charset="-128"/>
                          <a:ea typeface="BIZ UDPゴシック" panose="020B0400000000000000" pitchFamily="50" charset="-128"/>
                        </a:rPr>
                        <a:t>神奈川県</a:t>
                      </a:r>
                    </a:p>
                  </a:txBody>
                  <a:tcPr/>
                </a:tc>
                <a:tc>
                  <a:txBody>
                    <a:bodyPr/>
                    <a:lstStyle/>
                    <a:p>
                      <a:pPr algn="ctr">
                        <a:lnSpc>
                          <a:spcPct val="150000"/>
                        </a:lnSpc>
                      </a:pPr>
                      <a:r>
                        <a:rPr kumimoji="1" lang="en-US" altLang="ja-JP" dirty="0">
                          <a:latin typeface="BIZ UDPゴシック" panose="020B0400000000000000" pitchFamily="50" charset="-128"/>
                          <a:ea typeface="BIZ UDPゴシック" panose="020B0400000000000000" pitchFamily="50" charset="-128"/>
                        </a:rPr>
                        <a:t>6</a:t>
                      </a:r>
                      <a:r>
                        <a:rPr kumimoji="1" lang="ja-JP" altLang="en-US" dirty="0">
                          <a:latin typeface="BIZ UDPゴシック" panose="020B0400000000000000" pitchFamily="50" charset="-128"/>
                          <a:ea typeface="BIZ UDPゴシック" panose="020B0400000000000000" pitchFamily="50" charset="-128"/>
                        </a:rPr>
                        <a:t>：</a:t>
                      </a:r>
                      <a:r>
                        <a:rPr kumimoji="1" lang="en-US" altLang="ja-JP" dirty="0">
                          <a:latin typeface="BIZ UDPゴシック" panose="020B0400000000000000" pitchFamily="50" charset="-128"/>
                          <a:ea typeface="BIZ UDPゴシック" panose="020B0400000000000000" pitchFamily="50" charset="-128"/>
                        </a:rPr>
                        <a:t>43</a:t>
                      </a:r>
                      <a:endParaRPr kumimoji="1" lang="ja-JP" altLang="en-US" dirty="0">
                        <a:latin typeface="BIZ UDPゴシック" panose="020B0400000000000000" pitchFamily="50" charset="-128"/>
                        <a:ea typeface="BIZ UDPゴシック" panose="020B0400000000000000" pitchFamily="50" charset="-128"/>
                      </a:endParaRPr>
                    </a:p>
                  </a:txBody>
                  <a:tcPr/>
                </a:tc>
                <a:extLst>
                  <a:ext uri="{0D108BD9-81ED-4DB2-BD59-A6C34878D82A}">
                    <a16:rowId xmlns:a16="http://schemas.microsoft.com/office/drawing/2014/main" val="566378445"/>
                  </a:ext>
                </a:extLst>
              </a:tr>
            </a:tbl>
          </a:graphicData>
        </a:graphic>
      </p:graphicFrame>
      <p:sp>
        <p:nvSpPr>
          <p:cNvPr id="67" name="正方形/長方形 66">
            <a:extLst>
              <a:ext uri="{FF2B5EF4-FFF2-40B4-BE49-F238E27FC236}">
                <a16:creationId xmlns:a16="http://schemas.microsoft.com/office/drawing/2014/main" id="{9F173804-B46C-45FB-B184-D39815E56193}"/>
              </a:ext>
            </a:extLst>
          </p:cNvPr>
          <p:cNvSpPr/>
          <p:nvPr/>
        </p:nvSpPr>
        <p:spPr>
          <a:xfrm>
            <a:off x="4103315" y="3475532"/>
            <a:ext cx="3976514" cy="527650"/>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68" name="図 67">
            <a:extLst>
              <a:ext uri="{FF2B5EF4-FFF2-40B4-BE49-F238E27FC236}">
                <a16:creationId xmlns:a16="http://schemas.microsoft.com/office/drawing/2014/main" id="{E71172E9-C6C2-41D2-B6EE-A596C131071A}"/>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336468" y="3362464"/>
            <a:ext cx="3503712" cy="2066643"/>
          </a:xfrm>
          <a:prstGeom prst="rect">
            <a:avLst/>
          </a:prstGeom>
        </p:spPr>
      </p:pic>
      <p:grpSp>
        <p:nvGrpSpPr>
          <p:cNvPr id="69" name="明治時代からブラシ・・・">
            <a:extLst>
              <a:ext uri="{FF2B5EF4-FFF2-40B4-BE49-F238E27FC236}">
                <a16:creationId xmlns:a16="http://schemas.microsoft.com/office/drawing/2014/main" id="{9829115E-1407-49B9-8034-D60280B9D922}"/>
              </a:ext>
            </a:extLst>
          </p:cNvPr>
          <p:cNvGrpSpPr/>
          <p:nvPr/>
        </p:nvGrpSpPr>
        <p:grpSpPr>
          <a:xfrm>
            <a:off x="578579" y="4398944"/>
            <a:ext cx="2238753" cy="580983"/>
            <a:chOff x="994574" y="2310003"/>
            <a:chExt cx="1990863" cy="580983"/>
          </a:xfrm>
        </p:grpSpPr>
        <p:sp>
          <p:nvSpPr>
            <p:cNvPr id="70" name="10分遅いよ">
              <a:extLst>
                <a:ext uri="{FF2B5EF4-FFF2-40B4-BE49-F238E27FC236}">
                  <a16:creationId xmlns:a16="http://schemas.microsoft.com/office/drawing/2014/main" id="{67983153-622D-47B1-BF3A-8609FA9E49AA}"/>
                </a:ext>
              </a:extLst>
            </p:cNvPr>
            <p:cNvSpPr txBox="1"/>
            <p:nvPr/>
          </p:nvSpPr>
          <p:spPr>
            <a:xfrm>
              <a:off x="994574" y="2429321"/>
              <a:ext cx="1990863" cy="461665"/>
            </a:xfrm>
            <a:prstGeom prst="rect">
              <a:avLst/>
            </a:prstGeom>
            <a:noFill/>
          </p:spPr>
          <p:txBody>
            <a:bodyPr wrap="square" rtlCol="0">
              <a:spAutoFit/>
            </a:bodyPr>
            <a:lstStyle/>
            <a:p>
              <a:pPr marL="0" marR="0" lvl="0" indent="0" algn="dist" defTabSz="457200" rtl="0" eaLnBrk="1" fontAlgn="auto" latinLnBrk="0" hangingPunct="1">
                <a:lnSpc>
                  <a:spcPct val="100000"/>
                </a:lnSpc>
                <a:spcBef>
                  <a:spcPts val="0"/>
                </a:spcBef>
                <a:spcAft>
                  <a:spcPts val="0"/>
                </a:spcAft>
                <a:buClrTx/>
                <a:buSzTx/>
                <a:buFontTx/>
                <a:buNone/>
                <a:tabLst/>
                <a:defRPr/>
              </a:pPr>
              <a:r>
                <a:rPr kumimoji="1" lang="en-US" altLang="ja-JP" sz="2400" b="0" i="0" u="none" strike="noStrike" kern="1200" cap="none" spc="0" normalizeH="0" baseline="0" noProof="0" dirty="0">
                  <a:ln>
                    <a:noFill/>
                  </a:ln>
                  <a:solidFill>
                    <a:srgbClr val="76DBF4">
                      <a:lumMod val="25000"/>
                    </a:srgbClr>
                  </a:solidFill>
                  <a:effectLst/>
                  <a:uLnTx/>
                  <a:uFillTx/>
                  <a:latin typeface="HGS創英角ﾎﾟｯﾌﾟ体" panose="040B0A00000000000000" pitchFamily="50" charset="-128"/>
                  <a:ea typeface="HGS創英角ﾎﾟｯﾌﾟ体" panose="040B0A00000000000000" pitchFamily="50" charset="-128"/>
                  <a:cs typeface="+mn-cs"/>
                </a:rPr>
                <a:t>10</a:t>
              </a:r>
              <a:r>
                <a:rPr kumimoji="1" lang="ja-JP" altLang="en-US" sz="2400" b="0" i="0" u="none" strike="noStrike" kern="1200" cap="none" spc="0" normalizeH="0" baseline="0" noProof="0" dirty="0">
                  <a:ln>
                    <a:noFill/>
                  </a:ln>
                  <a:solidFill>
                    <a:srgbClr val="76DBF4">
                      <a:lumMod val="25000"/>
                    </a:srgbClr>
                  </a:solidFill>
                  <a:effectLst/>
                  <a:uLnTx/>
                  <a:uFillTx/>
                  <a:latin typeface="HGS創英角ﾎﾟｯﾌﾟ体" panose="040B0A00000000000000" pitchFamily="50" charset="-128"/>
                  <a:ea typeface="HGS創英角ﾎﾟｯﾌﾟ体" panose="040B0A00000000000000" pitchFamily="50" charset="-128"/>
                  <a:cs typeface="+mn-cs"/>
                </a:rPr>
                <a:t>分遅いよ。</a:t>
              </a:r>
            </a:p>
          </p:txBody>
        </p:sp>
        <p:sp>
          <p:nvSpPr>
            <p:cNvPr id="71" name="ぷんおそ">
              <a:extLst>
                <a:ext uri="{FF2B5EF4-FFF2-40B4-BE49-F238E27FC236}">
                  <a16:creationId xmlns:a16="http://schemas.microsoft.com/office/drawing/2014/main" id="{BA144D68-D43F-4448-8064-02236A2D3BFF}"/>
                </a:ext>
              </a:extLst>
            </p:cNvPr>
            <p:cNvSpPr txBox="1"/>
            <p:nvPr/>
          </p:nvSpPr>
          <p:spPr>
            <a:xfrm>
              <a:off x="1387768" y="2310003"/>
              <a:ext cx="719177" cy="261610"/>
            </a:xfrm>
            <a:prstGeom prst="rect">
              <a:avLst/>
            </a:prstGeom>
            <a:noFill/>
          </p:spPr>
          <p:txBody>
            <a:bodyPr wrap="square" rtlCol="0">
              <a:spAutoFit/>
            </a:bodyPr>
            <a:lstStyle/>
            <a:p>
              <a:pPr marL="0" marR="0" lvl="0" indent="0" algn="dist" defTabSz="457200" rtl="0" eaLnBrk="1" fontAlgn="auto" latinLnBrk="0" hangingPunct="1">
                <a:lnSpc>
                  <a:spcPct val="100000"/>
                </a:lnSpc>
                <a:spcBef>
                  <a:spcPts val="0"/>
                </a:spcBef>
                <a:spcAft>
                  <a:spcPts val="0"/>
                </a:spcAft>
                <a:buClrTx/>
                <a:buSzTx/>
                <a:buFontTx/>
                <a:buNone/>
                <a:tabLst/>
                <a:defRPr/>
              </a:pPr>
              <a:r>
                <a:rPr lang="ja-JP" altLang="en-US" sz="1050" dirty="0">
                  <a:solidFill>
                    <a:srgbClr val="76DBF4">
                      <a:lumMod val="25000"/>
                    </a:srgbClr>
                  </a:solidFill>
                  <a:latin typeface="HGS創英角ﾎﾟｯﾌﾟ体" panose="040B0A00000000000000" pitchFamily="50" charset="-128"/>
                  <a:ea typeface="HGS創英角ﾎﾟｯﾌﾟ体" panose="040B0A00000000000000" pitchFamily="50" charset="-128"/>
                </a:rPr>
                <a:t>ぷ</a:t>
              </a:r>
              <a:r>
                <a:rPr kumimoji="1" lang="ja-JP" altLang="en-US" sz="1050" b="0" i="0" u="none" strike="noStrike" kern="1200" cap="none" spc="0" normalizeH="0" baseline="0" noProof="0" dirty="0">
                  <a:ln>
                    <a:noFill/>
                  </a:ln>
                  <a:solidFill>
                    <a:srgbClr val="76DBF4">
                      <a:lumMod val="25000"/>
                    </a:srgbClr>
                  </a:solidFill>
                  <a:effectLst/>
                  <a:uLnTx/>
                  <a:uFillTx/>
                  <a:latin typeface="HGS創英角ﾎﾟｯﾌﾟ体" panose="040B0A00000000000000" pitchFamily="50" charset="-128"/>
                  <a:ea typeface="HGS創英角ﾎﾟｯﾌﾟ体" panose="040B0A00000000000000" pitchFamily="50" charset="-128"/>
                  <a:cs typeface="+mn-cs"/>
                </a:rPr>
                <a:t>んおそ</a:t>
              </a:r>
            </a:p>
          </p:txBody>
        </p:sp>
      </p:grpSp>
      <p:grpSp>
        <p:nvGrpSpPr>
          <p:cNvPr id="72" name="全国平均と比べて">
            <a:extLst>
              <a:ext uri="{FF2B5EF4-FFF2-40B4-BE49-F238E27FC236}">
                <a16:creationId xmlns:a16="http://schemas.microsoft.com/office/drawing/2014/main" id="{465F7314-EE3E-4026-A38C-30B551AC17D4}"/>
              </a:ext>
            </a:extLst>
          </p:cNvPr>
          <p:cNvGrpSpPr/>
          <p:nvPr/>
        </p:nvGrpSpPr>
        <p:grpSpPr>
          <a:xfrm>
            <a:off x="570698" y="3804847"/>
            <a:ext cx="2971870" cy="583288"/>
            <a:chOff x="578208" y="3225990"/>
            <a:chExt cx="2971870" cy="583288"/>
          </a:xfrm>
        </p:grpSpPr>
        <p:grpSp>
          <p:nvGrpSpPr>
            <p:cNvPr id="73" name="明治時代からブラシ・・・">
              <a:extLst>
                <a:ext uri="{FF2B5EF4-FFF2-40B4-BE49-F238E27FC236}">
                  <a16:creationId xmlns:a16="http://schemas.microsoft.com/office/drawing/2014/main" id="{22F42002-9EA4-4B44-93CA-00F6A33A2594}"/>
                </a:ext>
              </a:extLst>
            </p:cNvPr>
            <p:cNvGrpSpPr/>
            <p:nvPr/>
          </p:nvGrpSpPr>
          <p:grpSpPr>
            <a:xfrm>
              <a:off x="578208" y="3225990"/>
              <a:ext cx="2971870" cy="583288"/>
              <a:chOff x="994574" y="2307698"/>
              <a:chExt cx="3030759" cy="583288"/>
            </a:xfrm>
          </p:grpSpPr>
          <p:sp>
            <p:nvSpPr>
              <p:cNvPr id="76" name="全国平均と比べて">
                <a:extLst>
                  <a:ext uri="{FF2B5EF4-FFF2-40B4-BE49-F238E27FC236}">
                    <a16:creationId xmlns:a16="http://schemas.microsoft.com/office/drawing/2014/main" id="{C86551D0-E494-4E71-B2BD-73C0A6D2C4DA}"/>
                  </a:ext>
                </a:extLst>
              </p:cNvPr>
              <p:cNvSpPr txBox="1"/>
              <p:nvPr/>
            </p:nvSpPr>
            <p:spPr>
              <a:xfrm>
                <a:off x="994574" y="2429321"/>
                <a:ext cx="3030759" cy="461665"/>
              </a:xfrm>
              <a:prstGeom prst="rect">
                <a:avLst/>
              </a:prstGeom>
              <a:noFill/>
            </p:spPr>
            <p:txBody>
              <a:bodyPr wrap="square" rtlCol="0">
                <a:spAutoFit/>
              </a:bodyPr>
              <a:lstStyle/>
              <a:p>
                <a:pPr marL="0" marR="0" lvl="0" indent="0" algn="dist" defTabSz="457200" rtl="0" eaLnBrk="1" fontAlgn="auto" latinLnBrk="0" hangingPunct="1">
                  <a:lnSpc>
                    <a:spcPct val="100000"/>
                  </a:lnSpc>
                  <a:spcBef>
                    <a:spcPts val="0"/>
                  </a:spcBef>
                  <a:spcAft>
                    <a:spcPts val="0"/>
                  </a:spcAft>
                  <a:buClrTx/>
                  <a:buSzTx/>
                  <a:buFontTx/>
                  <a:buNone/>
                  <a:tabLst/>
                  <a:defRPr/>
                </a:pPr>
                <a:r>
                  <a:rPr kumimoji="1" lang="ja-JP" altLang="en-US" sz="2400" dirty="0">
                    <a:solidFill>
                      <a:srgbClr val="76DBF4">
                        <a:lumMod val="25000"/>
                      </a:srgbClr>
                    </a:solidFill>
                    <a:latin typeface="HGS創英角ﾎﾟｯﾌﾟ体" panose="040B0A00000000000000" pitchFamily="50" charset="-128"/>
                    <a:ea typeface="HGS創英角ﾎﾟｯﾌﾟ体" panose="040B0A00000000000000" pitchFamily="50" charset="-128"/>
                  </a:rPr>
                  <a:t>全国平均と比べて</a:t>
                </a:r>
                <a:endParaRPr kumimoji="1" lang="ja-JP" altLang="en-US" sz="2400" b="0" i="0" u="none" strike="noStrike" kern="1200" cap="none" spc="0" normalizeH="0" baseline="0" noProof="0" dirty="0">
                  <a:ln>
                    <a:noFill/>
                  </a:ln>
                  <a:solidFill>
                    <a:srgbClr val="76DBF4">
                      <a:lumMod val="25000"/>
                    </a:srgbClr>
                  </a:solidFill>
                  <a:effectLst/>
                  <a:uLnTx/>
                  <a:uFillTx/>
                  <a:latin typeface="HGS創英角ﾎﾟｯﾌﾟ体" panose="040B0A00000000000000" pitchFamily="50" charset="-128"/>
                  <a:ea typeface="HGS創英角ﾎﾟｯﾌﾟ体" panose="040B0A00000000000000" pitchFamily="50" charset="-128"/>
                  <a:cs typeface="+mn-cs"/>
                </a:endParaRPr>
              </a:p>
            </p:txBody>
          </p:sp>
          <p:sp>
            <p:nvSpPr>
              <p:cNvPr id="78" name="ぜんこくへいきん">
                <a:extLst>
                  <a:ext uri="{FF2B5EF4-FFF2-40B4-BE49-F238E27FC236}">
                    <a16:creationId xmlns:a16="http://schemas.microsoft.com/office/drawing/2014/main" id="{1E6E7EB6-1B97-41DC-8D66-530B58D294E0}"/>
                  </a:ext>
                </a:extLst>
              </p:cNvPr>
              <p:cNvSpPr txBox="1"/>
              <p:nvPr/>
            </p:nvSpPr>
            <p:spPr>
              <a:xfrm>
                <a:off x="1002612" y="2307698"/>
                <a:ext cx="1542095" cy="253916"/>
              </a:xfrm>
              <a:prstGeom prst="rect">
                <a:avLst/>
              </a:prstGeom>
              <a:noFill/>
            </p:spPr>
            <p:txBody>
              <a:bodyPr wrap="square" rtlCol="0">
                <a:spAutoFit/>
              </a:bodyPr>
              <a:lstStyle/>
              <a:p>
                <a:pPr marL="0" marR="0" lvl="0" indent="0" algn="dist" defTabSz="457200" rtl="0" eaLnBrk="1" fontAlgn="auto" latinLnBrk="0" hangingPunct="1">
                  <a:lnSpc>
                    <a:spcPct val="100000"/>
                  </a:lnSpc>
                  <a:spcBef>
                    <a:spcPts val="0"/>
                  </a:spcBef>
                  <a:spcAft>
                    <a:spcPts val="0"/>
                  </a:spcAft>
                  <a:buClrTx/>
                  <a:buSzTx/>
                  <a:buFontTx/>
                  <a:buNone/>
                  <a:tabLst/>
                  <a:defRPr/>
                </a:pPr>
                <a:r>
                  <a:rPr kumimoji="1" lang="ja-JP" altLang="en-US" sz="1050" b="0" i="0" u="none" strike="noStrike" kern="1200" cap="none" spc="0" normalizeH="0" baseline="0" noProof="0" dirty="0">
                    <a:ln>
                      <a:noFill/>
                    </a:ln>
                    <a:solidFill>
                      <a:srgbClr val="76DBF4">
                        <a:lumMod val="25000"/>
                      </a:srgbClr>
                    </a:solidFill>
                    <a:effectLst/>
                    <a:uLnTx/>
                    <a:uFillTx/>
                    <a:latin typeface="HGS創英角ﾎﾟｯﾌﾟ体" panose="040B0A00000000000000" pitchFamily="50" charset="-128"/>
                    <a:ea typeface="HGS創英角ﾎﾟｯﾌﾟ体" panose="040B0A00000000000000" pitchFamily="50" charset="-128"/>
                    <a:cs typeface="+mn-cs"/>
                  </a:rPr>
                  <a:t>ぜんこくへいきん</a:t>
                </a:r>
              </a:p>
            </p:txBody>
          </p:sp>
        </p:grpSp>
        <p:sp>
          <p:nvSpPr>
            <p:cNvPr id="74" name="くら">
              <a:extLst>
                <a:ext uri="{FF2B5EF4-FFF2-40B4-BE49-F238E27FC236}">
                  <a16:creationId xmlns:a16="http://schemas.microsoft.com/office/drawing/2014/main" id="{268FA7BC-D6F0-455D-8A44-962843A60D1C}"/>
                </a:ext>
              </a:extLst>
            </p:cNvPr>
            <p:cNvSpPr txBox="1"/>
            <p:nvPr/>
          </p:nvSpPr>
          <p:spPr>
            <a:xfrm>
              <a:off x="2345032" y="3229177"/>
              <a:ext cx="479811" cy="253916"/>
            </a:xfrm>
            <a:prstGeom prst="rect">
              <a:avLst/>
            </a:prstGeom>
            <a:noFill/>
          </p:spPr>
          <p:txBody>
            <a:bodyPr wrap="square" rtlCol="0">
              <a:spAutoFit/>
            </a:bodyPr>
            <a:lstStyle/>
            <a:p>
              <a:pPr marL="0" marR="0" lvl="0" indent="0" algn="dist" defTabSz="457200" rtl="0" eaLnBrk="1" fontAlgn="auto" latinLnBrk="0" hangingPunct="1">
                <a:lnSpc>
                  <a:spcPct val="100000"/>
                </a:lnSpc>
                <a:spcBef>
                  <a:spcPts val="0"/>
                </a:spcBef>
                <a:spcAft>
                  <a:spcPts val="0"/>
                </a:spcAft>
                <a:buClrTx/>
                <a:buSzTx/>
                <a:buFontTx/>
                <a:buNone/>
                <a:tabLst/>
                <a:defRPr/>
              </a:pPr>
              <a:r>
                <a:rPr kumimoji="1" lang="ja-JP" altLang="en-US" sz="1050" b="0" i="0" u="none" strike="noStrike" kern="1200" cap="none" spc="0" normalizeH="0" baseline="0" noProof="0" dirty="0">
                  <a:ln>
                    <a:noFill/>
                  </a:ln>
                  <a:solidFill>
                    <a:srgbClr val="76DBF4">
                      <a:lumMod val="25000"/>
                    </a:srgbClr>
                  </a:solidFill>
                  <a:effectLst/>
                  <a:uLnTx/>
                  <a:uFillTx/>
                  <a:latin typeface="HGS創英角ﾎﾟｯﾌﾟ体" panose="040B0A00000000000000" pitchFamily="50" charset="-128"/>
                  <a:ea typeface="HGS創英角ﾎﾟｯﾌﾟ体" panose="040B0A00000000000000" pitchFamily="50" charset="-128"/>
                  <a:cs typeface="+mn-cs"/>
                </a:rPr>
                <a:t>くら</a:t>
              </a:r>
            </a:p>
          </p:txBody>
        </p:sp>
      </p:grpSp>
      <p:grpSp>
        <p:nvGrpSpPr>
          <p:cNvPr id="79" name="全都道府県で見てみると、東京都に次いで２番目に遅い時刻となっています。">
            <a:extLst>
              <a:ext uri="{FF2B5EF4-FFF2-40B4-BE49-F238E27FC236}">
                <a16:creationId xmlns:a16="http://schemas.microsoft.com/office/drawing/2014/main" id="{B87630B4-A5D6-4EF3-9479-5EC3B9811084}"/>
              </a:ext>
            </a:extLst>
          </p:cNvPr>
          <p:cNvGrpSpPr/>
          <p:nvPr/>
        </p:nvGrpSpPr>
        <p:grpSpPr>
          <a:xfrm>
            <a:off x="106306" y="2152904"/>
            <a:ext cx="12253862" cy="600885"/>
            <a:chOff x="106306" y="2152904"/>
            <a:chExt cx="12253862" cy="600885"/>
          </a:xfrm>
        </p:grpSpPr>
        <p:grpSp>
          <p:nvGrpSpPr>
            <p:cNvPr id="81" name="1990年代以降、気温・・・">
              <a:extLst>
                <a:ext uri="{FF2B5EF4-FFF2-40B4-BE49-F238E27FC236}">
                  <a16:creationId xmlns:a16="http://schemas.microsoft.com/office/drawing/2014/main" id="{F697AD09-D370-4B88-8718-A16C90BDDBA8}"/>
                </a:ext>
              </a:extLst>
            </p:cNvPr>
            <p:cNvGrpSpPr/>
            <p:nvPr/>
          </p:nvGrpSpPr>
          <p:grpSpPr>
            <a:xfrm>
              <a:off x="106306" y="2152904"/>
              <a:ext cx="12253862" cy="600885"/>
              <a:chOff x="338067" y="2349384"/>
              <a:chExt cx="12006999" cy="541587"/>
            </a:xfrm>
          </p:grpSpPr>
          <p:grpSp>
            <p:nvGrpSpPr>
              <p:cNvPr id="83" name="グループ化 82">
                <a:extLst>
                  <a:ext uri="{FF2B5EF4-FFF2-40B4-BE49-F238E27FC236}">
                    <a16:creationId xmlns:a16="http://schemas.microsoft.com/office/drawing/2014/main" id="{9752F76C-31CC-4F97-80F7-9DCAE7394A9E}"/>
                  </a:ext>
                </a:extLst>
              </p:cNvPr>
              <p:cNvGrpSpPr/>
              <p:nvPr/>
            </p:nvGrpSpPr>
            <p:grpSpPr>
              <a:xfrm>
                <a:off x="338067" y="2349384"/>
                <a:ext cx="12006999" cy="541587"/>
                <a:chOff x="-495115" y="2319487"/>
                <a:chExt cx="13459813" cy="547964"/>
              </a:xfrm>
            </p:grpSpPr>
            <p:sp>
              <p:nvSpPr>
                <p:cNvPr id="86" name="全都道府県で見てみると、東京都に次いで２番目に遅い時刻となっています。">
                  <a:extLst>
                    <a:ext uri="{FF2B5EF4-FFF2-40B4-BE49-F238E27FC236}">
                      <a16:creationId xmlns:a16="http://schemas.microsoft.com/office/drawing/2014/main" id="{1A2DB913-825B-46E7-BC45-9A11942E07E7}"/>
                    </a:ext>
                  </a:extLst>
                </p:cNvPr>
                <p:cNvSpPr txBox="1"/>
                <p:nvPr/>
              </p:nvSpPr>
              <p:spPr>
                <a:xfrm>
                  <a:off x="-495114" y="2446445"/>
                  <a:ext cx="13459812" cy="421006"/>
                </a:xfrm>
                <a:prstGeom prst="rect">
                  <a:avLst/>
                </a:prstGeom>
                <a:noFill/>
              </p:spPr>
              <p:txBody>
                <a:bodyPr wrap="square" rtlCol="0">
                  <a:spAutoFit/>
                </a:bodyPr>
                <a:lstStyle/>
                <a:p>
                  <a:pPr lvl="0" algn="dist"/>
                  <a:r>
                    <a:rPr kumimoji="1" lang="ja-JP" altLang="en-US" sz="2400" dirty="0">
                      <a:solidFill>
                        <a:schemeClr val="tx2">
                          <a:lumMod val="25000"/>
                        </a:schemeClr>
                      </a:solidFill>
                      <a:latin typeface="HGS創英角ﾎﾟｯﾌﾟ体" panose="040B0A00000000000000" pitchFamily="50" charset="-128"/>
                      <a:ea typeface="HGS創英角ﾎﾟｯﾌﾟ体" panose="040B0A00000000000000" pitchFamily="50" charset="-128"/>
                    </a:rPr>
                    <a:t>全都道府県で見てみると、東京都に次いで２番目に遅い時刻となっています。</a:t>
                  </a:r>
                </a:p>
              </p:txBody>
            </p:sp>
            <p:sp>
              <p:nvSpPr>
                <p:cNvPr id="87" name="み">
                  <a:extLst>
                    <a:ext uri="{FF2B5EF4-FFF2-40B4-BE49-F238E27FC236}">
                      <a16:creationId xmlns:a16="http://schemas.microsoft.com/office/drawing/2014/main" id="{7859AFCD-234B-47A1-8CE8-914AB912EC7D}"/>
                    </a:ext>
                  </a:extLst>
                </p:cNvPr>
                <p:cNvSpPr txBox="1"/>
                <p:nvPr/>
              </p:nvSpPr>
              <p:spPr>
                <a:xfrm>
                  <a:off x="1833841" y="2324709"/>
                  <a:ext cx="437559" cy="238570"/>
                </a:xfrm>
                <a:prstGeom prst="rect">
                  <a:avLst/>
                </a:prstGeom>
                <a:noFill/>
              </p:spPr>
              <p:txBody>
                <a:bodyPr wrap="square" rtlCol="0">
                  <a:spAutoFit/>
                </a:bodyPr>
                <a:lstStyle/>
                <a:p>
                  <a:pPr algn="dist"/>
                  <a:r>
                    <a:rPr kumimoji="1" lang="ja-JP" altLang="en-US" sz="1100" dirty="0">
                      <a:solidFill>
                        <a:schemeClr val="tx2">
                          <a:lumMod val="25000"/>
                        </a:schemeClr>
                      </a:solidFill>
                      <a:latin typeface="HGS創英角ﾎﾟｯﾌﾟ体" panose="040B0A00000000000000" pitchFamily="50" charset="-128"/>
                      <a:ea typeface="HGS創英角ﾎﾟｯﾌﾟ体" panose="040B0A00000000000000" pitchFamily="50" charset="-128"/>
                    </a:rPr>
                    <a:t>み</a:t>
                  </a:r>
                </a:p>
              </p:txBody>
            </p:sp>
            <p:sp>
              <p:nvSpPr>
                <p:cNvPr id="88" name="ぜんとどうふけん">
                  <a:extLst>
                    <a:ext uri="{FF2B5EF4-FFF2-40B4-BE49-F238E27FC236}">
                      <a16:creationId xmlns:a16="http://schemas.microsoft.com/office/drawing/2014/main" id="{6F2D2565-03BF-4FED-BAB9-2C3B315B76FD}"/>
                    </a:ext>
                  </a:extLst>
                </p:cNvPr>
                <p:cNvSpPr txBox="1"/>
                <p:nvPr/>
              </p:nvSpPr>
              <p:spPr>
                <a:xfrm>
                  <a:off x="-495115" y="2319487"/>
                  <a:ext cx="2099815" cy="238569"/>
                </a:xfrm>
                <a:prstGeom prst="rect">
                  <a:avLst/>
                </a:prstGeom>
                <a:noFill/>
              </p:spPr>
              <p:txBody>
                <a:bodyPr wrap="square" rtlCol="0">
                  <a:spAutoFit/>
                </a:bodyPr>
                <a:lstStyle/>
                <a:p>
                  <a:pPr algn="dist"/>
                  <a:r>
                    <a:rPr kumimoji="1" lang="ja-JP" altLang="en-US" sz="1100" dirty="0">
                      <a:solidFill>
                        <a:schemeClr val="tx2">
                          <a:lumMod val="25000"/>
                        </a:schemeClr>
                      </a:solidFill>
                      <a:latin typeface="HGS創英角ﾎﾟｯﾌﾟ体" panose="040B0A00000000000000" pitchFamily="50" charset="-128"/>
                      <a:ea typeface="HGS創英角ﾎﾟｯﾌﾟ体" panose="040B0A00000000000000" pitchFamily="50" charset="-128"/>
                    </a:rPr>
                    <a:t>ぜんとどうふけん</a:t>
                  </a:r>
                </a:p>
              </p:txBody>
            </p:sp>
            <p:sp>
              <p:nvSpPr>
                <p:cNvPr id="89" name="ばんめ">
                  <a:extLst>
                    <a:ext uri="{FF2B5EF4-FFF2-40B4-BE49-F238E27FC236}">
                      <a16:creationId xmlns:a16="http://schemas.microsoft.com/office/drawing/2014/main" id="{7A6D2F8E-D828-4E3C-9C66-7A9433D0C684}"/>
                    </a:ext>
                  </a:extLst>
                </p:cNvPr>
                <p:cNvSpPr txBox="1"/>
                <p:nvPr/>
              </p:nvSpPr>
              <p:spPr>
                <a:xfrm>
                  <a:off x="7084436" y="2350209"/>
                  <a:ext cx="858312" cy="238570"/>
                </a:xfrm>
                <a:prstGeom prst="rect">
                  <a:avLst/>
                </a:prstGeom>
                <a:noFill/>
              </p:spPr>
              <p:txBody>
                <a:bodyPr wrap="square" rtlCol="0">
                  <a:spAutoFit/>
                </a:bodyPr>
                <a:lstStyle/>
                <a:p>
                  <a:pPr algn="dist"/>
                  <a:r>
                    <a:rPr kumimoji="1" lang="ja-JP" altLang="en-US" sz="1100" dirty="0">
                      <a:solidFill>
                        <a:schemeClr val="tx2">
                          <a:lumMod val="25000"/>
                        </a:schemeClr>
                      </a:solidFill>
                      <a:latin typeface="HGS創英角ﾎﾟｯﾌﾟ体" panose="040B0A00000000000000" pitchFamily="50" charset="-128"/>
                      <a:ea typeface="HGS創英角ﾎﾟｯﾌﾟ体" panose="040B0A00000000000000" pitchFamily="50" charset="-128"/>
                    </a:rPr>
                    <a:t>ばんめ</a:t>
                  </a:r>
                </a:p>
              </p:txBody>
            </p:sp>
            <p:sp>
              <p:nvSpPr>
                <p:cNvPr id="90" name="おそ">
                  <a:extLst>
                    <a:ext uri="{FF2B5EF4-FFF2-40B4-BE49-F238E27FC236}">
                      <a16:creationId xmlns:a16="http://schemas.microsoft.com/office/drawing/2014/main" id="{8221A4C9-16AA-48C8-A9B6-7E21FAA343B0}"/>
                    </a:ext>
                  </a:extLst>
                </p:cNvPr>
                <p:cNvSpPr txBox="1"/>
                <p:nvPr/>
              </p:nvSpPr>
              <p:spPr>
                <a:xfrm>
                  <a:off x="8263114" y="2345286"/>
                  <a:ext cx="528170" cy="238570"/>
                </a:xfrm>
                <a:prstGeom prst="rect">
                  <a:avLst/>
                </a:prstGeom>
                <a:noFill/>
              </p:spPr>
              <p:txBody>
                <a:bodyPr wrap="square" rtlCol="0">
                  <a:spAutoFit/>
                </a:bodyPr>
                <a:lstStyle/>
                <a:p>
                  <a:pPr algn="dist"/>
                  <a:r>
                    <a:rPr kumimoji="1" lang="ja-JP" altLang="en-US" sz="1100" dirty="0">
                      <a:solidFill>
                        <a:schemeClr val="tx2">
                          <a:lumMod val="25000"/>
                        </a:schemeClr>
                      </a:solidFill>
                      <a:latin typeface="HGS創英角ﾎﾟｯﾌﾟ体" panose="040B0A00000000000000" pitchFamily="50" charset="-128"/>
                      <a:ea typeface="HGS創英角ﾎﾟｯﾌﾟ体" panose="040B0A00000000000000" pitchFamily="50" charset="-128"/>
                    </a:rPr>
                    <a:t>おそ</a:t>
                  </a:r>
                </a:p>
              </p:txBody>
            </p:sp>
          </p:grpSp>
          <p:sp>
            <p:nvSpPr>
              <p:cNvPr id="84" name="とうきょうと">
                <a:extLst>
                  <a:ext uri="{FF2B5EF4-FFF2-40B4-BE49-F238E27FC236}">
                    <a16:creationId xmlns:a16="http://schemas.microsoft.com/office/drawing/2014/main" id="{196A6C89-8FF5-4DA0-96C0-63B2EBF7659B}"/>
                  </a:ext>
                </a:extLst>
              </p:cNvPr>
              <p:cNvSpPr txBox="1"/>
              <p:nvPr/>
            </p:nvSpPr>
            <p:spPr>
              <a:xfrm>
                <a:off x="4427005" y="2360357"/>
                <a:ext cx="1051464" cy="235793"/>
              </a:xfrm>
              <a:prstGeom prst="rect">
                <a:avLst/>
              </a:prstGeom>
              <a:noFill/>
            </p:spPr>
            <p:txBody>
              <a:bodyPr wrap="square" rtlCol="0">
                <a:spAutoFit/>
              </a:bodyPr>
              <a:lstStyle/>
              <a:p>
                <a:pPr algn="dist"/>
                <a:r>
                  <a:rPr kumimoji="1" lang="ja-JP" altLang="en-US" sz="1100" dirty="0">
                    <a:solidFill>
                      <a:schemeClr val="tx2">
                        <a:lumMod val="25000"/>
                      </a:schemeClr>
                    </a:solidFill>
                    <a:latin typeface="HGS創英角ﾎﾟｯﾌﾟ体" panose="040B0A00000000000000" pitchFamily="50" charset="-128"/>
                    <a:ea typeface="HGS創英角ﾎﾟｯﾌﾟ体" panose="040B0A00000000000000" pitchFamily="50" charset="-128"/>
                  </a:rPr>
                  <a:t>とうきょうと</a:t>
                </a:r>
              </a:p>
            </p:txBody>
          </p:sp>
          <p:sp>
            <p:nvSpPr>
              <p:cNvPr id="85" name="つ">
                <a:extLst>
                  <a:ext uri="{FF2B5EF4-FFF2-40B4-BE49-F238E27FC236}">
                    <a16:creationId xmlns:a16="http://schemas.microsoft.com/office/drawing/2014/main" id="{DE458E68-4B1D-4BCD-BE28-45F10526BEA1}"/>
                  </a:ext>
                </a:extLst>
              </p:cNvPr>
              <p:cNvSpPr txBox="1"/>
              <p:nvPr/>
            </p:nvSpPr>
            <p:spPr>
              <a:xfrm>
                <a:off x="5845638" y="2373359"/>
                <a:ext cx="308430" cy="235793"/>
              </a:xfrm>
              <a:prstGeom prst="rect">
                <a:avLst/>
              </a:prstGeom>
              <a:noFill/>
            </p:spPr>
            <p:txBody>
              <a:bodyPr wrap="square" rtlCol="0">
                <a:spAutoFit/>
              </a:bodyPr>
              <a:lstStyle/>
              <a:p>
                <a:pPr algn="dist"/>
                <a:r>
                  <a:rPr kumimoji="1" lang="ja-JP" altLang="en-US" sz="1100" dirty="0">
                    <a:solidFill>
                      <a:schemeClr val="tx2">
                        <a:lumMod val="25000"/>
                      </a:schemeClr>
                    </a:solidFill>
                    <a:latin typeface="HGS創英角ﾎﾟｯﾌﾟ体" panose="040B0A00000000000000" pitchFamily="50" charset="-128"/>
                    <a:ea typeface="HGS創英角ﾎﾟｯﾌﾟ体" panose="040B0A00000000000000" pitchFamily="50" charset="-128"/>
                  </a:rPr>
                  <a:t>つ</a:t>
                </a:r>
              </a:p>
            </p:txBody>
          </p:sp>
        </p:grpSp>
        <p:sp>
          <p:nvSpPr>
            <p:cNvPr id="82" name="じこく">
              <a:extLst>
                <a:ext uri="{FF2B5EF4-FFF2-40B4-BE49-F238E27FC236}">
                  <a16:creationId xmlns:a16="http://schemas.microsoft.com/office/drawing/2014/main" id="{4C6A26B5-55B6-44D3-AD05-94C4E3BE1C0A}"/>
                </a:ext>
              </a:extLst>
            </p:cNvPr>
            <p:cNvSpPr txBox="1"/>
            <p:nvPr/>
          </p:nvSpPr>
          <p:spPr>
            <a:xfrm>
              <a:off x="8852339" y="2174237"/>
              <a:ext cx="716941" cy="268568"/>
            </a:xfrm>
            <a:prstGeom prst="rect">
              <a:avLst/>
            </a:prstGeom>
            <a:noFill/>
          </p:spPr>
          <p:txBody>
            <a:bodyPr wrap="square" rtlCol="0">
              <a:spAutoFit/>
            </a:bodyPr>
            <a:lstStyle/>
            <a:p>
              <a:pPr algn="dist"/>
              <a:r>
                <a:rPr kumimoji="1" lang="ja-JP" altLang="en-US" sz="1100" dirty="0">
                  <a:solidFill>
                    <a:schemeClr val="tx2">
                      <a:lumMod val="25000"/>
                    </a:schemeClr>
                  </a:solidFill>
                  <a:latin typeface="HGS創英角ﾎﾟｯﾌﾟ体" panose="040B0A00000000000000" pitchFamily="50" charset="-128"/>
                  <a:ea typeface="HGS創英角ﾎﾟｯﾌﾟ体" panose="040B0A00000000000000" pitchFamily="50" charset="-128"/>
                </a:rPr>
                <a:t>じこく</a:t>
              </a:r>
            </a:p>
          </p:txBody>
        </p:sp>
      </p:grpSp>
      <p:pic>
        <p:nvPicPr>
          <p:cNvPr id="91" name="Picture 2" descr="目覚まし時計のイラスト">
            <a:extLst>
              <a:ext uri="{FF2B5EF4-FFF2-40B4-BE49-F238E27FC236}">
                <a16:creationId xmlns:a16="http://schemas.microsoft.com/office/drawing/2014/main" id="{ADC38CC1-5EA9-43B3-B891-5C05D38A9CF2}"/>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rot="481516">
            <a:off x="9395293" y="3536604"/>
            <a:ext cx="1152214" cy="1379897"/>
          </a:xfrm>
          <a:prstGeom prst="rect">
            <a:avLst/>
          </a:prstGeom>
          <a:noFill/>
          <a:extLst>
            <a:ext uri="{909E8E84-426E-40DD-AFC4-6F175D3DCCD1}">
              <a14:hiddenFill xmlns:a14="http://schemas.microsoft.com/office/drawing/2010/main">
                <a:solidFill>
                  <a:srgbClr val="FFFFFF"/>
                </a:solidFill>
              </a14:hiddenFill>
            </a:ext>
          </a:extLst>
        </p:spPr>
      </p:pic>
      <p:grpSp>
        <p:nvGrpSpPr>
          <p:cNvPr id="2" name="起きる時間の平均時刻は、６時48分です。">
            <a:extLst>
              <a:ext uri="{FF2B5EF4-FFF2-40B4-BE49-F238E27FC236}">
                <a16:creationId xmlns:a16="http://schemas.microsoft.com/office/drawing/2014/main" id="{90813CF5-397D-4813-AD3D-5D8EE5FF93E7}"/>
              </a:ext>
            </a:extLst>
          </p:cNvPr>
          <p:cNvGrpSpPr/>
          <p:nvPr/>
        </p:nvGrpSpPr>
        <p:grpSpPr>
          <a:xfrm>
            <a:off x="2139519" y="1162882"/>
            <a:ext cx="8440249" cy="755036"/>
            <a:chOff x="2139519" y="1162882"/>
            <a:chExt cx="8440249" cy="755036"/>
          </a:xfrm>
        </p:grpSpPr>
        <p:grpSp>
          <p:nvGrpSpPr>
            <p:cNvPr id="56" name="グループ化 55">
              <a:extLst>
                <a:ext uri="{FF2B5EF4-FFF2-40B4-BE49-F238E27FC236}">
                  <a16:creationId xmlns:a16="http://schemas.microsoft.com/office/drawing/2014/main" id="{731630B5-9D3A-4560-83E8-885A36C888FA}"/>
                </a:ext>
              </a:extLst>
            </p:cNvPr>
            <p:cNvGrpSpPr/>
            <p:nvPr/>
          </p:nvGrpSpPr>
          <p:grpSpPr>
            <a:xfrm>
              <a:off x="2139519" y="1162882"/>
              <a:ext cx="8440249" cy="755036"/>
              <a:chOff x="-218657" y="1464723"/>
              <a:chExt cx="8440249" cy="755036"/>
            </a:xfrm>
          </p:grpSpPr>
          <p:grpSp>
            <p:nvGrpSpPr>
              <p:cNvPr id="59" name="大阪府の年平均・・・">
                <a:extLst>
                  <a:ext uri="{FF2B5EF4-FFF2-40B4-BE49-F238E27FC236}">
                    <a16:creationId xmlns:a16="http://schemas.microsoft.com/office/drawing/2014/main" id="{927E1D98-C1E7-4368-96EE-C643AFCE6CCD}"/>
                  </a:ext>
                </a:extLst>
              </p:cNvPr>
              <p:cNvGrpSpPr/>
              <p:nvPr/>
            </p:nvGrpSpPr>
            <p:grpSpPr>
              <a:xfrm>
                <a:off x="-218657" y="1464723"/>
                <a:ext cx="8440249" cy="755036"/>
                <a:chOff x="-160494" y="1361606"/>
                <a:chExt cx="7739305" cy="755036"/>
              </a:xfrm>
            </p:grpSpPr>
            <p:sp>
              <p:nvSpPr>
                <p:cNvPr id="61" name="起きる時間の平均時刻は、６時48分です。">
                  <a:extLst>
                    <a:ext uri="{FF2B5EF4-FFF2-40B4-BE49-F238E27FC236}">
                      <a16:creationId xmlns:a16="http://schemas.microsoft.com/office/drawing/2014/main" id="{8C2C7A33-1DBF-42C0-934D-EB2AB2F1A71F}"/>
                    </a:ext>
                  </a:extLst>
                </p:cNvPr>
                <p:cNvSpPr txBox="1"/>
                <p:nvPr/>
              </p:nvSpPr>
              <p:spPr>
                <a:xfrm>
                  <a:off x="-160494" y="1531867"/>
                  <a:ext cx="7739305" cy="584775"/>
                </a:xfrm>
                <a:prstGeom prst="rect">
                  <a:avLst/>
                </a:prstGeom>
                <a:noFill/>
              </p:spPr>
              <p:txBody>
                <a:bodyPr wrap="square" rtlCol="0">
                  <a:spAutoFit/>
                </a:bodyPr>
                <a:lstStyle/>
                <a:p>
                  <a:pPr lvl="0" algn="dist"/>
                  <a:r>
                    <a:rPr kumimoji="1" lang="ja-JP" altLang="en-US" sz="3200" dirty="0">
                      <a:solidFill>
                        <a:schemeClr val="tx2">
                          <a:lumMod val="25000"/>
                        </a:schemeClr>
                      </a:solidFill>
                      <a:latin typeface="HGS創英角ﾎﾟｯﾌﾟ体" panose="040B0A00000000000000" pitchFamily="50" charset="-128"/>
                      <a:ea typeface="HGS創英角ﾎﾟｯﾌﾟ体" panose="040B0A00000000000000" pitchFamily="50" charset="-128"/>
                    </a:rPr>
                    <a:t>起きる時間の平均時刻は、６時</a:t>
                  </a:r>
                  <a:r>
                    <a:rPr lang="en-US" altLang="ja-JP" sz="3200" dirty="0">
                      <a:solidFill>
                        <a:schemeClr val="tx2">
                          <a:lumMod val="25000"/>
                        </a:schemeClr>
                      </a:solidFill>
                      <a:latin typeface="HGS創英角ﾎﾟｯﾌﾟ体" panose="040B0A00000000000000" pitchFamily="50" charset="-128"/>
                      <a:ea typeface="HGS創英角ﾎﾟｯﾌﾟ体" panose="040B0A00000000000000" pitchFamily="50" charset="-128"/>
                    </a:rPr>
                    <a:t>48</a:t>
                  </a:r>
                  <a:r>
                    <a:rPr lang="ja-JP" altLang="en-US" sz="3200" dirty="0">
                      <a:solidFill>
                        <a:schemeClr val="tx2">
                          <a:lumMod val="25000"/>
                        </a:schemeClr>
                      </a:solidFill>
                      <a:latin typeface="HGS創英角ﾎﾟｯﾌﾟ体" panose="040B0A00000000000000" pitchFamily="50" charset="-128"/>
                      <a:ea typeface="HGS創英角ﾎﾟｯﾌﾟ体" panose="040B0A00000000000000" pitchFamily="50" charset="-128"/>
                    </a:rPr>
                    <a:t>分</a:t>
                  </a:r>
                  <a:r>
                    <a:rPr kumimoji="1" lang="ja-JP" altLang="en-US" sz="3200" dirty="0">
                      <a:solidFill>
                        <a:schemeClr val="tx2">
                          <a:lumMod val="25000"/>
                        </a:schemeClr>
                      </a:solidFill>
                      <a:latin typeface="HGS創英角ﾎﾟｯﾌﾟ体" panose="040B0A00000000000000" pitchFamily="50" charset="-128"/>
                      <a:ea typeface="HGS創英角ﾎﾟｯﾌﾟ体" panose="040B0A00000000000000" pitchFamily="50" charset="-128"/>
                    </a:rPr>
                    <a:t>です。</a:t>
                  </a:r>
                </a:p>
              </p:txBody>
            </p:sp>
            <p:sp>
              <p:nvSpPr>
                <p:cNvPr id="64" name="じかん">
                  <a:extLst>
                    <a:ext uri="{FF2B5EF4-FFF2-40B4-BE49-F238E27FC236}">
                      <a16:creationId xmlns:a16="http://schemas.microsoft.com/office/drawing/2014/main" id="{550DACE3-A4D0-43AF-BDDF-B3BBFF95D87B}"/>
                    </a:ext>
                  </a:extLst>
                </p:cNvPr>
                <p:cNvSpPr txBox="1"/>
                <p:nvPr/>
              </p:nvSpPr>
              <p:spPr>
                <a:xfrm>
                  <a:off x="1131450" y="1369114"/>
                  <a:ext cx="845689" cy="307777"/>
                </a:xfrm>
                <a:prstGeom prst="rect">
                  <a:avLst/>
                </a:prstGeom>
                <a:noFill/>
              </p:spPr>
              <p:txBody>
                <a:bodyPr wrap="square" rtlCol="0">
                  <a:spAutoFit/>
                </a:bodyPr>
                <a:lstStyle/>
                <a:p>
                  <a:pPr algn="dist"/>
                  <a:r>
                    <a:rPr kumimoji="1" lang="ja-JP" altLang="en-US" sz="1400" dirty="0">
                      <a:solidFill>
                        <a:schemeClr val="tx2">
                          <a:lumMod val="25000"/>
                        </a:schemeClr>
                      </a:solidFill>
                      <a:latin typeface="HGS創英角ﾎﾟｯﾌﾟ体" panose="040B0A00000000000000" pitchFamily="50" charset="-128"/>
                      <a:ea typeface="HGS創英角ﾎﾟｯﾌﾟ体" panose="040B0A00000000000000" pitchFamily="50" charset="-128"/>
                    </a:rPr>
                    <a:t>じかん</a:t>
                  </a:r>
                </a:p>
              </p:txBody>
            </p:sp>
            <p:sp>
              <p:nvSpPr>
                <p:cNvPr id="65" name="お">
                  <a:extLst>
                    <a:ext uri="{FF2B5EF4-FFF2-40B4-BE49-F238E27FC236}">
                      <a16:creationId xmlns:a16="http://schemas.microsoft.com/office/drawing/2014/main" id="{A134D8FA-110E-4B02-83B8-89E262C14DBC}"/>
                    </a:ext>
                  </a:extLst>
                </p:cNvPr>
                <p:cNvSpPr txBox="1"/>
                <p:nvPr/>
              </p:nvSpPr>
              <p:spPr>
                <a:xfrm>
                  <a:off x="-68423" y="1361606"/>
                  <a:ext cx="355653" cy="307777"/>
                </a:xfrm>
                <a:prstGeom prst="rect">
                  <a:avLst/>
                </a:prstGeom>
                <a:noFill/>
              </p:spPr>
              <p:txBody>
                <a:bodyPr wrap="square" rtlCol="0">
                  <a:spAutoFit/>
                </a:bodyPr>
                <a:lstStyle/>
                <a:p>
                  <a:pPr algn="dist"/>
                  <a:r>
                    <a:rPr kumimoji="1" lang="ja-JP" altLang="en-US" sz="1400" dirty="0">
                      <a:solidFill>
                        <a:schemeClr val="tx2">
                          <a:lumMod val="25000"/>
                        </a:schemeClr>
                      </a:solidFill>
                      <a:latin typeface="HGS創英角ﾎﾟｯﾌﾟ体" panose="040B0A00000000000000" pitchFamily="50" charset="-128"/>
                      <a:ea typeface="HGS創英角ﾎﾟｯﾌﾟ体" panose="040B0A00000000000000" pitchFamily="50" charset="-128"/>
                    </a:rPr>
                    <a:t>お</a:t>
                  </a:r>
                </a:p>
              </p:txBody>
            </p:sp>
          </p:grpSp>
          <p:sp>
            <p:nvSpPr>
              <p:cNvPr id="60" name="へいきんじこく">
                <a:extLst>
                  <a:ext uri="{FF2B5EF4-FFF2-40B4-BE49-F238E27FC236}">
                    <a16:creationId xmlns:a16="http://schemas.microsoft.com/office/drawing/2014/main" id="{72AB05BD-8E10-4F23-B757-C5D8B9B217EA}"/>
                  </a:ext>
                </a:extLst>
              </p:cNvPr>
              <p:cNvSpPr txBox="1"/>
              <p:nvPr/>
            </p:nvSpPr>
            <p:spPr>
              <a:xfrm>
                <a:off x="2417702" y="1464723"/>
                <a:ext cx="1825448" cy="307777"/>
              </a:xfrm>
              <a:prstGeom prst="rect">
                <a:avLst/>
              </a:prstGeom>
              <a:noFill/>
            </p:spPr>
            <p:txBody>
              <a:bodyPr wrap="square" rtlCol="0">
                <a:spAutoFit/>
              </a:bodyPr>
              <a:lstStyle/>
              <a:p>
                <a:pPr algn="dist"/>
                <a:r>
                  <a:rPr kumimoji="1" lang="ja-JP" altLang="en-US" sz="1400" dirty="0">
                    <a:solidFill>
                      <a:schemeClr val="tx2">
                        <a:lumMod val="25000"/>
                      </a:schemeClr>
                    </a:solidFill>
                    <a:latin typeface="HGS創英角ﾎﾟｯﾌﾟ体" panose="040B0A00000000000000" pitchFamily="50" charset="-128"/>
                    <a:ea typeface="HGS創英角ﾎﾟｯﾌﾟ体" panose="040B0A00000000000000" pitchFamily="50" charset="-128"/>
                  </a:rPr>
                  <a:t>へいきん　じ　こく</a:t>
                </a:r>
              </a:p>
            </p:txBody>
          </p:sp>
        </p:grpSp>
        <p:sp>
          <p:nvSpPr>
            <p:cNvPr id="92" name="じ">
              <a:extLst>
                <a:ext uri="{FF2B5EF4-FFF2-40B4-BE49-F238E27FC236}">
                  <a16:creationId xmlns:a16="http://schemas.microsoft.com/office/drawing/2014/main" id="{D2E33FDD-34C3-4E05-B055-F1C9EBFB90F0}"/>
                </a:ext>
              </a:extLst>
            </p:cNvPr>
            <p:cNvSpPr txBox="1"/>
            <p:nvPr/>
          </p:nvSpPr>
          <p:spPr>
            <a:xfrm>
              <a:off x="7662038" y="1175282"/>
              <a:ext cx="691078" cy="307777"/>
            </a:xfrm>
            <a:prstGeom prst="rect">
              <a:avLst/>
            </a:prstGeom>
            <a:noFill/>
          </p:spPr>
          <p:txBody>
            <a:bodyPr wrap="square" rtlCol="0">
              <a:spAutoFit/>
            </a:bodyPr>
            <a:lstStyle/>
            <a:p>
              <a:pPr algn="dist"/>
              <a:r>
                <a:rPr kumimoji="1" lang="ja-JP" altLang="en-US" sz="1400" dirty="0">
                  <a:solidFill>
                    <a:schemeClr val="tx2">
                      <a:lumMod val="25000"/>
                    </a:schemeClr>
                  </a:solidFill>
                  <a:latin typeface="HGS創英角ﾎﾟｯﾌﾟ体" panose="040B0A00000000000000" pitchFamily="50" charset="-128"/>
                  <a:ea typeface="HGS創英角ﾎﾟｯﾌﾟ体" panose="040B0A00000000000000" pitchFamily="50" charset="-128"/>
                </a:rPr>
                <a:t>じ</a:t>
              </a:r>
            </a:p>
          </p:txBody>
        </p:sp>
        <p:sp>
          <p:nvSpPr>
            <p:cNvPr id="93" name="ぷん">
              <a:extLst>
                <a:ext uri="{FF2B5EF4-FFF2-40B4-BE49-F238E27FC236}">
                  <a16:creationId xmlns:a16="http://schemas.microsoft.com/office/drawing/2014/main" id="{FFADF989-62BF-4BC4-94B5-75530E1AB5D7}"/>
                </a:ext>
              </a:extLst>
            </p:cNvPr>
            <p:cNvSpPr txBox="1"/>
            <p:nvPr/>
          </p:nvSpPr>
          <p:spPr>
            <a:xfrm>
              <a:off x="8690441" y="1175281"/>
              <a:ext cx="609600" cy="307777"/>
            </a:xfrm>
            <a:prstGeom prst="rect">
              <a:avLst/>
            </a:prstGeom>
            <a:noFill/>
          </p:spPr>
          <p:txBody>
            <a:bodyPr wrap="square" rtlCol="0">
              <a:spAutoFit/>
            </a:bodyPr>
            <a:lstStyle/>
            <a:p>
              <a:pPr algn="dist"/>
              <a:r>
                <a:rPr kumimoji="1" lang="ja-JP" altLang="en-US" sz="1400" dirty="0">
                  <a:solidFill>
                    <a:schemeClr val="tx2">
                      <a:lumMod val="25000"/>
                    </a:schemeClr>
                  </a:solidFill>
                  <a:latin typeface="HGS創英角ﾎﾟｯﾌﾟ体" panose="040B0A00000000000000" pitchFamily="50" charset="-128"/>
                  <a:ea typeface="HGS創英角ﾎﾟｯﾌﾟ体" panose="040B0A00000000000000" pitchFamily="50" charset="-128"/>
                </a:rPr>
                <a:t>ぷん</a:t>
              </a:r>
            </a:p>
          </p:txBody>
        </p:sp>
      </p:grpSp>
      <p:sp>
        <p:nvSpPr>
          <p:cNvPr id="94" name="出典リンク">
            <a:extLst>
              <a:ext uri="{FF2B5EF4-FFF2-40B4-BE49-F238E27FC236}">
                <a16:creationId xmlns:a16="http://schemas.microsoft.com/office/drawing/2014/main" id="{7C33849A-8B54-4318-A53A-E3DFA832EFF2}"/>
              </a:ext>
            </a:extLst>
          </p:cNvPr>
          <p:cNvSpPr txBox="1"/>
          <p:nvPr/>
        </p:nvSpPr>
        <p:spPr>
          <a:xfrm>
            <a:off x="8350740" y="5232600"/>
            <a:ext cx="3672816" cy="461665"/>
          </a:xfrm>
          <a:prstGeom prst="rect">
            <a:avLst/>
          </a:prstGeom>
          <a:noFill/>
        </p:spPr>
        <p:txBody>
          <a:bodyPr wrap="square">
            <a:spAutoFit/>
          </a:bodyPr>
          <a:lstStyle/>
          <a:p>
            <a:pPr algn="l"/>
            <a:r>
              <a:rPr lang="ja-JP" altLang="en-US" sz="1200" b="1" dirty="0">
                <a:solidFill>
                  <a:srgbClr val="074454"/>
                </a:solidFill>
                <a:latin typeface="BIZ UDPゴシック" panose="020B0400000000000000" pitchFamily="50" charset="-128"/>
                <a:ea typeface="BIZ UDPゴシック" panose="020B0400000000000000" pitchFamily="50" charset="-128"/>
                <a:hlinkClick r:id="rId14">
                  <a:extLst>
                    <a:ext uri="{A12FA001-AC4F-418D-AE19-62706E023703}">
                      <ahyp:hlinkClr xmlns:ahyp="http://schemas.microsoft.com/office/drawing/2018/hyperlinkcolor" val="tx"/>
                    </a:ext>
                  </a:extLst>
                </a:hlinkClick>
              </a:rPr>
              <a:t>統計局</a:t>
            </a:r>
            <a:r>
              <a:rPr lang="en-US" altLang="ja-JP" sz="1200" b="1" dirty="0">
                <a:solidFill>
                  <a:srgbClr val="074454"/>
                </a:solidFill>
                <a:latin typeface="BIZ UDPゴシック" panose="020B0400000000000000" pitchFamily="50" charset="-128"/>
                <a:ea typeface="BIZ UDPゴシック" panose="020B0400000000000000" pitchFamily="50" charset="-128"/>
                <a:hlinkClick r:id="rId14">
                  <a:extLst>
                    <a:ext uri="{A12FA001-AC4F-418D-AE19-62706E023703}">
                      <ahyp:hlinkClr xmlns:ahyp="http://schemas.microsoft.com/office/drawing/2018/hyperlinkcolor" val="tx"/>
                    </a:ext>
                  </a:extLst>
                </a:hlinkClick>
              </a:rPr>
              <a:t>HP</a:t>
            </a:r>
          </a:p>
          <a:p>
            <a:pPr algn="l"/>
            <a:r>
              <a:rPr lang="ja-JP" altLang="en-US" sz="1200" b="1" dirty="0">
                <a:solidFill>
                  <a:srgbClr val="074454"/>
                </a:solidFill>
                <a:latin typeface="BIZ UDPゴシック" panose="020B0400000000000000" pitchFamily="50" charset="-128"/>
                <a:ea typeface="BIZ UDPゴシック" panose="020B0400000000000000" pitchFamily="50" charset="-128"/>
                <a:hlinkClick r:id="rId14">
                  <a:extLst>
                    <a:ext uri="{A12FA001-AC4F-418D-AE19-62706E023703}">
                      <ahyp:hlinkClr xmlns:ahyp="http://schemas.microsoft.com/office/drawing/2018/hyperlinkcolor" val="tx"/>
                    </a:ext>
                  </a:extLst>
                </a:hlinkClick>
              </a:rPr>
              <a:t>令和３年社会生活基本調査 </a:t>
            </a:r>
            <a:r>
              <a:rPr lang="en-US" altLang="ja-JP" sz="1200" b="1" dirty="0">
                <a:solidFill>
                  <a:srgbClr val="074454"/>
                </a:solidFill>
                <a:latin typeface="BIZ UDPゴシック" panose="020B0400000000000000" pitchFamily="50" charset="-128"/>
                <a:ea typeface="BIZ UDPゴシック" panose="020B0400000000000000" pitchFamily="50" charset="-128"/>
                <a:hlinkClick r:id="rId14">
                  <a:extLst>
                    <a:ext uri="{A12FA001-AC4F-418D-AE19-62706E023703}">
                      <ahyp:hlinkClr xmlns:ahyp="http://schemas.microsoft.com/office/drawing/2018/hyperlinkcolor" val="tx"/>
                    </a:ext>
                  </a:extLst>
                </a:hlinkClick>
              </a:rPr>
              <a:t>47</a:t>
            </a:r>
            <a:r>
              <a:rPr lang="ja-JP" altLang="en-US" sz="1200" b="1" dirty="0">
                <a:solidFill>
                  <a:srgbClr val="074454"/>
                </a:solidFill>
                <a:latin typeface="BIZ UDPゴシック" panose="020B0400000000000000" pitchFamily="50" charset="-128"/>
                <a:ea typeface="BIZ UDPゴシック" panose="020B0400000000000000" pitchFamily="50" charset="-128"/>
                <a:hlinkClick r:id="rId14">
                  <a:extLst>
                    <a:ext uri="{A12FA001-AC4F-418D-AE19-62706E023703}">
                      <ahyp:hlinkClr xmlns:ahyp="http://schemas.microsoft.com/office/drawing/2018/hyperlinkcolor" val="tx"/>
                    </a:ext>
                  </a:extLst>
                </a:hlinkClick>
              </a:rPr>
              <a:t>都道府県ランキング</a:t>
            </a:r>
            <a:endParaRPr lang="zh-TW" altLang="en-US" sz="1200" b="1" i="0" dirty="0">
              <a:solidFill>
                <a:srgbClr val="074454"/>
              </a:solidFill>
              <a:effectLst/>
              <a:latin typeface="BIZ UDPゴシック" panose="020B0400000000000000" pitchFamily="50" charset="-128"/>
              <a:ea typeface="BIZ UDPゴシック" panose="020B0400000000000000" pitchFamily="50" charset="-128"/>
            </a:endParaRPr>
          </a:p>
        </p:txBody>
      </p:sp>
    </p:spTree>
    <p:extLst>
      <p:ext uri="{BB962C8B-B14F-4D97-AF65-F5344CB8AC3E}">
        <p14:creationId xmlns:p14="http://schemas.microsoft.com/office/powerpoint/2010/main" val="20085856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800"/>
                                        <p:tgtEl>
                                          <p:spTgt spid="2"/>
                                        </p:tgtEl>
                                      </p:cBhvr>
                                    </p:animEffect>
                                  </p:childTnLst>
                                </p:cTn>
                              </p:par>
                            </p:childTnLst>
                          </p:cTn>
                        </p:par>
                        <p:par>
                          <p:cTn id="8" fill="hold">
                            <p:stCondLst>
                              <p:cond delay="800"/>
                            </p:stCondLst>
                            <p:childTnLst>
                              <p:par>
                                <p:cTn id="9" presetID="26" presetClass="emph" presetSubtype="0" fill="hold" nodeType="afterEffect">
                                  <p:stCondLst>
                                    <p:cond delay="0"/>
                                  </p:stCondLst>
                                  <p:childTnLst>
                                    <p:animEffect transition="out" filter="fade">
                                      <p:cBhvr>
                                        <p:cTn id="10" dur="1000" tmFilter="0, 0; .2, .5; .8, .5; 1, 0"/>
                                        <p:tgtEl>
                                          <p:spTgt spid="2"/>
                                        </p:tgtEl>
                                      </p:cBhvr>
                                    </p:animEffect>
                                    <p:animScale>
                                      <p:cBhvr>
                                        <p:cTn id="11" dur="500" autoRev="1" fill="hold"/>
                                        <p:tgtEl>
                                          <p:spTgt spid="2"/>
                                        </p:tgtEl>
                                      </p:cBhvr>
                                      <p:by x="105000" y="105000"/>
                                    </p:animScale>
                                  </p:childTnLst>
                                </p:cTn>
                              </p:par>
                            </p:childTnLst>
                          </p:cTn>
                        </p:par>
                        <p:par>
                          <p:cTn id="12" fill="hold">
                            <p:stCondLst>
                              <p:cond delay="1800"/>
                            </p:stCondLst>
                            <p:childTnLst>
                              <p:par>
                                <p:cTn id="13" presetID="32" presetClass="emph" presetSubtype="0" fill="hold" nodeType="afterEffect">
                                  <p:stCondLst>
                                    <p:cond delay="0"/>
                                  </p:stCondLst>
                                  <p:childTnLst>
                                    <p:animRot by="120000">
                                      <p:cBhvr>
                                        <p:cTn id="14" dur="100" fill="hold">
                                          <p:stCondLst>
                                            <p:cond delay="0"/>
                                          </p:stCondLst>
                                        </p:cTn>
                                        <p:tgtEl>
                                          <p:spTgt spid="2"/>
                                        </p:tgtEl>
                                        <p:attrNameLst>
                                          <p:attrName>r</p:attrName>
                                        </p:attrNameLst>
                                      </p:cBhvr>
                                    </p:animRot>
                                    <p:animRot by="-240000">
                                      <p:cBhvr>
                                        <p:cTn id="15" dur="200" fill="hold">
                                          <p:stCondLst>
                                            <p:cond delay="200"/>
                                          </p:stCondLst>
                                        </p:cTn>
                                        <p:tgtEl>
                                          <p:spTgt spid="2"/>
                                        </p:tgtEl>
                                        <p:attrNameLst>
                                          <p:attrName>r</p:attrName>
                                        </p:attrNameLst>
                                      </p:cBhvr>
                                    </p:animRot>
                                    <p:animRot by="240000">
                                      <p:cBhvr>
                                        <p:cTn id="16" dur="200" fill="hold">
                                          <p:stCondLst>
                                            <p:cond delay="400"/>
                                          </p:stCondLst>
                                        </p:cTn>
                                        <p:tgtEl>
                                          <p:spTgt spid="2"/>
                                        </p:tgtEl>
                                        <p:attrNameLst>
                                          <p:attrName>r</p:attrName>
                                        </p:attrNameLst>
                                      </p:cBhvr>
                                    </p:animRot>
                                    <p:animRot by="-240000">
                                      <p:cBhvr>
                                        <p:cTn id="17" dur="200" fill="hold">
                                          <p:stCondLst>
                                            <p:cond delay="600"/>
                                          </p:stCondLst>
                                        </p:cTn>
                                        <p:tgtEl>
                                          <p:spTgt spid="2"/>
                                        </p:tgtEl>
                                        <p:attrNameLst>
                                          <p:attrName>r</p:attrName>
                                        </p:attrNameLst>
                                      </p:cBhvr>
                                    </p:animRot>
                                    <p:animRot by="120000">
                                      <p:cBhvr>
                                        <p:cTn id="18" dur="200" fill="hold">
                                          <p:stCondLst>
                                            <p:cond delay="800"/>
                                          </p:stCondLst>
                                        </p:cTn>
                                        <p:tgtEl>
                                          <p:spTgt spid="2"/>
                                        </p:tgtEl>
                                        <p:attrNameLst>
                                          <p:attrName>r</p:attrName>
                                        </p:attrNameLst>
                                      </p:cBhvr>
                                    </p:animRot>
                                  </p:childTnLst>
                                </p:cTn>
                              </p:par>
                            </p:childTnLst>
                          </p:cTn>
                        </p:par>
                        <p:par>
                          <p:cTn id="19" fill="hold">
                            <p:stCondLst>
                              <p:cond delay="2800"/>
                            </p:stCondLst>
                            <p:childTnLst>
                              <p:par>
                                <p:cTn id="20" presetID="10" presetClass="entr" presetSubtype="0" fill="hold" nodeType="afterEffect">
                                  <p:stCondLst>
                                    <p:cond delay="0"/>
                                  </p:stCondLst>
                                  <p:childTnLst>
                                    <p:set>
                                      <p:cBhvr>
                                        <p:cTn id="21" dur="1" fill="hold">
                                          <p:stCondLst>
                                            <p:cond delay="0"/>
                                          </p:stCondLst>
                                        </p:cTn>
                                        <p:tgtEl>
                                          <p:spTgt spid="79"/>
                                        </p:tgtEl>
                                        <p:attrNameLst>
                                          <p:attrName>style.visibility</p:attrName>
                                        </p:attrNameLst>
                                      </p:cBhvr>
                                      <p:to>
                                        <p:strVal val="visible"/>
                                      </p:to>
                                    </p:set>
                                    <p:animEffect transition="in" filter="fade">
                                      <p:cBhvr>
                                        <p:cTn id="22" dur="1000"/>
                                        <p:tgtEl>
                                          <p:spTgt spid="79"/>
                                        </p:tgtEl>
                                      </p:cBhvr>
                                    </p:animEffect>
                                  </p:childTnLst>
                                </p:cTn>
                              </p:par>
                            </p:childTnLst>
                          </p:cTn>
                        </p:par>
                        <p:par>
                          <p:cTn id="23" fill="hold">
                            <p:stCondLst>
                              <p:cond delay="3800"/>
                            </p:stCondLst>
                            <p:childTnLst>
                              <p:par>
                                <p:cTn id="24" presetID="26" presetClass="emph" presetSubtype="0" fill="hold" nodeType="afterEffect">
                                  <p:stCondLst>
                                    <p:cond delay="0"/>
                                  </p:stCondLst>
                                  <p:childTnLst>
                                    <p:animEffect transition="out" filter="fade">
                                      <p:cBhvr>
                                        <p:cTn id="25" dur="1000" tmFilter="0, 0; .2, .5; .8, .5; 1, 0"/>
                                        <p:tgtEl>
                                          <p:spTgt spid="79"/>
                                        </p:tgtEl>
                                      </p:cBhvr>
                                    </p:animEffect>
                                    <p:animScale>
                                      <p:cBhvr>
                                        <p:cTn id="26" dur="500" autoRev="1" fill="hold"/>
                                        <p:tgtEl>
                                          <p:spTgt spid="79"/>
                                        </p:tgtEl>
                                      </p:cBhvr>
                                      <p:by x="105000" y="105000"/>
                                    </p:animScale>
                                  </p:childTnLst>
                                </p:cTn>
                              </p:par>
                            </p:childTnLst>
                          </p:cTn>
                        </p:par>
                        <p:par>
                          <p:cTn id="27" fill="hold">
                            <p:stCondLst>
                              <p:cond delay="4800"/>
                            </p:stCondLst>
                            <p:childTnLst>
                              <p:par>
                                <p:cTn id="28" presetID="10" presetClass="entr" presetSubtype="0" fill="hold" nodeType="afterEffect">
                                  <p:stCondLst>
                                    <p:cond delay="0"/>
                                  </p:stCondLst>
                                  <p:childTnLst>
                                    <p:set>
                                      <p:cBhvr>
                                        <p:cTn id="29" dur="1" fill="hold">
                                          <p:stCondLst>
                                            <p:cond delay="0"/>
                                          </p:stCondLst>
                                        </p:cTn>
                                        <p:tgtEl>
                                          <p:spTgt spid="66"/>
                                        </p:tgtEl>
                                        <p:attrNameLst>
                                          <p:attrName>style.visibility</p:attrName>
                                        </p:attrNameLst>
                                      </p:cBhvr>
                                      <p:to>
                                        <p:strVal val="visible"/>
                                      </p:to>
                                    </p:set>
                                    <p:animEffect transition="in" filter="fade">
                                      <p:cBhvr>
                                        <p:cTn id="30" dur="500"/>
                                        <p:tgtEl>
                                          <p:spTgt spid="66"/>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67"/>
                                        </p:tgtEl>
                                        <p:attrNameLst>
                                          <p:attrName>style.visibility</p:attrName>
                                        </p:attrNameLst>
                                      </p:cBhvr>
                                      <p:to>
                                        <p:strVal val="visible"/>
                                      </p:to>
                                    </p:set>
                                    <p:animEffect transition="in" filter="fade">
                                      <p:cBhvr>
                                        <p:cTn id="33" dur="500"/>
                                        <p:tgtEl>
                                          <p:spTgt spid="67"/>
                                        </p:tgtEl>
                                      </p:cBhvr>
                                    </p:animEffect>
                                  </p:childTnLst>
                                </p:cTn>
                              </p:par>
                            </p:childTnLst>
                          </p:cTn>
                        </p:par>
                        <p:par>
                          <p:cTn id="34" fill="hold">
                            <p:stCondLst>
                              <p:cond delay="5300"/>
                            </p:stCondLst>
                            <p:childTnLst>
                              <p:par>
                                <p:cTn id="35" presetID="10" presetClass="entr" presetSubtype="0" fill="hold" nodeType="afterEffect">
                                  <p:stCondLst>
                                    <p:cond delay="0"/>
                                  </p:stCondLst>
                                  <p:childTnLst>
                                    <p:set>
                                      <p:cBhvr>
                                        <p:cTn id="36" dur="1" fill="hold">
                                          <p:stCondLst>
                                            <p:cond delay="0"/>
                                          </p:stCondLst>
                                        </p:cTn>
                                        <p:tgtEl>
                                          <p:spTgt spid="68"/>
                                        </p:tgtEl>
                                        <p:attrNameLst>
                                          <p:attrName>style.visibility</p:attrName>
                                        </p:attrNameLst>
                                      </p:cBhvr>
                                      <p:to>
                                        <p:strVal val="visible"/>
                                      </p:to>
                                    </p:set>
                                    <p:animEffect transition="in" filter="fade">
                                      <p:cBhvr>
                                        <p:cTn id="37" dur="500"/>
                                        <p:tgtEl>
                                          <p:spTgt spid="68"/>
                                        </p:tgtEl>
                                      </p:cBhvr>
                                    </p:animEffect>
                                  </p:childTnLst>
                                </p:cTn>
                              </p:par>
                            </p:childTnLst>
                          </p:cTn>
                        </p:par>
                        <p:par>
                          <p:cTn id="38" fill="hold">
                            <p:stCondLst>
                              <p:cond delay="5800"/>
                            </p:stCondLst>
                            <p:childTnLst>
                              <p:par>
                                <p:cTn id="39" presetID="10" presetClass="entr" presetSubtype="0" fill="hold" nodeType="afterEffect">
                                  <p:stCondLst>
                                    <p:cond delay="0"/>
                                  </p:stCondLst>
                                  <p:childTnLst>
                                    <p:set>
                                      <p:cBhvr>
                                        <p:cTn id="40" dur="1" fill="hold">
                                          <p:stCondLst>
                                            <p:cond delay="0"/>
                                          </p:stCondLst>
                                        </p:cTn>
                                        <p:tgtEl>
                                          <p:spTgt spid="72"/>
                                        </p:tgtEl>
                                        <p:attrNameLst>
                                          <p:attrName>style.visibility</p:attrName>
                                        </p:attrNameLst>
                                      </p:cBhvr>
                                      <p:to>
                                        <p:strVal val="visible"/>
                                      </p:to>
                                    </p:set>
                                    <p:animEffect transition="in" filter="fade">
                                      <p:cBhvr>
                                        <p:cTn id="41" dur="500"/>
                                        <p:tgtEl>
                                          <p:spTgt spid="72"/>
                                        </p:tgtEl>
                                      </p:cBhvr>
                                    </p:animEffect>
                                  </p:childTnLst>
                                </p:cTn>
                              </p:par>
                            </p:childTnLst>
                          </p:cTn>
                        </p:par>
                        <p:par>
                          <p:cTn id="42" fill="hold">
                            <p:stCondLst>
                              <p:cond delay="6300"/>
                            </p:stCondLst>
                            <p:childTnLst>
                              <p:par>
                                <p:cTn id="43" presetID="10" presetClass="entr" presetSubtype="0" fill="hold" nodeType="afterEffect">
                                  <p:stCondLst>
                                    <p:cond delay="0"/>
                                  </p:stCondLst>
                                  <p:childTnLst>
                                    <p:set>
                                      <p:cBhvr>
                                        <p:cTn id="44" dur="1" fill="hold">
                                          <p:stCondLst>
                                            <p:cond delay="0"/>
                                          </p:stCondLst>
                                        </p:cTn>
                                        <p:tgtEl>
                                          <p:spTgt spid="69"/>
                                        </p:tgtEl>
                                        <p:attrNameLst>
                                          <p:attrName>style.visibility</p:attrName>
                                        </p:attrNameLst>
                                      </p:cBhvr>
                                      <p:to>
                                        <p:strVal val="visible"/>
                                      </p:to>
                                    </p:set>
                                    <p:animEffect transition="in" filter="fade">
                                      <p:cBhvr>
                                        <p:cTn id="45" dur="1500"/>
                                        <p:tgtEl>
                                          <p:spTgt spid="69"/>
                                        </p:tgtEl>
                                      </p:cBhvr>
                                    </p:animEffect>
                                  </p:childTnLst>
                                </p:cTn>
                              </p:par>
                            </p:childTnLst>
                          </p:cTn>
                        </p:par>
                        <p:par>
                          <p:cTn id="46" fill="hold">
                            <p:stCondLst>
                              <p:cond delay="7800"/>
                            </p:stCondLst>
                            <p:childTnLst>
                              <p:par>
                                <p:cTn id="47" presetID="10" presetClass="entr" presetSubtype="0" fill="hold" nodeType="afterEffect">
                                  <p:stCondLst>
                                    <p:cond delay="0"/>
                                  </p:stCondLst>
                                  <p:childTnLst>
                                    <p:set>
                                      <p:cBhvr>
                                        <p:cTn id="48" dur="1" fill="hold">
                                          <p:stCondLst>
                                            <p:cond delay="0"/>
                                          </p:stCondLst>
                                        </p:cTn>
                                        <p:tgtEl>
                                          <p:spTgt spid="91"/>
                                        </p:tgtEl>
                                        <p:attrNameLst>
                                          <p:attrName>style.visibility</p:attrName>
                                        </p:attrNameLst>
                                      </p:cBhvr>
                                      <p:to>
                                        <p:strVal val="visible"/>
                                      </p:to>
                                    </p:set>
                                    <p:animEffect transition="in" filter="fade">
                                      <p:cBhvr>
                                        <p:cTn id="49" dur="1000"/>
                                        <p:tgtEl>
                                          <p:spTgt spid="9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背景上">
            <a:extLst>
              <a:ext uri="{FF2B5EF4-FFF2-40B4-BE49-F238E27FC236}">
                <a16:creationId xmlns:a16="http://schemas.microsoft.com/office/drawing/2014/main" id="{480BA6D3-3387-4C7D-80E0-43567F708E21}"/>
              </a:ext>
            </a:extLst>
          </p:cNvPr>
          <p:cNvPicPr>
            <a:picLocks noChangeAspect="1"/>
          </p:cNvPicPr>
          <p:nvPr/>
        </p:nvPicPr>
        <p:blipFill>
          <a:blip r:embed="rId2">
            <a:duotone>
              <a:schemeClr val="accent4">
                <a:shade val="45000"/>
                <a:satMod val="135000"/>
              </a:schemeClr>
              <a:prstClr val="white"/>
            </a:duotone>
            <a:extLst>
              <a:ext uri="{BEBA8EAE-BF5A-486C-A8C5-ECC9F3942E4B}">
                <a14:imgProps xmlns:a14="http://schemas.microsoft.com/office/drawing/2010/main">
                  <a14:imgLayer r:embed="rId3">
                    <a14:imgEffect>
                      <a14:brightnessContrast bright="20000" contrast="-40000"/>
                    </a14:imgEffect>
                  </a14:imgLayer>
                </a14:imgProps>
              </a:ext>
              <a:ext uri="{28A0092B-C50C-407E-A947-70E740481C1C}">
                <a14:useLocalDpi xmlns:a14="http://schemas.microsoft.com/office/drawing/2010/main" val="0"/>
              </a:ext>
            </a:extLst>
          </a:blip>
          <a:stretch>
            <a:fillRect/>
          </a:stretch>
        </p:blipFill>
        <p:spPr>
          <a:xfrm>
            <a:off x="0" y="0"/>
            <a:ext cx="12192000" cy="4744720"/>
          </a:xfrm>
          <a:prstGeom prst="rect">
            <a:avLst/>
          </a:prstGeom>
        </p:spPr>
      </p:pic>
      <p:pic>
        <p:nvPicPr>
          <p:cNvPr id="40" name="背景下">
            <a:extLst>
              <a:ext uri="{FF2B5EF4-FFF2-40B4-BE49-F238E27FC236}">
                <a16:creationId xmlns:a16="http://schemas.microsoft.com/office/drawing/2014/main" id="{E93D45DA-12BF-4B5F-93F5-A3F0D7D87D03}"/>
              </a:ext>
            </a:extLst>
          </p:cNvPr>
          <p:cNvPicPr>
            <a:picLocks noChangeAspect="1"/>
          </p:cNvPicPr>
          <p:nvPr/>
        </p:nvPicPr>
        <p:blipFill rotWithShape="1">
          <a:blip r:embed="rId2">
            <a:duotone>
              <a:schemeClr val="accent4">
                <a:shade val="45000"/>
                <a:satMod val="135000"/>
              </a:schemeClr>
              <a:prstClr val="white"/>
            </a:duotone>
            <a:extLst>
              <a:ext uri="{BEBA8EAE-BF5A-486C-A8C5-ECC9F3942E4B}">
                <a14:imgProps xmlns:a14="http://schemas.microsoft.com/office/drawing/2010/main">
                  <a14:imgLayer r:embed="rId3">
                    <a14:imgEffect>
                      <a14:brightnessContrast bright="20000" contrast="-40000"/>
                    </a14:imgEffect>
                  </a14:imgLayer>
                </a14:imgProps>
              </a:ext>
              <a:ext uri="{28A0092B-C50C-407E-A947-70E740481C1C}">
                <a14:useLocalDpi xmlns:a14="http://schemas.microsoft.com/office/drawing/2010/main" val="0"/>
              </a:ext>
            </a:extLst>
          </a:blip>
          <a:srcRect b="79543"/>
          <a:stretch/>
        </p:blipFill>
        <p:spPr>
          <a:xfrm>
            <a:off x="0" y="4650899"/>
            <a:ext cx="12192000" cy="2211720"/>
          </a:xfrm>
          <a:prstGeom prst="rect">
            <a:avLst/>
          </a:prstGeom>
        </p:spPr>
      </p:pic>
      <p:pic>
        <p:nvPicPr>
          <p:cNvPr id="184" name="大阪画像">
            <a:extLst>
              <a:ext uri="{FF2B5EF4-FFF2-40B4-BE49-F238E27FC236}">
                <a16:creationId xmlns:a16="http://schemas.microsoft.com/office/drawing/2014/main" id="{7CC00F74-5181-41FD-9A7A-C20DE667E341}"/>
              </a:ext>
            </a:extLst>
          </p:cNvPr>
          <p:cNvPicPr>
            <a:picLocks noChangeAspect="1"/>
          </p:cNvPicPr>
          <p:nvPr/>
        </p:nvPicPr>
        <p:blipFill rotWithShape="1">
          <a:blip r:embed="rId4">
            <a:alphaModFix amt="35000"/>
            <a:extLst>
              <a:ext uri="{BEBA8EAE-BF5A-486C-A8C5-ECC9F3942E4B}">
                <a14:imgProps xmlns:a14="http://schemas.microsoft.com/office/drawing/2010/main">
                  <a14:imgLayer r:embed="rId5">
                    <a14:imgEffect>
                      <a14:colorTemperature colorTemp="7200"/>
                    </a14:imgEffect>
                    <a14:imgEffect>
                      <a14:brightnessContrast contrast="40000"/>
                    </a14:imgEffect>
                  </a14:imgLayer>
                </a14:imgProps>
              </a:ext>
              <a:ext uri="{28A0092B-C50C-407E-A947-70E740481C1C}">
                <a14:useLocalDpi xmlns:a14="http://schemas.microsoft.com/office/drawing/2010/main" val="0"/>
              </a:ext>
            </a:extLst>
          </a:blip>
          <a:srcRect b="1008"/>
          <a:stretch/>
        </p:blipFill>
        <p:spPr>
          <a:xfrm>
            <a:off x="641590" y="475530"/>
            <a:ext cx="10908815" cy="6382470"/>
          </a:xfrm>
          <a:prstGeom prst="rect">
            <a:avLst/>
          </a:prstGeom>
        </p:spPr>
      </p:pic>
      <p:pic>
        <p:nvPicPr>
          <p:cNvPr id="4" name="問題に戻る">
            <a:hlinkClick r:id="rId6" action="ppaction://hlinksldjump"/>
            <a:extLst>
              <a:ext uri="{FF2B5EF4-FFF2-40B4-BE49-F238E27FC236}">
                <a16:creationId xmlns:a16="http://schemas.microsoft.com/office/drawing/2014/main" id="{686640A0-3A7F-4B51-9AD2-5834585E12BD}"/>
              </a:ext>
            </a:extLst>
          </p:cNvPr>
          <p:cNvPicPr>
            <a:picLocks noChangeAspect="1"/>
          </p:cNvPicPr>
          <p:nvPr/>
        </p:nvPicPr>
        <p:blipFill>
          <a:blip r:embed="rId7"/>
          <a:stretch>
            <a:fillRect/>
          </a:stretch>
        </p:blipFill>
        <p:spPr>
          <a:xfrm>
            <a:off x="498469" y="5801337"/>
            <a:ext cx="2499577" cy="847417"/>
          </a:xfrm>
          <a:prstGeom prst="rect">
            <a:avLst/>
          </a:prstGeom>
        </p:spPr>
      </p:pic>
      <p:pic>
        <p:nvPicPr>
          <p:cNvPr id="8" name="次に進む">
            <a:hlinkClick r:id="rId8" action="ppaction://hlinksldjump"/>
            <a:extLst>
              <a:ext uri="{FF2B5EF4-FFF2-40B4-BE49-F238E27FC236}">
                <a16:creationId xmlns:a16="http://schemas.microsoft.com/office/drawing/2014/main" id="{05904157-4AA5-4E58-9970-34B610CFF190}"/>
              </a:ext>
            </a:extLst>
          </p:cNvPr>
          <p:cNvPicPr>
            <a:picLocks noChangeAspect="1"/>
          </p:cNvPicPr>
          <p:nvPr/>
        </p:nvPicPr>
        <p:blipFill>
          <a:blip r:embed="rId9"/>
          <a:stretch>
            <a:fillRect/>
          </a:stretch>
        </p:blipFill>
        <p:spPr>
          <a:xfrm>
            <a:off x="9476905" y="5801337"/>
            <a:ext cx="2505673" cy="847417"/>
          </a:xfrm>
          <a:prstGeom prst="rect">
            <a:avLst/>
          </a:prstGeom>
        </p:spPr>
      </p:pic>
      <p:pic>
        <p:nvPicPr>
          <p:cNvPr id="54" name="スタートに戻る">
            <a:hlinkClick r:id="rId10" action="ppaction://hlinksldjump"/>
            <a:extLst>
              <a:ext uri="{FF2B5EF4-FFF2-40B4-BE49-F238E27FC236}">
                <a16:creationId xmlns:a16="http://schemas.microsoft.com/office/drawing/2014/main" id="{7BEF7E5D-B42C-4F9B-8E84-A8E4EF328E58}"/>
              </a:ext>
            </a:extLst>
          </p:cNvPr>
          <p:cNvPicPr>
            <a:picLocks noChangeAspect="1"/>
          </p:cNvPicPr>
          <p:nvPr/>
        </p:nvPicPr>
        <p:blipFill>
          <a:blip r:embed="rId11"/>
          <a:stretch>
            <a:fillRect/>
          </a:stretch>
        </p:blipFill>
        <p:spPr>
          <a:xfrm>
            <a:off x="538413" y="409528"/>
            <a:ext cx="2499577" cy="847417"/>
          </a:xfrm>
          <a:prstGeom prst="rect">
            <a:avLst/>
          </a:prstGeom>
        </p:spPr>
      </p:pic>
      <p:sp>
        <p:nvSpPr>
          <p:cNvPr id="53" name="テキスト ボックス 52">
            <a:extLst>
              <a:ext uri="{FF2B5EF4-FFF2-40B4-BE49-F238E27FC236}">
                <a16:creationId xmlns:a16="http://schemas.microsoft.com/office/drawing/2014/main" id="{0F9C8365-E768-4F76-A843-DA88E0633C19}"/>
              </a:ext>
            </a:extLst>
          </p:cNvPr>
          <p:cNvSpPr txBox="1"/>
          <p:nvPr/>
        </p:nvSpPr>
        <p:spPr>
          <a:xfrm>
            <a:off x="3550077" y="3975089"/>
            <a:ext cx="914400" cy="914400"/>
          </a:xfrm>
          <a:prstGeom prst="rect">
            <a:avLst/>
          </a:prstGeom>
          <a:noFill/>
        </p:spPr>
        <p:txBody>
          <a:bodyPr wrap="square" rtlCol="0">
            <a:spAutoFit/>
          </a:bodyPr>
          <a:lstStyle/>
          <a:p>
            <a:endParaRPr kumimoji="1" lang="ja-JP" altLang="en-US" dirty="0"/>
          </a:p>
        </p:txBody>
      </p:sp>
      <p:graphicFrame>
        <p:nvGraphicFramePr>
          <p:cNvPr id="66" name="表 8">
            <a:extLst>
              <a:ext uri="{FF2B5EF4-FFF2-40B4-BE49-F238E27FC236}">
                <a16:creationId xmlns:a16="http://schemas.microsoft.com/office/drawing/2014/main" id="{140A1B06-B50A-480A-B00E-BFC5347042CF}"/>
              </a:ext>
            </a:extLst>
          </p:cNvPr>
          <p:cNvGraphicFramePr>
            <a:graphicFrameLocks noGrp="1"/>
          </p:cNvGraphicFramePr>
          <p:nvPr/>
        </p:nvGraphicFramePr>
        <p:xfrm>
          <a:off x="4125657" y="2946698"/>
          <a:ext cx="3940681" cy="3680460"/>
        </p:xfrm>
        <a:graphic>
          <a:graphicData uri="http://schemas.openxmlformats.org/drawingml/2006/table">
            <a:tbl>
              <a:tblPr firstRow="1" bandRow="1">
                <a:tableStyleId>{C4B1156A-380E-4F78-BDF5-A606A8083BF9}</a:tableStyleId>
              </a:tblPr>
              <a:tblGrid>
                <a:gridCol w="767711">
                  <a:extLst>
                    <a:ext uri="{9D8B030D-6E8A-4147-A177-3AD203B41FA5}">
                      <a16:colId xmlns:a16="http://schemas.microsoft.com/office/drawing/2014/main" val="2512700367"/>
                    </a:ext>
                  </a:extLst>
                </a:gridCol>
                <a:gridCol w="1762653">
                  <a:extLst>
                    <a:ext uri="{9D8B030D-6E8A-4147-A177-3AD203B41FA5}">
                      <a16:colId xmlns:a16="http://schemas.microsoft.com/office/drawing/2014/main" val="727876882"/>
                    </a:ext>
                  </a:extLst>
                </a:gridCol>
                <a:gridCol w="1410317">
                  <a:extLst>
                    <a:ext uri="{9D8B030D-6E8A-4147-A177-3AD203B41FA5}">
                      <a16:colId xmlns:a16="http://schemas.microsoft.com/office/drawing/2014/main" val="6839369"/>
                    </a:ext>
                  </a:extLst>
                </a:gridCol>
              </a:tblGrid>
              <a:tr h="370840">
                <a:tc>
                  <a:txBody>
                    <a:bodyPr/>
                    <a:lstStyle/>
                    <a:p>
                      <a:pPr algn="ctr"/>
                      <a:r>
                        <a:rPr kumimoji="1" lang="ja-JP" altLang="en-US" sz="1050" b="0" dirty="0">
                          <a:latin typeface="BIZ UDPゴシック" panose="020B0400000000000000" pitchFamily="50" charset="-128"/>
                          <a:ea typeface="BIZ UDPゴシック" panose="020B0400000000000000" pitchFamily="50" charset="-128"/>
                        </a:rPr>
                        <a:t>じゅんい</a:t>
                      </a:r>
                      <a:endParaRPr kumimoji="1" lang="en-US" altLang="ja-JP" sz="1050" b="0" dirty="0">
                        <a:latin typeface="BIZ UDPゴシック" panose="020B0400000000000000" pitchFamily="50" charset="-128"/>
                        <a:ea typeface="BIZ UDPゴシック" panose="020B0400000000000000" pitchFamily="50" charset="-128"/>
                      </a:endParaRPr>
                    </a:p>
                    <a:p>
                      <a:pPr algn="ctr"/>
                      <a:r>
                        <a:rPr kumimoji="1" lang="ja-JP" altLang="en-US" b="0" dirty="0">
                          <a:latin typeface="BIZ UDPゴシック" panose="020B0400000000000000" pitchFamily="50" charset="-128"/>
                          <a:ea typeface="BIZ UDPゴシック" panose="020B0400000000000000" pitchFamily="50" charset="-128"/>
                        </a:rPr>
                        <a:t>順位</a:t>
                      </a:r>
                    </a:p>
                  </a:txBody>
                  <a:tcPr/>
                </a:tc>
                <a:tc>
                  <a:txBody>
                    <a:bodyPr/>
                    <a:lstStyle/>
                    <a:p>
                      <a:pPr algn="ctr"/>
                      <a:r>
                        <a:rPr kumimoji="1" lang="ja-JP" altLang="en-US" sz="1050" b="0" dirty="0">
                          <a:latin typeface="BIZ UDPゴシック" panose="020B0400000000000000" pitchFamily="50" charset="-128"/>
                          <a:ea typeface="BIZ UDPゴシック" panose="020B0400000000000000" pitchFamily="50" charset="-128"/>
                        </a:rPr>
                        <a:t>とどうふけんめい</a:t>
                      </a:r>
                      <a:endParaRPr kumimoji="1" lang="en-US" altLang="ja-JP" sz="1050" b="0" dirty="0">
                        <a:latin typeface="BIZ UDPゴシック" panose="020B0400000000000000" pitchFamily="50" charset="-128"/>
                        <a:ea typeface="BIZ UDPゴシック" panose="020B0400000000000000" pitchFamily="50" charset="-128"/>
                      </a:endParaRPr>
                    </a:p>
                    <a:p>
                      <a:pPr algn="ctr"/>
                      <a:r>
                        <a:rPr kumimoji="1" lang="ja-JP" altLang="en-US" b="0" dirty="0">
                          <a:latin typeface="BIZ UDPゴシック" panose="020B0400000000000000" pitchFamily="50" charset="-128"/>
                          <a:ea typeface="BIZ UDPゴシック" panose="020B0400000000000000" pitchFamily="50" charset="-128"/>
                        </a:rPr>
                        <a:t>都道府県名</a:t>
                      </a:r>
                    </a:p>
                  </a:txBody>
                  <a:tcPr/>
                </a:tc>
                <a:tc>
                  <a:txBody>
                    <a:bodyPr/>
                    <a:lstStyle/>
                    <a:p>
                      <a:pPr algn="ctr"/>
                      <a:r>
                        <a:rPr kumimoji="1" lang="ja-JP" altLang="en-US" sz="1050" b="0" dirty="0">
                          <a:latin typeface="BIZ UDPゴシック" panose="020B0400000000000000" pitchFamily="50" charset="-128"/>
                          <a:ea typeface="BIZ UDPゴシック" panose="020B0400000000000000" pitchFamily="50" charset="-128"/>
                        </a:rPr>
                        <a:t>へいきんじこく</a:t>
                      </a:r>
                      <a:endParaRPr kumimoji="1" lang="en-US" altLang="ja-JP" sz="1050" b="0" dirty="0">
                        <a:latin typeface="BIZ UDPゴシック" panose="020B0400000000000000" pitchFamily="50" charset="-128"/>
                        <a:ea typeface="BIZ UDPゴシック" panose="020B0400000000000000" pitchFamily="50" charset="-128"/>
                      </a:endParaRPr>
                    </a:p>
                    <a:p>
                      <a:pPr algn="ctr"/>
                      <a:r>
                        <a:rPr kumimoji="1" lang="ja-JP" altLang="en-US" b="0" dirty="0">
                          <a:latin typeface="BIZ UDPゴシック" panose="020B0400000000000000" pitchFamily="50" charset="-128"/>
                          <a:ea typeface="BIZ UDPゴシック" panose="020B0400000000000000" pitchFamily="50" charset="-128"/>
                        </a:rPr>
                        <a:t>平均時刻</a:t>
                      </a:r>
                    </a:p>
                  </a:txBody>
                  <a:tcPr/>
                </a:tc>
                <a:extLst>
                  <a:ext uri="{0D108BD9-81ED-4DB2-BD59-A6C34878D82A}">
                    <a16:rowId xmlns:a16="http://schemas.microsoft.com/office/drawing/2014/main" val="3460677837"/>
                  </a:ext>
                </a:extLst>
              </a:tr>
              <a:tr h="370840">
                <a:tc>
                  <a:txBody>
                    <a:bodyPr/>
                    <a:lstStyle/>
                    <a:p>
                      <a:pPr algn="ctr">
                        <a:lnSpc>
                          <a:spcPct val="150000"/>
                        </a:lnSpc>
                      </a:pPr>
                      <a:endParaRPr kumimoji="1" lang="ja-JP" altLang="en-US" b="0" dirty="0">
                        <a:latin typeface="BIZ UDPゴシック" panose="020B0400000000000000" pitchFamily="50" charset="-128"/>
                        <a:ea typeface="BIZ UDPゴシック" panose="020B0400000000000000" pitchFamily="50" charset="-128"/>
                      </a:endParaRPr>
                    </a:p>
                  </a:txBody>
                  <a:tcPr/>
                </a:tc>
                <a:tc>
                  <a:txBody>
                    <a:bodyPr/>
                    <a:lstStyle/>
                    <a:p>
                      <a:pPr algn="ctr"/>
                      <a:r>
                        <a:rPr kumimoji="1" lang="ja-JP" altLang="en-US" sz="1050" b="0" dirty="0">
                          <a:latin typeface="BIZ UDPゴシック" panose="020B0400000000000000" pitchFamily="50" charset="-128"/>
                          <a:ea typeface="BIZ UDPゴシック" panose="020B0400000000000000" pitchFamily="50" charset="-128"/>
                        </a:rPr>
                        <a:t>ぜんこくへいきん</a:t>
                      </a:r>
                      <a:endParaRPr kumimoji="1" lang="en-US" altLang="ja-JP" sz="1050" b="0" dirty="0">
                        <a:latin typeface="BIZ UDPゴシック" panose="020B0400000000000000" pitchFamily="50" charset="-128"/>
                        <a:ea typeface="BIZ UDPゴシック" panose="020B0400000000000000" pitchFamily="50" charset="-128"/>
                      </a:endParaRPr>
                    </a:p>
                    <a:p>
                      <a:pPr algn="ctr"/>
                      <a:r>
                        <a:rPr kumimoji="1" lang="ja-JP" altLang="en-US" b="0" dirty="0">
                          <a:latin typeface="BIZ UDPゴシック" panose="020B0400000000000000" pitchFamily="50" charset="-128"/>
                          <a:ea typeface="BIZ UDPゴシック" panose="020B0400000000000000" pitchFamily="50" charset="-128"/>
                        </a:rPr>
                        <a:t>全国平均</a:t>
                      </a:r>
                    </a:p>
                  </a:txBody>
                  <a:tcPr/>
                </a:tc>
                <a:tc>
                  <a:txBody>
                    <a:bodyPr/>
                    <a:lstStyle/>
                    <a:p>
                      <a:pPr algn="ctr">
                        <a:lnSpc>
                          <a:spcPct val="150000"/>
                        </a:lnSpc>
                      </a:pPr>
                      <a:r>
                        <a:rPr kumimoji="1" lang="en-US" altLang="ja-JP" b="0" dirty="0">
                          <a:latin typeface="BIZ UDPゴシック" panose="020B0400000000000000" pitchFamily="50" charset="-128"/>
                          <a:ea typeface="BIZ UDPゴシック" panose="020B0400000000000000" pitchFamily="50" charset="-128"/>
                        </a:rPr>
                        <a:t>6</a:t>
                      </a:r>
                      <a:r>
                        <a:rPr kumimoji="1" lang="ja-JP" altLang="en-US" b="0" dirty="0">
                          <a:latin typeface="BIZ UDPゴシック" panose="020B0400000000000000" pitchFamily="50" charset="-128"/>
                          <a:ea typeface="BIZ UDPゴシック" panose="020B0400000000000000" pitchFamily="50" charset="-128"/>
                        </a:rPr>
                        <a:t>：</a:t>
                      </a:r>
                      <a:r>
                        <a:rPr kumimoji="1" lang="en-US" altLang="ja-JP" b="0" dirty="0">
                          <a:latin typeface="BIZ UDPゴシック" panose="020B0400000000000000" pitchFamily="50" charset="-128"/>
                          <a:ea typeface="BIZ UDPゴシック" panose="020B0400000000000000" pitchFamily="50" charset="-128"/>
                        </a:rPr>
                        <a:t>38</a:t>
                      </a:r>
                      <a:endParaRPr kumimoji="1" lang="ja-JP" altLang="en-US" b="0" dirty="0">
                        <a:latin typeface="BIZ UDPゴシック" panose="020B0400000000000000" pitchFamily="50" charset="-128"/>
                        <a:ea typeface="BIZ UDPゴシック" panose="020B0400000000000000" pitchFamily="50" charset="-128"/>
                      </a:endParaRPr>
                    </a:p>
                  </a:txBody>
                  <a:tcPr/>
                </a:tc>
                <a:extLst>
                  <a:ext uri="{0D108BD9-81ED-4DB2-BD59-A6C34878D82A}">
                    <a16:rowId xmlns:a16="http://schemas.microsoft.com/office/drawing/2014/main" val="475939867"/>
                  </a:ext>
                </a:extLst>
              </a:tr>
              <a:tr h="370840">
                <a:tc>
                  <a:txBody>
                    <a:bodyPr/>
                    <a:lstStyle/>
                    <a:p>
                      <a:pPr algn="ctr">
                        <a:lnSpc>
                          <a:spcPct val="150000"/>
                        </a:lnSpc>
                      </a:pPr>
                      <a:r>
                        <a:rPr kumimoji="1" lang="ja-JP" altLang="en-US" dirty="0">
                          <a:latin typeface="BIZ UDPゴシック" panose="020B0400000000000000" pitchFamily="50" charset="-128"/>
                          <a:ea typeface="BIZ UDPゴシック" panose="020B0400000000000000" pitchFamily="50" charset="-128"/>
                        </a:rPr>
                        <a:t>１</a:t>
                      </a:r>
                    </a:p>
                  </a:txBody>
                  <a:tcPr/>
                </a:tc>
                <a:tc>
                  <a:txBody>
                    <a:bodyPr/>
                    <a:lstStyle/>
                    <a:p>
                      <a:pPr algn="ctr"/>
                      <a:r>
                        <a:rPr kumimoji="1" lang="ja-JP" altLang="en-US" sz="1050" dirty="0">
                          <a:latin typeface="BIZ UDPゴシック" panose="020B0400000000000000" pitchFamily="50" charset="-128"/>
                          <a:ea typeface="BIZ UDPゴシック" panose="020B0400000000000000" pitchFamily="50" charset="-128"/>
                        </a:rPr>
                        <a:t>とうきょうと</a:t>
                      </a:r>
                      <a:endParaRPr kumimoji="1" lang="en-US" altLang="ja-JP" sz="1050" dirty="0">
                        <a:latin typeface="BIZ UDPゴシック" panose="020B0400000000000000" pitchFamily="50" charset="-128"/>
                        <a:ea typeface="BIZ UDPゴシック" panose="020B0400000000000000" pitchFamily="50" charset="-128"/>
                      </a:endParaRPr>
                    </a:p>
                    <a:p>
                      <a:pPr algn="ctr"/>
                      <a:r>
                        <a:rPr kumimoji="1" lang="ja-JP" altLang="en-US" dirty="0">
                          <a:latin typeface="BIZ UDPゴシック" panose="020B0400000000000000" pitchFamily="50" charset="-128"/>
                          <a:ea typeface="BIZ UDPゴシック" panose="020B0400000000000000" pitchFamily="50" charset="-128"/>
                        </a:rPr>
                        <a:t>東京都</a:t>
                      </a:r>
                    </a:p>
                  </a:txBody>
                  <a:tcPr/>
                </a:tc>
                <a:tc>
                  <a:txBody>
                    <a:bodyPr/>
                    <a:lstStyle/>
                    <a:p>
                      <a:pPr algn="ctr">
                        <a:lnSpc>
                          <a:spcPct val="150000"/>
                        </a:lnSpc>
                      </a:pPr>
                      <a:r>
                        <a:rPr kumimoji="1" lang="en-US" altLang="ja-JP" dirty="0">
                          <a:latin typeface="BIZ UDPゴシック" panose="020B0400000000000000" pitchFamily="50" charset="-128"/>
                          <a:ea typeface="BIZ UDPゴシック" panose="020B0400000000000000" pitchFamily="50" charset="-128"/>
                        </a:rPr>
                        <a:t>6</a:t>
                      </a:r>
                      <a:r>
                        <a:rPr kumimoji="1" lang="ja-JP" altLang="en-US" dirty="0">
                          <a:latin typeface="BIZ UDPゴシック" panose="020B0400000000000000" pitchFamily="50" charset="-128"/>
                          <a:ea typeface="BIZ UDPゴシック" panose="020B0400000000000000" pitchFamily="50" charset="-128"/>
                        </a:rPr>
                        <a:t>：</a:t>
                      </a:r>
                      <a:r>
                        <a:rPr kumimoji="1" lang="en-US" altLang="ja-JP" dirty="0">
                          <a:latin typeface="BIZ UDPゴシック" panose="020B0400000000000000" pitchFamily="50" charset="-128"/>
                          <a:ea typeface="BIZ UDPゴシック" panose="020B0400000000000000" pitchFamily="50" charset="-128"/>
                        </a:rPr>
                        <a:t>59</a:t>
                      </a:r>
                      <a:endParaRPr kumimoji="1" lang="ja-JP" altLang="en-US" dirty="0">
                        <a:latin typeface="BIZ UDPゴシック" panose="020B0400000000000000" pitchFamily="50" charset="-128"/>
                        <a:ea typeface="BIZ UDPゴシック" panose="020B0400000000000000" pitchFamily="50" charset="-128"/>
                      </a:endParaRPr>
                    </a:p>
                  </a:txBody>
                  <a:tcPr/>
                </a:tc>
                <a:extLst>
                  <a:ext uri="{0D108BD9-81ED-4DB2-BD59-A6C34878D82A}">
                    <a16:rowId xmlns:a16="http://schemas.microsoft.com/office/drawing/2014/main" val="1798104900"/>
                  </a:ext>
                </a:extLst>
              </a:tr>
              <a:tr h="370840">
                <a:tc>
                  <a:txBody>
                    <a:bodyPr/>
                    <a:lstStyle/>
                    <a:p>
                      <a:pPr algn="ctr">
                        <a:lnSpc>
                          <a:spcPct val="150000"/>
                        </a:lnSpc>
                      </a:pPr>
                      <a:r>
                        <a:rPr kumimoji="1" lang="ja-JP" altLang="en-US" b="1" dirty="0">
                          <a:latin typeface="BIZ UDPゴシック" panose="020B0400000000000000" pitchFamily="50" charset="-128"/>
                          <a:ea typeface="BIZ UDPゴシック" panose="020B0400000000000000" pitchFamily="50" charset="-128"/>
                        </a:rPr>
                        <a:t>２</a:t>
                      </a:r>
                    </a:p>
                  </a:txBody>
                  <a:tcPr>
                    <a:solidFill>
                      <a:srgbClr val="FFFF00"/>
                    </a:solidFill>
                  </a:tcPr>
                </a:tc>
                <a:tc>
                  <a:txBody>
                    <a:bodyPr/>
                    <a:lstStyle/>
                    <a:p>
                      <a:pPr algn="ctr"/>
                      <a:r>
                        <a:rPr kumimoji="1" lang="ja-JP" altLang="en-US" sz="1050" b="1" dirty="0">
                          <a:latin typeface="BIZ UDPゴシック" panose="020B0400000000000000" pitchFamily="50" charset="-128"/>
                          <a:ea typeface="BIZ UDPゴシック" panose="020B0400000000000000" pitchFamily="50" charset="-128"/>
                        </a:rPr>
                        <a:t>おおさかふ</a:t>
                      </a:r>
                      <a:endParaRPr kumimoji="1" lang="en-US" altLang="ja-JP" b="1" dirty="0">
                        <a:latin typeface="BIZ UDPゴシック" panose="020B0400000000000000" pitchFamily="50" charset="-128"/>
                        <a:ea typeface="BIZ UDPゴシック" panose="020B0400000000000000" pitchFamily="50" charset="-128"/>
                      </a:endParaRPr>
                    </a:p>
                    <a:p>
                      <a:pPr algn="ctr"/>
                      <a:r>
                        <a:rPr kumimoji="1" lang="ja-JP" altLang="en-US" b="1" dirty="0">
                          <a:latin typeface="BIZ UDPゴシック" panose="020B0400000000000000" pitchFamily="50" charset="-128"/>
                          <a:ea typeface="BIZ UDPゴシック" panose="020B0400000000000000" pitchFamily="50" charset="-128"/>
                        </a:rPr>
                        <a:t>大阪府</a:t>
                      </a:r>
                    </a:p>
                  </a:txBody>
                  <a:tcPr>
                    <a:solidFill>
                      <a:srgbClr val="FFFF00"/>
                    </a:solidFill>
                  </a:tcPr>
                </a:tc>
                <a:tc>
                  <a:txBody>
                    <a:bodyPr/>
                    <a:lstStyle/>
                    <a:p>
                      <a:pPr algn="ctr">
                        <a:lnSpc>
                          <a:spcPct val="150000"/>
                        </a:lnSpc>
                      </a:pPr>
                      <a:r>
                        <a:rPr kumimoji="1" lang="en-US" altLang="ja-JP" b="1" dirty="0">
                          <a:latin typeface="BIZ UDPゴシック" panose="020B0400000000000000" pitchFamily="50" charset="-128"/>
                          <a:ea typeface="BIZ UDPゴシック" panose="020B0400000000000000" pitchFamily="50" charset="-128"/>
                        </a:rPr>
                        <a:t>6</a:t>
                      </a:r>
                      <a:r>
                        <a:rPr kumimoji="1" lang="ja-JP" altLang="en-US" b="1" dirty="0">
                          <a:latin typeface="BIZ UDPゴシック" panose="020B0400000000000000" pitchFamily="50" charset="-128"/>
                          <a:ea typeface="BIZ UDPゴシック" panose="020B0400000000000000" pitchFamily="50" charset="-128"/>
                        </a:rPr>
                        <a:t>：</a:t>
                      </a:r>
                      <a:r>
                        <a:rPr kumimoji="1" lang="en-US" altLang="ja-JP" b="1" dirty="0">
                          <a:latin typeface="BIZ UDPゴシック" panose="020B0400000000000000" pitchFamily="50" charset="-128"/>
                          <a:ea typeface="BIZ UDPゴシック" panose="020B0400000000000000" pitchFamily="50" charset="-128"/>
                        </a:rPr>
                        <a:t>48</a:t>
                      </a:r>
                      <a:endParaRPr kumimoji="1" lang="ja-JP" altLang="en-US" b="1" dirty="0">
                        <a:latin typeface="BIZ UDPゴシック" panose="020B0400000000000000" pitchFamily="50" charset="-128"/>
                        <a:ea typeface="BIZ UDPゴシック" panose="020B0400000000000000" pitchFamily="50" charset="-128"/>
                      </a:endParaRPr>
                    </a:p>
                  </a:txBody>
                  <a:tcPr>
                    <a:solidFill>
                      <a:srgbClr val="FFFF00"/>
                    </a:solidFill>
                  </a:tcPr>
                </a:tc>
                <a:extLst>
                  <a:ext uri="{0D108BD9-81ED-4DB2-BD59-A6C34878D82A}">
                    <a16:rowId xmlns:a16="http://schemas.microsoft.com/office/drawing/2014/main" val="1256099509"/>
                  </a:ext>
                </a:extLst>
              </a:tr>
              <a:tr h="370840">
                <a:tc>
                  <a:txBody>
                    <a:bodyPr/>
                    <a:lstStyle/>
                    <a:p>
                      <a:pPr algn="ctr">
                        <a:lnSpc>
                          <a:spcPct val="150000"/>
                        </a:lnSpc>
                      </a:pPr>
                      <a:r>
                        <a:rPr kumimoji="1" lang="ja-JP" altLang="en-US" dirty="0">
                          <a:latin typeface="BIZ UDPゴシック" panose="020B0400000000000000" pitchFamily="50" charset="-128"/>
                          <a:ea typeface="BIZ UDPゴシック" panose="020B0400000000000000" pitchFamily="50" charset="-128"/>
                        </a:rPr>
                        <a:t>２</a:t>
                      </a:r>
                    </a:p>
                  </a:txBody>
                  <a:tcPr/>
                </a:tc>
                <a:tc>
                  <a:txBody>
                    <a:bodyPr/>
                    <a:lstStyle/>
                    <a:p>
                      <a:pPr algn="ctr"/>
                      <a:r>
                        <a:rPr kumimoji="1" lang="ja-JP" altLang="en-US" sz="1050" dirty="0">
                          <a:latin typeface="BIZ UDPゴシック" panose="020B0400000000000000" pitchFamily="50" charset="-128"/>
                          <a:ea typeface="BIZ UDPゴシック" panose="020B0400000000000000" pitchFamily="50" charset="-128"/>
                        </a:rPr>
                        <a:t>ふくおかけん</a:t>
                      </a:r>
                      <a:endParaRPr kumimoji="1" lang="en-US" altLang="ja-JP" sz="1050" dirty="0">
                        <a:latin typeface="BIZ UDPゴシック" panose="020B0400000000000000" pitchFamily="50" charset="-128"/>
                        <a:ea typeface="BIZ UDPゴシック" panose="020B0400000000000000" pitchFamily="50" charset="-128"/>
                      </a:endParaRPr>
                    </a:p>
                    <a:p>
                      <a:pPr algn="ctr"/>
                      <a:r>
                        <a:rPr kumimoji="1" lang="ja-JP" altLang="en-US" dirty="0">
                          <a:latin typeface="BIZ UDPゴシック" panose="020B0400000000000000" pitchFamily="50" charset="-128"/>
                          <a:ea typeface="BIZ UDPゴシック" panose="020B0400000000000000" pitchFamily="50" charset="-128"/>
                        </a:rPr>
                        <a:t>福岡県</a:t>
                      </a:r>
                    </a:p>
                  </a:txBody>
                  <a:tcPr/>
                </a:tc>
                <a:tc>
                  <a:txBody>
                    <a:bodyPr/>
                    <a:lstStyle/>
                    <a:p>
                      <a:pPr algn="ctr">
                        <a:lnSpc>
                          <a:spcPct val="150000"/>
                        </a:lnSpc>
                      </a:pPr>
                      <a:r>
                        <a:rPr kumimoji="1" lang="en-US" altLang="ja-JP" dirty="0">
                          <a:latin typeface="BIZ UDPゴシック" panose="020B0400000000000000" pitchFamily="50" charset="-128"/>
                          <a:ea typeface="BIZ UDPゴシック" panose="020B0400000000000000" pitchFamily="50" charset="-128"/>
                        </a:rPr>
                        <a:t>6</a:t>
                      </a:r>
                      <a:r>
                        <a:rPr kumimoji="1" lang="ja-JP" altLang="en-US" dirty="0">
                          <a:latin typeface="BIZ UDPゴシック" panose="020B0400000000000000" pitchFamily="50" charset="-128"/>
                          <a:ea typeface="BIZ UDPゴシック" panose="020B0400000000000000" pitchFamily="50" charset="-128"/>
                        </a:rPr>
                        <a:t>：</a:t>
                      </a:r>
                      <a:r>
                        <a:rPr kumimoji="1" lang="en-US" altLang="ja-JP" dirty="0">
                          <a:latin typeface="BIZ UDPゴシック" panose="020B0400000000000000" pitchFamily="50" charset="-128"/>
                          <a:ea typeface="BIZ UDPゴシック" panose="020B0400000000000000" pitchFamily="50" charset="-128"/>
                        </a:rPr>
                        <a:t>48</a:t>
                      </a:r>
                      <a:endParaRPr kumimoji="1" lang="ja-JP" altLang="en-US" dirty="0">
                        <a:latin typeface="BIZ UDPゴシック" panose="020B0400000000000000" pitchFamily="50" charset="-128"/>
                        <a:ea typeface="BIZ UDPゴシック" panose="020B0400000000000000" pitchFamily="50" charset="-128"/>
                      </a:endParaRPr>
                    </a:p>
                  </a:txBody>
                  <a:tcPr/>
                </a:tc>
                <a:extLst>
                  <a:ext uri="{0D108BD9-81ED-4DB2-BD59-A6C34878D82A}">
                    <a16:rowId xmlns:a16="http://schemas.microsoft.com/office/drawing/2014/main" val="1870190815"/>
                  </a:ext>
                </a:extLst>
              </a:tr>
              <a:tr h="370840">
                <a:tc>
                  <a:txBody>
                    <a:bodyPr/>
                    <a:lstStyle/>
                    <a:p>
                      <a:pPr algn="ctr">
                        <a:lnSpc>
                          <a:spcPct val="150000"/>
                        </a:lnSpc>
                      </a:pPr>
                      <a:r>
                        <a:rPr kumimoji="1" lang="ja-JP" altLang="en-US" dirty="0">
                          <a:latin typeface="BIZ UDPゴシック" panose="020B0400000000000000" pitchFamily="50" charset="-128"/>
                          <a:ea typeface="BIZ UDPゴシック" panose="020B0400000000000000" pitchFamily="50" charset="-128"/>
                        </a:rPr>
                        <a:t>４</a:t>
                      </a:r>
                    </a:p>
                  </a:txBody>
                  <a:tcPr/>
                </a:tc>
                <a:tc>
                  <a:txBody>
                    <a:bodyPr/>
                    <a:lstStyle/>
                    <a:p>
                      <a:pPr algn="ctr"/>
                      <a:r>
                        <a:rPr kumimoji="1" lang="ja-JP" altLang="en-US" sz="1050" dirty="0">
                          <a:latin typeface="BIZ UDPゴシック" panose="020B0400000000000000" pitchFamily="50" charset="-128"/>
                          <a:ea typeface="BIZ UDPゴシック" panose="020B0400000000000000" pitchFamily="50" charset="-128"/>
                        </a:rPr>
                        <a:t>きょうとふ</a:t>
                      </a:r>
                      <a:endParaRPr kumimoji="1" lang="en-US" altLang="ja-JP" sz="1050" dirty="0">
                        <a:latin typeface="BIZ UDPゴシック" panose="020B0400000000000000" pitchFamily="50" charset="-128"/>
                        <a:ea typeface="BIZ UDPゴシック" panose="020B0400000000000000" pitchFamily="50" charset="-128"/>
                      </a:endParaRPr>
                    </a:p>
                    <a:p>
                      <a:pPr algn="ctr"/>
                      <a:r>
                        <a:rPr kumimoji="1" lang="ja-JP" altLang="en-US" dirty="0">
                          <a:latin typeface="BIZ UDPゴシック" panose="020B0400000000000000" pitchFamily="50" charset="-128"/>
                          <a:ea typeface="BIZ UDPゴシック" panose="020B0400000000000000" pitchFamily="50" charset="-128"/>
                        </a:rPr>
                        <a:t>京都府</a:t>
                      </a:r>
                    </a:p>
                  </a:txBody>
                  <a:tcPr/>
                </a:tc>
                <a:tc>
                  <a:txBody>
                    <a:bodyPr/>
                    <a:lstStyle/>
                    <a:p>
                      <a:pPr algn="ctr">
                        <a:lnSpc>
                          <a:spcPct val="150000"/>
                        </a:lnSpc>
                      </a:pPr>
                      <a:r>
                        <a:rPr kumimoji="1" lang="en-US" altLang="ja-JP" dirty="0">
                          <a:latin typeface="BIZ UDPゴシック" panose="020B0400000000000000" pitchFamily="50" charset="-128"/>
                          <a:ea typeface="BIZ UDPゴシック" panose="020B0400000000000000" pitchFamily="50" charset="-128"/>
                        </a:rPr>
                        <a:t>6</a:t>
                      </a:r>
                      <a:r>
                        <a:rPr kumimoji="1" lang="ja-JP" altLang="en-US" dirty="0">
                          <a:latin typeface="BIZ UDPゴシック" panose="020B0400000000000000" pitchFamily="50" charset="-128"/>
                          <a:ea typeface="BIZ UDPゴシック" panose="020B0400000000000000" pitchFamily="50" charset="-128"/>
                        </a:rPr>
                        <a:t>：</a:t>
                      </a:r>
                      <a:r>
                        <a:rPr kumimoji="1" lang="en-US" altLang="ja-JP" dirty="0">
                          <a:latin typeface="BIZ UDPゴシック" panose="020B0400000000000000" pitchFamily="50" charset="-128"/>
                          <a:ea typeface="BIZ UDPゴシック" panose="020B0400000000000000" pitchFamily="50" charset="-128"/>
                        </a:rPr>
                        <a:t>44</a:t>
                      </a:r>
                      <a:endParaRPr kumimoji="1" lang="ja-JP" altLang="en-US" dirty="0">
                        <a:latin typeface="BIZ UDPゴシック" panose="020B0400000000000000" pitchFamily="50" charset="-128"/>
                        <a:ea typeface="BIZ UDPゴシック" panose="020B0400000000000000" pitchFamily="50" charset="-128"/>
                      </a:endParaRPr>
                    </a:p>
                  </a:txBody>
                  <a:tcPr/>
                </a:tc>
                <a:extLst>
                  <a:ext uri="{0D108BD9-81ED-4DB2-BD59-A6C34878D82A}">
                    <a16:rowId xmlns:a16="http://schemas.microsoft.com/office/drawing/2014/main" val="4117815548"/>
                  </a:ext>
                </a:extLst>
              </a:tr>
              <a:tr h="370840">
                <a:tc>
                  <a:txBody>
                    <a:bodyPr/>
                    <a:lstStyle/>
                    <a:p>
                      <a:pPr algn="ctr">
                        <a:lnSpc>
                          <a:spcPct val="150000"/>
                        </a:lnSpc>
                      </a:pPr>
                      <a:r>
                        <a:rPr kumimoji="1" lang="ja-JP" altLang="en-US" dirty="0">
                          <a:latin typeface="BIZ UDPゴシック" panose="020B0400000000000000" pitchFamily="50" charset="-128"/>
                          <a:ea typeface="BIZ UDPゴシック" panose="020B0400000000000000" pitchFamily="50" charset="-128"/>
                        </a:rPr>
                        <a:t>５</a:t>
                      </a:r>
                    </a:p>
                  </a:txBody>
                  <a:tcPr/>
                </a:tc>
                <a:tc>
                  <a:txBody>
                    <a:bodyPr/>
                    <a:lstStyle/>
                    <a:p>
                      <a:pPr algn="ctr"/>
                      <a:r>
                        <a:rPr kumimoji="1" lang="ja-JP" altLang="en-US" sz="1050" dirty="0">
                          <a:latin typeface="BIZ UDPゴシック" panose="020B0400000000000000" pitchFamily="50" charset="-128"/>
                          <a:ea typeface="BIZ UDPゴシック" panose="020B0400000000000000" pitchFamily="50" charset="-128"/>
                        </a:rPr>
                        <a:t>かながわけん</a:t>
                      </a:r>
                      <a:endParaRPr kumimoji="1" lang="en-US" altLang="ja-JP" sz="1050" dirty="0">
                        <a:latin typeface="BIZ UDPゴシック" panose="020B0400000000000000" pitchFamily="50" charset="-128"/>
                        <a:ea typeface="BIZ UDPゴシック" panose="020B0400000000000000" pitchFamily="50" charset="-128"/>
                      </a:endParaRPr>
                    </a:p>
                    <a:p>
                      <a:pPr algn="ctr"/>
                      <a:r>
                        <a:rPr kumimoji="1" lang="ja-JP" altLang="en-US" dirty="0">
                          <a:latin typeface="BIZ UDPゴシック" panose="020B0400000000000000" pitchFamily="50" charset="-128"/>
                          <a:ea typeface="BIZ UDPゴシック" panose="020B0400000000000000" pitchFamily="50" charset="-128"/>
                        </a:rPr>
                        <a:t>神奈川県</a:t>
                      </a:r>
                    </a:p>
                  </a:txBody>
                  <a:tcPr/>
                </a:tc>
                <a:tc>
                  <a:txBody>
                    <a:bodyPr/>
                    <a:lstStyle/>
                    <a:p>
                      <a:pPr algn="ctr">
                        <a:lnSpc>
                          <a:spcPct val="150000"/>
                        </a:lnSpc>
                      </a:pPr>
                      <a:r>
                        <a:rPr kumimoji="1" lang="en-US" altLang="ja-JP" dirty="0">
                          <a:latin typeface="BIZ UDPゴシック" panose="020B0400000000000000" pitchFamily="50" charset="-128"/>
                          <a:ea typeface="BIZ UDPゴシック" panose="020B0400000000000000" pitchFamily="50" charset="-128"/>
                        </a:rPr>
                        <a:t>6</a:t>
                      </a:r>
                      <a:r>
                        <a:rPr kumimoji="1" lang="ja-JP" altLang="en-US" dirty="0">
                          <a:latin typeface="BIZ UDPゴシック" panose="020B0400000000000000" pitchFamily="50" charset="-128"/>
                          <a:ea typeface="BIZ UDPゴシック" panose="020B0400000000000000" pitchFamily="50" charset="-128"/>
                        </a:rPr>
                        <a:t>：</a:t>
                      </a:r>
                      <a:r>
                        <a:rPr kumimoji="1" lang="en-US" altLang="ja-JP" dirty="0">
                          <a:latin typeface="BIZ UDPゴシック" panose="020B0400000000000000" pitchFamily="50" charset="-128"/>
                          <a:ea typeface="BIZ UDPゴシック" panose="020B0400000000000000" pitchFamily="50" charset="-128"/>
                        </a:rPr>
                        <a:t>43</a:t>
                      </a:r>
                      <a:endParaRPr kumimoji="1" lang="ja-JP" altLang="en-US" dirty="0">
                        <a:latin typeface="BIZ UDPゴシック" panose="020B0400000000000000" pitchFamily="50" charset="-128"/>
                        <a:ea typeface="BIZ UDPゴシック" panose="020B0400000000000000" pitchFamily="50" charset="-128"/>
                      </a:endParaRPr>
                    </a:p>
                  </a:txBody>
                  <a:tcPr/>
                </a:tc>
                <a:extLst>
                  <a:ext uri="{0D108BD9-81ED-4DB2-BD59-A6C34878D82A}">
                    <a16:rowId xmlns:a16="http://schemas.microsoft.com/office/drawing/2014/main" val="566378445"/>
                  </a:ext>
                </a:extLst>
              </a:tr>
            </a:tbl>
          </a:graphicData>
        </a:graphic>
      </p:graphicFrame>
      <p:sp>
        <p:nvSpPr>
          <p:cNvPr id="67" name="正方形/長方形 66">
            <a:extLst>
              <a:ext uri="{FF2B5EF4-FFF2-40B4-BE49-F238E27FC236}">
                <a16:creationId xmlns:a16="http://schemas.microsoft.com/office/drawing/2014/main" id="{9F173804-B46C-45FB-B184-D39815E56193}"/>
              </a:ext>
            </a:extLst>
          </p:cNvPr>
          <p:cNvSpPr/>
          <p:nvPr/>
        </p:nvSpPr>
        <p:spPr>
          <a:xfrm>
            <a:off x="4103315" y="3475532"/>
            <a:ext cx="3976514" cy="527650"/>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68" name="図 67">
            <a:extLst>
              <a:ext uri="{FF2B5EF4-FFF2-40B4-BE49-F238E27FC236}">
                <a16:creationId xmlns:a16="http://schemas.microsoft.com/office/drawing/2014/main" id="{E71172E9-C6C2-41D2-B6EE-A596C131071A}"/>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336468" y="3362464"/>
            <a:ext cx="3503712" cy="2066643"/>
          </a:xfrm>
          <a:prstGeom prst="rect">
            <a:avLst/>
          </a:prstGeom>
        </p:spPr>
      </p:pic>
      <p:grpSp>
        <p:nvGrpSpPr>
          <p:cNvPr id="69" name="10分遅いよ">
            <a:extLst>
              <a:ext uri="{FF2B5EF4-FFF2-40B4-BE49-F238E27FC236}">
                <a16:creationId xmlns:a16="http://schemas.microsoft.com/office/drawing/2014/main" id="{9829115E-1407-49B9-8034-D60280B9D922}"/>
              </a:ext>
            </a:extLst>
          </p:cNvPr>
          <p:cNvGrpSpPr/>
          <p:nvPr/>
        </p:nvGrpSpPr>
        <p:grpSpPr>
          <a:xfrm>
            <a:off x="578579" y="4398944"/>
            <a:ext cx="2238753" cy="580983"/>
            <a:chOff x="994574" y="2310003"/>
            <a:chExt cx="1990863" cy="580983"/>
          </a:xfrm>
        </p:grpSpPr>
        <p:sp>
          <p:nvSpPr>
            <p:cNvPr id="70" name="10分遅いよ">
              <a:extLst>
                <a:ext uri="{FF2B5EF4-FFF2-40B4-BE49-F238E27FC236}">
                  <a16:creationId xmlns:a16="http://schemas.microsoft.com/office/drawing/2014/main" id="{67983153-622D-47B1-BF3A-8609FA9E49AA}"/>
                </a:ext>
              </a:extLst>
            </p:cNvPr>
            <p:cNvSpPr txBox="1"/>
            <p:nvPr/>
          </p:nvSpPr>
          <p:spPr>
            <a:xfrm>
              <a:off x="994574" y="2429321"/>
              <a:ext cx="1990863" cy="461665"/>
            </a:xfrm>
            <a:prstGeom prst="rect">
              <a:avLst/>
            </a:prstGeom>
            <a:noFill/>
          </p:spPr>
          <p:txBody>
            <a:bodyPr wrap="square" rtlCol="0">
              <a:spAutoFit/>
            </a:bodyPr>
            <a:lstStyle/>
            <a:p>
              <a:pPr marL="0" marR="0" lvl="0" indent="0" algn="dist" defTabSz="457200" rtl="0" eaLnBrk="1" fontAlgn="auto" latinLnBrk="0" hangingPunct="1">
                <a:lnSpc>
                  <a:spcPct val="100000"/>
                </a:lnSpc>
                <a:spcBef>
                  <a:spcPts val="0"/>
                </a:spcBef>
                <a:spcAft>
                  <a:spcPts val="0"/>
                </a:spcAft>
                <a:buClrTx/>
                <a:buSzTx/>
                <a:buFontTx/>
                <a:buNone/>
                <a:tabLst/>
                <a:defRPr/>
              </a:pPr>
              <a:r>
                <a:rPr kumimoji="1" lang="en-US" altLang="ja-JP" sz="2400" b="0" i="0" u="none" strike="noStrike" kern="1200" cap="none" spc="0" normalizeH="0" baseline="0" noProof="0" dirty="0">
                  <a:ln>
                    <a:noFill/>
                  </a:ln>
                  <a:solidFill>
                    <a:srgbClr val="76DBF4">
                      <a:lumMod val="25000"/>
                    </a:srgbClr>
                  </a:solidFill>
                  <a:effectLst/>
                  <a:uLnTx/>
                  <a:uFillTx/>
                  <a:latin typeface="HGS創英角ﾎﾟｯﾌﾟ体" panose="040B0A00000000000000" pitchFamily="50" charset="-128"/>
                  <a:ea typeface="HGS創英角ﾎﾟｯﾌﾟ体" panose="040B0A00000000000000" pitchFamily="50" charset="-128"/>
                  <a:cs typeface="+mn-cs"/>
                </a:rPr>
                <a:t>10</a:t>
              </a:r>
              <a:r>
                <a:rPr kumimoji="1" lang="ja-JP" altLang="en-US" sz="2400" b="0" i="0" u="none" strike="noStrike" kern="1200" cap="none" spc="0" normalizeH="0" baseline="0" noProof="0" dirty="0">
                  <a:ln>
                    <a:noFill/>
                  </a:ln>
                  <a:solidFill>
                    <a:srgbClr val="76DBF4">
                      <a:lumMod val="25000"/>
                    </a:srgbClr>
                  </a:solidFill>
                  <a:effectLst/>
                  <a:uLnTx/>
                  <a:uFillTx/>
                  <a:latin typeface="HGS創英角ﾎﾟｯﾌﾟ体" panose="040B0A00000000000000" pitchFamily="50" charset="-128"/>
                  <a:ea typeface="HGS創英角ﾎﾟｯﾌﾟ体" panose="040B0A00000000000000" pitchFamily="50" charset="-128"/>
                  <a:cs typeface="+mn-cs"/>
                </a:rPr>
                <a:t>分遅いよ。</a:t>
              </a:r>
            </a:p>
          </p:txBody>
        </p:sp>
        <p:sp>
          <p:nvSpPr>
            <p:cNvPr id="71" name="ぷんおそ">
              <a:extLst>
                <a:ext uri="{FF2B5EF4-FFF2-40B4-BE49-F238E27FC236}">
                  <a16:creationId xmlns:a16="http://schemas.microsoft.com/office/drawing/2014/main" id="{BA144D68-D43F-4448-8064-02236A2D3BFF}"/>
                </a:ext>
              </a:extLst>
            </p:cNvPr>
            <p:cNvSpPr txBox="1"/>
            <p:nvPr/>
          </p:nvSpPr>
          <p:spPr>
            <a:xfrm>
              <a:off x="1387768" y="2310003"/>
              <a:ext cx="719177" cy="261610"/>
            </a:xfrm>
            <a:prstGeom prst="rect">
              <a:avLst/>
            </a:prstGeom>
            <a:noFill/>
          </p:spPr>
          <p:txBody>
            <a:bodyPr wrap="square" rtlCol="0">
              <a:spAutoFit/>
            </a:bodyPr>
            <a:lstStyle/>
            <a:p>
              <a:pPr marL="0" marR="0" lvl="0" indent="0" algn="dist" defTabSz="457200" rtl="0" eaLnBrk="1" fontAlgn="auto" latinLnBrk="0" hangingPunct="1">
                <a:lnSpc>
                  <a:spcPct val="100000"/>
                </a:lnSpc>
                <a:spcBef>
                  <a:spcPts val="0"/>
                </a:spcBef>
                <a:spcAft>
                  <a:spcPts val="0"/>
                </a:spcAft>
                <a:buClrTx/>
                <a:buSzTx/>
                <a:buFontTx/>
                <a:buNone/>
                <a:tabLst/>
                <a:defRPr/>
              </a:pPr>
              <a:r>
                <a:rPr lang="ja-JP" altLang="en-US" sz="1050" dirty="0">
                  <a:solidFill>
                    <a:srgbClr val="76DBF4">
                      <a:lumMod val="25000"/>
                    </a:srgbClr>
                  </a:solidFill>
                  <a:latin typeface="HGS創英角ﾎﾟｯﾌﾟ体" panose="040B0A00000000000000" pitchFamily="50" charset="-128"/>
                  <a:ea typeface="HGS創英角ﾎﾟｯﾌﾟ体" panose="040B0A00000000000000" pitchFamily="50" charset="-128"/>
                </a:rPr>
                <a:t>ぷ</a:t>
              </a:r>
              <a:r>
                <a:rPr kumimoji="1" lang="ja-JP" altLang="en-US" sz="1050" b="0" i="0" u="none" strike="noStrike" kern="1200" cap="none" spc="0" normalizeH="0" baseline="0" noProof="0" dirty="0">
                  <a:ln>
                    <a:noFill/>
                  </a:ln>
                  <a:solidFill>
                    <a:srgbClr val="76DBF4">
                      <a:lumMod val="25000"/>
                    </a:srgbClr>
                  </a:solidFill>
                  <a:effectLst/>
                  <a:uLnTx/>
                  <a:uFillTx/>
                  <a:latin typeface="HGS創英角ﾎﾟｯﾌﾟ体" panose="040B0A00000000000000" pitchFamily="50" charset="-128"/>
                  <a:ea typeface="HGS創英角ﾎﾟｯﾌﾟ体" panose="040B0A00000000000000" pitchFamily="50" charset="-128"/>
                  <a:cs typeface="+mn-cs"/>
                </a:rPr>
                <a:t>んおそ</a:t>
              </a:r>
            </a:p>
          </p:txBody>
        </p:sp>
      </p:grpSp>
      <p:grpSp>
        <p:nvGrpSpPr>
          <p:cNvPr id="72" name="全国平均と比べて">
            <a:extLst>
              <a:ext uri="{FF2B5EF4-FFF2-40B4-BE49-F238E27FC236}">
                <a16:creationId xmlns:a16="http://schemas.microsoft.com/office/drawing/2014/main" id="{465F7314-EE3E-4026-A38C-30B551AC17D4}"/>
              </a:ext>
            </a:extLst>
          </p:cNvPr>
          <p:cNvGrpSpPr/>
          <p:nvPr/>
        </p:nvGrpSpPr>
        <p:grpSpPr>
          <a:xfrm>
            <a:off x="570698" y="3804847"/>
            <a:ext cx="2971870" cy="583288"/>
            <a:chOff x="578208" y="3225990"/>
            <a:chExt cx="2971870" cy="583288"/>
          </a:xfrm>
        </p:grpSpPr>
        <p:grpSp>
          <p:nvGrpSpPr>
            <p:cNvPr id="73" name="明治時代からブラシ・・・">
              <a:extLst>
                <a:ext uri="{FF2B5EF4-FFF2-40B4-BE49-F238E27FC236}">
                  <a16:creationId xmlns:a16="http://schemas.microsoft.com/office/drawing/2014/main" id="{22F42002-9EA4-4B44-93CA-00F6A33A2594}"/>
                </a:ext>
              </a:extLst>
            </p:cNvPr>
            <p:cNvGrpSpPr/>
            <p:nvPr/>
          </p:nvGrpSpPr>
          <p:grpSpPr>
            <a:xfrm>
              <a:off x="578208" y="3225990"/>
              <a:ext cx="2971870" cy="583288"/>
              <a:chOff x="994574" y="2307698"/>
              <a:chExt cx="3030759" cy="583288"/>
            </a:xfrm>
          </p:grpSpPr>
          <p:sp>
            <p:nvSpPr>
              <p:cNvPr id="76" name="全国平均と比べて">
                <a:extLst>
                  <a:ext uri="{FF2B5EF4-FFF2-40B4-BE49-F238E27FC236}">
                    <a16:creationId xmlns:a16="http://schemas.microsoft.com/office/drawing/2014/main" id="{C86551D0-E494-4E71-B2BD-73C0A6D2C4DA}"/>
                  </a:ext>
                </a:extLst>
              </p:cNvPr>
              <p:cNvSpPr txBox="1"/>
              <p:nvPr/>
            </p:nvSpPr>
            <p:spPr>
              <a:xfrm>
                <a:off x="994574" y="2429321"/>
                <a:ext cx="3030759" cy="461665"/>
              </a:xfrm>
              <a:prstGeom prst="rect">
                <a:avLst/>
              </a:prstGeom>
              <a:noFill/>
            </p:spPr>
            <p:txBody>
              <a:bodyPr wrap="square" rtlCol="0">
                <a:spAutoFit/>
              </a:bodyPr>
              <a:lstStyle/>
              <a:p>
                <a:pPr marL="0" marR="0" lvl="0" indent="0" algn="dist" defTabSz="457200" rtl="0" eaLnBrk="1" fontAlgn="auto" latinLnBrk="0" hangingPunct="1">
                  <a:lnSpc>
                    <a:spcPct val="100000"/>
                  </a:lnSpc>
                  <a:spcBef>
                    <a:spcPts val="0"/>
                  </a:spcBef>
                  <a:spcAft>
                    <a:spcPts val="0"/>
                  </a:spcAft>
                  <a:buClrTx/>
                  <a:buSzTx/>
                  <a:buFontTx/>
                  <a:buNone/>
                  <a:tabLst/>
                  <a:defRPr/>
                </a:pPr>
                <a:r>
                  <a:rPr kumimoji="1" lang="ja-JP" altLang="en-US" sz="2400" dirty="0">
                    <a:solidFill>
                      <a:srgbClr val="76DBF4">
                        <a:lumMod val="25000"/>
                      </a:srgbClr>
                    </a:solidFill>
                    <a:latin typeface="HGS創英角ﾎﾟｯﾌﾟ体" panose="040B0A00000000000000" pitchFamily="50" charset="-128"/>
                    <a:ea typeface="HGS創英角ﾎﾟｯﾌﾟ体" panose="040B0A00000000000000" pitchFamily="50" charset="-128"/>
                  </a:rPr>
                  <a:t>全国平均と比べて</a:t>
                </a:r>
                <a:endParaRPr kumimoji="1" lang="ja-JP" altLang="en-US" sz="2400" b="0" i="0" u="none" strike="noStrike" kern="1200" cap="none" spc="0" normalizeH="0" baseline="0" noProof="0" dirty="0">
                  <a:ln>
                    <a:noFill/>
                  </a:ln>
                  <a:solidFill>
                    <a:srgbClr val="76DBF4">
                      <a:lumMod val="25000"/>
                    </a:srgbClr>
                  </a:solidFill>
                  <a:effectLst/>
                  <a:uLnTx/>
                  <a:uFillTx/>
                  <a:latin typeface="HGS創英角ﾎﾟｯﾌﾟ体" panose="040B0A00000000000000" pitchFamily="50" charset="-128"/>
                  <a:ea typeface="HGS創英角ﾎﾟｯﾌﾟ体" panose="040B0A00000000000000" pitchFamily="50" charset="-128"/>
                  <a:cs typeface="+mn-cs"/>
                </a:endParaRPr>
              </a:p>
            </p:txBody>
          </p:sp>
          <p:sp>
            <p:nvSpPr>
              <p:cNvPr id="78" name="ぜんこくへいきん">
                <a:extLst>
                  <a:ext uri="{FF2B5EF4-FFF2-40B4-BE49-F238E27FC236}">
                    <a16:creationId xmlns:a16="http://schemas.microsoft.com/office/drawing/2014/main" id="{1E6E7EB6-1B97-41DC-8D66-530B58D294E0}"/>
                  </a:ext>
                </a:extLst>
              </p:cNvPr>
              <p:cNvSpPr txBox="1"/>
              <p:nvPr/>
            </p:nvSpPr>
            <p:spPr>
              <a:xfrm>
                <a:off x="1002612" y="2307698"/>
                <a:ext cx="1542095" cy="253916"/>
              </a:xfrm>
              <a:prstGeom prst="rect">
                <a:avLst/>
              </a:prstGeom>
              <a:noFill/>
            </p:spPr>
            <p:txBody>
              <a:bodyPr wrap="square" rtlCol="0">
                <a:spAutoFit/>
              </a:bodyPr>
              <a:lstStyle/>
              <a:p>
                <a:pPr marL="0" marR="0" lvl="0" indent="0" algn="dist" defTabSz="457200" rtl="0" eaLnBrk="1" fontAlgn="auto" latinLnBrk="0" hangingPunct="1">
                  <a:lnSpc>
                    <a:spcPct val="100000"/>
                  </a:lnSpc>
                  <a:spcBef>
                    <a:spcPts val="0"/>
                  </a:spcBef>
                  <a:spcAft>
                    <a:spcPts val="0"/>
                  </a:spcAft>
                  <a:buClrTx/>
                  <a:buSzTx/>
                  <a:buFontTx/>
                  <a:buNone/>
                  <a:tabLst/>
                  <a:defRPr/>
                </a:pPr>
                <a:r>
                  <a:rPr kumimoji="1" lang="ja-JP" altLang="en-US" sz="1050" b="0" i="0" u="none" strike="noStrike" kern="1200" cap="none" spc="0" normalizeH="0" baseline="0" noProof="0" dirty="0">
                    <a:ln>
                      <a:noFill/>
                    </a:ln>
                    <a:solidFill>
                      <a:srgbClr val="76DBF4">
                        <a:lumMod val="25000"/>
                      </a:srgbClr>
                    </a:solidFill>
                    <a:effectLst/>
                    <a:uLnTx/>
                    <a:uFillTx/>
                    <a:latin typeface="HGS創英角ﾎﾟｯﾌﾟ体" panose="040B0A00000000000000" pitchFamily="50" charset="-128"/>
                    <a:ea typeface="HGS創英角ﾎﾟｯﾌﾟ体" panose="040B0A00000000000000" pitchFamily="50" charset="-128"/>
                    <a:cs typeface="+mn-cs"/>
                  </a:rPr>
                  <a:t>ぜんこくへいきん</a:t>
                </a:r>
              </a:p>
            </p:txBody>
          </p:sp>
        </p:grpSp>
        <p:sp>
          <p:nvSpPr>
            <p:cNvPr id="74" name="くら">
              <a:extLst>
                <a:ext uri="{FF2B5EF4-FFF2-40B4-BE49-F238E27FC236}">
                  <a16:creationId xmlns:a16="http://schemas.microsoft.com/office/drawing/2014/main" id="{268FA7BC-D6F0-455D-8A44-962843A60D1C}"/>
                </a:ext>
              </a:extLst>
            </p:cNvPr>
            <p:cNvSpPr txBox="1"/>
            <p:nvPr/>
          </p:nvSpPr>
          <p:spPr>
            <a:xfrm>
              <a:off x="2345032" y="3229177"/>
              <a:ext cx="479811" cy="253916"/>
            </a:xfrm>
            <a:prstGeom prst="rect">
              <a:avLst/>
            </a:prstGeom>
            <a:noFill/>
          </p:spPr>
          <p:txBody>
            <a:bodyPr wrap="square" rtlCol="0">
              <a:spAutoFit/>
            </a:bodyPr>
            <a:lstStyle/>
            <a:p>
              <a:pPr marL="0" marR="0" lvl="0" indent="0" algn="dist" defTabSz="457200" rtl="0" eaLnBrk="1" fontAlgn="auto" latinLnBrk="0" hangingPunct="1">
                <a:lnSpc>
                  <a:spcPct val="100000"/>
                </a:lnSpc>
                <a:spcBef>
                  <a:spcPts val="0"/>
                </a:spcBef>
                <a:spcAft>
                  <a:spcPts val="0"/>
                </a:spcAft>
                <a:buClrTx/>
                <a:buSzTx/>
                <a:buFontTx/>
                <a:buNone/>
                <a:tabLst/>
                <a:defRPr/>
              </a:pPr>
              <a:r>
                <a:rPr kumimoji="1" lang="ja-JP" altLang="en-US" sz="1050" b="0" i="0" u="none" strike="noStrike" kern="1200" cap="none" spc="0" normalizeH="0" baseline="0" noProof="0" dirty="0">
                  <a:ln>
                    <a:noFill/>
                  </a:ln>
                  <a:solidFill>
                    <a:srgbClr val="76DBF4">
                      <a:lumMod val="25000"/>
                    </a:srgbClr>
                  </a:solidFill>
                  <a:effectLst/>
                  <a:uLnTx/>
                  <a:uFillTx/>
                  <a:latin typeface="HGS創英角ﾎﾟｯﾌﾟ体" panose="040B0A00000000000000" pitchFamily="50" charset="-128"/>
                  <a:ea typeface="HGS創英角ﾎﾟｯﾌﾟ体" panose="040B0A00000000000000" pitchFamily="50" charset="-128"/>
                  <a:cs typeface="+mn-cs"/>
                </a:rPr>
                <a:t>くら</a:t>
              </a:r>
            </a:p>
          </p:txBody>
        </p:sp>
      </p:grpSp>
      <p:grpSp>
        <p:nvGrpSpPr>
          <p:cNvPr id="79" name="全都道府県で見てみると、東京都に次いで２番目に遅い時刻となっています。">
            <a:extLst>
              <a:ext uri="{FF2B5EF4-FFF2-40B4-BE49-F238E27FC236}">
                <a16:creationId xmlns:a16="http://schemas.microsoft.com/office/drawing/2014/main" id="{B87630B4-A5D6-4EF3-9479-5EC3B9811084}"/>
              </a:ext>
            </a:extLst>
          </p:cNvPr>
          <p:cNvGrpSpPr/>
          <p:nvPr/>
        </p:nvGrpSpPr>
        <p:grpSpPr>
          <a:xfrm>
            <a:off x="106306" y="2152904"/>
            <a:ext cx="12253862" cy="600885"/>
            <a:chOff x="106306" y="2152904"/>
            <a:chExt cx="12253862" cy="600885"/>
          </a:xfrm>
        </p:grpSpPr>
        <p:grpSp>
          <p:nvGrpSpPr>
            <p:cNvPr id="81" name="1990年代以降、気温・・・">
              <a:extLst>
                <a:ext uri="{FF2B5EF4-FFF2-40B4-BE49-F238E27FC236}">
                  <a16:creationId xmlns:a16="http://schemas.microsoft.com/office/drawing/2014/main" id="{F697AD09-D370-4B88-8718-A16C90BDDBA8}"/>
                </a:ext>
              </a:extLst>
            </p:cNvPr>
            <p:cNvGrpSpPr/>
            <p:nvPr/>
          </p:nvGrpSpPr>
          <p:grpSpPr>
            <a:xfrm>
              <a:off x="106306" y="2152904"/>
              <a:ext cx="12253862" cy="600885"/>
              <a:chOff x="338067" y="2349384"/>
              <a:chExt cx="12006999" cy="541587"/>
            </a:xfrm>
          </p:grpSpPr>
          <p:grpSp>
            <p:nvGrpSpPr>
              <p:cNvPr id="83" name="グループ化 82">
                <a:extLst>
                  <a:ext uri="{FF2B5EF4-FFF2-40B4-BE49-F238E27FC236}">
                    <a16:creationId xmlns:a16="http://schemas.microsoft.com/office/drawing/2014/main" id="{9752F76C-31CC-4F97-80F7-9DCAE7394A9E}"/>
                  </a:ext>
                </a:extLst>
              </p:cNvPr>
              <p:cNvGrpSpPr/>
              <p:nvPr/>
            </p:nvGrpSpPr>
            <p:grpSpPr>
              <a:xfrm>
                <a:off x="338067" y="2349384"/>
                <a:ext cx="12006999" cy="541587"/>
                <a:chOff x="-495115" y="2319487"/>
                <a:chExt cx="13459813" cy="547964"/>
              </a:xfrm>
            </p:grpSpPr>
            <p:sp>
              <p:nvSpPr>
                <p:cNvPr id="86" name="全都道府県で見てみると、東京都に次いで２番目に遅い時刻となっています。">
                  <a:extLst>
                    <a:ext uri="{FF2B5EF4-FFF2-40B4-BE49-F238E27FC236}">
                      <a16:creationId xmlns:a16="http://schemas.microsoft.com/office/drawing/2014/main" id="{1A2DB913-825B-46E7-BC45-9A11942E07E7}"/>
                    </a:ext>
                  </a:extLst>
                </p:cNvPr>
                <p:cNvSpPr txBox="1"/>
                <p:nvPr/>
              </p:nvSpPr>
              <p:spPr>
                <a:xfrm>
                  <a:off x="-495114" y="2446445"/>
                  <a:ext cx="13459812" cy="421006"/>
                </a:xfrm>
                <a:prstGeom prst="rect">
                  <a:avLst/>
                </a:prstGeom>
                <a:noFill/>
              </p:spPr>
              <p:txBody>
                <a:bodyPr wrap="square" rtlCol="0">
                  <a:spAutoFit/>
                </a:bodyPr>
                <a:lstStyle/>
                <a:p>
                  <a:pPr lvl="0" algn="dist"/>
                  <a:r>
                    <a:rPr kumimoji="1" lang="ja-JP" altLang="en-US" sz="2400" dirty="0">
                      <a:solidFill>
                        <a:schemeClr val="tx2">
                          <a:lumMod val="25000"/>
                        </a:schemeClr>
                      </a:solidFill>
                      <a:latin typeface="HGS創英角ﾎﾟｯﾌﾟ体" panose="040B0A00000000000000" pitchFamily="50" charset="-128"/>
                      <a:ea typeface="HGS創英角ﾎﾟｯﾌﾟ体" panose="040B0A00000000000000" pitchFamily="50" charset="-128"/>
                    </a:rPr>
                    <a:t>全都道府県で見てみると、東京都に次いで２番目に遅い時刻となっています。</a:t>
                  </a:r>
                </a:p>
              </p:txBody>
            </p:sp>
            <p:sp>
              <p:nvSpPr>
                <p:cNvPr id="87" name="み">
                  <a:extLst>
                    <a:ext uri="{FF2B5EF4-FFF2-40B4-BE49-F238E27FC236}">
                      <a16:creationId xmlns:a16="http://schemas.microsoft.com/office/drawing/2014/main" id="{7859AFCD-234B-47A1-8CE8-914AB912EC7D}"/>
                    </a:ext>
                  </a:extLst>
                </p:cNvPr>
                <p:cNvSpPr txBox="1"/>
                <p:nvPr/>
              </p:nvSpPr>
              <p:spPr>
                <a:xfrm>
                  <a:off x="1833841" y="2324709"/>
                  <a:ext cx="437559" cy="238570"/>
                </a:xfrm>
                <a:prstGeom prst="rect">
                  <a:avLst/>
                </a:prstGeom>
                <a:noFill/>
              </p:spPr>
              <p:txBody>
                <a:bodyPr wrap="square" rtlCol="0">
                  <a:spAutoFit/>
                </a:bodyPr>
                <a:lstStyle/>
                <a:p>
                  <a:pPr algn="dist"/>
                  <a:r>
                    <a:rPr kumimoji="1" lang="ja-JP" altLang="en-US" sz="1100" dirty="0">
                      <a:solidFill>
                        <a:schemeClr val="tx2">
                          <a:lumMod val="25000"/>
                        </a:schemeClr>
                      </a:solidFill>
                      <a:latin typeface="HGS創英角ﾎﾟｯﾌﾟ体" panose="040B0A00000000000000" pitchFamily="50" charset="-128"/>
                      <a:ea typeface="HGS創英角ﾎﾟｯﾌﾟ体" panose="040B0A00000000000000" pitchFamily="50" charset="-128"/>
                    </a:rPr>
                    <a:t>み</a:t>
                  </a:r>
                </a:p>
              </p:txBody>
            </p:sp>
            <p:sp>
              <p:nvSpPr>
                <p:cNvPr id="88" name="ぜんとどうふけん">
                  <a:extLst>
                    <a:ext uri="{FF2B5EF4-FFF2-40B4-BE49-F238E27FC236}">
                      <a16:creationId xmlns:a16="http://schemas.microsoft.com/office/drawing/2014/main" id="{6F2D2565-03BF-4FED-BAB9-2C3B315B76FD}"/>
                    </a:ext>
                  </a:extLst>
                </p:cNvPr>
                <p:cNvSpPr txBox="1"/>
                <p:nvPr/>
              </p:nvSpPr>
              <p:spPr>
                <a:xfrm>
                  <a:off x="-495115" y="2319487"/>
                  <a:ext cx="2099815" cy="238569"/>
                </a:xfrm>
                <a:prstGeom prst="rect">
                  <a:avLst/>
                </a:prstGeom>
                <a:noFill/>
              </p:spPr>
              <p:txBody>
                <a:bodyPr wrap="square" rtlCol="0">
                  <a:spAutoFit/>
                </a:bodyPr>
                <a:lstStyle/>
                <a:p>
                  <a:pPr algn="dist"/>
                  <a:r>
                    <a:rPr kumimoji="1" lang="ja-JP" altLang="en-US" sz="1100" dirty="0">
                      <a:solidFill>
                        <a:schemeClr val="tx2">
                          <a:lumMod val="25000"/>
                        </a:schemeClr>
                      </a:solidFill>
                      <a:latin typeface="HGS創英角ﾎﾟｯﾌﾟ体" panose="040B0A00000000000000" pitchFamily="50" charset="-128"/>
                      <a:ea typeface="HGS創英角ﾎﾟｯﾌﾟ体" panose="040B0A00000000000000" pitchFamily="50" charset="-128"/>
                    </a:rPr>
                    <a:t>ぜんとどうふけん</a:t>
                  </a:r>
                </a:p>
              </p:txBody>
            </p:sp>
            <p:sp>
              <p:nvSpPr>
                <p:cNvPr id="89" name="ばんめ">
                  <a:extLst>
                    <a:ext uri="{FF2B5EF4-FFF2-40B4-BE49-F238E27FC236}">
                      <a16:creationId xmlns:a16="http://schemas.microsoft.com/office/drawing/2014/main" id="{7A6D2F8E-D828-4E3C-9C66-7A9433D0C684}"/>
                    </a:ext>
                  </a:extLst>
                </p:cNvPr>
                <p:cNvSpPr txBox="1"/>
                <p:nvPr/>
              </p:nvSpPr>
              <p:spPr>
                <a:xfrm>
                  <a:off x="7084436" y="2350209"/>
                  <a:ext cx="858312" cy="238570"/>
                </a:xfrm>
                <a:prstGeom prst="rect">
                  <a:avLst/>
                </a:prstGeom>
                <a:noFill/>
              </p:spPr>
              <p:txBody>
                <a:bodyPr wrap="square" rtlCol="0">
                  <a:spAutoFit/>
                </a:bodyPr>
                <a:lstStyle/>
                <a:p>
                  <a:pPr algn="dist"/>
                  <a:r>
                    <a:rPr kumimoji="1" lang="ja-JP" altLang="en-US" sz="1100" dirty="0">
                      <a:solidFill>
                        <a:schemeClr val="tx2">
                          <a:lumMod val="25000"/>
                        </a:schemeClr>
                      </a:solidFill>
                      <a:latin typeface="HGS創英角ﾎﾟｯﾌﾟ体" panose="040B0A00000000000000" pitchFamily="50" charset="-128"/>
                      <a:ea typeface="HGS創英角ﾎﾟｯﾌﾟ体" panose="040B0A00000000000000" pitchFamily="50" charset="-128"/>
                    </a:rPr>
                    <a:t>ばんめ</a:t>
                  </a:r>
                </a:p>
              </p:txBody>
            </p:sp>
            <p:sp>
              <p:nvSpPr>
                <p:cNvPr id="90" name="おそ">
                  <a:extLst>
                    <a:ext uri="{FF2B5EF4-FFF2-40B4-BE49-F238E27FC236}">
                      <a16:creationId xmlns:a16="http://schemas.microsoft.com/office/drawing/2014/main" id="{8221A4C9-16AA-48C8-A9B6-7E21FAA343B0}"/>
                    </a:ext>
                  </a:extLst>
                </p:cNvPr>
                <p:cNvSpPr txBox="1"/>
                <p:nvPr/>
              </p:nvSpPr>
              <p:spPr>
                <a:xfrm>
                  <a:off x="8263114" y="2345286"/>
                  <a:ext cx="528170" cy="238570"/>
                </a:xfrm>
                <a:prstGeom prst="rect">
                  <a:avLst/>
                </a:prstGeom>
                <a:noFill/>
              </p:spPr>
              <p:txBody>
                <a:bodyPr wrap="square" rtlCol="0">
                  <a:spAutoFit/>
                </a:bodyPr>
                <a:lstStyle/>
                <a:p>
                  <a:pPr algn="dist"/>
                  <a:r>
                    <a:rPr kumimoji="1" lang="ja-JP" altLang="en-US" sz="1100" dirty="0">
                      <a:solidFill>
                        <a:schemeClr val="tx2">
                          <a:lumMod val="25000"/>
                        </a:schemeClr>
                      </a:solidFill>
                      <a:latin typeface="HGS創英角ﾎﾟｯﾌﾟ体" panose="040B0A00000000000000" pitchFamily="50" charset="-128"/>
                      <a:ea typeface="HGS創英角ﾎﾟｯﾌﾟ体" panose="040B0A00000000000000" pitchFamily="50" charset="-128"/>
                    </a:rPr>
                    <a:t>おそ</a:t>
                  </a:r>
                </a:p>
              </p:txBody>
            </p:sp>
          </p:grpSp>
          <p:sp>
            <p:nvSpPr>
              <p:cNvPr id="84" name="とうきょうと">
                <a:extLst>
                  <a:ext uri="{FF2B5EF4-FFF2-40B4-BE49-F238E27FC236}">
                    <a16:creationId xmlns:a16="http://schemas.microsoft.com/office/drawing/2014/main" id="{196A6C89-8FF5-4DA0-96C0-63B2EBF7659B}"/>
                  </a:ext>
                </a:extLst>
              </p:cNvPr>
              <p:cNvSpPr txBox="1"/>
              <p:nvPr/>
            </p:nvSpPr>
            <p:spPr>
              <a:xfrm>
                <a:off x="4427005" y="2360357"/>
                <a:ext cx="1051464" cy="235793"/>
              </a:xfrm>
              <a:prstGeom prst="rect">
                <a:avLst/>
              </a:prstGeom>
              <a:noFill/>
            </p:spPr>
            <p:txBody>
              <a:bodyPr wrap="square" rtlCol="0">
                <a:spAutoFit/>
              </a:bodyPr>
              <a:lstStyle/>
              <a:p>
                <a:pPr algn="dist"/>
                <a:r>
                  <a:rPr kumimoji="1" lang="ja-JP" altLang="en-US" sz="1100" dirty="0">
                    <a:solidFill>
                      <a:schemeClr val="tx2">
                        <a:lumMod val="25000"/>
                      </a:schemeClr>
                    </a:solidFill>
                    <a:latin typeface="HGS創英角ﾎﾟｯﾌﾟ体" panose="040B0A00000000000000" pitchFamily="50" charset="-128"/>
                    <a:ea typeface="HGS創英角ﾎﾟｯﾌﾟ体" panose="040B0A00000000000000" pitchFamily="50" charset="-128"/>
                  </a:rPr>
                  <a:t>とうきょうと</a:t>
                </a:r>
              </a:p>
            </p:txBody>
          </p:sp>
          <p:sp>
            <p:nvSpPr>
              <p:cNvPr id="85" name="つ">
                <a:extLst>
                  <a:ext uri="{FF2B5EF4-FFF2-40B4-BE49-F238E27FC236}">
                    <a16:creationId xmlns:a16="http://schemas.microsoft.com/office/drawing/2014/main" id="{DE458E68-4B1D-4BCD-BE28-45F10526BEA1}"/>
                  </a:ext>
                </a:extLst>
              </p:cNvPr>
              <p:cNvSpPr txBox="1"/>
              <p:nvPr/>
            </p:nvSpPr>
            <p:spPr>
              <a:xfrm>
                <a:off x="5845638" y="2373359"/>
                <a:ext cx="308430" cy="235793"/>
              </a:xfrm>
              <a:prstGeom prst="rect">
                <a:avLst/>
              </a:prstGeom>
              <a:noFill/>
            </p:spPr>
            <p:txBody>
              <a:bodyPr wrap="square" rtlCol="0">
                <a:spAutoFit/>
              </a:bodyPr>
              <a:lstStyle/>
              <a:p>
                <a:pPr algn="dist"/>
                <a:r>
                  <a:rPr kumimoji="1" lang="ja-JP" altLang="en-US" sz="1100" dirty="0">
                    <a:solidFill>
                      <a:schemeClr val="tx2">
                        <a:lumMod val="25000"/>
                      </a:schemeClr>
                    </a:solidFill>
                    <a:latin typeface="HGS創英角ﾎﾟｯﾌﾟ体" panose="040B0A00000000000000" pitchFamily="50" charset="-128"/>
                    <a:ea typeface="HGS創英角ﾎﾟｯﾌﾟ体" panose="040B0A00000000000000" pitchFamily="50" charset="-128"/>
                  </a:rPr>
                  <a:t>つ</a:t>
                </a:r>
              </a:p>
            </p:txBody>
          </p:sp>
        </p:grpSp>
        <p:sp>
          <p:nvSpPr>
            <p:cNvPr id="82" name="じこく">
              <a:extLst>
                <a:ext uri="{FF2B5EF4-FFF2-40B4-BE49-F238E27FC236}">
                  <a16:creationId xmlns:a16="http://schemas.microsoft.com/office/drawing/2014/main" id="{4C6A26B5-55B6-44D3-AD05-94C4E3BE1C0A}"/>
                </a:ext>
              </a:extLst>
            </p:cNvPr>
            <p:cNvSpPr txBox="1"/>
            <p:nvPr/>
          </p:nvSpPr>
          <p:spPr>
            <a:xfrm>
              <a:off x="8852339" y="2174237"/>
              <a:ext cx="716941" cy="268568"/>
            </a:xfrm>
            <a:prstGeom prst="rect">
              <a:avLst/>
            </a:prstGeom>
            <a:noFill/>
          </p:spPr>
          <p:txBody>
            <a:bodyPr wrap="square" rtlCol="0">
              <a:spAutoFit/>
            </a:bodyPr>
            <a:lstStyle/>
            <a:p>
              <a:pPr algn="dist"/>
              <a:r>
                <a:rPr kumimoji="1" lang="ja-JP" altLang="en-US" sz="1100" dirty="0">
                  <a:solidFill>
                    <a:schemeClr val="tx2">
                      <a:lumMod val="25000"/>
                    </a:schemeClr>
                  </a:solidFill>
                  <a:latin typeface="HGS創英角ﾎﾟｯﾌﾟ体" panose="040B0A00000000000000" pitchFamily="50" charset="-128"/>
                  <a:ea typeface="HGS創英角ﾎﾟｯﾌﾟ体" panose="040B0A00000000000000" pitchFamily="50" charset="-128"/>
                </a:rPr>
                <a:t>じこく</a:t>
              </a:r>
            </a:p>
          </p:txBody>
        </p:sp>
      </p:grpSp>
      <p:pic>
        <p:nvPicPr>
          <p:cNvPr id="91" name="Picture 2" descr="目覚まし時計のイラスト">
            <a:extLst>
              <a:ext uri="{FF2B5EF4-FFF2-40B4-BE49-F238E27FC236}">
                <a16:creationId xmlns:a16="http://schemas.microsoft.com/office/drawing/2014/main" id="{ADC38CC1-5EA9-43B3-B891-5C05D38A9CF2}"/>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rot="481516">
            <a:off x="9395293" y="3536604"/>
            <a:ext cx="1152214" cy="1379897"/>
          </a:xfrm>
          <a:prstGeom prst="rect">
            <a:avLst/>
          </a:prstGeom>
          <a:noFill/>
          <a:extLst>
            <a:ext uri="{909E8E84-426E-40DD-AFC4-6F175D3DCCD1}">
              <a14:hiddenFill xmlns:a14="http://schemas.microsoft.com/office/drawing/2010/main">
                <a:solidFill>
                  <a:srgbClr val="FFFFFF"/>
                </a:solidFill>
              </a14:hiddenFill>
            </a:ext>
          </a:extLst>
        </p:spPr>
      </p:pic>
      <p:grpSp>
        <p:nvGrpSpPr>
          <p:cNvPr id="2" name="起きる時間の平均時刻は、６時48分です。">
            <a:extLst>
              <a:ext uri="{FF2B5EF4-FFF2-40B4-BE49-F238E27FC236}">
                <a16:creationId xmlns:a16="http://schemas.microsoft.com/office/drawing/2014/main" id="{90813CF5-397D-4813-AD3D-5D8EE5FF93E7}"/>
              </a:ext>
            </a:extLst>
          </p:cNvPr>
          <p:cNvGrpSpPr/>
          <p:nvPr/>
        </p:nvGrpSpPr>
        <p:grpSpPr>
          <a:xfrm>
            <a:off x="2139519" y="1162882"/>
            <a:ext cx="8440249" cy="755036"/>
            <a:chOff x="2139519" y="1162882"/>
            <a:chExt cx="8440249" cy="755036"/>
          </a:xfrm>
        </p:grpSpPr>
        <p:grpSp>
          <p:nvGrpSpPr>
            <p:cNvPr id="56" name="グループ化 55">
              <a:extLst>
                <a:ext uri="{FF2B5EF4-FFF2-40B4-BE49-F238E27FC236}">
                  <a16:creationId xmlns:a16="http://schemas.microsoft.com/office/drawing/2014/main" id="{731630B5-9D3A-4560-83E8-885A36C888FA}"/>
                </a:ext>
              </a:extLst>
            </p:cNvPr>
            <p:cNvGrpSpPr/>
            <p:nvPr/>
          </p:nvGrpSpPr>
          <p:grpSpPr>
            <a:xfrm>
              <a:off x="2139519" y="1162882"/>
              <a:ext cx="8440249" cy="755036"/>
              <a:chOff x="-218657" y="1464723"/>
              <a:chExt cx="8440249" cy="755036"/>
            </a:xfrm>
          </p:grpSpPr>
          <p:grpSp>
            <p:nvGrpSpPr>
              <p:cNvPr id="59" name="大阪府の年平均・・・">
                <a:extLst>
                  <a:ext uri="{FF2B5EF4-FFF2-40B4-BE49-F238E27FC236}">
                    <a16:creationId xmlns:a16="http://schemas.microsoft.com/office/drawing/2014/main" id="{927E1D98-C1E7-4368-96EE-C643AFCE6CCD}"/>
                  </a:ext>
                </a:extLst>
              </p:cNvPr>
              <p:cNvGrpSpPr/>
              <p:nvPr/>
            </p:nvGrpSpPr>
            <p:grpSpPr>
              <a:xfrm>
                <a:off x="-218657" y="1464723"/>
                <a:ext cx="8440249" cy="755036"/>
                <a:chOff x="-160494" y="1361606"/>
                <a:chExt cx="7739305" cy="755036"/>
              </a:xfrm>
            </p:grpSpPr>
            <p:sp>
              <p:nvSpPr>
                <p:cNvPr id="61" name="起きる時間の平均時刻は、６時48分です。">
                  <a:extLst>
                    <a:ext uri="{FF2B5EF4-FFF2-40B4-BE49-F238E27FC236}">
                      <a16:creationId xmlns:a16="http://schemas.microsoft.com/office/drawing/2014/main" id="{8C2C7A33-1DBF-42C0-934D-EB2AB2F1A71F}"/>
                    </a:ext>
                  </a:extLst>
                </p:cNvPr>
                <p:cNvSpPr txBox="1"/>
                <p:nvPr/>
              </p:nvSpPr>
              <p:spPr>
                <a:xfrm>
                  <a:off x="-160494" y="1531867"/>
                  <a:ext cx="7739305" cy="584775"/>
                </a:xfrm>
                <a:prstGeom prst="rect">
                  <a:avLst/>
                </a:prstGeom>
                <a:noFill/>
              </p:spPr>
              <p:txBody>
                <a:bodyPr wrap="square" rtlCol="0">
                  <a:spAutoFit/>
                </a:bodyPr>
                <a:lstStyle/>
                <a:p>
                  <a:pPr lvl="0" algn="dist"/>
                  <a:r>
                    <a:rPr kumimoji="1" lang="ja-JP" altLang="en-US" sz="3200" dirty="0">
                      <a:solidFill>
                        <a:schemeClr val="tx2">
                          <a:lumMod val="25000"/>
                        </a:schemeClr>
                      </a:solidFill>
                      <a:latin typeface="HGS創英角ﾎﾟｯﾌﾟ体" panose="040B0A00000000000000" pitchFamily="50" charset="-128"/>
                      <a:ea typeface="HGS創英角ﾎﾟｯﾌﾟ体" panose="040B0A00000000000000" pitchFamily="50" charset="-128"/>
                    </a:rPr>
                    <a:t>起きる時間の平均時刻は、６時</a:t>
                  </a:r>
                  <a:r>
                    <a:rPr lang="en-US" altLang="ja-JP" sz="3200" dirty="0">
                      <a:solidFill>
                        <a:schemeClr val="tx2">
                          <a:lumMod val="25000"/>
                        </a:schemeClr>
                      </a:solidFill>
                      <a:latin typeface="HGS創英角ﾎﾟｯﾌﾟ体" panose="040B0A00000000000000" pitchFamily="50" charset="-128"/>
                      <a:ea typeface="HGS創英角ﾎﾟｯﾌﾟ体" panose="040B0A00000000000000" pitchFamily="50" charset="-128"/>
                    </a:rPr>
                    <a:t>48</a:t>
                  </a:r>
                  <a:r>
                    <a:rPr lang="ja-JP" altLang="en-US" sz="3200" dirty="0">
                      <a:solidFill>
                        <a:schemeClr val="tx2">
                          <a:lumMod val="25000"/>
                        </a:schemeClr>
                      </a:solidFill>
                      <a:latin typeface="HGS創英角ﾎﾟｯﾌﾟ体" panose="040B0A00000000000000" pitchFamily="50" charset="-128"/>
                      <a:ea typeface="HGS創英角ﾎﾟｯﾌﾟ体" panose="040B0A00000000000000" pitchFamily="50" charset="-128"/>
                    </a:rPr>
                    <a:t>分</a:t>
                  </a:r>
                  <a:r>
                    <a:rPr kumimoji="1" lang="ja-JP" altLang="en-US" sz="3200" dirty="0">
                      <a:solidFill>
                        <a:schemeClr val="tx2">
                          <a:lumMod val="25000"/>
                        </a:schemeClr>
                      </a:solidFill>
                      <a:latin typeface="HGS創英角ﾎﾟｯﾌﾟ体" panose="040B0A00000000000000" pitchFamily="50" charset="-128"/>
                      <a:ea typeface="HGS創英角ﾎﾟｯﾌﾟ体" panose="040B0A00000000000000" pitchFamily="50" charset="-128"/>
                    </a:rPr>
                    <a:t>です。</a:t>
                  </a:r>
                </a:p>
              </p:txBody>
            </p:sp>
            <p:sp>
              <p:nvSpPr>
                <p:cNvPr id="64" name="じかん">
                  <a:extLst>
                    <a:ext uri="{FF2B5EF4-FFF2-40B4-BE49-F238E27FC236}">
                      <a16:creationId xmlns:a16="http://schemas.microsoft.com/office/drawing/2014/main" id="{550DACE3-A4D0-43AF-BDDF-B3BBFF95D87B}"/>
                    </a:ext>
                  </a:extLst>
                </p:cNvPr>
                <p:cNvSpPr txBox="1"/>
                <p:nvPr/>
              </p:nvSpPr>
              <p:spPr>
                <a:xfrm>
                  <a:off x="1131450" y="1369114"/>
                  <a:ext cx="845689" cy="307777"/>
                </a:xfrm>
                <a:prstGeom prst="rect">
                  <a:avLst/>
                </a:prstGeom>
                <a:noFill/>
              </p:spPr>
              <p:txBody>
                <a:bodyPr wrap="square" rtlCol="0">
                  <a:spAutoFit/>
                </a:bodyPr>
                <a:lstStyle/>
                <a:p>
                  <a:pPr algn="dist"/>
                  <a:r>
                    <a:rPr kumimoji="1" lang="ja-JP" altLang="en-US" sz="1400" dirty="0">
                      <a:solidFill>
                        <a:schemeClr val="tx2">
                          <a:lumMod val="25000"/>
                        </a:schemeClr>
                      </a:solidFill>
                      <a:latin typeface="HGS創英角ﾎﾟｯﾌﾟ体" panose="040B0A00000000000000" pitchFamily="50" charset="-128"/>
                      <a:ea typeface="HGS創英角ﾎﾟｯﾌﾟ体" panose="040B0A00000000000000" pitchFamily="50" charset="-128"/>
                    </a:rPr>
                    <a:t>じかん</a:t>
                  </a:r>
                </a:p>
              </p:txBody>
            </p:sp>
            <p:sp>
              <p:nvSpPr>
                <p:cNvPr id="65" name="お">
                  <a:extLst>
                    <a:ext uri="{FF2B5EF4-FFF2-40B4-BE49-F238E27FC236}">
                      <a16:creationId xmlns:a16="http://schemas.microsoft.com/office/drawing/2014/main" id="{A134D8FA-110E-4B02-83B8-89E262C14DBC}"/>
                    </a:ext>
                  </a:extLst>
                </p:cNvPr>
                <p:cNvSpPr txBox="1"/>
                <p:nvPr/>
              </p:nvSpPr>
              <p:spPr>
                <a:xfrm>
                  <a:off x="-68423" y="1361606"/>
                  <a:ext cx="355653" cy="307777"/>
                </a:xfrm>
                <a:prstGeom prst="rect">
                  <a:avLst/>
                </a:prstGeom>
                <a:noFill/>
              </p:spPr>
              <p:txBody>
                <a:bodyPr wrap="square" rtlCol="0">
                  <a:spAutoFit/>
                </a:bodyPr>
                <a:lstStyle/>
                <a:p>
                  <a:pPr algn="dist"/>
                  <a:r>
                    <a:rPr kumimoji="1" lang="ja-JP" altLang="en-US" sz="1400" dirty="0">
                      <a:solidFill>
                        <a:schemeClr val="tx2">
                          <a:lumMod val="25000"/>
                        </a:schemeClr>
                      </a:solidFill>
                      <a:latin typeface="HGS創英角ﾎﾟｯﾌﾟ体" panose="040B0A00000000000000" pitchFamily="50" charset="-128"/>
                      <a:ea typeface="HGS創英角ﾎﾟｯﾌﾟ体" panose="040B0A00000000000000" pitchFamily="50" charset="-128"/>
                    </a:rPr>
                    <a:t>お</a:t>
                  </a:r>
                </a:p>
              </p:txBody>
            </p:sp>
          </p:grpSp>
          <p:sp>
            <p:nvSpPr>
              <p:cNvPr id="60" name="へいきんじこく">
                <a:extLst>
                  <a:ext uri="{FF2B5EF4-FFF2-40B4-BE49-F238E27FC236}">
                    <a16:creationId xmlns:a16="http://schemas.microsoft.com/office/drawing/2014/main" id="{72AB05BD-8E10-4F23-B757-C5D8B9B217EA}"/>
                  </a:ext>
                </a:extLst>
              </p:cNvPr>
              <p:cNvSpPr txBox="1"/>
              <p:nvPr/>
            </p:nvSpPr>
            <p:spPr>
              <a:xfrm>
                <a:off x="2417702" y="1464723"/>
                <a:ext cx="1825448" cy="307777"/>
              </a:xfrm>
              <a:prstGeom prst="rect">
                <a:avLst/>
              </a:prstGeom>
              <a:noFill/>
            </p:spPr>
            <p:txBody>
              <a:bodyPr wrap="square" rtlCol="0">
                <a:spAutoFit/>
              </a:bodyPr>
              <a:lstStyle/>
              <a:p>
                <a:pPr algn="dist"/>
                <a:r>
                  <a:rPr kumimoji="1" lang="ja-JP" altLang="en-US" sz="1400" dirty="0">
                    <a:solidFill>
                      <a:schemeClr val="tx2">
                        <a:lumMod val="25000"/>
                      </a:schemeClr>
                    </a:solidFill>
                    <a:latin typeface="HGS創英角ﾎﾟｯﾌﾟ体" panose="040B0A00000000000000" pitchFamily="50" charset="-128"/>
                    <a:ea typeface="HGS創英角ﾎﾟｯﾌﾟ体" panose="040B0A00000000000000" pitchFamily="50" charset="-128"/>
                  </a:rPr>
                  <a:t>へいきん　じ　こく</a:t>
                </a:r>
              </a:p>
            </p:txBody>
          </p:sp>
        </p:grpSp>
        <p:sp>
          <p:nvSpPr>
            <p:cNvPr id="92" name="じ">
              <a:extLst>
                <a:ext uri="{FF2B5EF4-FFF2-40B4-BE49-F238E27FC236}">
                  <a16:creationId xmlns:a16="http://schemas.microsoft.com/office/drawing/2014/main" id="{D2E33FDD-34C3-4E05-B055-F1C9EBFB90F0}"/>
                </a:ext>
              </a:extLst>
            </p:cNvPr>
            <p:cNvSpPr txBox="1"/>
            <p:nvPr/>
          </p:nvSpPr>
          <p:spPr>
            <a:xfrm>
              <a:off x="7662038" y="1175282"/>
              <a:ext cx="691078" cy="307777"/>
            </a:xfrm>
            <a:prstGeom prst="rect">
              <a:avLst/>
            </a:prstGeom>
            <a:noFill/>
          </p:spPr>
          <p:txBody>
            <a:bodyPr wrap="square" rtlCol="0">
              <a:spAutoFit/>
            </a:bodyPr>
            <a:lstStyle/>
            <a:p>
              <a:pPr algn="dist"/>
              <a:r>
                <a:rPr kumimoji="1" lang="ja-JP" altLang="en-US" sz="1400" dirty="0">
                  <a:solidFill>
                    <a:schemeClr val="tx2">
                      <a:lumMod val="25000"/>
                    </a:schemeClr>
                  </a:solidFill>
                  <a:latin typeface="HGS創英角ﾎﾟｯﾌﾟ体" panose="040B0A00000000000000" pitchFamily="50" charset="-128"/>
                  <a:ea typeface="HGS創英角ﾎﾟｯﾌﾟ体" panose="040B0A00000000000000" pitchFamily="50" charset="-128"/>
                </a:rPr>
                <a:t>じ</a:t>
              </a:r>
            </a:p>
          </p:txBody>
        </p:sp>
        <p:sp>
          <p:nvSpPr>
            <p:cNvPr id="93" name="ぷん">
              <a:extLst>
                <a:ext uri="{FF2B5EF4-FFF2-40B4-BE49-F238E27FC236}">
                  <a16:creationId xmlns:a16="http://schemas.microsoft.com/office/drawing/2014/main" id="{FFADF989-62BF-4BC4-94B5-75530E1AB5D7}"/>
                </a:ext>
              </a:extLst>
            </p:cNvPr>
            <p:cNvSpPr txBox="1"/>
            <p:nvPr/>
          </p:nvSpPr>
          <p:spPr>
            <a:xfrm>
              <a:off x="8690441" y="1175281"/>
              <a:ext cx="609600" cy="307777"/>
            </a:xfrm>
            <a:prstGeom prst="rect">
              <a:avLst/>
            </a:prstGeom>
            <a:noFill/>
          </p:spPr>
          <p:txBody>
            <a:bodyPr wrap="square" rtlCol="0">
              <a:spAutoFit/>
            </a:bodyPr>
            <a:lstStyle/>
            <a:p>
              <a:pPr algn="dist"/>
              <a:r>
                <a:rPr kumimoji="1" lang="ja-JP" altLang="en-US" sz="1400" dirty="0">
                  <a:solidFill>
                    <a:schemeClr val="tx2">
                      <a:lumMod val="25000"/>
                    </a:schemeClr>
                  </a:solidFill>
                  <a:latin typeface="HGS創英角ﾎﾟｯﾌﾟ体" panose="040B0A00000000000000" pitchFamily="50" charset="-128"/>
                  <a:ea typeface="HGS創英角ﾎﾟｯﾌﾟ体" panose="040B0A00000000000000" pitchFamily="50" charset="-128"/>
                </a:rPr>
                <a:t>ぷん</a:t>
              </a:r>
            </a:p>
          </p:txBody>
        </p:sp>
      </p:grpSp>
      <p:sp>
        <p:nvSpPr>
          <p:cNvPr id="94" name="出典リンク">
            <a:extLst>
              <a:ext uri="{FF2B5EF4-FFF2-40B4-BE49-F238E27FC236}">
                <a16:creationId xmlns:a16="http://schemas.microsoft.com/office/drawing/2014/main" id="{7C33849A-8B54-4318-A53A-E3DFA832EFF2}"/>
              </a:ext>
            </a:extLst>
          </p:cNvPr>
          <p:cNvSpPr txBox="1"/>
          <p:nvPr/>
        </p:nvSpPr>
        <p:spPr>
          <a:xfrm>
            <a:off x="8350740" y="5232600"/>
            <a:ext cx="3672816" cy="461665"/>
          </a:xfrm>
          <a:prstGeom prst="rect">
            <a:avLst/>
          </a:prstGeom>
          <a:noFill/>
        </p:spPr>
        <p:txBody>
          <a:bodyPr wrap="square">
            <a:spAutoFit/>
          </a:bodyPr>
          <a:lstStyle/>
          <a:p>
            <a:pPr algn="l"/>
            <a:r>
              <a:rPr lang="ja-JP" altLang="en-US" sz="1200" b="1" dirty="0">
                <a:solidFill>
                  <a:srgbClr val="074454"/>
                </a:solidFill>
                <a:latin typeface="BIZ UDPゴシック" panose="020B0400000000000000" pitchFamily="50" charset="-128"/>
                <a:ea typeface="BIZ UDPゴシック" panose="020B0400000000000000" pitchFamily="50" charset="-128"/>
                <a:hlinkClick r:id="rId14">
                  <a:extLst>
                    <a:ext uri="{A12FA001-AC4F-418D-AE19-62706E023703}">
                      <ahyp:hlinkClr xmlns:ahyp="http://schemas.microsoft.com/office/drawing/2018/hyperlinkcolor" val="tx"/>
                    </a:ext>
                  </a:extLst>
                </a:hlinkClick>
              </a:rPr>
              <a:t>統計局</a:t>
            </a:r>
            <a:r>
              <a:rPr lang="en-US" altLang="ja-JP" sz="1200" b="1" dirty="0">
                <a:solidFill>
                  <a:srgbClr val="074454"/>
                </a:solidFill>
                <a:latin typeface="BIZ UDPゴシック" panose="020B0400000000000000" pitchFamily="50" charset="-128"/>
                <a:ea typeface="BIZ UDPゴシック" panose="020B0400000000000000" pitchFamily="50" charset="-128"/>
                <a:hlinkClick r:id="rId14">
                  <a:extLst>
                    <a:ext uri="{A12FA001-AC4F-418D-AE19-62706E023703}">
                      <ahyp:hlinkClr xmlns:ahyp="http://schemas.microsoft.com/office/drawing/2018/hyperlinkcolor" val="tx"/>
                    </a:ext>
                  </a:extLst>
                </a:hlinkClick>
              </a:rPr>
              <a:t>HP</a:t>
            </a:r>
          </a:p>
          <a:p>
            <a:pPr algn="l"/>
            <a:r>
              <a:rPr lang="ja-JP" altLang="en-US" sz="1200" b="1" dirty="0">
                <a:solidFill>
                  <a:srgbClr val="074454"/>
                </a:solidFill>
                <a:latin typeface="BIZ UDPゴシック" panose="020B0400000000000000" pitchFamily="50" charset="-128"/>
                <a:ea typeface="BIZ UDPゴシック" panose="020B0400000000000000" pitchFamily="50" charset="-128"/>
                <a:hlinkClick r:id="rId14">
                  <a:extLst>
                    <a:ext uri="{A12FA001-AC4F-418D-AE19-62706E023703}">
                      <ahyp:hlinkClr xmlns:ahyp="http://schemas.microsoft.com/office/drawing/2018/hyperlinkcolor" val="tx"/>
                    </a:ext>
                  </a:extLst>
                </a:hlinkClick>
              </a:rPr>
              <a:t>令和３年社会生活基本調査 </a:t>
            </a:r>
            <a:r>
              <a:rPr lang="en-US" altLang="ja-JP" sz="1200" b="1" dirty="0">
                <a:solidFill>
                  <a:srgbClr val="074454"/>
                </a:solidFill>
                <a:latin typeface="BIZ UDPゴシック" panose="020B0400000000000000" pitchFamily="50" charset="-128"/>
                <a:ea typeface="BIZ UDPゴシック" panose="020B0400000000000000" pitchFamily="50" charset="-128"/>
                <a:hlinkClick r:id="rId14">
                  <a:extLst>
                    <a:ext uri="{A12FA001-AC4F-418D-AE19-62706E023703}">
                      <ahyp:hlinkClr xmlns:ahyp="http://schemas.microsoft.com/office/drawing/2018/hyperlinkcolor" val="tx"/>
                    </a:ext>
                  </a:extLst>
                </a:hlinkClick>
              </a:rPr>
              <a:t>47</a:t>
            </a:r>
            <a:r>
              <a:rPr lang="ja-JP" altLang="en-US" sz="1200" b="1" dirty="0">
                <a:solidFill>
                  <a:srgbClr val="074454"/>
                </a:solidFill>
                <a:latin typeface="BIZ UDPゴシック" panose="020B0400000000000000" pitchFamily="50" charset="-128"/>
                <a:ea typeface="BIZ UDPゴシック" panose="020B0400000000000000" pitchFamily="50" charset="-128"/>
                <a:hlinkClick r:id="rId14">
                  <a:extLst>
                    <a:ext uri="{A12FA001-AC4F-418D-AE19-62706E023703}">
                      <ahyp:hlinkClr xmlns:ahyp="http://schemas.microsoft.com/office/drawing/2018/hyperlinkcolor" val="tx"/>
                    </a:ext>
                  </a:extLst>
                </a:hlinkClick>
              </a:rPr>
              <a:t>都道府県ランキング</a:t>
            </a:r>
            <a:endParaRPr lang="zh-TW" altLang="en-US" sz="1200" b="1" i="0" dirty="0">
              <a:solidFill>
                <a:srgbClr val="074454"/>
              </a:solidFill>
              <a:effectLst/>
              <a:latin typeface="BIZ UDPゴシック" panose="020B0400000000000000" pitchFamily="50" charset="-128"/>
              <a:ea typeface="BIZ UDPゴシック" panose="020B0400000000000000" pitchFamily="50" charset="-128"/>
            </a:endParaRPr>
          </a:p>
        </p:txBody>
      </p:sp>
    </p:spTree>
    <p:extLst>
      <p:ext uri="{BB962C8B-B14F-4D97-AF65-F5344CB8AC3E}">
        <p14:creationId xmlns:p14="http://schemas.microsoft.com/office/powerpoint/2010/main" val="42678191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800"/>
                                        <p:tgtEl>
                                          <p:spTgt spid="2"/>
                                        </p:tgtEl>
                                      </p:cBhvr>
                                    </p:animEffect>
                                  </p:childTnLst>
                                </p:cTn>
                              </p:par>
                            </p:childTnLst>
                          </p:cTn>
                        </p:par>
                        <p:par>
                          <p:cTn id="8" fill="hold">
                            <p:stCondLst>
                              <p:cond delay="800"/>
                            </p:stCondLst>
                            <p:childTnLst>
                              <p:par>
                                <p:cTn id="9" presetID="26" presetClass="emph" presetSubtype="0" fill="hold" nodeType="afterEffect">
                                  <p:stCondLst>
                                    <p:cond delay="0"/>
                                  </p:stCondLst>
                                  <p:childTnLst>
                                    <p:animEffect transition="out" filter="fade">
                                      <p:cBhvr>
                                        <p:cTn id="10" dur="1000" tmFilter="0, 0; .2, .5; .8, .5; 1, 0"/>
                                        <p:tgtEl>
                                          <p:spTgt spid="2"/>
                                        </p:tgtEl>
                                      </p:cBhvr>
                                    </p:animEffect>
                                    <p:animScale>
                                      <p:cBhvr>
                                        <p:cTn id="11" dur="500" autoRev="1" fill="hold"/>
                                        <p:tgtEl>
                                          <p:spTgt spid="2"/>
                                        </p:tgtEl>
                                      </p:cBhvr>
                                      <p:by x="105000" y="105000"/>
                                    </p:animScale>
                                  </p:childTnLst>
                                </p:cTn>
                              </p:par>
                            </p:childTnLst>
                          </p:cTn>
                        </p:par>
                        <p:par>
                          <p:cTn id="12" fill="hold">
                            <p:stCondLst>
                              <p:cond delay="1800"/>
                            </p:stCondLst>
                            <p:childTnLst>
                              <p:par>
                                <p:cTn id="13" presetID="32" presetClass="emph" presetSubtype="0" fill="hold" nodeType="afterEffect">
                                  <p:stCondLst>
                                    <p:cond delay="0"/>
                                  </p:stCondLst>
                                  <p:childTnLst>
                                    <p:animRot by="120000">
                                      <p:cBhvr>
                                        <p:cTn id="14" dur="100" fill="hold">
                                          <p:stCondLst>
                                            <p:cond delay="0"/>
                                          </p:stCondLst>
                                        </p:cTn>
                                        <p:tgtEl>
                                          <p:spTgt spid="2"/>
                                        </p:tgtEl>
                                        <p:attrNameLst>
                                          <p:attrName>r</p:attrName>
                                        </p:attrNameLst>
                                      </p:cBhvr>
                                    </p:animRot>
                                    <p:animRot by="-240000">
                                      <p:cBhvr>
                                        <p:cTn id="15" dur="200" fill="hold">
                                          <p:stCondLst>
                                            <p:cond delay="200"/>
                                          </p:stCondLst>
                                        </p:cTn>
                                        <p:tgtEl>
                                          <p:spTgt spid="2"/>
                                        </p:tgtEl>
                                        <p:attrNameLst>
                                          <p:attrName>r</p:attrName>
                                        </p:attrNameLst>
                                      </p:cBhvr>
                                    </p:animRot>
                                    <p:animRot by="240000">
                                      <p:cBhvr>
                                        <p:cTn id="16" dur="200" fill="hold">
                                          <p:stCondLst>
                                            <p:cond delay="400"/>
                                          </p:stCondLst>
                                        </p:cTn>
                                        <p:tgtEl>
                                          <p:spTgt spid="2"/>
                                        </p:tgtEl>
                                        <p:attrNameLst>
                                          <p:attrName>r</p:attrName>
                                        </p:attrNameLst>
                                      </p:cBhvr>
                                    </p:animRot>
                                    <p:animRot by="-240000">
                                      <p:cBhvr>
                                        <p:cTn id="17" dur="200" fill="hold">
                                          <p:stCondLst>
                                            <p:cond delay="600"/>
                                          </p:stCondLst>
                                        </p:cTn>
                                        <p:tgtEl>
                                          <p:spTgt spid="2"/>
                                        </p:tgtEl>
                                        <p:attrNameLst>
                                          <p:attrName>r</p:attrName>
                                        </p:attrNameLst>
                                      </p:cBhvr>
                                    </p:animRot>
                                    <p:animRot by="120000">
                                      <p:cBhvr>
                                        <p:cTn id="18" dur="200" fill="hold">
                                          <p:stCondLst>
                                            <p:cond delay="800"/>
                                          </p:stCondLst>
                                        </p:cTn>
                                        <p:tgtEl>
                                          <p:spTgt spid="2"/>
                                        </p:tgtEl>
                                        <p:attrNameLst>
                                          <p:attrName>r</p:attrName>
                                        </p:attrNameLst>
                                      </p:cBhvr>
                                    </p:animRot>
                                  </p:childTnLst>
                                </p:cTn>
                              </p:par>
                            </p:childTnLst>
                          </p:cTn>
                        </p:par>
                        <p:par>
                          <p:cTn id="19" fill="hold">
                            <p:stCondLst>
                              <p:cond delay="2800"/>
                            </p:stCondLst>
                            <p:childTnLst>
                              <p:par>
                                <p:cTn id="20" presetID="10" presetClass="entr" presetSubtype="0" fill="hold" nodeType="afterEffect">
                                  <p:stCondLst>
                                    <p:cond delay="0"/>
                                  </p:stCondLst>
                                  <p:childTnLst>
                                    <p:set>
                                      <p:cBhvr>
                                        <p:cTn id="21" dur="1" fill="hold">
                                          <p:stCondLst>
                                            <p:cond delay="0"/>
                                          </p:stCondLst>
                                        </p:cTn>
                                        <p:tgtEl>
                                          <p:spTgt spid="79"/>
                                        </p:tgtEl>
                                        <p:attrNameLst>
                                          <p:attrName>style.visibility</p:attrName>
                                        </p:attrNameLst>
                                      </p:cBhvr>
                                      <p:to>
                                        <p:strVal val="visible"/>
                                      </p:to>
                                    </p:set>
                                    <p:animEffect transition="in" filter="fade">
                                      <p:cBhvr>
                                        <p:cTn id="22" dur="1000"/>
                                        <p:tgtEl>
                                          <p:spTgt spid="79"/>
                                        </p:tgtEl>
                                      </p:cBhvr>
                                    </p:animEffect>
                                  </p:childTnLst>
                                </p:cTn>
                              </p:par>
                            </p:childTnLst>
                          </p:cTn>
                        </p:par>
                        <p:par>
                          <p:cTn id="23" fill="hold">
                            <p:stCondLst>
                              <p:cond delay="3800"/>
                            </p:stCondLst>
                            <p:childTnLst>
                              <p:par>
                                <p:cTn id="24" presetID="26" presetClass="emph" presetSubtype="0" fill="hold" nodeType="afterEffect">
                                  <p:stCondLst>
                                    <p:cond delay="0"/>
                                  </p:stCondLst>
                                  <p:childTnLst>
                                    <p:animEffect transition="out" filter="fade">
                                      <p:cBhvr>
                                        <p:cTn id="25" dur="1000" tmFilter="0, 0; .2, .5; .8, .5; 1, 0"/>
                                        <p:tgtEl>
                                          <p:spTgt spid="79"/>
                                        </p:tgtEl>
                                      </p:cBhvr>
                                    </p:animEffect>
                                    <p:animScale>
                                      <p:cBhvr>
                                        <p:cTn id="26" dur="500" autoRev="1" fill="hold"/>
                                        <p:tgtEl>
                                          <p:spTgt spid="79"/>
                                        </p:tgtEl>
                                      </p:cBhvr>
                                      <p:by x="105000" y="105000"/>
                                    </p:animScale>
                                  </p:childTnLst>
                                </p:cTn>
                              </p:par>
                            </p:childTnLst>
                          </p:cTn>
                        </p:par>
                        <p:par>
                          <p:cTn id="27" fill="hold">
                            <p:stCondLst>
                              <p:cond delay="4800"/>
                            </p:stCondLst>
                            <p:childTnLst>
                              <p:par>
                                <p:cTn id="28" presetID="10" presetClass="entr" presetSubtype="0" fill="hold" nodeType="afterEffect">
                                  <p:stCondLst>
                                    <p:cond delay="0"/>
                                  </p:stCondLst>
                                  <p:childTnLst>
                                    <p:set>
                                      <p:cBhvr>
                                        <p:cTn id="29" dur="1" fill="hold">
                                          <p:stCondLst>
                                            <p:cond delay="0"/>
                                          </p:stCondLst>
                                        </p:cTn>
                                        <p:tgtEl>
                                          <p:spTgt spid="66"/>
                                        </p:tgtEl>
                                        <p:attrNameLst>
                                          <p:attrName>style.visibility</p:attrName>
                                        </p:attrNameLst>
                                      </p:cBhvr>
                                      <p:to>
                                        <p:strVal val="visible"/>
                                      </p:to>
                                    </p:set>
                                    <p:animEffect transition="in" filter="fade">
                                      <p:cBhvr>
                                        <p:cTn id="30" dur="500"/>
                                        <p:tgtEl>
                                          <p:spTgt spid="66"/>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67"/>
                                        </p:tgtEl>
                                        <p:attrNameLst>
                                          <p:attrName>style.visibility</p:attrName>
                                        </p:attrNameLst>
                                      </p:cBhvr>
                                      <p:to>
                                        <p:strVal val="visible"/>
                                      </p:to>
                                    </p:set>
                                    <p:animEffect transition="in" filter="fade">
                                      <p:cBhvr>
                                        <p:cTn id="33" dur="500"/>
                                        <p:tgtEl>
                                          <p:spTgt spid="67"/>
                                        </p:tgtEl>
                                      </p:cBhvr>
                                    </p:animEffect>
                                  </p:childTnLst>
                                </p:cTn>
                              </p:par>
                            </p:childTnLst>
                          </p:cTn>
                        </p:par>
                        <p:par>
                          <p:cTn id="34" fill="hold">
                            <p:stCondLst>
                              <p:cond delay="5300"/>
                            </p:stCondLst>
                            <p:childTnLst>
                              <p:par>
                                <p:cTn id="35" presetID="10" presetClass="entr" presetSubtype="0" fill="hold" nodeType="afterEffect">
                                  <p:stCondLst>
                                    <p:cond delay="0"/>
                                  </p:stCondLst>
                                  <p:childTnLst>
                                    <p:set>
                                      <p:cBhvr>
                                        <p:cTn id="36" dur="1" fill="hold">
                                          <p:stCondLst>
                                            <p:cond delay="0"/>
                                          </p:stCondLst>
                                        </p:cTn>
                                        <p:tgtEl>
                                          <p:spTgt spid="68"/>
                                        </p:tgtEl>
                                        <p:attrNameLst>
                                          <p:attrName>style.visibility</p:attrName>
                                        </p:attrNameLst>
                                      </p:cBhvr>
                                      <p:to>
                                        <p:strVal val="visible"/>
                                      </p:to>
                                    </p:set>
                                    <p:animEffect transition="in" filter="fade">
                                      <p:cBhvr>
                                        <p:cTn id="37" dur="500"/>
                                        <p:tgtEl>
                                          <p:spTgt spid="68"/>
                                        </p:tgtEl>
                                      </p:cBhvr>
                                    </p:animEffect>
                                  </p:childTnLst>
                                </p:cTn>
                              </p:par>
                            </p:childTnLst>
                          </p:cTn>
                        </p:par>
                        <p:par>
                          <p:cTn id="38" fill="hold">
                            <p:stCondLst>
                              <p:cond delay="5800"/>
                            </p:stCondLst>
                            <p:childTnLst>
                              <p:par>
                                <p:cTn id="39" presetID="10" presetClass="entr" presetSubtype="0" fill="hold" nodeType="afterEffect">
                                  <p:stCondLst>
                                    <p:cond delay="0"/>
                                  </p:stCondLst>
                                  <p:childTnLst>
                                    <p:set>
                                      <p:cBhvr>
                                        <p:cTn id="40" dur="1" fill="hold">
                                          <p:stCondLst>
                                            <p:cond delay="0"/>
                                          </p:stCondLst>
                                        </p:cTn>
                                        <p:tgtEl>
                                          <p:spTgt spid="72"/>
                                        </p:tgtEl>
                                        <p:attrNameLst>
                                          <p:attrName>style.visibility</p:attrName>
                                        </p:attrNameLst>
                                      </p:cBhvr>
                                      <p:to>
                                        <p:strVal val="visible"/>
                                      </p:to>
                                    </p:set>
                                    <p:animEffect transition="in" filter="fade">
                                      <p:cBhvr>
                                        <p:cTn id="41" dur="500"/>
                                        <p:tgtEl>
                                          <p:spTgt spid="72"/>
                                        </p:tgtEl>
                                      </p:cBhvr>
                                    </p:animEffect>
                                  </p:childTnLst>
                                </p:cTn>
                              </p:par>
                            </p:childTnLst>
                          </p:cTn>
                        </p:par>
                        <p:par>
                          <p:cTn id="42" fill="hold">
                            <p:stCondLst>
                              <p:cond delay="6300"/>
                            </p:stCondLst>
                            <p:childTnLst>
                              <p:par>
                                <p:cTn id="43" presetID="10" presetClass="entr" presetSubtype="0" fill="hold" nodeType="afterEffect">
                                  <p:stCondLst>
                                    <p:cond delay="0"/>
                                  </p:stCondLst>
                                  <p:childTnLst>
                                    <p:set>
                                      <p:cBhvr>
                                        <p:cTn id="44" dur="1" fill="hold">
                                          <p:stCondLst>
                                            <p:cond delay="0"/>
                                          </p:stCondLst>
                                        </p:cTn>
                                        <p:tgtEl>
                                          <p:spTgt spid="69"/>
                                        </p:tgtEl>
                                        <p:attrNameLst>
                                          <p:attrName>style.visibility</p:attrName>
                                        </p:attrNameLst>
                                      </p:cBhvr>
                                      <p:to>
                                        <p:strVal val="visible"/>
                                      </p:to>
                                    </p:set>
                                    <p:animEffect transition="in" filter="fade">
                                      <p:cBhvr>
                                        <p:cTn id="45" dur="1500"/>
                                        <p:tgtEl>
                                          <p:spTgt spid="69"/>
                                        </p:tgtEl>
                                      </p:cBhvr>
                                    </p:animEffect>
                                  </p:childTnLst>
                                </p:cTn>
                              </p:par>
                            </p:childTnLst>
                          </p:cTn>
                        </p:par>
                        <p:par>
                          <p:cTn id="46" fill="hold">
                            <p:stCondLst>
                              <p:cond delay="7800"/>
                            </p:stCondLst>
                            <p:childTnLst>
                              <p:par>
                                <p:cTn id="47" presetID="10" presetClass="entr" presetSubtype="0" fill="hold" nodeType="afterEffect">
                                  <p:stCondLst>
                                    <p:cond delay="0"/>
                                  </p:stCondLst>
                                  <p:childTnLst>
                                    <p:set>
                                      <p:cBhvr>
                                        <p:cTn id="48" dur="1" fill="hold">
                                          <p:stCondLst>
                                            <p:cond delay="0"/>
                                          </p:stCondLst>
                                        </p:cTn>
                                        <p:tgtEl>
                                          <p:spTgt spid="91"/>
                                        </p:tgtEl>
                                        <p:attrNameLst>
                                          <p:attrName>style.visibility</p:attrName>
                                        </p:attrNameLst>
                                      </p:cBhvr>
                                      <p:to>
                                        <p:strVal val="visible"/>
                                      </p:to>
                                    </p:set>
                                    <p:animEffect transition="in" filter="fade">
                                      <p:cBhvr>
                                        <p:cTn id="49" dur="1000"/>
                                        <p:tgtEl>
                                          <p:spTgt spid="9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背景上">
            <a:extLst>
              <a:ext uri="{FF2B5EF4-FFF2-40B4-BE49-F238E27FC236}">
                <a16:creationId xmlns:a16="http://schemas.microsoft.com/office/drawing/2014/main" id="{480BA6D3-3387-4C7D-80E0-43567F708E21}"/>
              </a:ext>
            </a:extLst>
          </p:cNvPr>
          <p:cNvPicPr>
            <a:picLocks noChangeAspect="1"/>
          </p:cNvPicPr>
          <p:nvPr/>
        </p:nvPicPr>
        <p:blipFill>
          <a:blip r:embed="rId2">
            <a:duotone>
              <a:schemeClr val="accent4">
                <a:shade val="45000"/>
                <a:satMod val="135000"/>
              </a:schemeClr>
              <a:prstClr val="white"/>
            </a:duotone>
            <a:extLst>
              <a:ext uri="{BEBA8EAE-BF5A-486C-A8C5-ECC9F3942E4B}">
                <a14:imgProps xmlns:a14="http://schemas.microsoft.com/office/drawing/2010/main">
                  <a14:imgLayer r:embed="rId3">
                    <a14:imgEffect>
                      <a14:brightnessContrast bright="20000" contrast="-40000"/>
                    </a14:imgEffect>
                  </a14:imgLayer>
                </a14:imgProps>
              </a:ext>
              <a:ext uri="{28A0092B-C50C-407E-A947-70E740481C1C}">
                <a14:useLocalDpi xmlns:a14="http://schemas.microsoft.com/office/drawing/2010/main" val="0"/>
              </a:ext>
            </a:extLst>
          </a:blip>
          <a:stretch>
            <a:fillRect/>
          </a:stretch>
        </p:blipFill>
        <p:spPr>
          <a:xfrm>
            <a:off x="0" y="0"/>
            <a:ext cx="12192000" cy="4744720"/>
          </a:xfrm>
          <a:prstGeom prst="rect">
            <a:avLst/>
          </a:prstGeom>
        </p:spPr>
      </p:pic>
      <p:pic>
        <p:nvPicPr>
          <p:cNvPr id="40" name="背景下">
            <a:extLst>
              <a:ext uri="{FF2B5EF4-FFF2-40B4-BE49-F238E27FC236}">
                <a16:creationId xmlns:a16="http://schemas.microsoft.com/office/drawing/2014/main" id="{E93D45DA-12BF-4B5F-93F5-A3F0D7D87D03}"/>
              </a:ext>
            </a:extLst>
          </p:cNvPr>
          <p:cNvPicPr>
            <a:picLocks noChangeAspect="1"/>
          </p:cNvPicPr>
          <p:nvPr/>
        </p:nvPicPr>
        <p:blipFill rotWithShape="1">
          <a:blip r:embed="rId2">
            <a:duotone>
              <a:schemeClr val="accent4">
                <a:shade val="45000"/>
                <a:satMod val="135000"/>
              </a:schemeClr>
              <a:prstClr val="white"/>
            </a:duotone>
            <a:extLst>
              <a:ext uri="{BEBA8EAE-BF5A-486C-A8C5-ECC9F3942E4B}">
                <a14:imgProps xmlns:a14="http://schemas.microsoft.com/office/drawing/2010/main">
                  <a14:imgLayer r:embed="rId3">
                    <a14:imgEffect>
                      <a14:brightnessContrast bright="20000" contrast="-40000"/>
                    </a14:imgEffect>
                  </a14:imgLayer>
                </a14:imgProps>
              </a:ext>
              <a:ext uri="{28A0092B-C50C-407E-A947-70E740481C1C}">
                <a14:useLocalDpi xmlns:a14="http://schemas.microsoft.com/office/drawing/2010/main" val="0"/>
              </a:ext>
            </a:extLst>
          </a:blip>
          <a:srcRect b="79543"/>
          <a:stretch/>
        </p:blipFill>
        <p:spPr>
          <a:xfrm>
            <a:off x="0" y="4650899"/>
            <a:ext cx="12192000" cy="2211720"/>
          </a:xfrm>
          <a:prstGeom prst="rect">
            <a:avLst/>
          </a:prstGeom>
        </p:spPr>
      </p:pic>
      <p:pic>
        <p:nvPicPr>
          <p:cNvPr id="184" name="大阪画像">
            <a:extLst>
              <a:ext uri="{FF2B5EF4-FFF2-40B4-BE49-F238E27FC236}">
                <a16:creationId xmlns:a16="http://schemas.microsoft.com/office/drawing/2014/main" id="{7CC00F74-5181-41FD-9A7A-C20DE667E341}"/>
              </a:ext>
            </a:extLst>
          </p:cNvPr>
          <p:cNvPicPr>
            <a:picLocks noChangeAspect="1"/>
          </p:cNvPicPr>
          <p:nvPr/>
        </p:nvPicPr>
        <p:blipFill rotWithShape="1">
          <a:blip r:embed="rId4">
            <a:alphaModFix amt="35000"/>
            <a:extLst>
              <a:ext uri="{BEBA8EAE-BF5A-486C-A8C5-ECC9F3942E4B}">
                <a14:imgProps xmlns:a14="http://schemas.microsoft.com/office/drawing/2010/main">
                  <a14:imgLayer r:embed="rId5">
                    <a14:imgEffect>
                      <a14:colorTemperature colorTemp="7200"/>
                    </a14:imgEffect>
                    <a14:imgEffect>
                      <a14:brightnessContrast contrast="40000"/>
                    </a14:imgEffect>
                  </a14:imgLayer>
                </a14:imgProps>
              </a:ext>
              <a:ext uri="{28A0092B-C50C-407E-A947-70E740481C1C}">
                <a14:useLocalDpi xmlns:a14="http://schemas.microsoft.com/office/drawing/2010/main" val="0"/>
              </a:ext>
            </a:extLst>
          </a:blip>
          <a:srcRect b="1008"/>
          <a:stretch/>
        </p:blipFill>
        <p:spPr>
          <a:xfrm>
            <a:off x="641590" y="475530"/>
            <a:ext cx="10908815" cy="6382470"/>
          </a:xfrm>
          <a:prstGeom prst="rect">
            <a:avLst/>
          </a:prstGeom>
        </p:spPr>
      </p:pic>
      <p:pic>
        <p:nvPicPr>
          <p:cNvPr id="4" name="問題に戻る">
            <a:hlinkClick r:id="rId6" action="ppaction://hlinksldjump"/>
            <a:extLst>
              <a:ext uri="{FF2B5EF4-FFF2-40B4-BE49-F238E27FC236}">
                <a16:creationId xmlns:a16="http://schemas.microsoft.com/office/drawing/2014/main" id="{686640A0-3A7F-4B51-9AD2-5834585E12BD}"/>
              </a:ext>
            </a:extLst>
          </p:cNvPr>
          <p:cNvPicPr>
            <a:picLocks noChangeAspect="1"/>
          </p:cNvPicPr>
          <p:nvPr/>
        </p:nvPicPr>
        <p:blipFill>
          <a:blip r:embed="rId7"/>
          <a:stretch>
            <a:fillRect/>
          </a:stretch>
        </p:blipFill>
        <p:spPr>
          <a:xfrm>
            <a:off x="498469" y="5801337"/>
            <a:ext cx="2499577" cy="847417"/>
          </a:xfrm>
          <a:prstGeom prst="rect">
            <a:avLst/>
          </a:prstGeom>
        </p:spPr>
      </p:pic>
      <p:pic>
        <p:nvPicPr>
          <p:cNvPr id="8" name="次に進む">
            <a:hlinkClick r:id="rId8" action="ppaction://hlinksldjump"/>
            <a:extLst>
              <a:ext uri="{FF2B5EF4-FFF2-40B4-BE49-F238E27FC236}">
                <a16:creationId xmlns:a16="http://schemas.microsoft.com/office/drawing/2014/main" id="{05904157-4AA5-4E58-9970-34B610CFF190}"/>
              </a:ext>
            </a:extLst>
          </p:cNvPr>
          <p:cNvPicPr>
            <a:picLocks noChangeAspect="1"/>
          </p:cNvPicPr>
          <p:nvPr/>
        </p:nvPicPr>
        <p:blipFill>
          <a:blip r:embed="rId9"/>
          <a:stretch>
            <a:fillRect/>
          </a:stretch>
        </p:blipFill>
        <p:spPr>
          <a:xfrm>
            <a:off x="9476905" y="5801337"/>
            <a:ext cx="2505673" cy="847417"/>
          </a:xfrm>
          <a:prstGeom prst="rect">
            <a:avLst/>
          </a:prstGeom>
        </p:spPr>
      </p:pic>
      <p:pic>
        <p:nvPicPr>
          <p:cNvPr id="54" name="スタートに戻る">
            <a:hlinkClick r:id="rId10" action="ppaction://hlinksldjump"/>
            <a:extLst>
              <a:ext uri="{FF2B5EF4-FFF2-40B4-BE49-F238E27FC236}">
                <a16:creationId xmlns:a16="http://schemas.microsoft.com/office/drawing/2014/main" id="{7BEF7E5D-B42C-4F9B-8E84-A8E4EF328E58}"/>
              </a:ext>
            </a:extLst>
          </p:cNvPr>
          <p:cNvPicPr>
            <a:picLocks noChangeAspect="1"/>
          </p:cNvPicPr>
          <p:nvPr/>
        </p:nvPicPr>
        <p:blipFill>
          <a:blip r:embed="rId11"/>
          <a:stretch>
            <a:fillRect/>
          </a:stretch>
        </p:blipFill>
        <p:spPr>
          <a:xfrm>
            <a:off x="538413" y="409528"/>
            <a:ext cx="2499577" cy="847417"/>
          </a:xfrm>
          <a:prstGeom prst="rect">
            <a:avLst/>
          </a:prstGeom>
        </p:spPr>
      </p:pic>
      <p:sp>
        <p:nvSpPr>
          <p:cNvPr id="53" name="テキスト ボックス 52">
            <a:extLst>
              <a:ext uri="{FF2B5EF4-FFF2-40B4-BE49-F238E27FC236}">
                <a16:creationId xmlns:a16="http://schemas.microsoft.com/office/drawing/2014/main" id="{0F9C8365-E768-4F76-A843-DA88E0633C19}"/>
              </a:ext>
            </a:extLst>
          </p:cNvPr>
          <p:cNvSpPr txBox="1"/>
          <p:nvPr/>
        </p:nvSpPr>
        <p:spPr>
          <a:xfrm>
            <a:off x="3550077" y="3975089"/>
            <a:ext cx="914400" cy="914400"/>
          </a:xfrm>
          <a:prstGeom prst="rect">
            <a:avLst/>
          </a:prstGeom>
          <a:noFill/>
        </p:spPr>
        <p:txBody>
          <a:bodyPr wrap="square" rtlCol="0">
            <a:spAutoFit/>
          </a:bodyPr>
          <a:lstStyle/>
          <a:p>
            <a:endParaRPr kumimoji="1" lang="ja-JP" altLang="en-US" dirty="0"/>
          </a:p>
        </p:txBody>
      </p:sp>
      <p:graphicFrame>
        <p:nvGraphicFramePr>
          <p:cNvPr id="66" name="表 8">
            <a:extLst>
              <a:ext uri="{FF2B5EF4-FFF2-40B4-BE49-F238E27FC236}">
                <a16:creationId xmlns:a16="http://schemas.microsoft.com/office/drawing/2014/main" id="{140A1B06-B50A-480A-B00E-BFC5347042CF}"/>
              </a:ext>
            </a:extLst>
          </p:cNvPr>
          <p:cNvGraphicFramePr>
            <a:graphicFrameLocks noGrp="1"/>
          </p:cNvGraphicFramePr>
          <p:nvPr/>
        </p:nvGraphicFramePr>
        <p:xfrm>
          <a:off x="4125657" y="2946698"/>
          <a:ext cx="3940681" cy="3680460"/>
        </p:xfrm>
        <a:graphic>
          <a:graphicData uri="http://schemas.openxmlformats.org/drawingml/2006/table">
            <a:tbl>
              <a:tblPr firstRow="1" bandRow="1">
                <a:tableStyleId>{C4B1156A-380E-4F78-BDF5-A606A8083BF9}</a:tableStyleId>
              </a:tblPr>
              <a:tblGrid>
                <a:gridCol w="767711">
                  <a:extLst>
                    <a:ext uri="{9D8B030D-6E8A-4147-A177-3AD203B41FA5}">
                      <a16:colId xmlns:a16="http://schemas.microsoft.com/office/drawing/2014/main" val="2512700367"/>
                    </a:ext>
                  </a:extLst>
                </a:gridCol>
                <a:gridCol w="1762653">
                  <a:extLst>
                    <a:ext uri="{9D8B030D-6E8A-4147-A177-3AD203B41FA5}">
                      <a16:colId xmlns:a16="http://schemas.microsoft.com/office/drawing/2014/main" val="727876882"/>
                    </a:ext>
                  </a:extLst>
                </a:gridCol>
                <a:gridCol w="1410317">
                  <a:extLst>
                    <a:ext uri="{9D8B030D-6E8A-4147-A177-3AD203B41FA5}">
                      <a16:colId xmlns:a16="http://schemas.microsoft.com/office/drawing/2014/main" val="6839369"/>
                    </a:ext>
                  </a:extLst>
                </a:gridCol>
              </a:tblGrid>
              <a:tr h="370840">
                <a:tc>
                  <a:txBody>
                    <a:bodyPr/>
                    <a:lstStyle/>
                    <a:p>
                      <a:pPr algn="ctr"/>
                      <a:r>
                        <a:rPr kumimoji="1" lang="ja-JP" altLang="en-US" sz="1050" b="0" dirty="0">
                          <a:latin typeface="BIZ UDPゴシック" panose="020B0400000000000000" pitchFamily="50" charset="-128"/>
                          <a:ea typeface="BIZ UDPゴシック" panose="020B0400000000000000" pitchFamily="50" charset="-128"/>
                        </a:rPr>
                        <a:t>じゅんい</a:t>
                      </a:r>
                      <a:endParaRPr kumimoji="1" lang="en-US" altLang="ja-JP" sz="1050" b="0" dirty="0">
                        <a:latin typeface="BIZ UDPゴシック" panose="020B0400000000000000" pitchFamily="50" charset="-128"/>
                        <a:ea typeface="BIZ UDPゴシック" panose="020B0400000000000000" pitchFamily="50" charset="-128"/>
                      </a:endParaRPr>
                    </a:p>
                    <a:p>
                      <a:pPr algn="ctr"/>
                      <a:r>
                        <a:rPr kumimoji="1" lang="ja-JP" altLang="en-US" b="0" dirty="0">
                          <a:latin typeface="BIZ UDPゴシック" panose="020B0400000000000000" pitchFamily="50" charset="-128"/>
                          <a:ea typeface="BIZ UDPゴシック" panose="020B0400000000000000" pitchFamily="50" charset="-128"/>
                        </a:rPr>
                        <a:t>順位</a:t>
                      </a:r>
                    </a:p>
                  </a:txBody>
                  <a:tcPr/>
                </a:tc>
                <a:tc>
                  <a:txBody>
                    <a:bodyPr/>
                    <a:lstStyle/>
                    <a:p>
                      <a:pPr algn="ctr"/>
                      <a:r>
                        <a:rPr kumimoji="1" lang="ja-JP" altLang="en-US" sz="1050" b="0" dirty="0">
                          <a:latin typeface="BIZ UDPゴシック" panose="020B0400000000000000" pitchFamily="50" charset="-128"/>
                          <a:ea typeface="BIZ UDPゴシック" panose="020B0400000000000000" pitchFamily="50" charset="-128"/>
                        </a:rPr>
                        <a:t>とどうふけんめい</a:t>
                      </a:r>
                      <a:endParaRPr kumimoji="1" lang="en-US" altLang="ja-JP" sz="1050" b="0" dirty="0">
                        <a:latin typeface="BIZ UDPゴシック" panose="020B0400000000000000" pitchFamily="50" charset="-128"/>
                        <a:ea typeface="BIZ UDPゴシック" panose="020B0400000000000000" pitchFamily="50" charset="-128"/>
                      </a:endParaRPr>
                    </a:p>
                    <a:p>
                      <a:pPr algn="ctr"/>
                      <a:r>
                        <a:rPr kumimoji="1" lang="ja-JP" altLang="en-US" b="0" dirty="0">
                          <a:latin typeface="BIZ UDPゴシック" panose="020B0400000000000000" pitchFamily="50" charset="-128"/>
                          <a:ea typeface="BIZ UDPゴシック" panose="020B0400000000000000" pitchFamily="50" charset="-128"/>
                        </a:rPr>
                        <a:t>都道府県名</a:t>
                      </a:r>
                    </a:p>
                  </a:txBody>
                  <a:tcPr/>
                </a:tc>
                <a:tc>
                  <a:txBody>
                    <a:bodyPr/>
                    <a:lstStyle/>
                    <a:p>
                      <a:pPr algn="ctr"/>
                      <a:r>
                        <a:rPr kumimoji="1" lang="ja-JP" altLang="en-US" sz="1050" b="0" dirty="0">
                          <a:latin typeface="BIZ UDPゴシック" panose="020B0400000000000000" pitchFamily="50" charset="-128"/>
                          <a:ea typeface="BIZ UDPゴシック" panose="020B0400000000000000" pitchFamily="50" charset="-128"/>
                        </a:rPr>
                        <a:t>へいきんじこく</a:t>
                      </a:r>
                      <a:endParaRPr kumimoji="1" lang="en-US" altLang="ja-JP" sz="1050" b="0" dirty="0">
                        <a:latin typeface="BIZ UDPゴシック" panose="020B0400000000000000" pitchFamily="50" charset="-128"/>
                        <a:ea typeface="BIZ UDPゴシック" panose="020B0400000000000000" pitchFamily="50" charset="-128"/>
                      </a:endParaRPr>
                    </a:p>
                    <a:p>
                      <a:pPr algn="ctr"/>
                      <a:r>
                        <a:rPr kumimoji="1" lang="ja-JP" altLang="en-US" b="0" dirty="0">
                          <a:latin typeface="BIZ UDPゴシック" panose="020B0400000000000000" pitchFamily="50" charset="-128"/>
                          <a:ea typeface="BIZ UDPゴシック" panose="020B0400000000000000" pitchFamily="50" charset="-128"/>
                        </a:rPr>
                        <a:t>平均時刻</a:t>
                      </a:r>
                    </a:p>
                  </a:txBody>
                  <a:tcPr/>
                </a:tc>
                <a:extLst>
                  <a:ext uri="{0D108BD9-81ED-4DB2-BD59-A6C34878D82A}">
                    <a16:rowId xmlns:a16="http://schemas.microsoft.com/office/drawing/2014/main" val="3460677837"/>
                  </a:ext>
                </a:extLst>
              </a:tr>
              <a:tr h="370840">
                <a:tc>
                  <a:txBody>
                    <a:bodyPr/>
                    <a:lstStyle/>
                    <a:p>
                      <a:pPr algn="ctr">
                        <a:lnSpc>
                          <a:spcPct val="150000"/>
                        </a:lnSpc>
                      </a:pPr>
                      <a:endParaRPr kumimoji="1" lang="ja-JP" altLang="en-US" b="0" dirty="0">
                        <a:latin typeface="BIZ UDPゴシック" panose="020B0400000000000000" pitchFamily="50" charset="-128"/>
                        <a:ea typeface="BIZ UDPゴシック" panose="020B0400000000000000" pitchFamily="50" charset="-128"/>
                      </a:endParaRPr>
                    </a:p>
                  </a:txBody>
                  <a:tcPr/>
                </a:tc>
                <a:tc>
                  <a:txBody>
                    <a:bodyPr/>
                    <a:lstStyle/>
                    <a:p>
                      <a:pPr algn="ctr"/>
                      <a:r>
                        <a:rPr kumimoji="1" lang="ja-JP" altLang="en-US" sz="1050" b="0" dirty="0">
                          <a:latin typeface="BIZ UDPゴシック" panose="020B0400000000000000" pitchFamily="50" charset="-128"/>
                          <a:ea typeface="BIZ UDPゴシック" panose="020B0400000000000000" pitchFamily="50" charset="-128"/>
                        </a:rPr>
                        <a:t>ぜんこくへいきん</a:t>
                      </a:r>
                      <a:endParaRPr kumimoji="1" lang="en-US" altLang="ja-JP" sz="1050" b="0" dirty="0">
                        <a:latin typeface="BIZ UDPゴシック" panose="020B0400000000000000" pitchFamily="50" charset="-128"/>
                        <a:ea typeface="BIZ UDPゴシック" panose="020B0400000000000000" pitchFamily="50" charset="-128"/>
                      </a:endParaRPr>
                    </a:p>
                    <a:p>
                      <a:pPr algn="ctr"/>
                      <a:r>
                        <a:rPr kumimoji="1" lang="ja-JP" altLang="en-US" b="0" dirty="0">
                          <a:latin typeface="BIZ UDPゴシック" panose="020B0400000000000000" pitchFamily="50" charset="-128"/>
                          <a:ea typeface="BIZ UDPゴシック" panose="020B0400000000000000" pitchFamily="50" charset="-128"/>
                        </a:rPr>
                        <a:t>全国平均</a:t>
                      </a:r>
                    </a:p>
                  </a:txBody>
                  <a:tcPr/>
                </a:tc>
                <a:tc>
                  <a:txBody>
                    <a:bodyPr/>
                    <a:lstStyle/>
                    <a:p>
                      <a:pPr algn="ctr">
                        <a:lnSpc>
                          <a:spcPct val="150000"/>
                        </a:lnSpc>
                      </a:pPr>
                      <a:r>
                        <a:rPr kumimoji="1" lang="en-US" altLang="ja-JP" b="0" dirty="0">
                          <a:latin typeface="BIZ UDPゴシック" panose="020B0400000000000000" pitchFamily="50" charset="-128"/>
                          <a:ea typeface="BIZ UDPゴシック" panose="020B0400000000000000" pitchFamily="50" charset="-128"/>
                        </a:rPr>
                        <a:t>6</a:t>
                      </a:r>
                      <a:r>
                        <a:rPr kumimoji="1" lang="ja-JP" altLang="en-US" b="0" dirty="0">
                          <a:latin typeface="BIZ UDPゴシック" panose="020B0400000000000000" pitchFamily="50" charset="-128"/>
                          <a:ea typeface="BIZ UDPゴシック" panose="020B0400000000000000" pitchFamily="50" charset="-128"/>
                        </a:rPr>
                        <a:t>：</a:t>
                      </a:r>
                      <a:r>
                        <a:rPr kumimoji="1" lang="en-US" altLang="ja-JP" b="0" dirty="0">
                          <a:latin typeface="BIZ UDPゴシック" panose="020B0400000000000000" pitchFamily="50" charset="-128"/>
                          <a:ea typeface="BIZ UDPゴシック" panose="020B0400000000000000" pitchFamily="50" charset="-128"/>
                        </a:rPr>
                        <a:t>38</a:t>
                      </a:r>
                      <a:endParaRPr kumimoji="1" lang="ja-JP" altLang="en-US" b="0" dirty="0">
                        <a:latin typeface="BIZ UDPゴシック" panose="020B0400000000000000" pitchFamily="50" charset="-128"/>
                        <a:ea typeface="BIZ UDPゴシック" panose="020B0400000000000000" pitchFamily="50" charset="-128"/>
                      </a:endParaRPr>
                    </a:p>
                  </a:txBody>
                  <a:tcPr/>
                </a:tc>
                <a:extLst>
                  <a:ext uri="{0D108BD9-81ED-4DB2-BD59-A6C34878D82A}">
                    <a16:rowId xmlns:a16="http://schemas.microsoft.com/office/drawing/2014/main" val="475939867"/>
                  </a:ext>
                </a:extLst>
              </a:tr>
              <a:tr h="370840">
                <a:tc>
                  <a:txBody>
                    <a:bodyPr/>
                    <a:lstStyle/>
                    <a:p>
                      <a:pPr algn="ctr">
                        <a:lnSpc>
                          <a:spcPct val="150000"/>
                        </a:lnSpc>
                      </a:pPr>
                      <a:r>
                        <a:rPr kumimoji="1" lang="ja-JP" altLang="en-US" dirty="0">
                          <a:latin typeface="BIZ UDPゴシック" panose="020B0400000000000000" pitchFamily="50" charset="-128"/>
                          <a:ea typeface="BIZ UDPゴシック" panose="020B0400000000000000" pitchFamily="50" charset="-128"/>
                        </a:rPr>
                        <a:t>１</a:t>
                      </a:r>
                    </a:p>
                  </a:txBody>
                  <a:tcPr/>
                </a:tc>
                <a:tc>
                  <a:txBody>
                    <a:bodyPr/>
                    <a:lstStyle/>
                    <a:p>
                      <a:pPr algn="ctr"/>
                      <a:r>
                        <a:rPr kumimoji="1" lang="ja-JP" altLang="en-US" sz="1050" dirty="0">
                          <a:latin typeface="BIZ UDPゴシック" panose="020B0400000000000000" pitchFamily="50" charset="-128"/>
                          <a:ea typeface="BIZ UDPゴシック" panose="020B0400000000000000" pitchFamily="50" charset="-128"/>
                        </a:rPr>
                        <a:t>とうきょうと</a:t>
                      </a:r>
                      <a:endParaRPr kumimoji="1" lang="en-US" altLang="ja-JP" sz="1050" dirty="0">
                        <a:latin typeface="BIZ UDPゴシック" panose="020B0400000000000000" pitchFamily="50" charset="-128"/>
                        <a:ea typeface="BIZ UDPゴシック" panose="020B0400000000000000" pitchFamily="50" charset="-128"/>
                      </a:endParaRPr>
                    </a:p>
                    <a:p>
                      <a:pPr algn="ctr"/>
                      <a:r>
                        <a:rPr kumimoji="1" lang="ja-JP" altLang="en-US" dirty="0">
                          <a:latin typeface="BIZ UDPゴシック" panose="020B0400000000000000" pitchFamily="50" charset="-128"/>
                          <a:ea typeface="BIZ UDPゴシック" panose="020B0400000000000000" pitchFamily="50" charset="-128"/>
                        </a:rPr>
                        <a:t>東京都</a:t>
                      </a:r>
                    </a:p>
                  </a:txBody>
                  <a:tcPr/>
                </a:tc>
                <a:tc>
                  <a:txBody>
                    <a:bodyPr/>
                    <a:lstStyle/>
                    <a:p>
                      <a:pPr algn="ctr">
                        <a:lnSpc>
                          <a:spcPct val="150000"/>
                        </a:lnSpc>
                      </a:pPr>
                      <a:r>
                        <a:rPr kumimoji="1" lang="en-US" altLang="ja-JP" dirty="0">
                          <a:latin typeface="BIZ UDPゴシック" panose="020B0400000000000000" pitchFamily="50" charset="-128"/>
                          <a:ea typeface="BIZ UDPゴシック" panose="020B0400000000000000" pitchFamily="50" charset="-128"/>
                        </a:rPr>
                        <a:t>6</a:t>
                      </a:r>
                      <a:r>
                        <a:rPr kumimoji="1" lang="ja-JP" altLang="en-US" dirty="0">
                          <a:latin typeface="BIZ UDPゴシック" panose="020B0400000000000000" pitchFamily="50" charset="-128"/>
                          <a:ea typeface="BIZ UDPゴシック" panose="020B0400000000000000" pitchFamily="50" charset="-128"/>
                        </a:rPr>
                        <a:t>：</a:t>
                      </a:r>
                      <a:r>
                        <a:rPr kumimoji="1" lang="en-US" altLang="ja-JP" dirty="0">
                          <a:latin typeface="BIZ UDPゴシック" panose="020B0400000000000000" pitchFamily="50" charset="-128"/>
                          <a:ea typeface="BIZ UDPゴシック" panose="020B0400000000000000" pitchFamily="50" charset="-128"/>
                        </a:rPr>
                        <a:t>59</a:t>
                      </a:r>
                      <a:endParaRPr kumimoji="1" lang="ja-JP" altLang="en-US" dirty="0">
                        <a:latin typeface="BIZ UDPゴシック" panose="020B0400000000000000" pitchFamily="50" charset="-128"/>
                        <a:ea typeface="BIZ UDPゴシック" panose="020B0400000000000000" pitchFamily="50" charset="-128"/>
                      </a:endParaRPr>
                    </a:p>
                  </a:txBody>
                  <a:tcPr/>
                </a:tc>
                <a:extLst>
                  <a:ext uri="{0D108BD9-81ED-4DB2-BD59-A6C34878D82A}">
                    <a16:rowId xmlns:a16="http://schemas.microsoft.com/office/drawing/2014/main" val="1798104900"/>
                  </a:ext>
                </a:extLst>
              </a:tr>
              <a:tr h="370840">
                <a:tc>
                  <a:txBody>
                    <a:bodyPr/>
                    <a:lstStyle/>
                    <a:p>
                      <a:pPr algn="ctr">
                        <a:lnSpc>
                          <a:spcPct val="150000"/>
                        </a:lnSpc>
                      </a:pPr>
                      <a:r>
                        <a:rPr kumimoji="1" lang="ja-JP" altLang="en-US" b="1" dirty="0">
                          <a:latin typeface="BIZ UDPゴシック" panose="020B0400000000000000" pitchFamily="50" charset="-128"/>
                          <a:ea typeface="BIZ UDPゴシック" panose="020B0400000000000000" pitchFamily="50" charset="-128"/>
                        </a:rPr>
                        <a:t>２</a:t>
                      </a:r>
                    </a:p>
                  </a:txBody>
                  <a:tcPr>
                    <a:solidFill>
                      <a:srgbClr val="FFFF00"/>
                    </a:solidFill>
                  </a:tcPr>
                </a:tc>
                <a:tc>
                  <a:txBody>
                    <a:bodyPr/>
                    <a:lstStyle/>
                    <a:p>
                      <a:pPr algn="ctr"/>
                      <a:r>
                        <a:rPr kumimoji="1" lang="ja-JP" altLang="en-US" sz="1050" b="1" dirty="0">
                          <a:latin typeface="BIZ UDPゴシック" panose="020B0400000000000000" pitchFamily="50" charset="-128"/>
                          <a:ea typeface="BIZ UDPゴシック" panose="020B0400000000000000" pitchFamily="50" charset="-128"/>
                        </a:rPr>
                        <a:t>おおさかふ</a:t>
                      </a:r>
                      <a:endParaRPr kumimoji="1" lang="en-US" altLang="ja-JP" b="1" dirty="0">
                        <a:latin typeface="BIZ UDPゴシック" panose="020B0400000000000000" pitchFamily="50" charset="-128"/>
                        <a:ea typeface="BIZ UDPゴシック" panose="020B0400000000000000" pitchFamily="50" charset="-128"/>
                      </a:endParaRPr>
                    </a:p>
                    <a:p>
                      <a:pPr algn="ctr"/>
                      <a:r>
                        <a:rPr kumimoji="1" lang="ja-JP" altLang="en-US" b="1" dirty="0">
                          <a:latin typeface="BIZ UDPゴシック" panose="020B0400000000000000" pitchFamily="50" charset="-128"/>
                          <a:ea typeface="BIZ UDPゴシック" panose="020B0400000000000000" pitchFamily="50" charset="-128"/>
                        </a:rPr>
                        <a:t>大阪府</a:t>
                      </a:r>
                    </a:p>
                  </a:txBody>
                  <a:tcPr>
                    <a:solidFill>
                      <a:srgbClr val="FFFF00"/>
                    </a:solidFill>
                  </a:tcPr>
                </a:tc>
                <a:tc>
                  <a:txBody>
                    <a:bodyPr/>
                    <a:lstStyle/>
                    <a:p>
                      <a:pPr algn="ctr">
                        <a:lnSpc>
                          <a:spcPct val="150000"/>
                        </a:lnSpc>
                      </a:pPr>
                      <a:r>
                        <a:rPr kumimoji="1" lang="en-US" altLang="ja-JP" b="1" dirty="0">
                          <a:latin typeface="BIZ UDPゴシック" panose="020B0400000000000000" pitchFamily="50" charset="-128"/>
                          <a:ea typeface="BIZ UDPゴシック" panose="020B0400000000000000" pitchFamily="50" charset="-128"/>
                        </a:rPr>
                        <a:t>6</a:t>
                      </a:r>
                      <a:r>
                        <a:rPr kumimoji="1" lang="ja-JP" altLang="en-US" b="1" dirty="0">
                          <a:latin typeface="BIZ UDPゴシック" panose="020B0400000000000000" pitchFamily="50" charset="-128"/>
                          <a:ea typeface="BIZ UDPゴシック" panose="020B0400000000000000" pitchFamily="50" charset="-128"/>
                        </a:rPr>
                        <a:t>：</a:t>
                      </a:r>
                      <a:r>
                        <a:rPr kumimoji="1" lang="en-US" altLang="ja-JP" b="1" dirty="0">
                          <a:latin typeface="BIZ UDPゴシック" panose="020B0400000000000000" pitchFamily="50" charset="-128"/>
                          <a:ea typeface="BIZ UDPゴシック" panose="020B0400000000000000" pitchFamily="50" charset="-128"/>
                        </a:rPr>
                        <a:t>48</a:t>
                      </a:r>
                      <a:endParaRPr kumimoji="1" lang="ja-JP" altLang="en-US" b="1" dirty="0">
                        <a:latin typeface="BIZ UDPゴシック" panose="020B0400000000000000" pitchFamily="50" charset="-128"/>
                        <a:ea typeface="BIZ UDPゴシック" panose="020B0400000000000000" pitchFamily="50" charset="-128"/>
                      </a:endParaRPr>
                    </a:p>
                  </a:txBody>
                  <a:tcPr>
                    <a:solidFill>
                      <a:srgbClr val="FFFF00"/>
                    </a:solidFill>
                  </a:tcPr>
                </a:tc>
                <a:extLst>
                  <a:ext uri="{0D108BD9-81ED-4DB2-BD59-A6C34878D82A}">
                    <a16:rowId xmlns:a16="http://schemas.microsoft.com/office/drawing/2014/main" val="1256099509"/>
                  </a:ext>
                </a:extLst>
              </a:tr>
              <a:tr h="370840">
                <a:tc>
                  <a:txBody>
                    <a:bodyPr/>
                    <a:lstStyle/>
                    <a:p>
                      <a:pPr algn="ctr">
                        <a:lnSpc>
                          <a:spcPct val="150000"/>
                        </a:lnSpc>
                      </a:pPr>
                      <a:r>
                        <a:rPr kumimoji="1" lang="ja-JP" altLang="en-US" dirty="0">
                          <a:latin typeface="BIZ UDPゴシック" panose="020B0400000000000000" pitchFamily="50" charset="-128"/>
                          <a:ea typeface="BIZ UDPゴシック" panose="020B0400000000000000" pitchFamily="50" charset="-128"/>
                        </a:rPr>
                        <a:t>２</a:t>
                      </a:r>
                    </a:p>
                  </a:txBody>
                  <a:tcPr/>
                </a:tc>
                <a:tc>
                  <a:txBody>
                    <a:bodyPr/>
                    <a:lstStyle/>
                    <a:p>
                      <a:pPr algn="ctr"/>
                      <a:r>
                        <a:rPr kumimoji="1" lang="ja-JP" altLang="en-US" sz="1050" dirty="0">
                          <a:latin typeface="BIZ UDPゴシック" panose="020B0400000000000000" pitchFamily="50" charset="-128"/>
                          <a:ea typeface="BIZ UDPゴシック" panose="020B0400000000000000" pitchFamily="50" charset="-128"/>
                        </a:rPr>
                        <a:t>ふくおかけん</a:t>
                      </a:r>
                      <a:endParaRPr kumimoji="1" lang="en-US" altLang="ja-JP" sz="1050" dirty="0">
                        <a:latin typeface="BIZ UDPゴシック" panose="020B0400000000000000" pitchFamily="50" charset="-128"/>
                        <a:ea typeface="BIZ UDPゴシック" panose="020B0400000000000000" pitchFamily="50" charset="-128"/>
                      </a:endParaRPr>
                    </a:p>
                    <a:p>
                      <a:pPr algn="ctr"/>
                      <a:r>
                        <a:rPr kumimoji="1" lang="ja-JP" altLang="en-US" dirty="0">
                          <a:latin typeface="BIZ UDPゴシック" panose="020B0400000000000000" pitchFamily="50" charset="-128"/>
                          <a:ea typeface="BIZ UDPゴシック" panose="020B0400000000000000" pitchFamily="50" charset="-128"/>
                        </a:rPr>
                        <a:t>福岡県</a:t>
                      </a:r>
                    </a:p>
                  </a:txBody>
                  <a:tcPr/>
                </a:tc>
                <a:tc>
                  <a:txBody>
                    <a:bodyPr/>
                    <a:lstStyle/>
                    <a:p>
                      <a:pPr algn="ctr">
                        <a:lnSpc>
                          <a:spcPct val="150000"/>
                        </a:lnSpc>
                      </a:pPr>
                      <a:r>
                        <a:rPr kumimoji="1" lang="en-US" altLang="ja-JP" dirty="0">
                          <a:latin typeface="BIZ UDPゴシック" panose="020B0400000000000000" pitchFamily="50" charset="-128"/>
                          <a:ea typeface="BIZ UDPゴシック" panose="020B0400000000000000" pitchFamily="50" charset="-128"/>
                        </a:rPr>
                        <a:t>6</a:t>
                      </a:r>
                      <a:r>
                        <a:rPr kumimoji="1" lang="ja-JP" altLang="en-US" dirty="0">
                          <a:latin typeface="BIZ UDPゴシック" panose="020B0400000000000000" pitchFamily="50" charset="-128"/>
                          <a:ea typeface="BIZ UDPゴシック" panose="020B0400000000000000" pitchFamily="50" charset="-128"/>
                        </a:rPr>
                        <a:t>：</a:t>
                      </a:r>
                      <a:r>
                        <a:rPr kumimoji="1" lang="en-US" altLang="ja-JP" dirty="0">
                          <a:latin typeface="BIZ UDPゴシック" panose="020B0400000000000000" pitchFamily="50" charset="-128"/>
                          <a:ea typeface="BIZ UDPゴシック" panose="020B0400000000000000" pitchFamily="50" charset="-128"/>
                        </a:rPr>
                        <a:t>48</a:t>
                      </a:r>
                      <a:endParaRPr kumimoji="1" lang="ja-JP" altLang="en-US" dirty="0">
                        <a:latin typeface="BIZ UDPゴシック" panose="020B0400000000000000" pitchFamily="50" charset="-128"/>
                        <a:ea typeface="BIZ UDPゴシック" panose="020B0400000000000000" pitchFamily="50" charset="-128"/>
                      </a:endParaRPr>
                    </a:p>
                  </a:txBody>
                  <a:tcPr/>
                </a:tc>
                <a:extLst>
                  <a:ext uri="{0D108BD9-81ED-4DB2-BD59-A6C34878D82A}">
                    <a16:rowId xmlns:a16="http://schemas.microsoft.com/office/drawing/2014/main" val="1870190815"/>
                  </a:ext>
                </a:extLst>
              </a:tr>
              <a:tr h="370840">
                <a:tc>
                  <a:txBody>
                    <a:bodyPr/>
                    <a:lstStyle/>
                    <a:p>
                      <a:pPr algn="ctr">
                        <a:lnSpc>
                          <a:spcPct val="150000"/>
                        </a:lnSpc>
                      </a:pPr>
                      <a:r>
                        <a:rPr kumimoji="1" lang="ja-JP" altLang="en-US" dirty="0">
                          <a:latin typeface="BIZ UDPゴシック" panose="020B0400000000000000" pitchFamily="50" charset="-128"/>
                          <a:ea typeface="BIZ UDPゴシック" panose="020B0400000000000000" pitchFamily="50" charset="-128"/>
                        </a:rPr>
                        <a:t>４</a:t>
                      </a:r>
                    </a:p>
                  </a:txBody>
                  <a:tcPr/>
                </a:tc>
                <a:tc>
                  <a:txBody>
                    <a:bodyPr/>
                    <a:lstStyle/>
                    <a:p>
                      <a:pPr algn="ctr"/>
                      <a:r>
                        <a:rPr kumimoji="1" lang="ja-JP" altLang="en-US" sz="1050" dirty="0">
                          <a:latin typeface="BIZ UDPゴシック" panose="020B0400000000000000" pitchFamily="50" charset="-128"/>
                          <a:ea typeface="BIZ UDPゴシック" panose="020B0400000000000000" pitchFamily="50" charset="-128"/>
                        </a:rPr>
                        <a:t>きょうとふ</a:t>
                      </a:r>
                      <a:endParaRPr kumimoji="1" lang="en-US" altLang="ja-JP" sz="1050" dirty="0">
                        <a:latin typeface="BIZ UDPゴシック" panose="020B0400000000000000" pitchFamily="50" charset="-128"/>
                        <a:ea typeface="BIZ UDPゴシック" panose="020B0400000000000000" pitchFamily="50" charset="-128"/>
                      </a:endParaRPr>
                    </a:p>
                    <a:p>
                      <a:pPr algn="ctr"/>
                      <a:r>
                        <a:rPr kumimoji="1" lang="ja-JP" altLang="en-US" dirty="0">
                          <a:latin typeface="BIZ UDPゴシック" panose="020B0400000000000000" pitchFamily="50" charset="-128"/>
                          <a:ea typeface="BIZ UDPゴシック" panose="020B0400000000000000" pitchFamily="50" charset="-128"/>
                        </a:rPr>
                        <a:t>京都府</a:t>
                      </a:r>
                    </a:p>
                  </a:txBody>
                  <a:tcPr/>
                </a:tc>
                <a:tc>
                  <a:txBody>
                    <a:bodyPr/>
                    <a:lstStyle/>
                    <a:p>
                      <a:pPr algn="ctr">
                        <a:lnSpc>
                          <a:spcPct val="150000"/>
                        </a:lnSpc>
                      </a:pPr>
                      <a:r>
                        <a:rPr kumimoji="1" lang="en-US" altLang="ja-JP" dirty="0">
                          <a:latin typeface="BIZ UDPゴシック" panose="020B0400000000000000" pitchFamily="50" charset="-128"/>
                          <a:ea typeface="BIZ UDPゴシック" panose="020B0400000000000000" pitchFamily="50" charset="-128"/>
                        </a:rPr>
                        <a:t>6</a:t>
                      </a:r>
                      <a:r>
                        <a:rPr kumimoji="1" lang="ja-JP" altLang="en-US" dirty="0">
                          <a:latin typeface="BIZ UDPゴシック" panose="020B0400000000000000" pitchFamily="50" charset="-128"/>
                          <a:ea typeface="BIZ UDPゴシック" panose="020B0400000000000000" pitchFamily="50" charset="-128"/>
                        </a:rPr>
                        <a:t>：</a:t>
                      </a:r>
                      <a:r>
                        <a:rPr kumimoji="1" lang="en-US" altLang="ja-JP" dirty="0">
                          <a:latin typeface="BIZ UDPゴシック" panose="020B0400000000000000" pitchFamily="50" charset="-128"/>
                          <a:ea typeface="BIZ UDPゴシック" panose="020B0400000000000000" pitchFamily="50" charset="-128"/>
                        </a:rPr>
                        <a:t>44</a:t>
                      </a:r>
                      <a:endParaRPr kumimoji="1" lang="ja-JP" altLang="en-US" dirty="0">
                        <a:latin typeface="BIZ UDPゴシック" panose="020B0400000000000000" pitchFamily="50" charset="-128"/>
                        <a:ea typeface="BIZ UDPゴシック" panose="020B0400000000000000" pitchFamily="50" charset="-128"/>
                      </a:endParaRPr>
                    </a:p>
                  </a:txBody>
                  <a:tcPr/>
                </a:tc>
                <a:extLst>
                  <a:ext uri="{0D108BD9-81ED-4DB2-BD59-A6C34878D82A}">
                    <a16:rowId xmlns:a16="http://schemas.microsoft.com/office/drawing/2014/main" val="4117815548"/>
                  </a:ext>
                </a:extLst>
              </a:tr>
              <a:tr h="370840">
                <a:tc>
                  <a:txBody>
                    <a:bodyPr/>
                    <a:lstStyle/>
                    <a:p>
                      <a:pPr algn="ctr">
                        <a:lnSpc>
                          <a:spcPct val="150000"/>
                        </a:lnSpc>
                      </a:pPr>
                      <a:r>
                        <a:rPr kumimoji="1" lang="ja-JP" altLang="en-US" dirty="0">
                          <a:latin typeface="BIZ UDPゴシック" panose="020B0400000000000000" pitchFamily="50" charset="-128"/>
                          <a:ea typeface="BIZ UDPゴシック" panose="020B0400000000000000" pitchFamily="50" charset="-128"/>
                        </a:rPr>
                        <a:t>５</a:t>
                      </a:r>
                    </a:p>
                  </a:txBody>
                  <a:tcPr/>
                </a:tc>
                <a:tc>
                  <a:txBody>
                    <a:bodyPr/>
                    <a:lstStyle/>
                    <a:p>
                      <a:pPr algn="ctr"/>
                      <a:r>
                        <a:rPr kumimoji="1" lang="ja-JP" altLang="en-US" sz="1050" dirty="0">
                          <a:latin typeface="BIZ UDPゴシック" panose="020B0400000000000000" pitchFamily="50" charset="-128"/>
                          <a:ea typeface="BIZ UDPゴシック" panose="020B0400000000000000" pitchFamily="50" charset="-128"/>
                        </a:rPr>
                        <a:t>かながわけん</a:t>
                      </a:r>
                      <a:endParaRPr kumimoji="1" lang="en-US" altLang="ja-JP" sz="1050" dirty="0">
                        <a:latin typeface="BIZ UDPゴシック" panose="020B0400000000000000" pitchFamily="50" charset="-128"/>
                        <a:ea typeface="BIZ UDPゴシック" panose="020B0400000000000000" pitchFamily="50" charset="-128"/>
                      </a:endParaRPr>
                    </a:p>
                    <a:p>
                      <a:pPr algn="ctr"/>
                      <a:r>
                        <a:rPr kumimoji="1" lang="ja-JP" altLang="en-US" dirty="0">
                          <a:latin typeface="BIZ UDPゴシック" panose="020B0400000000000000" pitchFamily="50" charset="-128"/>
                          <a:ea typeface="BIZ UDPゴシック" panose="020B0400000000000000" pitchFamily="50" charset="-128"/>
                        </a:rPr>
                        <a:t>神奈川県</a:t>
                      </a:r>
                    </a:p>
                  </a:txBody>
                  <a:tcPr/>
                </a:tc>
                <a:tc>
                  <a:txBody>
                    <a:bodyPr/>
                    <a:lstStyle/>
                    <a:p>
                      <a:pPr algn="ctr">
                        <a:lnSpc>
                          <a:spcPct val="150000"/>
                        </a:lnSpc>
                      </a:pPr>
                      <a:r>
                        <a:rPr kumimoji="1" lang="en-US" altLang="ja-JP" dirty="0">
                          <a:latin typeface="BIZ UDPゴシック" panose="020B0400000000000000" pitchFamily="50" charset="-128"/>
                          <a:ea typeface="BIZ UDPゴシック" panose="020B0400000000000000" pitchFamily="50" charset="-128"/>
                        </a:rPr>
                        <a:t>6</a:t>
                      </a:r>
                      <a:r>
                        <a:rPr kumimoji="1" lang="ja-JP" altLang="en-US" dirty="0">
                          <a:latin typeface="BIZ UDPゴシック" panose="020B0400000000000000" pitchFamily="50" charset="-128"/>
                          <a:ea typeface="BIZ UDPゴシック" panose="020B0400000000000000" pitchFamily="50" charset="-128"/>
                        </a:rPr>
                        <a:t>：</a:t>
                      </a:r>
                      <a:r>
                        <a:rPr kumimoji="1" lang="en-US" altLang="ja-JP" dirty="0">
                          <a:latin typeface="BIZ UDPゴシック" panose="020B0400000000000000" pitchFamily="50" charset="-128"/>
                          <a:ea typeface="BIZ UDPゴシック" panose="020B0400000000000000" pitchFamily="50" charset="-128"/>
                        </a:rPr>
                        <a:t>43</a:t>
                      </a:r>
                      <a:endParaRPr kumimoji="1" lang="ja-JP" altLang="en-US" dirty="0">
                        <a:latin typeface="BIZ UDPゴシック" panose="020B0400000000000000" pitchFamily="50" charset="-128"/>
                        <a:ea typeface="BIZ UDPゴシック" panose="020B0400000000000000" pitchFamily="50" charset="-128"/>
                      </a:endParaRPr>
                    </a:p>
                  </a:txBody>
                  <a:tcPr/>
                </a:tc>
                <a:extLst>
                  <a:ext uri="{0D108BD9-81ED-4DB2-BD59-A6C34878D82A}">
                    <a16:rowId xmlns:a16="http://schemas.microsoft.com/office/drawing/2014/main" val="566378445"/>
                  </a:ext>
                </a:extLst>
              </a:tr>
            </a:tbl>
          </a:graphicData>
        </a:graphic>
      </p:graphicFrame>
      <p:sp>
        <p:nvSpPr>
          <p:cNvPr id="67" name="正方形/長方形 66">
            <a:extLst>
              <a:ext uri="{FF2B5EF4-FFF2-40B4-BE49-F238E27FC236}">
                <a16:creationId xmlns:a16="http://schemas.microsoft.com/office/drawing/2014/main" id="{9F173804-B46C-45FB-B184-D39815E56193}"/>
              </a:ext>
            </a:extLst>
          </p:cNvPr>
          <p:cNvSpPr/>
          <p:nvPr/>
        </p:nvSpPr>
        <p:spPr>
          <a:xfrm>
            <a:off x="4103315" y="3475532"/>
            <a:ext cx="3976514" cy="527650"/>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68" name="図 67">
            <a:extLst>
              <a:ext uri="{FF2B5EF4-FFF2-40B4-BE49-F238E27FC236}">
                <a16:creationId xmlns:a16="http://schemas.microsoft.com/office/drawing/2014/main" id="{E71172E9-C6C2-41D2-B6EE-A596C131071A}"/>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336468" y="3362464"/>
            <a:ext cx="3503712" cy="2066643"/>
          </a:xfrm>
          <a:prstGeom prst="rect">
            <a:avLst/>
          </a:prstGeom>
        </p:spPr>
      </p:pic>
      <p:grpSp>
        <p:nvGrpSpPr>
          <p:cNvPr id="69" name="10分遅いよ">
            <a:extLst>
              <a:ext uri="{FF2B5EF4-FFF2-40B4-BE49-F238E27FC236}">
                <a16:creationId xmlns:a16="http://schemas.microsoft.com/office/drawing/2014/main" id="{9829115E-1407-49B9-8034-D60280B9D922}"/>
              </a:ext>
            </a:extLst>
          </p:cNvPr>
          <p:cNvGrpSpPr/>
          <p:nvPr/>
        </p:nvGrpSpPr>
        <p:grpSpPr>
          <a:xfrm>
            <a:off x="578579" y="4398944"/>
            <a:ext cx="2238753" cy="580983"/>
            <a:chOff x="994574" y="2310003"/>
            <a:chExt cx="1990863" cy="580983"/>
          </a:xfrm>
        </p:grpSpPr>
        <p:sp>
          <p:nvSpPr>
            <p:cNvPr id="70" name="10分遅いよ">
              <a:extLst>
                <a:ext uri="{FF2B5EF4-FFF2-40B4-BE49-F238E27FC236}">
                  <a16:creationId xmlns:a16="http://schemas.microsoft.com/office/drawing/2014/main" id="{67983153-622D-47B1-BF3A-8609FA9E49AA}"/>
                </a:ext>
              </a:extLst>
            </p:cNvPr>
            <p:cNvSpPr txBox="1"/>
            <p:nvPr/>
          </p:nvSpPr>
          <p:spPr>
            <a:xfrm>
              <a:off x="994574" y="2429321"/>
              <a:ext cx="1990863" cy="461665"/>
            </a:xfrm>
            <a:prstGeom prst="rect">
              <a:avLst/>
            </a:prstGeom>
            <a:noFill/>
          </p:spPr>
          <p:txBody>
            <a:bodyPr wrap="square" rtlCol="0">
              <a:spAutoFit/>
            </a:bodyPr>
            <a:lstStyle/>
            <a:p>
              <a:pPr marL="0" marR="0" lvl="0" indent="0" algn="dist" defTabSz="457200" rtl="0" eaLnBrk="1" fontAlgn="auto" latinLnBrk="0" hangingPunct="1">
                <a:lnSpc>
                  <a:spcPct val="100000"/>
                </a:lnSpc>
                <a:spcBef>
                  <a:spcPts val="0"/>
                </a:spcBef>
                <a:spcAft>
                  <a:spcPts val="0"/>
                </a:spcAft>
                <a:buClrTx/>
                <a:buSzTx/>
                <a:buFontTx/>
                <a:buNone/>
                <a:tabLst/>
                <a:defRPr/>
              </a:pPr>
              <a:r>
                <a:rPr kumimoji="1" lang="en-US" altLang="ja-JP" sz="2400" b="0" i="0" u="none" strike="noStrike" kern="1200" cap="none" spc="0" normalizeH="0" baseline="0" noProof="0" dirty="0">
                  <a:ln>
                    <a:noFill/>
                  </a:ln>
                  <a:solidFill>
                    <a:srgbClr val="76DBF4">
                      <a:lumMod val="25000"/>
                    </a:srgbClr>
                  </a:solidFill>
                  <a:effectLst/>
                  <a:uLnTx/>
                  <a:uFillTx/>
                  <a:latin typeface="HGS創英角ﾎﾟｯﾌﾟ体" panose="040B0A00000000000000" pitchFamily="50" charset="-128"/>
                  <a:ea typeface="HGS創英角ﾎﾟｯﾌﾟ体" panose="040B0A00000000000000" pitchFamily="50" charset="-128"/>
                  <a:cs typeface="+mn-cs"/>
                </a:rPr>
                <a:t>10</a:t>
              </a:r>
              <a:r>
                <a:rPr kumimoji="1" lang="ja-JP" altLang="en-US" sz="2400" b="0" i="0" u="none" strike="noStrike" kern="1200" cap="none" spc="0" normalizeH="0" baseline="0" noProof="0" dirty="0">
                  <a:ln>
                    <a:noFill/>
                  </a:ln>
                  <a:solidFill>
                    <a:srgbClr val="76DBF4">
                      <a:lumMod val="25000"/>
                    </a:srgbClr>
                  </a:solidFill>
                  <a:effectLst/>
                  <a:uLnTx/>
                  <a:uFillTx/>
                  <a:latin typeface="HGS創英角ﾎﾟｯﾌﾟ体" panose="040B0A00000000000000" pitchFamily="50" charset="-128"/>
                  <a:ea typeface="HGS創英角ﾎﾟｯﾌﾟ体" panose="040B0A00000000000000" pitchFamily="50" charset="-128"/>
                  <a:cs typeface="+mn-cs"/>
                </a:rPr>
                <a:t>分遅いよ。</a:t>
              </a:r>
            </a:p>
          </p:txBody>
        </p:sp>
        <p:sp>
          <p:nvSpPr>
            <p:cNvPr id="71" name="ぷんおそ">
              <a:extLst>
                <a:ext uri="{FF2B5EF4-FFF2-40B4-BE49-F238E27FC236}">
                  <a16:creationId xmlns:a16="http://schemas.microsoft.com/office/drawing/2014/main" id="{BA144D68-D43F-4448-8064-02236A2D3BFF}"/>
                </a:ext>
              </a:extLst>
            </p:cNvPr>
            <p:cNvSpPr txBox="1"/>
            <p:nvPr/>
          </p:nvSpPr>
          <p:spPr>
            <a:xfrm>
              <a:off x="1387768" y="2310003"/>
              <a:ext cx="719177" cy="261610"/>
            </a:xfrm>
            <a:prstGeom prst="rect">
              <a:avLst/>
            </a:prstGeom>
            <a:noFill/>
          </p:spPr>
          <p:txBody>
            <a:bodyPr wrap="square" rtlCol="0">
              <a:spAutoFit/>
            </a:bodyPr>
            <a:lstStyle/>
            <a:p>
              <a:pPr marL="0" marR="0" lvl="0" indent="0" algn="dist" defTabSz="457200" rtl="0" eaLnBrk="1" fontAlgn="auto" latinLnBrk="0" hangingPunct="1">
                <a:lnSpc>
                  <a:spcPct val="100000"/>
                </a:lnSpc>
                <a:spcBef>
                  <a:spcPts val="0"/>
                </a:spcBef>
                <a:spcAft>
                  <a:spcPts val="0"/>
                </a:spcAft>
                <a:buClrTx/>
                <a:buSzTx/>
                <a:buFontTx/>
                <a:buNone/>
                <a:tabLst/>
                <a:defRPr/>
              </a:pPr>
              <a:r>
                <a:rPr lang="ja-JP" altLang="en-US" sz="1050" dirty="0">
                  <a:solidFill>
                    <a:srgbClr val="76DBF4">
                      <a:lumMod val="25000"/>
                    </a:srgbClr>
                  </a:solidFill>
                  <a:latin typeface="HGS創英角ﾎﾟｯﾌﾟ体" panose="040B0A00000000000000" pitchFamily="50" charset="-128"/>
                  <a:ea typeface="HGS創英角ﾎﾟｯﾌﾟ体" panose="040B0A00000000000000" pitchFamily="50" charset="-128"/>
                </a:rPr>
                <a:t>ぷ</a:t>
              </a:r>
              <a:r>
                <a:rPr kumimoji="1" lang="ja-JP" altLang="en-US" sz="1050" b="0" i="0" u="none" strike="noStrike" kern="1200" cap="none" spc="0" normalizeH="0" baseline="0" noProof="0" dirty="0">
                  <a:ln>
                    <a:noFill/>
                  </a:ln>
                  <a:solidFill>
                    <a:srgbClr val="76DBF4">
                      <a:lumMod val="25000"/>
                    </a:srgbClr>
                  </a:solidFill>
                  <a:effectLst/>
                  <a:uLnTx/>
                  <a:uFillTx/>
                  <a:latin typeface="HGS創英角ﾎﾟｯﾌﾟ体" panose="040B0A00000000000000" pitchFamily="50" charset="-128"/>
                  <a:ea typeface="HGS創英角ﾎﾟｯﾌﾟ体" panose="040B0A00000000000000" pitchFamily="50" charset="-128"/>
                  <a:cs typeface="+mn-cs"/>
                </a:rPr>
                <a:t>んおそ</a:t>
              </a:r>
            </a:p>
          </p:txBody>
        </p:sp>
      </p:grpSp>
      <p:grpSp>
        <p:nvGrpSpPr>
          <p:cNvPr id="72" name="全国平均と比べて">
            <a:extLst>
              <a:ext uri="{FF2B5EF4-FFF2-40B4-BE49-F238E27FC236}">
                <a16:creationId xmlns:a16="http://schemas.microsoft.com/office/drawing/2014/main" id="{465F7314-EE3E-4026-A38C-30B551AC17D4}"/>
              </a:ext>
            </a:extLst>
          </p:cNvPr>
          <p:cNvGrpSpPr/>
          <p:nvPr/>
        </p:nvGrpSpPr>
        <p:grpSpPr>
          <a:xfrm>
            <a:off x="570698" y="3804847"/>
            <a:ext cx="2971870" cy="583288"/>
            <a:chOff x="578208" y="3225990"/>
            <a:chExt cx="2971870" cy="583288"/>
          </a:xfrm>
        </p:grpSpPr>
        <p:grpSp>
          <p:nvGrpSpPr>
            <p:cNvPr id="73" name="明治時代からブラシ・・・">
              <a:extLst>
                <a:ext uri="{FF2B5EF4-FFF2-40B4-BE49-F238E27FC236}">
                  <a16:creationId xmlns:a16="http://schemas.microsoft.com/office/drawing/2014/main" id="{22F42002-9EA4-4B44-93CA-00F6A33A2594}"/>
                </a:ext>
              </a:extLst>
            </p:cNvPr>
            <p:cNvGrpSpPr/>
            <p:nvPr/>
          </p:nvGrpSpPr>
          <p:grpSpPr>
            <a:xfrm>
              <a:off x="578208" y="3225990"/>
              <a:ext cx="2971870" cy="583288"/>
              <a:chOff x="994574" y="2307698"/>
              <a:chExt cx="3030759" cy="583288"/>
            </a:xfrm>
          </p:grpSpPr>
          <p:sp>
            <p:nvSpPr>
              <p:cNvPr id="76" name="全国平均と比べて">
                <a:extLst>
                  <a:ext uri="{FF2B5EF4-FFF2-40B4-BE49-F238E27FC236}">
                    <a16:creationId xmlns:a16="http://schemas.microsoft.com/office/drawing/2014/main" id="{C86551D0-E494-4E71-B2BD-73C0A6D2C4DA}"/>
                  </a:ext>
                </a:extLst>
              </p:cNvPr>
              <p:cNvSpPr txBox="1"/>
              <p:nvPr/>
            </p:nvSpPr>
            <p:spPr>
              <a:xfrm>
                <a:off x="994574" y="2429321"/>
                <a:ext cx="3030759" cy="461665"/>
              </a:xfrm>
              <a:prstGeom prst="rect">
                <a:avLst/>
              </a:prstGeom>
              <a:noFill/>
            </p:spPr>
            <p:txBody>
              <a:bodyPr wrap="square" rtlCol="0">
                <a:spAutoFit/>
              </a:bodyPr>
              <a:lstStyle/>
              <a:p>
                <a:pPr marL="0" marR="0" lvl="0" indent="0" algn="dist" defTabSz="457200" rtl="0" eaLnBrk="1" fontAlgn="auto" latinLnBrk="0" hangingPunct="1">
                  <a:lnSpc>
                    <a:spcPct val="100000"/>
                  </a:lnSpc>
                  <a:spcBef>
                    <a:spcPts val="0"/>
                  </a:spcBef>
                  <a:spcAft>
                    <a:spcPts val="0"/>
                  </a:spcAft>
                  <a:buClrTx/>
                  <a:buSzTx/>
                  <a:buFontTx/>
                  <a:buNone/>
                  <a:tabLst/>
                  <a:defRPr/>
                </a:pPr>
                <a:r>
                  <a:rPr kumimoji="1" lang="ja-JP" altLang="en-US" sz="2400" dirty="0">
                    <a:solidFill>
                      <a:srgbClr val="76DBF4">
                        <a:lumMod val="25000"/>
                      </a:srgbClr>
                    </a:solidFill>
                    <a:latin typeface="HGS創英角ﾎﾟｯﾌﾟ体" panose="040B0A00000000000000" pitchFamily="50" charset="-128"/>
                    <a:ea typeface="HGS創英角ﾎﾟｯﾌﾟ体" panose="040B0A00000000000000" pitchFamily="50" charset="-128"/>
                  </a:rPr>
                  <a:t>全国平均と比べて</a:t>
                </a:r>
                <a:endParaRPr kumimoji="1" lang="ja-JP" altLang="en-US" sz="2400" b="0" i="0" u="none" strike="noStrike" kern="1200" cap="none" spc="0" normalizeH="0" baseline="0" noProof="0" dirty="0">
                  <a:ln>
                    <a:noFill/>
                  </a:ln>
                  <a:solidFill>
                    <a:srgbClr val="76DBF4">
                      <a:lumMod val="25000"/>
                    </a:srgbClr>
                  </a:solidFill>
                  <a:effectLst/>
                  <a:uLnTx/>
                  <a:uFillTx/>
                  <a:latin typeface="HGS創英角ﾎﾟｯﾌﾟ体" panose="040B0A00000000000000" pitchFamily="50" charset="-128"/>
                  <a:ea typeface="HGS創英角ﾎﾟｯﾌﾟ体" panose="040B0A00000000000000" pitchFamily="50" charset="-128"/>
                  <a:cs typeface="+mn-cs"/>
                </a:endParaRPr>
              </a:p>
            </p:txBody>
          </p:sp>
          <p:sp>
            <p:nvSpPr>
              <p:cNvPr id="78" name="ぜんこくへいきん">
                <a:extLst>
                  <a:ext uri="{FF2B5EF4-FFF2-40B4-BE49-F238E27FC236}">
                    <a16:creationId xmlns:a16="http://schemas.microsoft.com/office/drawing/2014/main" id="{1E6E7EB6-1B97-41DC-8D66-530B58D294E0}"/>
                  </a:ext>
                </a:extLst>
              </p:cNvPr>
              <p:cNvSpPr txBox="1"/>
              <p:nvPr/>
            </p:nvSpPr>
            <p:spPr>
              <a:xfrm>
                <a:off x="1002612" y="2307698"/>
                <a:ext cx="1542095" cy="253916"/>
              </a:xfrm>
              <a:prstGeom prst="rect">
                <a:avLst/>
              </a:prstGeom>
              <a:noFill/>
            </p:spPr>
            <p:txBody>
              <a:bodyPr wrap="square" rtlCol="0">
                <a:spAutoFit/>
              </a:bodyPr>
              <a:lstStyle/>
              <a:p>
                <a:pPr marL="0" marR="0" lvl="0" indent="0" algn="dist" defTabSz="457200" rtl="0" eaLnBrk="1" fontAlgn="auto" latinLnBrk="0" hangingPunct="1">
                  <a:lnSpc>
                    <a:spcPct val="100000"/>
                  </a:lnSpc>
                  <a:spcBef>
                    <a:spcPts val="0"/>
                  </a:spcBef>
                  <a:spcAft>
                    <a:spcPts val="0"/>
                  </a:spcAft>
                  <a:buClrTx/>
                  <a:buSzTx/>
                  <a:buFontTx/>
                  <a:buNone/>
                  <a:tabLst/>
                  <a:defRPr/>
                </a:pPr>
                <a:r>
                  <a:rPr kumimoji="1" lang="ja-JP" altLang="en-US" sz="1050" b="0" i="0" u="none" strike="noStrike" kern="1200" cap="none" spc="0" normalizeH="0" baseline="0" noProof="0" dirty="0">
                    <a:ln>
                      <a:noFill/>
                    </a:ln>
                    <a:solidFill>
                      <a:srgbClr val="76DBF4">
                        <a:lumMod val="25000"/>
                      </a:srgbClr>
                    </a:solidFill>
                    <a:effectLst/>
                    <a:uLnTx/>
                    <a:uFillTx/>
                    <a:latin typeface="HGS創英角ﾎﾟｯﾌﾟ体" panose="040B0A00000000000000" pitchFamily="50" charset="-128"/>
                    <a:ea typeface="HGS創英角ﾎﾟｯﾌﾟ体" panose="040B0A00000000000000" pitchFamily="50" charset="-128"/>
                    <a:cs typeface="+mn-cs"/>
                  </a:rPr>
                  <a:t>ぜんこくへいきん</a:t>
                </a:r>
              </a:p>
            </p:txBody>
          </p:sp>
        </p:grpSp>
        <p:sp>
          <p:nvSpPr>
            <p:cNvPr id="74" name="くら">
              <a:extLst>
                <a:ext uri="{FF2B5EF4-FFF2-40B4-BE49-F238E27FC236}">
                  <a16:creationId xmlns:a16="http://schemas.microsoft.com/office/drawing/2014/main" id="{268FA7BC-D6F0-455D-8A44-962843A60D1C}"/>
                </a:ext>
              </a:extLst>
            </p:cNvPr>
            <p:cNvSpPr txBox="1"/>
            <p:nvPr/>
          </p:nvSpPr>
          <p:spPr>
            <a:xfrm>
              <a:off x="2345032" y="3229177"/>
              <a:ext cx="479811" cy="253916"/>
            </a:xfrm>
            <a:prstGeom prst="rect">
              <a:avLst/>
            </a:prstGeom>
            <a:noFill/>
          </p:spPr>
          <p:txBody>
            <a:bodyPr wrap="square" rtlCol="0">
              <a:spAutoFit/>
            </a:bodyPr>
            <a:lstStyle/>
            <a:p>
              <a:pPr marL="0" marR="0" lvl="0" indent="0" algn="dist" defTabSz="457200" rtl="0" eaLnBrk="1" fontAlgn="auto" latinLnBrk="0" hangingPunct="1">
                <a:lnSpc>
                  <a:spcPct val="100000"/>
                </a:lnSpc>
                <a:spcBef>
                  <a:spcPts val="0"/>
                </a:spcBef>
                <a:spcAft>
                  <a:spcPts val="0"/>
                </a:spcAft>
                <a:buClrTx/>
                <a:buSzTx/>
                <a:buFontTx/>
                <a:buNone/>
                <a:tabLst/>
                <a:defRPr/>
              </a:pPr>
              <a:r>
                <a:rPr kumimoji="1" lang="ja-JP" altLang="en-US" sz="1050" b="0" i="0" u="none" strike="noStrike" kern="1200" cap="none" spc="0" normalizeH="0" baseline="0" noProof="0" dirty="0">
                  <a:ln>
                    <a:noFill/>
                  </a:ln>
                  <a:solidFill>
                    <a:srgbClr val="76DBF4">
                      <a:lumMod val="25000"/>
                    </a:srgbClr>
                  </a:solidFill>
                  <a:effectLst/>
                  <a:uLnTx/>
                  <a:uFillTx/>
                  <a:latin typeface="HGS創英角ﾎﾟｯﾌﾟ体" panose="040B0A00000000000000" pitchFamily="50" charset="-128"/>
                  <a:ea typeface="HGS創英角ﾎﾟｯﾌﾟ体" panose="040B0A00000000000000" pitchFamily="50" charset="-128"/>
                  <a:cs typeface="+mn-cs"/>
                </a:rPr>
                <a:t>くら</a:t>
              </a:r>
            </a:p>
          </p:txBody>
        </p:sp>
      </p:grpSp>
      <p:grpSp>
        <p:nvGrpSpPr>
          <p:cNvPr id="79" name="グループ化 78">
            <a:extLst>
              <a:ext uri="{FF2B5EF4-FFF2-40B4-BE49-F238E27FC236}">
                <a16:creationId xmlns:a16="http://schemas.microsoft.com/office/drawing/2014/main" id="{B87630B4-A5D6-4EF3-9479-5EC3B9811084}"/>
              </a:ext>
            </a:extLst>
          </p:cNvPr>
          <p:cNvGrpSpPr/>
          <p:nvPr/>
        </p:nvGrpSpPr>
        <p:grpSpPr>
          <a:xfrm>
            <a:off x="106306" y="2152904"/>
            <a:ext cx="12253862" cy="600885"/>
            <a:chOff x="106306" y="2152904"/>
            <a:chExt cx="12253862" cy="600885"/>
          </a:xfrm>
        </p:grpSpPr>
        <p:grpSp>
          <p:nvGrpSpPr>
            <p:cNvPr id="81" name="1990年代以降、気温・・・">
              <a:extLst>
                <a:ext uri="{FF2B5EF4-FFF2-40B4-BE49-F238E27FC236}">
                  <a16:creationId xmlns:a16="http://schemas.microsoft.com/office/drawing/2014/main" id="{F697AD09-D370-4B88-8718-A16C90BDDBA8}"/>
                </a:ext>
              </a:extLst>
            </p:cNvPr>
            <p:cNvGrpSpPr/>
            <p:nvPr/>
          </p:nvGrpSpPr>
          <p:grpSpPr>
            <a:xfrm>
              <a:off x="106306" y="2152904"/>
              <a:ext cx="12253862" cy="600885"/>
              <a:chOff x="338067" y="2349384"/>
              <a:chExt cx="12006999" cy="541587"/>
            </a:xfrm>
          </p:grpSpPr>
          <p:grpSp>
            <p:nvGrpSpPr>
              <p:cNvPr id="83" name="グループ化 82">
                <a:extLst>
                  <a:ext uri="{FF2B5EF4-FFF2-40B4-BE49-F238E27FC236}">
                    <a16:creationId xmlns:a16="http://schemas.microsoft.com/office/drawing/2014/main" id="{9752F76C-31CC-4F97-80F7-9DCAE7394A9E}"/>
                  </a:ext>
                </a:extLst>
              </p:cNvPr>
              <p:cNvGrpSpPr/>
              <p:nvPr/>
            </p:nvGrpSpPr>
            <p:grpSpPr>
              <a:xfrm>
                <a:off x="338067" y="2349384"/>
                <a:ext cx="12006999" cy="541587"/>
                <a:chOff x="-495115" y="2319487"/>
                <a:chExt cx="13459813" cy="547964"/>
              </a:xfrm>
            </p:grpSpPr>
            <p:sp>
              <p:nvSpPr>
                <p:cNvPr id="86" name="全都道府県で見てみると、東京都に次いで２番目に遅い時刻となっています。">
                  <a:extLst>
                    <a:ext uri="{FF2B5EF4-FFF2-40B4-BE49-F238E27FC236}">
                      <a16:creationId xmlns:a16="http://schemas.microsoft.com/office/drawing/2014/main" id="{1A2DB913-825B-46E7-BC45-9A11942E07E7}"/>
                    </a:ext>
                  </a:extLst>
                </p:cNvPr>
                <p:cNvSpPr txBox="1"/>
                <p:nvPr/>
              </p:nvSpPr>
              <p:spPr>
                <a:xfrm>
                  <a:off x="-495114" y="2446445"/>
                  <a:ext cx="13459812" cy="421006"/>
                </a:xfrm>
                <a:prstGeom prst="rect">
                  <a:avLst/>
                </a:prstGeom>
                <a:noFill/>
              </p:spPr>
              <p:txBody>
                <a:bodyPr wrap="square" rtlCol="0">
                  <a:spAutoFit/>
                </a:bodyPr>
                <a:lstStyle/>
                <a:p>
                  <a:pPr lvl="0" algn="dist"/>
                  <a:r>
                    <a:rPr kumimoji="1" lang="ja-JP" altLang="en-US" sz="2400" dirty="0">
                      <a:solidFill>
                        <a:schemeClr val="tx2">
                          <a:lumMod val="25000"/>
                        </a:schemeClr>
                      </a:solidFill>
                      <a:latin typeface="HGS創英角ﾎﾟｯﾌﾟ体" panose="040B0A00000000000000" pitchFamily="50" charset="-128"/>
                      <a:ea typeface="HGS創英角ﾎﾟｯﾌﾟ体" panose="040B0A00000000000000" pitchFamily="50" charset="-128"/>
                    </a:rPr>
                    <a:t>全都道府県で見てみると、東京都に次いで２番目に遅い時刻となっています。</a:t>
                  </a:r>
                </a:p>
              </p:txBody>
            </p:sp>
            <p:sp>
              <p:nvSpPr>
                <p:cNvPr id="87" name="み">
                  <a:extLst>
                    <a:ext uri="{FF2B5EF4-FFF2-40B4-BE49-F238E27FC236}">
                      <a16:creationId xmlns:a16="http://schemas.microsoft.com/office/drawing/2014/main" id="{7859AFCD-234B-47A1-8CE8-914AB912EC7D}"/>
                    </a:ext>
                  </a:extLst>
                </p:cNvPr>
                <p:cNvSpPr txBox="1"/>
                <p:nvPr/>
              </p:nvSpPr>
              <p:spPr>
                <a:xfrm>
                  <a:off x="1833841" y="2324709"/>
                  <a:ext cx="437559" cy="238570"/>
                </a:xfrm>
                <a:prstGeom prst="rect">
                  <a:avLst/>
                </a:prstGeom>
                <a:noFill/>
              </p:spPr>
              <p:txBody>
                <a:bodyPr wrap="square" rtlCol="0">
                  <a:spAutoFit/>
                </a:bodyPr>
                <a:lstStyle/>
                <a:p>
                  <a:pPr algn="dist"/>
                  <a:r>
                    <a:rPr kumimoji="1" lang="ja-JP" altLang="en-US" sz="1100" dirty="0">
                      <a:solidFill>
                        <a:schemeClr val="tx2">
                          <a:lumMod val="25000"/>
                        </a:schemeClr>
                      </a:solidFill>
                      <a:latin typeface="HGS創英角ﾎﾟｯﾌﾟ体" panose="040B0A00000000000000" pitchFamily="50" charset="-128"/>
                      <a:ea typeface="HGS創英角ﾎﾟｯﾌﾟ体" panose="040B0A00000000000000" pitchFamily="50" charset="-128"/>
                    </a:rPr>
                    <a:t>み</a:t>
                  </a:r>
                </a:p>
              </p:txBody>
            </p:sp>
            <p:sp>
              <p:nvSpPr>
                <p:cNvPr id="88" name="ぜんとどうふけん">
                  <a:extLst>
                    <a:ext uri="{FF2B5EF4-FFF2-40B4-BE49-F238E27FC236}">
                      <a16:creationId xmlns:a16="http://schemas.microsoft.com/office/drawing/2014/main" id="{6F2D2565-03BF-4FED-BAB9-2C3B315B76FD}"/>
                    </a:ext>
                  </a:extLst>
                </p:cNvPr>
                <p:cNvSpPr txBox="1"/>
                <p:nvPr/>
              </p:nvSpPr>
              <p:spPr>
                <a:xfrm>
                  <a:off x="-495115" y="2319487"/>
                  <a:ext cx="2099815" cy="238569"/>
                </a:xfrm>
                <a:prstGeom prst="rect">
                  <a:avLst/>
                </a:prstGeom>
                <a:noFill/>
              </p:spPr>
              <p:txBody>
                <a:bodyPr wrap="square" rtlCol="0">
                  <a:spAutoFit/>
                </a:bodyPr>
                <a:lstStyle/>
                <a:p>
                  <a:pPr algn="dist"/>
                  <a:r>
                    <a:rPr kumimoji="1" lang="ja-JP" altLang="en-US" sz="1100" dirty="0">
                      <a:solidFill>
                        <a:schemeClr val="tx2">
                          <a:lumMod val="25000"/>
                        </a:schemeClr>
                      </a:solidFill>
                      <a:latin typeface="HGS創英角ﾎﾟｯﾌﾟ体" panose="040B0A00000000000000" pitchFamily="50" charset="-128"/>
                      <a:ea typeface="HGS創英角ﾎﾟｯﾌﾟ体" panose="040B0A00000000000000" pitchFamily="50" charset="-128"/>
                    </a:rPr>
                    <a:t>ぜんとどうふけん</a:t>
                  </a:r>
                </a:p>
              </p:txBody>
            </p:sp>
            <p:sp>
              <p:nvSpPr>
                <p:cNvPr id="89" name="ばんめ">
                  <a:extLst>
                    <a:ext uri="{FF2B5EF4-FFF2-40B4-BE49-F238E27FC236}">
                      <a16:creationId xmlns:a16="http://schemas.microsoft.com/office/drawing/2014/main" id="{7A6D2F8E-D828-4E3C-9C66-7A9433D0C684}"/>
                    </a:ext>
                  </a:extLst>
                </p:cNvPr>
                <p:cNvSpPr txBox="1"/>
                <p:nvPr/>
              </p:nvSpPr>
              <p:spPr>
                <a:xfrm>
                  <a:off x="7084436" y="2350209"/>
                  <a:ext cx="858312" cy="238570"/>
                </a:xfrm>
                <a:prstGeom prst="rect">
                  <a:avLst/>
                </a:prstGeom>
                <a:noFill/>
              </p:spPr>
              <p:txBody>
                <a:bodyPr wrap="square" rtlCol="0">
                  <a:spAutoFit/>
                </a:bodyPr>
                <a:lstStyle/>
                <a:p>
                  <a:pPr algn="dist"/>
                  <a:r>
                    <a:rPr kumimoji="1" lang="ja-JP" altLang="en-US" sz="1100" dirty="0">
                      <a:solidFill>
                        <a:schemeClr val="tx2">
                          <a:lumMod val="25000"/>
                        </a:schemeClr>
                      </a:solidFill>
                      <a:latin typeface="HGS創英角ﾎﾟｯﾌﾟ体" panose="040B0A00000000000000" pitchFamily="50" charset="-128"/>
                      <a:ea typeface="HGS創英角ﾎﾟｯﾌﾟ体" panose="040B0A00000000000000" pitchFamily="50" charset="-128"/>
                    </a:rPr>
                    <a:t>ばんめ</a:t>
                  </a:r>
                </a:p>
              </p:txBody>
            </p:sp>
            <p:sp>
              <p:nvSpPr>
                <p:cNvPr id="90" name="おそ">
                  <a:extLst>
                    <a:ext uri="{FF2B5EF4-FFF2-40B4-BE49-F238E27FC236}">
                      <a16:creationId xmlns:a16="http://schemas.microsoft.com/office/drawing/2014/main" id="{8221A4C9-16AA-48C8-A9B6-7E21FAA343B0}"/>
                    </a:ext>
                  </a:extLst>
                </p:cNvPr>
                <p:cNvSpPr txBox="1"/>
                <p:nvPr/>
              </p:nvSpPr>
              <p:spPr>
                <a:xfrm>
                  <a:off x="8263114" y="2345286"/>
                  <a:ext cx="528170" cy="238570"/>
                </a:xfrm>
                <a:prstGeom prst="rect">
                  <a:avLst/>
                </a:prstGeom>
                <a:noFill/>
              </p:spPr>
              <p:txBody>
                <a:bodyPr wrap="square" rtlCol="0">
                  <a:spAutoFit/>
                </a:bodyPr>
                <a:lstStyle/>
                <a:p>
                  <a:pPr algn="dist"/>
                  <a:r>
                    <a:rPr kumimoji="1" lang="ja-JP" altLang="en-US" sz="1100" dirty="0">
                      <a:solidFill>
                        <a:schemeClr val="tx2">
                          <a:lumMod val="25000"/>
                        </a:schemeClr>
                      </a:solidFill>
                      <a:latin typeface="HGS創英角ﾎﾟｯﾌﾟ体" panose="040B0A00000000000000" pitchFamily="50" charset="-128"/>
                      <a:ea typeface="HGS創英角ﾎﾟｯﾌﾟ体" panose="040B0A00000000000000" pitchFamily="50" charset="-128"/>
                    </a:rPr>
                    <a:t>おそ</a:t>
                  </a:r>
                </a:p>
              </p:txBody>
            </p:sp>
          </p:grpSp>
          <p:sp>
            <p:nvSpPr>
              <p:cNvPr id="84" name="とうきょうと">
                <a:extLst>
                  <a:ext uri="{FF2B5EF4-FFF2-40B4-BE49-F238E27FC236}">
                    <a16:creationId xmlns:a16="http://schemas.microsoft.com/office/drawing/2014/main" id="{196A6C89-8FF5-4DA0-96C0-63B2EBF7659B}"/>
                  </a:ext>
                </a:extLst>
              </p:cNvPr>
              <p:cNvSpPr txBox="1"/>
              <p:nvPr/>
            </p:nvSpPr>
            <p:spPr>
              <a:xfrm>
                <a:off x="4427005" y="2360357"/>
                <a:ext cx="1051464" cy="235793"/>
              </a:xfrm>
              <a:prstGeom prst="rect">
                <a:avLst/>
              </a:prstGeom>
              <a:noFill/>
            </p:spPr>
            <p:txBody>
              <a:bodyPr wrap="square" rtlCol="0">
                <a:spAutoFit/>
              </a:bodyPr>
              <a:lstStyle/>
              <a:p>
                <a:pPr algn="dist"/>
                <a:r>
                  <a:rPr kumimoji="1" lang="ja-JP" altLang="en-US" sz="1100" dirty="0">
                    <a:solidFill>
                      <a:schemeClr val="tx2">
                        <a:lumMod val="25000"/>
                      </a:schemeClr>
                    </a:solidFill>
                    <a:latin typeface="HGS創英角ﾎﾟｯﾌﾟ体" panose="040B0A00000000000000" pitchFamily="50" charset="-128"/>
                    <a:ea typeface="HGS創英角ﾎﾟｯﾌﾟ体" panose="040B0A00000000000000" pitchFamily="50" charset="-128"/>
                  </a:rPr>
                  <a:t>とうきょうと</a:t>
                </a:r>
              </a:p>
            </p:txBody>
          </p:sp>
          <p:sp>
            <p:nvSpPr>
              <p:cNvPr id="85" name="つ">
                <a:extLst>
                  <a:ext uri="{FF2B5EF4-FFF2-40B4-BE49-F238E27FC236}">
                    <a16:creationId xmlns:a16="http://schemas.microsoft.com/office/drawing/2014/main" id="{DE458E68-4B1D-4BCD-BE28-45F10526BEA1}"/>
                  </a:ext>
                </a:extLst>
              </p:cNvPr>
              <p:cNvSpPr txBox="1"/>
              <p:nvPr/>
            </p:nvSpPr>
            <p:spPr>
              <a:xfrm>
                <a:off x="5845638" y="2373359"/>
                <a:ext cx="308430" cy="235793"/>
              </a:xfrm>
              <a:prstGeom prst="rect">
                <a:avLst/>
              </a:prstGeom>
              <a:noFill/>
            </p:spPr>
            <p:txBody>
              <a:bodyPr wrap="square" rtlCol="0">
                <a:spAutoFit/>
              </a:bodyPr>
              <a:lstStyle/>
              <a:p>
                <a:pPr algn="dist"/>
                <a:r>
                  <a:rPr kumimoji="1" lang="ja-JP" altLang="en-US" sz="1100" dirty="0">
                    <a:solidFill>
                      <a:schemeClr val="tx2">
                        <a:lumMod val="25000"/>
                      </a:schemeClr>
                    </a:solidFill>
                    <a:latin typeface="HGS創英角ﾎﾟｯﾌﾟ体" panose="040B0A00000000000000" pitchFamily="50" charset="-128"/>
                    <a:ea typeface="HGS創英角ﾎﾟｯﾌﾟ体" panose="040B0A00000000000000" pitchFamily="50" charset="-128"/>
                  </a:rPr>
                  <a:t>つ</a:t>
                </a:r>
              </a:p>
            </p:txBody>
          </p:sp>
        </p:grpSp>
        <p:sp>
          <p:nvSpPr>
            <p:cNvPr id="82" name="にん">
              <a:extLst>
                <a:ext uri="{FF2B5EF4-FFF2-40B4-BE49-F238E27FC236}">
                  <a16:creationId xmlns:a16="http://schemas.microsoft.com/office/drawing/2014/main" id="{4C6A26B5-55B6-44D3-AD05-94C4E3BE1C0A}"/>
                </a:ext>
              </a:extLst>
            </p:cNvPr>
            <p:cNvSpPr txBox="1"/>
            <p:nvPr/>
          </p:nvSpPr>
          <p:spPr>
            <a:xfrm>
              <a:off x="8852339" y="2174237"/>
              <a:ext cx="716941" cy="268568"/>
            </a:xfrm>
            <a:prstGeom prst="rect">
              <a:avLst/>
            </a:prstGeom>
            <a:noFill/>
          </p:spPr>
          <p:txBody>
            <a:bodyPr wrap="square" rtlCol="0">
              <a:spAutoFit/>
            </a:bodyPr>
            <a:lstStyle/>
            <a:p>
              <a:pPr algn="dist"/>
              <a:r>
                <a:rPr kumimoji="1" lang="ja-JP" altLang="en-US" sz="1100" dirty="0">
                  <a:solidFill>
                    <a:schemeClr val="tx2">
                      <a:lumMod val="25000"/>
                    </a:schemeClr>
                  </a:solidFill>
                  <a:latin typeface="HGS創英角ﾎﾟｯﾌﾟ体" panose="040B0A00000000000000" pitchFamily="50" charset="-128"/>
                  <a:ea typeface="HGS創英角ﾎﾟｯﾌﾟ体" panose="040B0A00000000000000" pitchFamily="50" charset="-128"/>
                </a:rPr>
                <a:t>じこく</a:t>
              </a:r>
            </a:p>
          </p:txBody>
        </p:sp>
      </p:grpSp>
      <p:pic>
        <p:nvPicPr>
          <p:cNvPr id="91" name="Picture 2" descr="目覚まし時計のイラスト">
            <a:extLst>
              <a:ext uri="{FF2B5EF4-FFF2-40B4-BE49-F238E27FC236}">
                <a16:creationId xmlns:a16="http://schemas.microsoft.com/office/drawing/2014/main" id="{ADC38CC1-5EA9-43B3-B891-5C05D38A9CF2}"/>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rot="481516">
            <a:off x="9395293" y="3536604"/>
            <a:ext cx="1152214" cy="1379897"/>
          </a:xfrm>
          <a:prstGeom prst="rect">
            <a:avLst/>
          </a:prstGeom>
          <a:noFill/>
          <a:extLst>
            <a:ext uri="{909E8E84-426E-40DD-AFC4-6F175D3DCCD1}">
              <a14:hiddenFill xmlns:a14="http://schemas.microsoft.com/office/drawing/2010/main">
                <a:solidFill>
                  <a:srgbClr val="FFFFFF"/>
                </a:solidFill>
              </a14:hiddenFill>
            </a:ext>
          </a:extLst>
        </p:spPr>
      </p:pic>
      <p:grpSp>
        <p:nvGrpSpPr>
          <p:cNvPr id="2" name="起きる時間の平均時刻は、６時48分です。">
            <a:extLst>
              <a:ext uri="{FF2B5EF4-FFF2-40B4-BE49-F238E27FC236}">
                <a16:creationId xmlns:a16="http://schemas.microsoft.com/office/drawing/2014/main" id="{90813CF5-397D-4813-AD3D-5D8EE5FF93E7}"/>
              </a:ext>
            </a:extLst>
          </p:cNvPr>
          <p:cNvGrpSpPr/>
          <p:nvPr/>
        </p:nvGrpSpPr>
        <p:grpSpPr>
          <a:xfrm>
            <a:off x="2139519" y="1162882"/>
            <a:ext cx="8440249" cy="755036"/>
            <a:chOff x="2139519" y="1162882"/>
            <a:chExt cx="8440249" cy="755036"/>
          </a:xfrm>
        </p:grpSpPr>
        <p:grpSp>
          <p:nvGrpSpPr>
            <p:cNvPr id="56" name="グループ化 55">
              <a:extLst>
                <a:ext uri="{FF2B5EF4-FFF2-40B4-BE49-F238E27FC236}">
                  <a16:creationId xmlns:a16="http://schemas.microsoft.com/office/drawing/2014/main" id="{731630B5-9D3A-4560-83E8-885A36C888FA}"/>
                </a:ext>
              </a:extLst>
            </p:cNvPr>
            <p:cNvGrpSpPr/>
            <p:nvPr/>
          </p:nvGrpSpPr>
          <p:grpSpPr>
            <a:xfrm>
              <a:off x="2139519" y="1162882"/>
              <a:ext cx="8440249" cy="755036"/>
              <a:chOff x="-218657" y="1464723"/>
              <a:chExt cx="8440249" cy="755036"/>
            </a:xfrm>
          </p:grpSpPr>
          <p:grpSp>
            <p:nvGrpSpPr>
              <p:cNvPr id="59" name="大阪府の年平均・・・">
                <a:extLst>
                  <a:ext uri="{FF2B5EF4-FFF2-40B4-BE49-F238E27FC236}">
                    <a16:creationId xmlns:a16="http://schemas.microsoft.com/office/drawing/2014/main" id="{927E1D98-C1E7-4368-96EE-C643AFCE6CCD}"/>
                  </a:ext>
                </a:extLst>
              </p:cNvPr>
              <p:cNvGrpSpPr/>
              <p:nvPr/>
            </p:nvGrpSpPr>
            <p:grpSpPr>
              <a:xfrm>
                <a:off x="-218657" y="1464723"/>
                <a:ext cx="8440249" cy="755036"/>
                <a:chOff x="-160494" y="1361606"/>
                <a:chExt cx="7739305" cy="755036"/>
              </a:xfrm>
            </p:grpSpPr>
            <p:sp>
              <p:nvSpPr>
                <p:cNvPr id="61" name="起きる時間の平均時刻は、６時48分です。">
                  <a:extLst>
                    <a:ext uri="{FF2B5EF4-FFF2-40B4-BE49-F238E27FC236}">
                      <a16:creationId xmlns:a16="http://schemas.microsoft.com/office/drawing/2014/main" id="{8C2C7A33-1DBF-42C0-934D-EB2AB2F1A71F}"/>
                    </a:ext>
                  </a:extLst>
                </p:cNvPr>
                <p:cNvSpPr txBox="1"/>
                <p:nvPr/>
              </p:nvSpPr>
              <p:spPr>
                <a:xfrm>
                  <a:off x="-160494" y="1531867"/>
                  <a:ext cx="7739305" cy="584775"/>
                </a:xfrm>
                <a:prstGeom prst="rect">
                  <a:avLst/>
                </a:prstGeom>
                <a:noFill/>
              </p:spPr>
              <p:txBody>
                <a:bodyPr wrap="square" rtlCol="0">
                  <a:spAutoFit/>
                </a:bodyPr>
                <a:lstStyle/>
                <a:p>
                  <a:pPr lvl="0" algn="dist"/>
                  <a:r>
                    <a:rPr kumimoji="1" lang="ja-JP" altLang="en-US" sz="3200" dirty="0">
                      <a:solidFill>
                        <a:schemeClr val="tx2">
                          <a:lumMod val="25000"/>
                        </a:schemeClr>
                      </a:solidFill>
                      <a:latin typeface="HGS創英角ﾎﾟｯﾌﾟ体" panose="040B0A00000000000000" pitchFamily="50" charset="-128"/>
                      <a:ea typeface="HGS創英角ﾎﾟｯﾌﾟ体" panose="040B0A00000000000000" pitchFamily="50" charset="-128"/>
                    </a:rPr>
                    <a:t>起きる時間の平均時刻は、６時</a:t>
                  </a:r>
                  <a:r>
                    <a:rPr lang="en-US" altLang="ja-JP" sz="3200" dirty="0">
                      <a:solidFill>
                        <a:schemeClr val="tx2">
                          <a:lumMod val="25000"/>
                        </a:schemeClr>
                      </a:solidFill>
                      <a:latin typeface="HGS創英角ﾎﾟｯﾌﾟ体" panose="040B0A00000000000000" pitchFamily="50" charset="-128"/>
                      <a:ea typeface="HGS創英角ﾎﾟｯﾌﾟ体" panose="040B0A00000000000000" pitchFamily="50" charset="-128"/>
                    </a:rPr>
                    <a:t>48</a:t>
                  </a:r>
                  <a:r>
                    <a:rPr lang="ja-JP" altLang="en-US" sz="3200" dirty="0">
                      <a:solidFill>
                        <a:schemeClr val="tx2">
                          <a:lumMod val="25000"/>
                        </a:schemeClr>
                      </a:solidFill>
                      <a:latin typeface="HGS創英角ﾎﾟｯﾌﾟ体" panose="040B0A00000000000000" pitchFamily="50" charset="-128"/>
                      <a:ea typeface="HGS創英角ﾎﾟｯﾌﾟ体" panose="040B0A00000000000000" pitchFamily="50" charset="-128"/>
                    </a:rPr>
                    <a:t>分</a:t>
                  </a:r>
                  <a:r>
                    <a:rPr kumimoji="1" lang="ja-JP" altLang="en-US" sz="3200" dirty="0">
                      <a:solidFill>
                        <a:schemeClr val="tx2">
                          <a:lumMod val="25000"/>
                        </a:schemeClr>
                      </a:solidFill>
                      <a:latin typeface="HGS創英角ﾎﾟｯﾌﾟ体" panose="040B0A00000000000000" pitchFamily="50" charset="-128"/>
                      <a:ea typeface="HGS創英角ﾎﾟｯﾌﾟ体" panose="040B0A00000000000000" pitchFamily="50" charset="-128"/>
                    </a:rPr>
                    <a:t>です。</a:t>
                  </a:r>
                </a:p>
              </p:txBody>
            </p:sp>
            <p:sp>
              <p:nvSpPr>
                <p:cNvPr id="64" name="じかん">
                  <a:extLst>
                    <a:ext uri="{FF2B5EF4-FFF2-40B4-BE49-F238E27FC236}">
                      <a16:creationId xmlns:a16="http://schemas.microsoft.com/office/drawing/2014/main" id="{550DACE3-A4D0-43AF-BDDF-B3BBFF95D87B}"/>
                    </a:ext>
                  </a:extLst>
                </p:cNvPr>
                <p:cNvSpPr txBox="1"/>
                <p:nvPr/>
              </p:nvSpPr>
              <p:spPr>
                <a:xfrm>
                  <a:off x="1131450" y="1369114"/>
                  <a:ext cx="845689" cy="307777"/>
                </a:xfrm>
                <a:prstGeom prst="rect">
                  <a:avLst/>
                </a:prstGeom>
                <a:noFill/>
              </p:spPr>
              <p:txBody>
                <a:bodyPr wrap="square" rtlCol="0">
                  <a:spAutoFit/>
                </a:bodyPr>
                <a:lstStyle/>
                <a:p>
                  <a:pPr algn="dist"/>
                  <a:r>
                    <a:rPr kumimoji="1" lang="ja-JP" altLang="en-US" sz="1400" dirty="0">
                      <a:solidFill>
                        <a:schemeClr val="tx2">
                          <a:lumMod val="25000"/>
                        </a:schemeClr>
                      </a:solidFill>
                      <a:latin typeface="HGS創英角ﾎﾟｯﾌﾟ体" panose="040B0A00000000000000" pitchFamily="50" charset="-128"/>
                      <a:ea typeface="HGS創英角ﾎﾟｯﾌﾟ体" panose="040B0A00000000000000" pitchFamily="50" charset="-128"/>
                    </a:rPr>
                    <a:t>じかん</a:t>
                  </a:r>
                </a:p>
              </p:txBody>
            </p:sp>
            <p:sp>
              <p:nvSpPr>
                <p:cNvPr id="65" name="お">
                  <a:extLst>
                    <a:ext uri="{FF2B5EF4-FFF2-40B4-BE49-F238E27FC236}">
                      <a16:creationId xmlns:a16="http://schemas.microsoft.com/office/drawing/2014/main" id="{A134D8FA-110E-4B02-83B8-89E262C14DBC}"/>
                    </a:ext>
                  </a:extLst>
                </p:cNvPr>
                <p:cNvSpPr txBox="1"/>
                <p:nvPr/>
              </p:nvSpPr>
              <p:spPr>
                <a:xfrm>
                  <a:off x="-68423" y="1361606"/>
                  <a:ext cx="355653" cy="307777"/>
                </a:xfrm>
                <a:prstGeom prst="rect">
                  <a:avLst/>
                </a:prstGeom>
                <a:noFill/>
              </p:spPr>
              <p:txBody>
                <a:bodyPr wrap="square" rtlCol="0">
                  <a:spAutoFit/>
                </a:bodyPr>
                <a:lstStyle/>
                <a:p>
                  <a:pPr algn="dist"/>
                  <a:r>
                    <a:rPr kumimoji="1" lang="ja-JP" altLang="en-US" sz="1400" dirty="0">
                      <a:solidFill>
                        <a:schemeClr val="tx2">
                          <a:lumMod val="25000"/>
                        </a:schemeClr>
                      </a:solidFill>
                      <a:latin typeface="HGS創英角ﾎﾟｯﾌﾟ体" panose="040B0A00000000000000" pitchFamily="50" charset="-128"/>
                      <a:ea typeface="HGS創英角ﾎﾟｯﾌﾟ体" panose="040B0A00000000000000" pitchFamily="50" charset="-128"/>
                    </a:rPr>
                    <a:t>お</a:t>
                  </a:r>
                </a:p>
              </p:txBody>
            </p:sp>
          </p:grpSp>
          <p:sp>
            <p:nvSpPr>
              <p:cNvPr id="60" name="へいきんじこく">
                <a:extLst>
                  <a:ext uri="{FF2B5EF4-FFF2-40B4-BE49-F238E27FC236}">
                    <a16:creationId xmlns:a16="http://schemas.microsoft.com/office/drawing/2014/main" id="{72AB05BD-8E10-4F23-B757-C5D8B9B217EA}"/>
                  </a:ext>
                </a:extLst>
              </p:cNvPr>
              <p:cNvSpPr txBox="1"/>
              <p:nvPr/>
            </p:nvSpPr>
            <p:spPr>
              <a:xfrm>
                <a:off x="2417702" y="1464723"/>
                <a:ext cx="1825448" cy="307777"/>
              </a:xfrm>
              <a:prstGeom prst="rect">
                <a:avLst/>
              </a:prstGeom>
              <a:noFill/>
            </p:spPr>
            <p:txBody>
              <a:bodyPr wrap="square" rtlCol="0">
                <a:spAutoFit/>
              </a:bodyPr>
              <a:lstStyle/>
              <a:p>
                <a:pPr algn="dist"/>
                <a:r>
                  <a:rPr kumimoji="1" lang="ja-JP" altLang="en-US" sz="1400" dirty="0">
                    <a:solidFill>
                      <a:schemeClr val="tx2">
                        <a:lumMod val="25000"/>
                      </a:schemeClr>
                    </a:solidFill>
                    <a:latin typeface="HGS創英角ﾎﾟｯﾌﾟ体" panose="040B0A00000000000000" pitchFamily="50" charset="-128"/>
                    <a:ea typeface="HGS創英角ﾎﾟｯﾌﾟ体" panose="040B0A00000000000000" pitchFamily="50" charset="-128"/>
                  </a:rPr>
                  <a:t>へいきん　じ　こく</a:t>
                </a:r>
              </a:p>
            </p:txBody>
          </p:sp>
        </p:grpSp>
        <p:sp>
          <p:nvSpPr>
            <p:cNvPr id="92" name="じ">
              <a:extLst>
                <a:ext uri="{FF2B5EF4-FFF2-40B4-BE49-F238E27FC236}">
                  <a16:creationId xmlns:a16="http://schemas.microsoft.com/office/drawing/2014/main" id="{D2E33FDD-34C3-4E05-B055-F1C9EBFB90F0}"/>
                </a:ext>
              </a:extLst>
            </p:cNvPr>
            <p:cNvSpPr txBox="1"/>
            <p:nvPr/>
          </p:nvSpPr>
          <p:spPr>
            <a:xfrm>
              <a:off x="7662038" y="1175282"/>
              <a:ext cx="691078" cy="307777"/>
            </a:xfrm>
            <a:prstGeom prst="rect">
              <a:avLst/>
            </a:prstGeom>
            <a:noFill/>
          </p:spPr>
          <p:txBody>
            <a:bodyPr wrap="square" rtlCol="0">
              <a:spAutoFit/>
            </a:bodyPr>
            <a:lstStyle/>
            <a:p>
              <a:pPr algn="dist"/>
              <a:r>
                <a:rPr kumimoji="1" lang="ja-JP" altLang="en-US" sz="1400" dirty="0">
                  <a:solidFill>
                    <a:schemeClr val="tx2">
                      <a:lumMod val="25000"/>
                    </a:schemeClr>
                  </a:solidFill>
                  <a:latin typeface="HGS創英角ﾎﾟｯﾌﾟ体" panose="040B0A00000000000000" pitchFamily="50" charset="-128"/>
                  <a:ea typeface="HGS創英角ﾎﾟｯﾌﾟ体" panose="040B0A00000000000000" pitchFamily="50" charset="-128"/>
                </a:rPr>
                <a:t>じ</a:t>
              </a:r>
            </a:p>
          </p:txBody>
        </p:sp>
        <p:sp>
          <p:nvSpPr>
            <p:cNvPr id="93" name="ぷん">
              <a:extLst>
                <a:ext uri="{FF2B5EF4-FFF2-40B4-BE49-F238E27FC236}">
                  <a16:creationId xmlns:a16="http://schemas.microsoft.com/office/drawing/2014/main" id="{FFADF989-62BF-4BC4-94B5-75530E1AB5D7}"/>
                </a:ext>
              </a:extLst>
            </p:cNvPr>
            <p:cNvSpPr txBox="1"/>
            <p:nvPr/>
          </p:nvSpPr>
          <p:spPr>
            <a:xfrm>
              <a:off x="8690441" y="1175281"/>
              <a:ext cx="609600" cy="307777"/>
            </a:xfrm>
            <a:prstGeom prst="rect">
              <a:avLst/>
            </a:prstGeom>
            <a:noFill/>
          </p:spPr>
          <p:txBody>
            <a:bodyPr wrap="square" rtlCol="0">
              <a:spAutoFit/>
            </a:bodyPr>
            <a:lstStyle/>
            <a:p>
              <a:pPr algn="dist"/>
              <a:r>
                <a:rPr kumimoji="1" lang="ja-JP" altLang="en-US" sz="1400" dirty="0">
                  <a:solidFill>
                    <a:schemeClr val="tx2">
                      <a:lumMod val="25000"/>
                    </a:schemeClr>
                  </a:solidFill>
                  <a:latin typeface="HGS創英角ﾎﾟｯﾌﾟ体" panose="040B0A00000000000000" pitchFamily="50" charset="-128"/>
                  <a:ea typeface="HGS創英角ﾎﾟｯﾌﾟ体" panose="040B0A00000000000000" pitchFamily="50" charset="-128"/>
                </a:rPr>
                <a:t>ぷん</a:t>
              </a:r>
            </a:p>
          </p:txBody>
        </p:sp>
      </p:grpSp>
      <p:sp>
        <p:nvSpPr>
          <p:cNvPr id="94" name="出典リンク">
            <a:extLst>
              <a:ext uri="{FF2B5EF4-FFF2-40B4-BE49-F238E27FC236}">
                <a16:creationId xmlns:a16="http://schemas.microsoft.com/office/drawing/2014/main" id="{7C33849A-8B54-4318-A53A-E3DFA832EFF2}"/>
              </a:ext>
            </a:extLst>
          </p:cNvPr>
          <p:cNvSpPr txBox="1"/>
          <p:nvPr/>
        </p:nvSpPr>
        <p:spPr>
          <a:xfrm>
            <a:off x="8350740" y="5232600"/>
            <a:ext cx="3672816" cy="461665"/>
          </a:xfrm>
          <a:prstGeom prst="rect">
            <a:avLst/>
          </a:prstGeom>
          <a:noFill/>
        </p:spPr>
        <p:txBody>
          <a:bodyPr wrap="square">
            <a:spAutoFit/>
          </a:bodyPr>
          <a:lstStyle/>
          <a:p>
            <a:pPr algn="l"/>
            <a:r>
              <a:rPr lang="ja-JP" altLang="en-US" sz="1200" b="1" dirty="0">
                <a:solidFill>
                  <a:srgbClr val="074454"/>
                </a:solidFill>
                <a:latin typeface="BIZ UDPゴシック" panose="020B0400000000000000" pitchFamily="50" charset="-128"/>
                <a:ea typeface="BIZ UDPゴシック" panose="020B0400000000000000" pitchFamily="50" charset="-128"/>
                <a:hlinkClick r:id="rId14">
                  <a:extLst>
                    <a:ext uri="{A12FA001-AC4F-418D-AE19-62706E023703}">
                      <ahyp:hlinkClr xmlns:ahyp="http://schemas.microsoft.com/office/drawing/2018/hyperlinkcolor" val="tx"/>
                    </a:ext>
                  </a:extLst>
                </a:hlinkClick>
              </a:rPr>
              <a:t>統計局</a:t>
            </a:r>
            <a:r>
              <a:rPr lang="en-US" altLang="ja-JP" sz="1200" b="1" dirty="0">
                <a:solidFill>
                  <a:srgbClr val="074454"/>
                </a:solidFill>
                <a:latin typeface="BIZ UDPゴシック" panose="020B0400000000000000" pitchFamily="50" charset="-128"/>
                <a:ea typeface="BIZ UDPゴシック" panose="020B0400000000000000" pitchFamily="50" charset="-128"/>
                <a:hlinkClick r:id="rId14">
                  <a:extLst>
                    <a:ext uri="{A12FA001-AC4F-418D-AE19-62706E023703}">
                      <ahyp:hlinkClr xmlns:ahyp="http://schemas.microsoft.com/office/drawing/2018/hyperlinkcolor" val="tx"/>
                    </a:ext>
                  </a:extLst>
                </a:hlinkClick>
              </a:rPr>
              <a:t>HP</a:t>
            </a:r>
          </a:p>
          <a:p>
            <a:pPr algn="l"/>
            <a:r>
              <a:rPr lang="ja-JP" altLang="en-US" sz="1200" b="1" dirty="0">
                <a:solidFill>
                  <a:srgbClr val="074454"/>
                </a:solidFill>
                <a:latin typeface="BIZ UDPゴシック" panose="020B0400000000000000" pitchFamily="50" charset="-128"/>
                <a:ea typeface="BIZ UDPゴシック" panose="020B0400000000000000" pitchFamily="50" charset="-128"/>
                <a:hlinkClick r:id="rId14">
                  <a:extLst>
                    <a:ext uri="{A12FA001-AC4F-418D-AE19-62706E023703}">
                      <ahyp:hlinkClr xmlns:ahyp="http://schemas.microsoft.com/office/drawing/2018/hyperlinkcolor" val="tx"/>
                    </a:ext>
                  </a:extLst>
                </a:hlinkClick>
              </a:rPr>
              <a:t>令和３年社会生活基本調査 </a:t>
            </a:r>
            <a:r>
              <a:rPr lang="en-US" altLang="ja-JP" sz="1200" b="1" dirty="0">
                <a:solidFill>
                  <a:srgbClr val="074454"/>
                </a:solidFill>
                <a:latin typeface="BIZ UDPゴシック" panose="020B0400000000000000" pitchFamily="50" charset="-128"/>
                <a:ea typeface="BIZ UDPゴシック" panose="020B0400000000000000" pitchFamily="50" charset="-128"/>
                <a:hlinkClick r:id="rId14">
                  <a:extLst>
                    <a:ext uri="{A12FA001-AC4F-418D-AE19-62706E023703}">
                      <ahyp:hlinkClr xmlns:ahyp="http://schemas.microsoft.com/office/drawing/2018/hyperlinkcolor" val="tx"/>
                    </a:ext>
                  </a:extLst>
                </a:hlinkClick>
              </a:rPr>
              <a:t>47</a:t>
            </a:r>
            <a:r>
              <a:rPr lang="ja-JP" altLang="en-US" sz="1200" b="1" dirty="0">
                <a:solidFill>
                  <a:srgbClr val="074454"/>
                </a:solidFill>
                <a:latin typeface="BIZ UDPゴシック" panose="020B0400000000000000" pitchFamily="50" charset="-128"/>
                <a:ea typeface="BIZ UDPゴシック" panose="020B0400000000000000" pitchFamily="50" charset="-128"/>
                <a:hlinkClick r:id="rId14">
                  <a:extLst>
                    <a:ext uri="{A12FA001-AC4F-418D-AE19-62706E023703}">
                      <ahyp:hlinkClr xmlns:ahyp="http://schemas.microsoft.com/office/drawing/2018/hyperlinkcolor" val="tx"/>
                    </a:ext>
                  </a:extLst>
                </a:hlinkClick>
              </a:rPr>
              <a:t>都道府県ランキング</a:t>
            </a:r>
            <a:endParaRPr lang="zh-TW" altLang="en-US" sz="1200" b="1" i="0" dirty="0">
              <a:solidFill>
                <a:srgbClr val="074454"/>
              </a:solidFill>
              <a:effectLst/>
              <a:latin typeface="BIZ UDPゴシック" panose="020B0400000000000000" pitchFamily="50" charset="-128"/>
              <a:ea typeface="BIZ UDPゴシック" panose="020B0400000000000000" pitchFamily="50" charset="-128"/>
            </a:endParaRPr>
          </a:p>
        </p:txBody>
      </p:sp>
    </p:spTree>
    <p:extLst>
      <p:ext uri="{BB962C8B-B14F-4D97-AF65-F5344CB8AC3E}">
        <p14:creationId xmlns:p14="http://schemas.microsoft.com/office/powerpoint/2010/main" val="510935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800"/>
                                        <p:tgtEl>
                                          <p:spTgt spid="2"/>
                                        </p:tgtEl>
                                      </p:cBhvr>
                                    </p:animEffect>
                                  </p:childTnLst>
                                </p:cTn>
                              </p:par>
                            </p:childTnLst>
                          </p:cTn>
                        </p:par>
                        <p:par>
                          <p:cTn id="8" fill="hold">
                            <p:stCondLst>
                              <p:cond delay="800"/>
                            </p:stCondLst>
                            <p:childTnLst>
                              <p:par>
                                <p:cTn id="9" presetID="26" presetClass="emph" presetSubtype="0" fill="hold" nodeType="afterEffect">
                                  <p:stCondLst>
                                    <p:cond delay="0"/>
                                  </p:stCondLst>
                                  <p:childTnLst>
                                    <p:animEffect transition="out" filter="fade">
                                      <p:cBhvr>
                                        <p:cTn id="10" dur="1000" tmFilter="0, 0; .2, .5; .8, .5; 1, 0"/>
                                        <p:tgtEl>
                                          <p:spTgt spid="2"/>
                                        </p:tgtEl>
                                      </p:cBhvr>
                                    </p:animEffect>
                                    <p:animScale>
                                      <p:cBhvr>
                                        <p:cTn id="11" dur="500" autoRev="1" fill="hold"/>
                                        <p:tgtEl>
                                          <p:spTgt spid="2"/>
                                        </p:tgtEl>
                                      </p:cBhvr>
                                      <p:by x="105000" y="105000"/>
                                    </p:animScale>
                                  </p:childTnLst>
                                </p:cTn>
                              </p:par>
                            </p:childTnLst>
                          </p:cTn>
                        </p:par>
                        <p:par>
                          <p:cTn id="12" fill="hold">
                            <p:stCondLst>
                              <p:cond delay="1800"/>
                            </p:stCondLst>
                            <p:childTnLst>
                              <p:par>
                                <p:cTn id="13" presetID="32" presetClass="emph" presetSubtype="0" fill="hold" nodeType="afterEffect">
                                  <p:stCondLst>
                                    <p:cond delay="0"/>
                                  </p:stCondLst>
                                  <p:childTnLst>
                                    <p:animRot by="120000">
                                      <p:cBhvr>
                                        <p:cTn id="14" dur="100" fill="hold">
                                          <p:stCondLst>
                                            <p:cond delay="0"/>
                                          </p:stCondLst>
                                        </p:cTn>
                                        <p:tgtEl>
                                          <p:spTgt spid="2"/>
                                        </p:tgtEl>
                                        <p:attrNameLst>
                                          <p:attrName>r</p:attrName>
                                        </p:attrNameLst>
                                      </p:cBhvr>
                                    </p:animRot>
                                    <p:animRot by="-240000">
                                      <p:cBhvr>
                                        <p:cTn id="15" dur="200" fill="hold">
                                          <p:stCondLst>
                                            <p:cond delay="200"/>
                                          </p:stCondLst>
                                        </p:cTn>
                                        <p:tgtEl>
                                          <p:spTgt spid="2"/>
                                        </p:tgtEl>
                                        <p:attrNameLst>
                                          <p:attrName>r</p:attrName>
                                        </p:attrNameLst>
                                      </p:cBhvr>
                                    </p:animRot>
                                    <p:animRot by="240000">
                                      <p:cBhvr>
                                        <p:cTn id="16" dur="200" fill="hold">
                                          <p:stCondLst>
                                            <p:cond delay="400"/>
                                          </p:stCondLst>
                                        </p:cTn>
                                        <p:tgtEl>
                                          <p:spTgt spid="2"/>
                                        </p:tgtEl>
                                        <p:attrNameLst>
                                          <p:attrName>r</p:attrName>
                                        </p:attrNameLst>
                                      </p:cBhvr>
                                    </p:animRot>
                                    <p:animRot by="-240000">
                                      <p:cBhvr>
                                        <p:cTn id="17" dur="200" fill="hold">
                                          <p:stCondLst>
                                            <p:cond delay="600"/>
                                          </p:stCondLst>
                                        </p:cTn>
                                        <p:tgtEl>
                                          <p:spTgt spid="2"/>
                                        </p:tgtEl>
                                        <p:attrNameLst>
                                          <p:attrName>r</p:attrName>
                                        </p:attrNameLst>
                                      </p:cBhvr>
                                    </p:animRot>
                                    <p:animRot by="120000">
                                      <p:cBhvr>
                                        <p:cTn id="18" dur="200" fill="hold">
                                          <p:stCondLst>
                                            <p:cond delay="800"/>
                                          </p:stCondLst>
                                        </p:cTn>
                                        <p:tgtEl>
                                          <p:spTgt spid="2"/>
                                        </p:tgtEl>
                                        <p:attrNameLst>
                                          <p:attrName>r</p:attrName>
                                        </p:attrNameLst>
                                      </p:cBhvr>
                                    </p:animRot>
                                  </p:childTnLst>
                                </p:cTn>
                              </p:par>
                            </p:childTnLst>
                          </p:cTn>
                        </p:par>
                        <p:par>
                          <p:cTn id="19" fill="hold">
                            <p:stCondLst>
                              <p:cond delay="2800"/>
                            </p:stCondLst>
                            <p:childTnLst>
                              <p:par>
                                <p:cTn id="20" presetID="10" presetClass="entr" presetSubtype="0" fill="hold" nodeType="afterEffect">
                                  <p:stCondLst>
                                    <p:cond delay="0"/>
                                  </p:stCondLst>
                                  <p:childTnLst>
                                    <p:set>
                                      <p:cBhvr>
                                        <p:cTn id="21" dur="1" fill="hold">
                                          <p:stCondLst>
                                            <p:cond delay="0"/>
                                          </p:stCondLst>
                                        </p:cTn>
                                        <p:tgtEl>
                                          <p:spTgt spid="79"/>
                                        </p:tgtEl>
                                        <p:attrNameLst>
                                          <p:attrName>style.visibility</p:attrName>
                                        </p:attrNameLst>
                                      </p:cBhvr>
                                      <p:to>
                                        <p:strVal val="visible"/>
                                      </p:to>
                                    </p:set>
                                    <p:animEffect transition="in" filter="fade">
                                      <p:cBhvr>
                                        <p:cTn id="22" dur="1000"/>
                                        <p:tgtEl>
                                          <p:spTgt spid="79"/>
                                        </p:tgtEl>
                                      </p:cBhvr>
                                    </p:animEffect>
                                  </p:childTnLst>
                                </p:cTn>
                              </p:par>
                            </p:childTnLst>
                          </p:cTn>
                        </p:par>
                        <p:par>
                          <p:cTn id="23" fill="hold">
                            <p:stCondLst>
                              <p:cond delay="3800"/>
                            </p:stCondLst>
                            <p:childTnLst>
                              <p:par>
                                <p:cTn id="24" presetID="26" presetClass="emph" presetSubtype="0" fill="hold" nodeType="afterEffect">
                                  <p:stCondLst>
                                    <p:cond delay="0"/>
                                  </p:stCondLst>
                                  <p:childTnLst>
                                    <p:animEffect transition="out" filter="fade">
                                      <p:cBhvr>
                                        <p:cTn id="25" dur="1000" tmFilter="0, 0; .2, .5; .8, .5; 1, 0"/>
                                        <p:tgtEl>
                                          <p:spTgt spid="79"/>
                                        </p:tgtEl>
                                      </p:cBhvr>
                                    </p:animEffect>
                                    <p:animScale>
                                      <p:cBhvr>
                                        <p:cTn id="26" dur="500" autoRev="1" fill="hold"/>
                                        <p:tgtEl>
                                          <p:spTgt spid="79"/>
                                        </p:tgtEl>
                                      </p:cBhvr>
                                      <p:by x="105000" y="105000"/>
                                    </p:animScale>
                                  </p:childTnLst>
                                </p:cTn>
                              </p:par>
                            </p:childTnLst>
                          </p:cTn>
                        </p:par>
                        <p:par>
                          <p:cTn id="27" fill="hold">
                            <p:stCondLst>
                              <p:cond delay="4800"/>
                            </p:stCondLst>
                            <p:childTnLst>
                              <p:par>
                                <p:cTn id="28" presetID="10" presetClass="entr" presetSubtype="0" fill="hold" nodeType="afterEffect">
                                  <p:stCondLst>
                                    <p:cond delay="0"/>
                                  </p:stCondLst>
                                  <p:childTnLst>
                                    <p:set>
                                      <p:cBhvr>
                                        <p:cTn id="29" dur="1" fill="hold">
                                          <p:stCondLst>
                                            <p:cond delay="0"/>
                                          </p:stCondLst>
                                        </p:cTn>
                                        <p:tgtEl>
                                          <p:spTgt spid="66"/>
                                        </p:tgtEl>
                                        <p:attrNameLst>
                                          <p:attrName>style.visibility</p:attrName>
                                        </p:attrNameLst>
                                      </p:cBhvr>
                                      <p:to>
                                        <p:strVal val="visible"/>
                                      </p:to>
                                    </p:set>
                                    <p:animEffect transition="in" filter="fade">
                                      <p:cBhvr>
                                        <p:cTn id="30" dur="500"/>
                                        <p:tgtEl>
                                          <p:spTgt spid="66"/>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67"/>
                                        </p:tgtEl>
                                        <p:attrNameLst>
                                          <p:attrName>style.visibility</p:attrName>
                                        </p:attrNameLst>
                                      </p:cBhvr>
                                      <p:to>
                                        <p:strVal val="visible"/>
                                      </p:to>
                                    </p:set>
                                    <p:animEffect transition="in" filter="fade">
                                      <p:cBhvr>
                                        <p:cTn id="33" dur="500"/>
                                        <p:tgtEl>
                                          <p:spTgt spid="67"/>
                                        </p:tgtEl>
                                      </p:cBhvr>
                                    </p:animEffect>
                                  </p:childTnLst>
                                </p:cTn>
                              </p:par>
                            </p:childTnLst>
                          </p:cTn>
                        </p:par>
                        <p:par>
                          <p:cTn id="34" fill="hold">
                            <p:stCondLst>
                              <p:cond delay="5300"/>
                            </p:stCondLst>
                            <p:childTnLst>
                              <p:par>
                                <p:cTn id="35" presetID="10" presetClass="entr" presetSubtype="0" fill="hold" nodeType="afterEffect">
                                  <p:stCondLst>
                                    <p:cond delay="0"/>
                                  </p:stCondLst>
                                  <p:childTnLst>
                                    <p:set>
                                      <p:cBhvr>
                                        <p:cTn id="36" dur="1" fill="hold">
                                          <p:stCondLst>
                                            <p:cond delay="0"/>
                                          </p:stCondLst>
                                        </p:cTn>
                                        <p:tgtEl>
                                          <p:spTgt spid="68"/>
                                        </p:tgtEl>
                                        <p:attrNameLst>
                                          <p:attrName>style.visibility</p:attrName>
                                        </p:attrNameLst>
                                      </p:cBhvr>
                                      <p:to>
                                        <p:strVal val="visible"/>
                                      </p:to>
                                    </p:set>
                                    <p:animEffect transition="in" filter="fade">
                                      <p:cBhvr>
                                        <p:cTn id="37" dur="500"/>
                                        <p:tgtEl>
                                          <p:spTgt spid="68"/>
                                        </p:tgtEl>
                                      </p:cBhvr>
                                    </p:animEffect>
                                  </p:childTnLst>
                                </p:cTn>
                              </p:par>
                            </p:childTnLst>
                          </p:cTn>
                        </p:par>
                        <p:par>
                          <p:cTn id="38" fill="hold">
                            <p:stCondLst>
                              <p:cond delay="5800"/>
                            </p:stCondLst>
                            <p:childTnLst>
                              <p:par>
                                <p:cTn id="39" presetID="10" presetClass="entr" presetSubtype="0" fill="hold" nodeType="afterEffect">
                                  <p:stCondLst>
                                    <p:cond delay="0"/>
                                  </p:stCondLst>
                                  <p:childTnLst>
                                    <p:set>
                                      <p:cBhvr>
                                        <p:cTn id="40" dur="1" fill="hold">
                                          <p:stCondLst>
                                            <p:cond delay="0"/>
                                          </p:stCondLst>
                                        </p:cTn>
                                        <p:tgtEl>
                                          <p:spTgt spid="72"/>
                                        </p:tgtEl>
                                        <p:attrNameLst>
                                          <p:attrName>style.visibility</p:attrName>
                                        </p:attrNameLst>
                                      </p:cBhvr>
                                      <p:to>
                                        <p:strVal val="visible"/>
                                      </p:to>
                                    </p:set>
                                    <p:animEffect transition="in" filter="fade">
                                      <p:cBhvr>
                                        <p:cTn id="41" dur="500"/>
                                        <p:tgtEl>
                                          <p:spTgt spid="72"/>
                                        </p:tgtEl>
                                      </p:cBhvr>
                                    </p:animEffect>
                                  </p:childTnLst>
                                </p:cTn>
                              </p:par>
                            </p:childTnLst>
                          </p:cTn>
                        </p:par>
                        <p:par>
                          <p:cTn id="42" fill="hold">
                            <p:stCondLst>
                              <p:cond delay="6300"/>
                            </p:stCondLst>
                            <p:childTnLst>
                              <p:par>
                                <p:cTn id="43" presetID="10" presetClass="entr" presetSubtype="0" fill="hold" nodeType="afterEffect">
                                  <p:stCondLst>
                                    <p:cond delay="0"/>
                                  </p:stCondLst>
                                  <p:childTnLst>
                                    <p:set>
                                      <p:cBhvr>
                                        <p:cTn id="44" dur="1" fill="hold">
                                          <p:stCondLst>
                                            <p:cond delay="0"/>
                                          </p:stCondLst>
                                        </p:cTn>
                                        <p:tgtEl>
                                          <p:spTgt spid="69"/>
                                        </p:tgtEl>
                                        <p:attrNameLst>
                                          <p:attrName>style.visibility</p:attrName>
                                        </p:attrNameLst>
                                      </p:cBhvr>
                                      <p:to>
                                        <p:strVal val="visible"/>
                                      </p:to>
                                    </p:set>
                                    <p:animEffect transition="in" filter="fade">
                                      <p:cBhvr>
                                        <p:cTn id="45" dur="1500"/>
                                        <p:tgtEl>
                                          <p:spTgt spid="69"/>
                                        </p:tgtEl>
                                      </p:cBhvr>
                                    </p:animEffect>
                                  </p:childTnLst>
                                </p:cTn>
                              </p:par>
                            </p:childTnLst>
                          </p:cTn>
                        </p:par>
                        <p:par>
                          <p:cTn id="46" fill="hold">
                            <p:stCondLst>
                              <p:cond delay="7800"/>
                            </p:stCondLst>
                            <p:childTnLst>
                              <p:par>
                                <p:cTn id="47" presetID="10" presetClass="entr" presetSubtype="0" fill="hold" nodeType="afterEffect">
                                  <p:stCondLst>
                                    <p:cond delay="0"/>
                                  </p:stCondLst>
                                  <p:childTnLst>
                                    <p:set>
                                      <p:cBhvr>
                                        <p:cTn id="48" dur="1" fill="hold">
                                          <p:stCondLst>
                                            <p:cond delay="0"/>
                                          </p:stCondLst>
                                        </p:cTn>
                                        <p:tgtEl>
                                          <p:spTgt spid="91"/>
                                        </p:tgtEl>
                                        <p:attrNameLst>
                                          <p:attrName>style.visibility</p:attrName>
                                        </p:attrNameLst>
                                      </p:cBhvr>
                                      <p:to>
                                        <p:strVal val="visible"/>
                                      </p:to>
                                    </p:set>
                                    <p:animEffect transition="in" filter="fade">
                                      <p:cBhvr>
                                        <p:cTn id="49" dur="1000"/>
                                        <p:tgtEl>
                                          <p:spTgt spid="9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背景上">
            <a:extLst>
              <a:ext uri="{FF2B5EF4-FFF2-40B4-BE49-F238E27FC236}">
                <a16:creationId xmlns:a16="http://schemas.microsoft.com/office/drawing/2014/main" id="{480BA6D3-3387-4C7D-80E0-43567F708E21}"/>
              </a:ext>
            </a:extLst>
          </p:cNvPr>
          <p:cNvPicPr>
            <a:picLocks noChangeAspect="1"/>
          </p:cNvPicPr>
          <p:nvPr/>
        </p:nvPicPr>
        <p:blipFill>
          <a:blip r:embed="rId2">
            <a:duotone>
              <a:schemeClr val="accent4">
                <a:shade val="45000"/>
                <a:satMod val="135000"/>
              </a:schemeClr>
              <a:prstClr val="white"/>
            </a:duotone>
            <a:extLst>
              <a:ext uri="{BEBA8EAE-BF5A-486C-A8C5-ECC9F3942E4B}">
                <a14:imgProps xmlns:a14="http://schemas.microsoft.com/office/drawing/2010/main">
                  <a14:imgLayer r:embed="rId3">
                    <a14:imgEffect>
                      <a14:brightnessContrast bright="20000" contrast="-40000"/>
                    </a14:imgEffect>
                  </a14:imgLayer>
                </a14:imgProps>
              </a:ext>
              <a:ext uri="{28A0092B-C50C-407E-A947-70E740481C1C}">
                <a14:useLocalDpi xmlns:a14="http://schemas.microsoft.com/office/drawing/2010/main" val="0"/>
              </a:ext>
            </a:extLst>
          </a:blip>
          <a:stretch>
            <a:fillRect/>
          </a:stretch>
        </p:blipFill>
        <p:spPr>
          <a:xfrm>
            <a:off x="0" y="0"/>
            <a:ext cx="12192000" cy="4744720"/>
          </a:xfrm>
          <a:prstGeom prst="rect">
            <a:avLst/>
          </a:prstGeom>
        </p:spPr>
      </p:pic>
      <p:pic>
        <p:nvPicPr>
          <p:cNvPr id="40" name="背景下">
            <a:extLst>
              <a:ext uri="{FF2B5EF4-FFF2-40B4-BE49-F238E27FC236}">
                <a16:creationId xmlns:a16="http://schemas.microsoft.com/office/drawing/2014/main" id="{E93D45DA-12BF-4B5F-93F5-A3F0D7D87D03}"/>
              </a:ext>
            </a:extLst>
          </p:cNvPr>
          <p:cNvPicPr>
            <a:picLocks noChangeAspect="1"/>
          </p:cNvPicPr>
          <p:nvPr/>
        </p:nvPicPr>
        <p:blipFill rotWithShape="1">
          <a:blip r:embed="rId2">
            <a:duotone>
              <a:schemeClr val="accent4">
                <a:shade val="45000"/>
                <a:satMod val="135000"/>
              </a:schemeClr>
              <a:prstClr val="white"/>
            </a:duotone>
            <a:extLst>
              <a:ext uri="{BEBA8EAE-BF5A-486C-A8C5-ECC9F3942E4B}">
                <a14:imgProps xmlns:a14="http://schemas.microsoft.com/office/drawing/2010/main">
                  <a14:imgLayer r:embed="rId3">
                    <a14:imgEffect>
                      <a14:brightnessContrast bright="20000" contrast="-40000"/>
                    </a14:imgEffect>
                  </a14:imgLayer>
                </a14:imgProps>
              </a:ext>
              <a:ext uri="{28A0092B-C50C-407E-A947-70E740481C1C}">
                <a14:useLocalDpi xmlns:a14="http://schemas.microsoft.com/office/drawing/2010/main" val="0"/>
              </a:ext>
            </a:extLst>
          </a:blip>
          <a:srcRect b="79543"/>
          <a:stretch/>
        </p:blipFill>
        <p:spPr>
          <a:xfrm>
            <a:off x="0" y="4650899"/>
            <a:ext cx="12192000" cy="2211720"/>
          </a:xfrm>
          <a:prstGeom prst="rect">
            <a:avLst/>
          </a:prstGeom>
        </p:spPr>
      </p:pic>
      <p:pic>
        <p:nvPicPr>
          <p:cNvPr id="184" name="大阪画像">
            <a:extLst>
              <a:ext uri="{FF2B5EF4-FFF2-40B4-BE49-F238E27FC236}">
                <a16:creationId xmlns:a16="http://schemas.microsoft.com/office/drawing/2014/main" id="{7CC00F74-5181-41FD-9A7A-C20DE667E341}"/>
              </a:ext>
            </a:extLst>
          </p:cNvPr>
          <p:cNvPicPr>
            <a:picLocks noChangeAspect="1"/>
          </p:cNvPicPr>
          <p:nvPr/>
        </p:nvPicPr>
        <p:blipFill rotWithShape="1">
          <a:blip r:embed="rId4">
            <a:alphaModFix amt="35000"/>
            <a:extLst>
              <a:ext uri="{BEBA8EAE-BF5A-486C-A8C5-ECC9F3942E4B}">
                <a14:imgProps xmlns:a14="http://schemas.microsoft.com/office/drawing/2010/main">
                  <a14:imgLayer r:embed="rId5">
                    <a14:imgEffect>
                      <a14:colorTemperature colorTemp="7200"/>
                    </a14:imgEffect>
                    <a14:imgEffect>
                      <a14:brightnessContrast contrast="40000"/>
                    </a14:imgEffect>
                  </a14:imgLayer>
                </a14:imgProps>
              </a:ext>
              <a:ext uri="{28A0092B-C50C-407E-A947-70E740481C1C}">
                <a14:useLocalDpi xmlns:a14="http://schemas.microsoft.com/office/drawing/2010/main" val="0"/>
              </a:ext>
            </a:extLst>
          </a:blip>
          <a:srcRect b="1008"/>
          <a:stretch/>
        </p:blipFill>
        <p:spPr>
          <a:xfrm>
            <a:off x="641590" y="475530"/>
            <a:ext cx="10908815" cy="6382470"/>
          </a:xfrm>
          <a:prstGeom prst="rect">
            <a:avLst/>
          </a:prstGeom>
        </p:spPr>
      </p:pic>
      <p:pic>
        <p:nvPicPr>
          <p:cNvPr id="4" name="問題に戻る">
            <a:hlinkClick r:id="rId6" action="ppaction://hlinksldjump"/>
            <a:extLst>
              <a:ext uri="{FF2B5EF4-FFF2-40B4-BE49-F238E27FC236}">
                <a16:creationId xmlns:a16="http://schemas.microsoft.com/office/drawing/2014/main" id="{686640A0-3A7F-4B51-9AD2-5834585E12BD}"/>
              </a:ext>
            </a:extLst>
          </p:cNvPr>
          <p:cNvPicPr>
            <a:picLocks noChangeAspect="1"/>
          </p:cNvPicPr>
          <p:nvPr/>
        </p:nvPicPr>
        <p:blipFill>
          <a:blip r:embed="rId7"/>
          <a:stretch>
            <a:fillRect/>
          </a:stretch>
        </p:blipFill>
        <p:spPr>
          <a:xfrm>
            <a:off x="498469" y="5801337"/>
            <a:ext cx="2499577" cy="847417"/>
          </a:xfrm>
          <a:prstGeom prst="rect">
            <a:avLst/>
          </a:prstGeom>
        </p:spPr>
      </p:pic>
      <p:pic>
        <p:nvPicPr>
          <p:cNvPr id="8" name="次に進む">
            <a:hlinkClick r:id="rId8" action="ppaction://hlinksldjump"/>
            <a:extLst>
              <a:ext uri="{FF2B5EF4-FFF2-40B4-BE49-F238E27FC236}">
                <a16:creationId xmlns:a16="http://schemas.microsoft.com/office/drawing/2014/main" id="{05904157-4AA5-4E58-9970-34B610CFF190}"/>
              </a:ext>
            </a:extLst>
          </p:cNvPr>
          <p:cNvPicPr>
            <a:picLocks noChangeAspect="1"/>
          </p:cNvPicPr>
          <p:nvPr/>
        </p:nvPicPr>
        <p:blipFill>
          <a:blip r:embed="rId9"/>
          <a:stretch>
            <a:fillRect/>
          </a:stretch>
        </p:blipFill>
        <p:spPr>
          <a:xfrm>
            <a:off x="9476905" y="5801337"/>
            <a:ext cx="2505673" cy="847417"/>
          </a:xfrm>
          <a:prstGeom prst="rect">
            <a:avLst/>
          </a:prstGeom>
        </p:spPr>
      </p:pic>
      <p:pic>
        <p:nvPicPr>
          <p:cNvPr id="54" name="スタートに戻る">
            <a:hlinkClick r:id="rId10" action="ppaction://hlinksldjump"/>
            <a:extLst>
              <a:ext uri="{FF2B5EF4-FFF2-40B4-BE49-F238E27FC236}">
                <a16:creationId xmlns:a16="http://schemas.microsoft.com/office/drawing/2014/main" id="{7BEF7E5D-B42C-4F9B-8E84-A8E4EF328E58}"/>
              </a:ext>
            </a:extLst>
          </p:cNvPr>
          <p:cNvPicPr>
            <a:picLocks noChangeAspect="1"/>
          </p:cNvPicPr>
          <p:nvPr/>
        </p:nvPicPr>
        <p:blipFill>
          <a:blip r:embed="rId11"/>
          <a:stretch>
            <a:fillRect/>
          </a:stretch>
        </p:blipFill>
        <p:spPr>
          <a:xfrm>
            <a:off x="538413" y="409528"/>
            <a:ext cx="2499577" cy="847417"/>
          </a:xfrm>
          <a:prstGeom prst="rect">
            <a:avLst/>
          </a:prstGeom>
        </p:spPr>
      </p:pic>
      <p:sp>
        <p:nvSpPr>
          <p:cNvPr id="53" name="テキスト ボックス 52">
            <a:extLst>
              <a:ext uri="{FF2B5EF4-FFF2-40B4-BE49-F238E27FC236}">
                <a16:creationId xmlns:a16="http://schemas.microsoft.com/office/drawing/2014/main" id="{0F9C8365-E768-4F76-A843-DA88E0633C19}"/>
              </a:ext>
            </a:extLst>
          </p:cNvPr>
          <p:cNvSpPr txBox="1"/>
          <p:nvPr/>
        </p:nvSpPr>
        <p:spPr>
          <a:xfrm>
            <a:off x="3550077" y="3975089"/>
            <a:ext cx="914400" cy="914400"/>
          </a:xfrm>
          <a:prstGeom prst="rect">
            <a:avLst/>
          </a:prstGeom>
          <a:noFill/>
        </p:spPr>
        <p:txBody>
          <a:bodyPr wrap="square" rtlCol="0">
            <a:spAutoFit/>
          </a:bodyPr>
          <a:lstStyle/>
          <a:p>
            <a:endParaRPr kumimoji="1" lang="ja-JP" altLang="en-US" dirty="0"/>
          </a:p>
        </p:txBody>
      </p:sp>
      <p:graphicFrame>
        <p:nvGraphicFramePr>
          <p:cNvPr id="66" name="表 8">
            <a:extLst>
              <a:ext uri="{FF2B5EF4-FFF2-40B4-BE49-F238E27FC236}">
                <a16:creationId xmlns:a16="http://schemas.microsoft.com/office/drawing/2014/main" id="{140A1B06-B50A-480A-B00E-BFC5347042CF}"/>
              </a:ext>
            </a:extLst>
          </p:cNvPr>
          <p:cNvGraphicFramePr>
            <a:graphicFrameLocks noGrp="1"/>
          </p:cNvGraphicFramePr>
          <p:nvPr/>
        </p:nvGraphicFramePr>
        <p:xfrm>
          <a:off x="4125657" y="2946698"/>
          <a:ext cx="3940681" cy="3680460"/>
        </p:xfrm>
        <a:graphic>
          <a:graphicData uri="http://schemas.openxmlformats.org/drawingml/2006/table">
            <a:tbl>
              <a:tblPr firstRow="1" bandRow="1">
                <a:tableStyleId>{C4B1156A-380E-4F78-BDF5-A606A8083BF9}</a:tableStyleId>
              </a:tblPr>
              <a:tblGrid>
                <a:gridCol w="767711">
                  <a:extLst>
                    <a:ext uri="{9D8B030D-6E8A-4147-A177-3AD203B41FA5}">
                      <a16:colId xmlns:a16="http://schemas.microsoft.com/office/drawing/2014/main" val="2512700367"/>
                    </a:ext>
                  </a:extLst>
                </a:gridCol>
                <a:gridCol w="1762653">
                  <a:extLst>
                    <a:ext uri="{9D8B030D-6E8A-4147-A177-3AD203B41FA5}">
                      <a16:colId xmlns:a16="http://schemas.microsoft.com/office/drawing/2014/main" val="727876882"/>
                    </a:ext>
                  </a:extLst>
                </a:gridCol>
                <a:gridCol w="1410317">
                  <a:extLst>
                    <a:ext uri="{9D8B030D-6E8A-4147-A177-3AD203B41FA5}">
                      <a16:colId xmlns:a16="http://schemas.microsoft.com/office/drawing/2014/main" val="6839369"/>
                    </a:ext>
                  </a:extLst>
                </a:gridCol>
              </a:tblGrid>
              <a:tr h="370840">
                <a:tc>
                  <a:txBody>
                    <a:bodyPr/>
                    <a:lstStyle/>
                    <a:p>
                      <a:pPr algn="ctr"/>
                      <a:r>
                        <a:rPr kumimoji="1" lang="ja-JP" altLang="en-US" sz="1050" b="0" dirty="0">
                          <a:latin typeface="BIZ UDPゴシック" panose="020B0400000000000000" pitchFamily="50" charset="-128"/>
                          <a:ea typeface="BIZ UDPゴシック" panose="020B0400000000000000" pitchFamily="50" charset="-128"/>
                        </a:rPr>
                        <a:t>じゅんい</a:t>
                      </a:r>
                      <a:endParaRPr kumimoji="1" lang="en-US" altLang="ja-JP" sz="1050" b="0" dirty="0">
                        <a:latin typeface="BIZ UDPゴシック" panose="020B0400000000000000" pitchFamily="50" charset="-128"/>
                        <a:ea typeface="BIZ UDPゴシック" panose="020B0400000000000000" pitchFamily="50" charset="-128"/>
                      </a:endParaRPr>
                    </a:p>
                    <a:p>
                      <a:pPr algn="ctr"/>
                      <a:r>
                        <a:rPr kumimoji="1" lang="ja-JP" altLang="en-US" b="0" dirty="0">
                          <a:latin typeface="BIZ UDPゴシック" panose="020B0400000000000000" pitchFamily="50" charset="-128"/>
                          <a:ea typeface="BIZ UDPゴシック" panose="020B0400000000000000" pitchFamily="50" charset="-128"/>
                        </a:rPr>
                        <a:t>順位</a:t>
                      </a:r>
                    </a:p>
                  </a:txBody>
                  <a:tcPr/>
                </a:tc>
                <a:tc>
                  <a:txBody>
                    <a:bodyPr/>
                    <a:lstStyle/>
                    <a:p>
                      <a:pPr algn="ctr"/>
                      <a:r>
                        <a:rPr kumimoji="1" lang="ja-JP" altLang="en-US" sz="1050" b="0" dirty="0">
                          <a:latin typeface="BIZ UDPゴシック" panose="020B0400000000000000" pitchFamily="50" charset="-128"/>
                          <a:ea typeface="BIZ UDPゴシック" panose="020B0400000000000000" pitchFamily="50" charset="-128"/>
                        </a:rPr>
                        <a:t>とどうふけんめい</a:t>
                      </a:r>
                      <a:endParaRPr kumimoji="1" lang="en-US" altLang="ja-JP" sz="1050" b="0" dirty="0">
                        <a:latin typeface="BIZ UDPゴシック" panose="020B0400000000000000" pitchFamily="50" charset="-128"/>
                        <a:ea typeface="BIZ UDPゴシック" panose="020B0400000000000000" pitchFamily="50" charset="-128"/>
                      </a:endParaRPr>
                    </a:p>
                    <a:p>
                      <a:pPr algn="ctr"/>
                      <a:r>
                        <a:rPr kumimoji="1" lang="ja-JP" altLang="en-US" b="0" dirty="0">
                          <a:latin typeface="BIZ UDPゴシック" panose="020B0400000000000000" pitchFamily="50" charset="-128"/>
                          <a:ea typeface="BIZ UDPゴシック" panose="020B0400000000000000" pitchFamily="50" charset="-128"/>
                        </a:rPr>
                        <a:t>都道府県名</a:t>
                      </a:r>
                    </a:p>
                  </a:txBody>
                  <a:tcPr/>
                </a:tc>
                <a:tc>
                  <a:txBody>
                    <a:bodyPr/>
                    <a:lstStyle/>
                    <a:p>
                      <a:pPr algn="ctr"/>
                      <a:r>
                        <a:rPr kumimoji="1" lang="ja-JP" altLang="en-US" sz="1050" b="0" dirty="0">
                          <a:latin typeface="BIZ UDPゴシック" panose="020B0400000000000000" pitchFamily="50" charset="-128"/>
                          <a:ea typeface="BIZ UDPゴシック" panose="020B0400000000000000" pitchFamily="50" charset="-128"/>
                        </a:rPr>
                        <a:t>へいきんじこく</a:t>
                      </a:r>
                      <a:endParaRPr kumimoji="1" lang="en-US" altLang="ja-JP" sz="1050" b="0" dirty="0">
                        <a:latin typeface="BIZ UDPゴシック" panose="020B0400000000000000" pitchFamily="50" charset="-128"/>
                        <a:ea typeface="BIZ UDPゴシック" panose="020B0400000000000000" pitchFamily="50" charset="-128"/>
                      </a:endParaRPr>
                    </a:p>
                    <a:p>
                      <a:pPr algn="ctr"/>
                      <a:r>
                        <a:rPr kumimoji="1" lang="ja-JP" altLang="en-US" b="0" dirty="0">
                          <a:latin typeface="BIZ UDPゴシック" panose="020B0400000000000000" pitchFamily="50" charset="-128"/>
                          <a:ea typeface="BIZ UDPゴシック" panose="020B0400000000000000" pitchFamily="50" charset="-128"/>
                        </a:rPr>
                        <a:t>平均時刻</a:t>
                      </a:r>
                    </a:p>
                  </a:txBody>
                  <a:tcPr/>
                </a:tc>
                <a:extLst>
                  <a:ext uri="{0D108BD9-81ED-4DB2-BD59-A6C34878D82A}">
                    <a16:rowId xmlns:a16="http://schemas.microsoft.com/office/drawing/2014/main" val="3460677837"/>
                  </a:ext>
                </a:extLst>
              </a:tr>
              <a:tr h="370840">
                <a:tc>
                  <a:txBody>
                    <a:bodyPr/>
                    <a:lstStyle/>
                    <a:p>
                      <a:pPr algn="ctr">
                        <a:lnSpc>
                          <a:spcPct val="150000"/>
                        </a:lnSpc>
                      </a:pPr>
                      <a:endParaRPr kumimoji="1" lang="ja-JP" altLang="en-US" b="0" dirty="0">
                        <a:latin typeface="BIZ UDPゴシック" panose="020B0400000000000000" pitchFamily="50" charset="-128"/>
                        <a:ea typeface="BIZ UDPゴシック" panose="020B0400000000000000" pitchFamily="50" charset="-128"/>
                      </a:endParaRPr>
                    </a:p>
                  </a:txBody>
                  <a:tcPr/>
                </a:tc>
                <a:tc>
                  <a:txBody>
                    <a:bodyPr/>
                    <a:lstStyle/>
                    <a:p>
                      <a:pPr algn="ctr"/>
                      <a:r>
                        <a:rPr kumimoji="1" lang="ja-JP" altLang="en-US" sz="1050" b="0" dirty="0">
                          <a:latin typeface="BIZ UDPゴシック" panose="020B0400000000000000" pitchFamily="50" charset="-128"/>
                          <a:ea typeface="BIZ UDPゴシック" panose="020B0400000000000000" pitchFamily="50" charset="-128"/>
                        </a:rPr>
                        <a:t>ぜんこくへいきん</a:t>
                      </a:r>
                      <a:endParaRPr kumimoji="1" lang="en-US" altLang="ja-JP" sz="1050" b="0" dirty="0">
                        <a:latin typeface="BIZ UDPゴシック" panose="020B0400000000000000" pitchFamily="50" charset="-128"/>
                        <a:ea typeface="BIZ UDPゴシック" panose="020B0400000000000000" pitchFamily="50" charset="-128"/>
                      </a:endParaRPr>
                    </a:p>
                    <a:p>
                      <a:pPr algn="ctr"/>
                      <a:r>
                        <a:rPr kumimoji="1" lang="ja-JP" altLang="en-US" b="0" dirty="0">
                          <a:latin typeface="BIZ UDPゴシック" panose="020B0400000000000000" pitchFamily="50" charset="-128"/>
                          <a:ea typeface="BIZ UDPゴシック" panose="020B0400000000000000" pitchFamily="50" charset="-128"/>
                        </a:rPr>
                        <a:t>全国平均</a:t>
                      </a:r>
                    </a:p>
                  </a:txBody>
                  <a:tcPr/>
                </a:tc>
                <a:tc>
                  <a:txBody>
                    <a:bodyPr/>
                    <a:lstStyle/>
                    <a:p>
                      <a:pPr algn="ctr">
                        <a:lnSpc>
                          <a:spcPct val="150000"/>
                        </a:lnSpc>
                      </a:pPr>
                      <a:r>
                        <a:rPr kumimoji="1" lang="en-US" altLang="ja-JP" b="0" dirty="0">
                          <a:latin typeface="BIZ UDPゴシック" panose="020B0400000000000000" pitchFamily="50" charset="-128"/>
                          <a:ea typeface="BIZ UDPゴシック" panose="020B0400000000000000" pitchFamily="50" charset="-128"/>
                        </a:rPr>
                        <a:t>6</a:t>
                      </a:r>
                      <a:r>
                        <a:rPr kumimoji="1" lang="ja-JP" altLang="en-US" b="0" dirty="0">
                          <a:latin typeface="BIZ UDPゴシック" panose="020B0400000000000000" pitchFamily="50" charset="-128"/>
                          <a:ea typeface="BIZ UDPゴシック" panose="020B0400000000000000" pitchFamily="50" charset="-128"/>
                        </a:rPr>
                        <a:t>：</a:t>
                      </a:r>
                      <a:r>
                        <a:rPr kumimoji="1" lang="en-US" altLang="ja-JP" b="0" dirty="0">
                          <a:latin typeface="BIZ UDPゴシック" panose="020B0400000000000000" pitchFamily="50" charset="-128"/>
                          <a:ea typeface="BIZ UDPゴシック" panose="020B0400000000000000" pitchFamily="50" charset="-128"/>
                        </a:rPr>
                        <a:t>38</a:t>
                      </a:r>
                      <a:endParaRPr kumimoji="1" lang="ja-JP" altLang="en-US" b="0" dirty="0">
                        <a:latin typeface="BIZ UDPゴシック" panose="020B0400000000000000" pitchFamily="50" charset="-128"/>
                        <a:ea typeface="BIZ UDPゴシック" panose="020B0400000000000000" pitchFamily="50" charset="-128"/>
                      </a:endParaRPr>
                    </a:p>
                  </a:txBody>
                  <a:tcPr/>
                </a:tc>
                <a:extLst>
                  <a:ext uri="{0D108BD9-81ED-4DB2-BD59-A6C34878D82A}">
                    <a16:rowId xmlns:a16="http://schemas.microsoft.com/office/drawing/2014/main" val="475939867"/>
                  </a:ext>
                </a:extLst>
              </a:tr>
              <a:tr h="370840">
                <a:tc>
                  <a:txBody>
                    <a:bodyPr/>
                    <a:lstStyle/>
                    <a:p>
                      <a:pPr algn="ctr">
                        <a:lnSpc>
                          <a:spcPct val="150000"/>
                        </a:lnSpc>
                      </a:pPr>
                      <a:r>
                        <a:rPr kumimoji="1" lang="ja-JP" altLang="en-US" dirty="0">
                          <a:latin typeface="BIZ UDPゴシック" panose="020B0400000000000000" pitchFamily="50" charset="-128"/>
                          <a:ea typeface="BIZ UDPゴシック" panose="020B0400000000000000" pitchFamily="50" charset="-128"/>
                        </a:rPr>
                        <a:t>１</a:t>
                      </a:r>
                    </a:p>
                  </a:txBody>
                  <a:tcPr/>
                </a:tc>
                <a:tc>
                  <a:txBody>
                    <a:bodyPr/>
                    <a:lstStyle/>
                    <a:p>
                      <a:pPr algn="ctr"/>
                      <a:r>
                        <a:rPr kumimoji="1" lang="ja-JP" altLang="en-US" sz="1050" dirty="0">
                          <a:latin typeface="BIZ UDPゴシック" panose="020B0400000000000000" pitchFamily="50" charset="-128"/>
                          <a:ea typeface="BIZ UDPゴシック" panose="020B0400000000000000" pitchFamily="50" charset="-128"/>
                        </a:rPr>
                        <a:t>とうきょうと</a:t>
                      </a:r>
                      <a:endParaRPr kumimoji="1" lang="en-US" altLang="ja-JP" sz="1050" dirty="0">
                        <a:latin typeface="BIZ UDPゴシック" panose="020B0400000000000000" pitchFamily="50" charset="-128"/>
                        <a:ea typeface="BIZ UDPゴシック" panose="020B0400000000000000" pitchFamily="50" charset="-128"/>
                      </a:endParaRPr>
                    </a:p>
                    <a:p>
                      <a:pPr algn="ctr"/>
                      <a:r>
                        <a:rPr kumimoji="1" lang="ja-JP" altLang="en-US" dirty="0">
                          <a:latin typeface="BIZ UDPゴシック" panose="020B0400000000000000" pitchFamily="50" charset="-128"/>
                          <a:ea typeface="BIZ UDPゴシック" panose="020B0400000000000000" pitchFamily="50" charset="-128"/>
                        </a:rPr>
                        <a:t>東京都</a:t>
                      </a:r>
                    </a:p>
                  </a:txBody>
                  <a:tcPr/>
                </a:tc>
                <a:tc>
                  <a:txBody>
                    <a:bodyPr/>
                    <a:lstStyle/>
                    <a:p>
                      <a:pPr algn="ctr">
                        <a:lnSpc>
                          <a:spcPct val="150000"/>
                        </a:lnSpc>
                      </a:pPr>
                      <a:r>
                        <a:rPr kumimoji="1" lang="en-US" altLang="ja-JP" dirty="0">
                          <a:latin typeface="BIZ UDPゴシック" panose="020B0400000000000000" pitchFamily="50" charset="-128"/>
                          <a:ea typeface="BIZ UDPゴシック" panose="020B0400000000000000" pitchFamily="50" charset="-128"/>
                        </a:rPr>
                        <a:t>6</a:t>
                      </a:r>
                      <a:r>
                        <a:rPr kumimoji="1" lang="ja-JP" altLang="en-US" dirty="0">
                          <a:latin typeface="BIZ UDPゴシック" panose="020B0400000000000000" pitchFamily="50" charset="-128"/>
                          <a:ea typeface="BIZ UDPゴシック" panose="020B0400000000000000" pitchFamily="50" charset="-128"/>
                        </a:rPr>
                        <a:t>：</a:t>
                      </a:r>
                      <a:r>
                        <a:rPr kumimoji="1" lang="en-US" altLang="ja-JP" dirty="0">
                          <a:latin typeface="BIZ UDPゴシック" panose="020B0400000000000000" pitchFamily="50" charset="-128"/>
                          <a:ea typeface="BIZ UDPゴシック" panose="020B0400000000000000" pitchFamily="50" charset="-128"/>
                        </a:rPr>
                        <a:t>59</a:t>
                      </a:r>
                      <a:endParaRPr kumimoji="1" lang="ja-JP" altLang="en-US" dirty="0">
                        <a:latin typeface="BIZ UDPゴシック" panose="020B0400000000000000" pitchFamily="50" charset="-128"/>
                        <a:ea typeface="BIZ UDPゴシック" panose="020B0400000000000000" pitchFamily="50" charset="-128"/>
                      </a:endParaRPr>
                    </a:p>
                  </a:txBody>
                  <a:tcPr/>
                </a:tc>
                <a:extLst>
                  <a:ext uri="{0D108BD9-81ED-4DB2-BD59-A6C34878D82A}">
                    <a16:rowId xmlns:a16="http://schemas.microsoft.com/office/drawing/2014/main" val="1798104900"/>
                  </a:ext>
                </a:extLst>
              </a:tr>
              <a:tr h="370840">
                <a:tc>
                  <a:txBody>
                    <a:bodyPr/>
                    <a:lstStyle/>
                    <a:p>
                      <a:pPr algn="ctr">
                        <a:lnSpc>
                          <a:spcPct val="150000"/>
                        </a:lnSpc>
                      </a:pPr>
                      <a:r>
                        <a:rPr kumimoji="1" lang="ja-JP" altLang="en-US" b="1" dirty="0">
                          <a:latin typeface="BIZ UDPゴシック" panose="020B0400000000000000" pitchFamily="50" charset="-128"/>
                          <a:ea typeface="BIZ UDPゴシック" panose="020B0400000000000000" pitchFamily="50" charset="-128"/>
                        </a:rPr>
                        <a:t>２</a:t>
                      </a:r>
                    </a:p>
                  </a:txBody>
                  <a:tcPr>
                    <a:solidFill>
                      <a:srgbClr val="FFFF00"/>
                    </a:solidFill>
                  </a:tcPr>
                </a:tc>
                <a:tc>
                  <a:txBody>
                    <a:bodyPr/>
                    <a:lstStyle/>
                    <a:p>
                      <a:pPr algn="ctr"/>
                      <a:r>
                        <a:rPr kumimoji="1" lang="ja-JP" altLang="en-US" sz="1050" b="1" dirty="0">
                          <a:latin typeface="BIZ UDPゴシック" panose="020B0400000000000000" pitchFamily="50" charset="-128"/>
                          <a:ea typeface="BIZ UDPゴシック" panose="020B0400000000000000" pitchFamily="50" charset="-128"/>
                        </a:rPr>
                        <a:t>おおさかふ</a:t>
                      </a:r>
                      <a:endParaRPr kumimoji="1" lang="en-US" altLang="ja-JP" b="1" dirty="0">
                        <a:latin typeface="BIZ UDPゴシック" panose="020B0400000000000000" pitchFamily="50" charset="-128"/>
                        <a:ea typeface="BIZ UDPゴシック" panose="020B0400000000000000" pitchFamily="50" charset="-128"/>
                      </a:endParaRPr>
                    </a:p>
                    <a:p>
                      <a:pPr algn="ctr"/>
                      <a:r>
                        <a:rPr kumimoji="1" lang="ja-JP" altLang="en-US" b="1" dirty="0">
                          <a:latin typeface="BIZ UDPゴシック" panose="020B0400000000000000" pitchFamily="50" charset="-128"/>
                          <a:ea typeface="BIZ UDPゴシック" panose="020B0400000000000000" pitchFamily="50" charset="-128"/>
                        </a:rPr>
                        <a:t>大阪府</a:t>
                      </a:r>
                    </a:p>
                  </a:txBody>
                  <a:tcPr>
                    <a:solidFill>
                      <a:srgbClr val="FFFF00"/>
                    </a:solidFill>
                  </a:tcPr>
                </a:tc>
                <a:tc>
                  <a:txBody>
                    <a:bodyPr/>
                    <a:lstStyle/>
                    <a:p>
                      <a:pPr algn="ctr">
                        <a:lnSpc>
                          <a:spcPct val="150000"/>
                        </a:lnSpc>
                      </a:pPr>
                      <a:r>
                        <a:rPr kumimoji="1" lang="en-US" altLang="ja-JP" b="1" dirty="0">
                          <a:latin typeface="BIZ UDPゴシック" panose="020B0400000000000000" pitchFamily="50" charset="-128"/>
                          <a:ea typeface="BIZ UDPゴシック" panose="020B0400000000000000" pitchFamily="50" charset="-128"/>
                        </a:rPr>
                        <a:t>6</a:t>
                      </a:r>
                      <a:r>
                        <a:rPr kumimoji="1" lang="ja-JP" altLang="en-US" b="1" dirty="0">
                          <a:latin typeface="BIZ UDPゴシック" panose="020B0400000000000000" pitchFamily="50" charset="-128"/>
                          <a:ea typeface="BIZ UDPゴシック" panose="020B0400000000000000" pitchFamily="50" charset="-128"/>
                        </a:rPr>
                        <a:t>：</a:t>
                      </a:r>
                      <a:r>
                        <a:rPr kumimoji="1" lang="en-US" altLang="ja-JP" b="1" dirty="0">
                          <a:latin typeface="BIZ UDPゴシック" panose="020B0400000000000000" pitchFamily="50" charset="-128"/>
                          <a:ea typeface="BIZ UDPゴシック" panose="020B0400000000000000" pitchFamily="50" charset="-128"/>
                        </a:rPr>
                        <a:t>48</a:t>
                      </a:r>
                      <a:endParaRPr kumimoji="1" lang="ja-JP" altLang="en-US" b="1" dirty="0">
                        <a:latin typeface="BIZ UDPゴシック" panose="020B0400000000000000" pitchFamily="50" charset="-128"/>
                        <a:ea typeface="BIZ UDPゴシック" panose="020B0400000000000000" pitchFamily="50" charset="-128"/>
                      </a:endParaRPr>
                    </a:p>
                  </a:txBody>
                  <a:tcPr>
                    <a:solidFill>
                      <a:srgbClr val="FFFF00"/>
                    </a:solidFill>
                  </a:tcPr>
                </a:tc>
                <a:extLst>
                  <a:ext uri="{0D108BD9-81ED-4DB2-BD59-A6C34878D82A}">
                    <a16:rowId xmlns:a16="http://schemas.microsoft.com/office/drawing/2014/main" val="1256099509"/>
                  </a:ext>
                </a:extLst>
              </a:tr>
              <a:tr h="370840">
                <a:tc>
                  <a:txBody>
                    <a:bodyPr/>
                    <a:lstStyle/>
                    <a:p>
                      <a:pPr algn="ctr">
                        <a:lnSpc>
                          <a:spcPct val="150000"/>
                        </a:lnSpc>
                      </a:pPr>
                      <a:r>
                        <a:rPr kumimoji="1" lang="ja-JP" altLang="en-US" dirty="0">
                          <a:latin typeface="BIZ UDPゴシック" panose="020B0400000000000000" pitchFamily="50" charset="-128"/>
                          <a:ea typeface="BIZ UDPゴシック" panose="020B0400000000000000" pitchFamily="50" charset="-128"/>
                        </a:rPr>
                        <a:t>２</a:t>
                      </a:r>
                    </a:p>
                  </a:txBody>
                  <a:tcPr/>
                </a:tc>
                <a:tc>
                  <a:txBody>
                    <a:bodyPr/>
                    <a:lstStyle/>
                    <a:p>
                      <a:pPr algn="ctr"/>
                      <a:r>
                        <a:rPr kumimoji="1" lang="ja-JP" altLang="en-US" sz="1050" dirty="0">
                          <a:latin typeface="BIZ UDPゴシック" panose="020B0400000000000000" pitchFamily="50" charset="-128"/>
                          <a:ea typeface="BIZ UDPゴシック" panose="020B0400000000000000" pitchFamily="50" charset="-128"/>
                        </a:rPr>
                        <a:t>ふくおかけん</a:t>
                      </a:r>
                      <a:endParaRPr kumimoji="1" lang="en-US" altLang="ja-JP" sz="1050" dirty="0">
                        <a:latin typeface="BIZ UDPゴシック" panose="020B0400000000000000" pitchFamily="50" charset="-128"/>
                        <a:ea typeface="BIZ UDPゴシック" panose="020B0400000000000000" pitchFamily="50" charset="-128"/>
                      </a:endParaRPr>
                    </a:p>
                    <a:p>
                      <a:pPr algn="ctr"/>
                      <a:r>
                        <a:rPr kumimoji="1" lang="ja-JP" altLang="en-US" dirty="0">
                          <a:latin typeface="BIZ UDPゴシック" panose="020B0400000000000000" pitchFamily="50" charset="-128"/>
                          <a:ea typeface="BIZ UDPゴシック" panose="020B0400000000000000" pitchFamily="50" charset="-128"/>
                        </a:rPr>
                        <a:t>福岡県</a:t>
                      </a:r>
                    </a:p>
                  </a:txBody>
                  <a:tcPr/>
                </a:tc>
                <a:tc>
                  <a:txBody>
                    <a:bodyPr/>
                    <a:lstStyle/>
                    <a:p>
                      <a:pPr algn="ctr">
                        <a:lnSpc>
                          <a:spcPct val="150000"/>
                        </a:lnSpc>
                      </a:pPr>
                      <a:r>
                        <a:rPr kumimoji="1" lang="en-US" altLang="ja-JP" dirty="0">
                          <a:latin typeface="BIZ UDPゴシック" panose="020B0400000000000000" pitchFamily="50" charset="-128"/>
                          <a:ea typeface="BIZ UDPゴシック" panose="020B0400000000000000" pitchFamily="50" charset="-128"/>
                        </a:rPr>
                        <a:t>6</a:t>
                      </a:r>
                      <a:r>
                        <a:rPr kumimoji="1" lang="ja-JP" altLang="en-US" dirty="0">
                          <a:latin typeface="BIZ UDPゴシック" panose="020B0400000000000000" pitchFamily="50" charset="-128"/>
                          <a:ea typeface="BIZ UDPゴシック" panose="020B0400000000000000" pitchFamily="50" charset="-128"/>
                        </a:rPr>
                        <a:t>：</a:t>
                      </a:r>
                      <a:r>
                        <a:rPr kumimoji="1" lang="en-US" altLang="ja-JP" dirty="0">
                          <a:latin typeface="BIZ UDPゴシック" panose="020B0400000000000000" pitchFamily="50" charset="-128"/>
                          <a:ea typeface="BIZ UDPゴシック" panose="020B0400000000000000" pitchFamily="50" charset="-128"/>
                        </a:rPr>
                        <a:t>48</a:t>
                      </a:r>
                      <a:endParaRPr kumimoji="1" lang="ja-JP" altLang="en-US" dirty="0">
                        <a:latin typeface="BIZ UDPゴシック" panose="020B0400000000000000" pitchFamily="50" charset="-128"/>
                        <a:ea typeface="BIZ UDPゴシック" panose="020B0400000000000000" pitchFamily="50" charset="-128"/>
                      </a:endParaRPr>
                    </a:p>
                  </a:txBody>
                  <a:tcPr/>
                </a:tc>
                <a:extLst>
                  <a:ext uri="{0D108BD9-81ED-4DB2-BD59-A6C34878D82A}">
                    <a16:rowId xmlns:a16="http://schemas.microsoft.com/office/drawing/2014/main" val="1870190815"/>
                  </a:ext>
                </a:extLst>
              </a:tr>
              <a:tr h="370840">
                <a:tc>
                  <a:txBody>
                    <a:bodyPr/>
                    <a:lstStyle/>
                    <a:p>
                      <a:pPr algn="ctr">
                        <a:lnSpc>
                          <a:spcPct val="150000"/>
                        </a:lnSpc>
                      </a:pPr>
                      <a:r>
                        <a:rPr kumimoji="1" lang="ja-JP" altLang="en-US" dirty="0">
                          <a:latin typeface="BIZ UDPゴシック" panose="020B0400000000000000" pitchFamily="50" charset="-128"/>
                          <a:ea typeface="BIZ UDPゴシック" panose="020B0400000000000000" pitchFamily="50" charset="-128"/>
                        </a:rPr>
                        <a:t>４</a:t>
                      </a:r>
                    </a:p>
                  </a:txBody>
                  <a:tcPr/>
                </a:tc>
                <a:tc>
                  <a:txBody>
                    <a:bodyPr/>
                    <a:lstStyle/>
                    <a:p>
                      <a:pPr algn="ctr"/>
                      <a:r>
                        <a:rPr kumimoji="1" lang="ja-JP" altLang="en-US" sz="1050" dirty="0">
                          <a:latin typeface="BIZ UDPゴシック" panose="020B0400000000000000" pitchFamily="50" charset="-128"/>
                          <a:ea typeface="BIZ UDPゴシック" panose="020B0400000000000000" pitchFamily="50" charset="-128"/>
                        </a:rPr>
                        <a:t>きょうとふ</a:t>
                      </a:r>
                      <a:endParaRPr kumimoji="1" lang="en-US" altLang="ja-JP" sz="1050" dirty="0">
                        <a:latin typeface="BIZ UDPゴシック" panose="020B0400000000000000" pitchFamily="50" charset="-128"/>
                        <a:ea typeface="BIZ UDPゴシック" panose="020B0400000000000000" pitchFamily="50" charset="-128"/>
                      </a:endParaRPr>
                    </a:p>
                    <a:p>
                      <a:pPr algn="ctr"/>
                      <a:r>
                        <a:rPr kumimoji="1" lang="ja-JP" altLang="en-US" dirty="0">
                          <a:latin typeface="BIZ UDPゴシック" panose="020B0400000000000000" pitchFamily="50" charset="-128"/>
                          <a:ea typeface="BIZ UDPゴシック" panose="020B0400000000000000" pitchFamily="50" charset="-128"/>
                        </a:rPr>
                        <a:t>京都府</a:t>
                      </a:r>
                    </a:p>
                  </a:txBody>
                  <a:tcPr/>
                </a:tc>
                <a:tc>
                  <a:txBody>
                    <a:bodyPr/>
                    <a:lstStyle/>
                    <a:p>
                      <a:pPr algn="ctr">
                        <a:lnSpc>
                          <a:spcPct val="150000"/>
                        </a:lnSpc>
                      </a:pPr>
                      <a:r>
                        <a:rPr kumimoji="1" lang="en-US" altLang="ja-JP" dirty="0">
                          <a:latin typeface="BIZ UDPゴシック" panose="020B0400000000000000" pitchFamily="50" charset="-128"/>
                          <a:ea typeface="BIZ UDPゴシック" panose="020B0400000000000000" pitchFamily="50" charset="-128"/>
                        </a:rPr>
                        <a:t>6</a:t>
                      </a:r>
                      <a:r>
                        <a:rPr kumimoji="1" lang="ja-JP" altLang="en-US" dirty="0">
                          <a:latin typeface="BIZ UDPゴシック" panose="020B0400000000000000" pitchFamily="50" charset="-128"/>
                          <a:ea typeface="BIZ UDPゴシック" panose="020B0400000000000000" pitchFamily="50" charset="-128"/>
                        </a:rPr>
                        <a:t>：</a:t>
                      </a:r>
                      <a:r>
                        <a:rPr kumimoji="1" lang="en-US" altLang="ja-JP" dirty="0">
                          <a:latin typeface="BIZ UDPゴシック" panose="020B0400000000000000" pitchFamily="50" charset="-128"/>
                          <a:ea typeface="BIZ UDPゴシック" panose="020B0400000000000000" pitchFamily="50" charset="-128"/>
                        </a:rPr>
                        <a:t>44</a:t>
                      </a:r>
                      <a:endParaRPr kumimoji="1" lang="ja-JP" altLang="en-US" dirty="0">
                        <a:latin typeface="BIZ UDPゴシック" panose="020B0400000000000000" pitchFamily="50" charset="-128"/>
                        <a:ea typeface="BIZ UDPゴシック" panose="020B0400000000000000" pitchFamily="50" charset="-128"/>
                      </a:endParaRPr>
                    </a:p>
                  </a:txBody>
                  <a:tcPr/>
                </a:tc>
                <a:extLst>
                  <a:ext uri="{0D108BD9-81ED-4DB2-BD59-A6C34878D82A}">
                    <a16:rowId xmlns:a16="http://schemas.microsoft.com/office/drawing/2014/main" val="4117815548"/>
                  </a:ext>
                </a:extLst>
              </a:tr>
              <a:tr h="370840">
                <a:tc>
                  <a:txBody>
                    <a:bodyPr/>
                    <a:lstStyle/>
                    <a:p>
                      <a:pPr algn="ctr">
                        <a:lnSpc>
                          <a:spcPct val="150000"/>
                        </a:lnSpc>
                      </a:pPr>
                      <a:r>
                        <a:rPr kumimoji="1" lang="ja-JP" altLang="en-US" dirty="0">
                          <a:latin typeface="BIZ UDPゴシック" panose="020B0400000000000000" pitchFamily="50" charset="-128"/>
                          <a:ea typeface="BIZ UDPゴシック" panose="020B0400000000000000" pitchFamily="50" charset="-128"/>
                        </a:rPr>
                        <a:t>５</a:t>
                      </a:r>
                    </a:p>
                  </a:txBody>
                  <a:tcPr/>
                </a:tc>
                <a:tc>
                  <a:txBody>
                    <a:bodyPr/>
                    <a:lstStyle/>
                    <a:p>
                      <a:pPr algn="ctr"/>
                      <a:r>
                        <a:rPr kumimoji="1" lang="ja-JP" altLang="en-US" sz="1050" dirty="0">
                          <a:latin typeface="BIZ UDPゴシック" panose="020B0400000000000000" pitchFamily="50" charset="-128"/>
                          <a:ea typeface="BIZ UDPゴシック" panose="020B0400000000000000" pitchFamily="50" charset="-128"/>
                        </a:rPr>
                        <a:t>かながわけん</a:t>
                      </a:r>
                      <a:endParaRPr kumimoji="1" lang="en-US" altLang="ja-JP" sz="1050" dirty="0">
                        <a:latin typeface="BIZ UDPゴシック" panose="020B0400000000000000" pitchFamily="50" charset="-128"/>
                        <a:ea typeface="BIZ UDPゴシック" panose="020B0400000000000000" pitchFamily="50" charset="-128"/>
                      </a:endParaRPr>
                    </a:p>
                    <a:p>
                      <a:pPr algn="ctr"/>
                      <a:r>
                        <a:rPr kumimoji="1" lang="ja-JP" altLang="en-US" dirty="0">
                          <a:latin typeface="BIZ UDPゴシック" panose="020B0400000000000000" pitchFamily="50" charset="-128"/>
                          <a:ea typeface="BIZ UDPゴシック" panose="020B0400000000000000" pitchFamily="50" charset="-128"/>
                        </a:rPr>
                        <a:t>神奈川県</a:t>
                      </a:r>
                    </a:p>
                  </a:txBody>
                  <a:tcPr/>
                </a:tc>
                <a:tc>
                  <a:txBody>
                    <a:bodyPr/>
                    <a:lstStyle/>
                    <a:p>
                      <a:pPr algn="ctr">
                        <a:lnSpc>
                          <a:spcPct val="150000"/>
                        </a:lnSpc>
                      </a:pPr>
                      <a:r>
                        <a:rPr kumimoji="1" lang="en-US" altLang="ja-JP" dirty="0">
                          <a:latin typeface="BIZ UDPゴシック" panose="020B0400000000000000" pitchFamily="50" charset="-128"/>
                          <a:ea typeface="BIZ UDPゴシック" panose="020B0400000000000000" pitchFamily="50" charset="-128"/>
                        </a:rPr>
                        <a:t>6</a:t>
                      </a:r>
                      <a:r>
                        <a:rPr kumimoji="1" lang="ja-JP" altLang="en-US" dirty="0">
                          <a:latin typeface="BIZ UDPゴシック" panose="020B0400000000000000" pitchFamily="50" charset="-128"/>
                          <a:ea typeface="BIZ UDPゴシック" panose="020B0400000000000000" pitchFamily="50" charset="-128"/>
                        </a:rPr>
                        <a:t>：</a:t>
                      </a:r>
                      <a:r>
                        <a:rPr kumimoji="1" lang="en-US" altLang="ja-JP" dirty="0">
                          <a:latin typeface="BIZ UDPゴシック" panose="020B0400000000000000" pitchFamily="50" charset="-128"/>
                          <a:ea typeface="BIZ UDPゴシック" panose="020B0400000000000000" pitchFamily="50" charset="-128"/>
                        </a:rPr>
                        <a:t>43</a:t>
                      </a:r>
                      <a:endParaRPr kumimoji="1" lang="ja-JP" altLang="en-US" dirty="0">
                        <a:latin typeface="BIZ UDPゴシック" panose="020B0400000000000000" pitchFamily="50" charset="-128"/>
                        <a:ea typeface="BIZ UDPゴシック" panose="020B0400000000000000" pitchFamily="50" charset="-128"/>
                      </a:endParaRPr>
                    </a:p>
                  </a:txBody>
                  <a:tcPr/>
                </a:tc>
                <a:extLst>
                  <a:ext uri="{0D108BD9-81ED-4DB2-BD59-A6C34878D82A}">
                    <a16:rowId xmlns:a16="http://schemas.microsoft.com/office/drawing/2014/main" val="566378445"/>
                  </a:ext>
                </a:extLst>
              </a:tr>
            </a:tbl>
          </a:graphicData>
        </a:graphic>
      </p:graphicFrame>
      <p:sp>
        <p:nvSpPr>
          <p:cNvPr id="67" name="正方形/長方形 66">
            <a:extLst>
              <a:ext uri="{FF2B5EF4-FFF2-40B4-BE49-F238E27FC236}">
                <a16:creationId xmlns:a16="http://schemas.microsoft.com/office/drawing/2014/main" id="{9F173804-B46C-45FB-B184-D39815E56193}"/>
              </a:ext>
            </a:extLst>
          </p:cNvPr>
          <p:cNvSpPr/>
          <p:nvPr/>
        </p:nvSpPr>
        <p:spPr>
          <a:xfrm>
            <a:off x="4103315" y="3475532"/>
            <a:ext cx="3976514" cy="527650"/>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68" name="図 67">
            <a:extLst>
              <a:ext uri="{FF2B5EF4-FFF2-40B4-BE49-F238E27FC236}">
                <a16:creationId xmlns:a16="http://schemas.microsoft.com/office/drawing/2014/main" id="{E71172E9-C6C2-41D2-B6EE-A596C131071A}"/>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336468" y="3362464"/>
            <a:ext cx="3503712" cy="2066643"/>
          </a:xfrm>
          <a:prstGeom prst="rect">
            <a:avLst/>
          </a:prstGeom>
        </p:spPr>
      </p:pic>
      <p:grpSp>
        <p:nvGrpSpPr>
          <p:cNvPr id="69" name="10分遅いよ">
            <a:extLst>
              <a:ext uri="{FF2B5EF4-FFF2-40B4-BE49-F238E27FC236}">
                <a16:creationId xmlns:a16="http://schemas.microsoft.com/office/drawing/2014/main" id="{9829115E-1407-49B9-8034-D60280B9D922}"/>
              </a:ext>
            </a:extLst>
          </p:cNvPr>
          <p:cNvGrpSpPr/>
          <p:nvPr/>
        </p:nvGrpSpPr>
        <p:grpSpPr>
          <a:xfrm>
            <a:off x="578579" y="4398944"/>
            <a:ext cx="2238753" cy="580983"/>
            <a:chOff x="994574" y="2310003"/>
            <a:chExt cx="1990863" cy="580983"/>
          </a:xfrm>
        </p:grpSpPr>
        <p:sp>
          <p:nvSpPr>
            <p:cNvPr id="70" name="10分遅いよ">
              <a:extLst>
                <a:ext uri="{FF2B5EF4-FFF2-40B4-BE49-F238E27FC236}">
                  <a16:creationId xmlns:a16="http://schemas.microsoft.com/office/drawing/2014/main" id="{67983153-622D-47B1-BF3A-8609FA9E49AA}"/>
                </a:ext>
              </a:extLst>
            </p:cNvPr>
            <p:cNvSpPr txBox="1"/>
            <p:nvPr/>
          </p:nvSpPr>
          <p:spPr>
            <a:xfrm>
              <a:off x="994574" y="2429321"/>
              <a:ext cx="1990863" cy="461665"/>
            </a:xfrm>
            <a:prstGeom prst="rect">
              <a:avLst/>
            </a:prstGeom>
            <a:noFill/>
          </p:spPr>
          <p:txBody>
            <a:bodyPr wrap="square" rtlCol="0">
              <a:spAutoFit/>
            </a:bodyPr>
            <a:lstStyle/>
            <a:p>
              <a:pPr marL="0" marR="0" lvl="0" indent="0" algn="dist" defTabSz="457200" rtl="0" eaLnBrk="1" fontAlgn="auto" latinLnBrk="0" hangingPunct="1">
                <a:lnSpc>
                  <a:spcPct val="100000"/>
                </a:lnSpc>
                <a:spcBef>
                  <a:spcPts val="0"/>
                </a:spcBef>
                <a:spcAft>
                  <a:spcPts val="0"/>
                </a:spcAft>
                <a:buClrTx/>
                <a:buSzTx/>
                <a:buFontTx/>
                <a:buNone/>
                <a:tabLst/>
                <a:defRPr/>
              </a:pPr>
              <a:r>
                <a:rPr kumimoji="1" lang="en-US" altLang="ja-JP" sz="2400" b="0" i="0" u="none" strike="noStrike" kern="1200" cap="none" spc="0" normalizeH="0" baseline="0" noProof="0" dirty="0">
                  <a:ln>
                    <a:noFill/>
                  </a:ln>
                  <a:solidFill>
                    <a:srgbClr val="76DBF4">
                      <a:lumMod val="25000"/>
                    </a:srgbClr>
                  </a:solidFill>
                  <a:effectLst/>
                  <a:uLnTx/>
                  <a:uFillTx/>
                  <a:latin typeface="HGS創英角ﾎﾟｯﾌﾟ体" panose="040B0A00000000000000" pitchFamily="50" charset="-128"/>
                  <a:ea typeface="HGS創英角ﾎﾟｯﾌﾟ体" panose="040B0A00000000000000" pitchFamily="50" charset="-128"/>
                  <a:cs typeface="+mn-cs"/>
                </a:rPr>
                <a:t>10</a:t>
              </a:r>
              <a:r>
                <a:rPr kumimoji="1" lang="ja-JP" altLang="en-US" sz="2400" b="0" i="0" u="none" strike="noStrike" kern="1200" cap="none" spc="0" normalizeH="0" baseline="0" noProof="0" dirty="0">
                  <a:ln>
                    <a:noFill/>
                  </a:ln>
                  <a:solidFill>
                    <a:srgbClr val="76DBF4">
                      <a:lumMod val="25000"/>
                    </a:srgbClr>
                  </a:solidFill>
                  <a:effectLst/>
                  <a:uLnTx/>
                  <a:uFillTx/>
                  <a:latin typeface="HGS創英角ﾎﾟｯﾌﾟ体" panose="040B0A00000000000000" pitchFamily="50" charset="-128"/>
                  <a:ea typeface="HGS創英角ﾎﾟｯﾌﾟ体" panose="040B0A00000000000000" pitchFamily="50" charset="-128"/>
                  <a:cs typeface="+mn-cs"/>
                </a:rPr>
                <a:t>分遅いよ。</a:t>
              </a:r>
            </a:p>
          </p:txBody>
        </p:sp>
        <p:sp>
          <p:nvSpPr>
            <p:cNvPr id="71" name="ぷんおそ">
              <a:extLst>
                <a:ext uri="{FF2B5EF4-FFF2-40B4-BE49-F238E27FC236}">
                  <a16:creationId xmlns:a16="http://schemas.microsoft.com/office/drawing/2014/main" id="{BA144D68-D43F-4448-8064-02236A2D3BFF}"/>
                </a:ext>
              </a:extLst>
            </p:cNvPr>
            <p:cNvSpPr txBox="1"/>
            <p:nvPr/>
          </p:nvSpPr>
          <p:spPr>
            <a:xfrm>
              <a:off x="1387768" y="2310003"/>
              <a:ext cx="719177" cy="261610"/>
            </a:xfrm>
            <a:prstGeom prst="rect">
              <a:avLst/>
            </a:prstGeom>
            <a:noFill/>
          </p:spPr>
          <p:txBody>
            <a:bodyPr wrap="square" rtlCol="0">
              <a:spAutoFit/>
            </a:bodyPr>
            <a:lstStyle/>
            <a:p>
              <a:pPr marL="0" marR="0" lvl="0" indent="0" algn="dist" defTabSz="457200" rtl="0" eaLnBrk="1" fontAlgn="auto" latinLnBrk="0" hangingPunct="1">
                <a:lnSpc>
                  <a:spcPct val="100000"/>
                </a:lnSpc>
                <a:spcBef>
                  <a:spcPts val="0"/>
                </a:spcBef>
                <a:spcAft>
                  <a:spcPts val="0"/>
                </a:spcAft>
                <a:buClrTx/>
                <a:buSzTx/>
                <a:buFontTx/>
                <a:buNone/>
                <a:tabLst/>
                <a:defRPr/>
              </a:pPr>
              <a:r>
                <a:rPr lang="ja-JP" altLang="en-US" sz="1050" dirty="0">
                  <a:solidFill>
                    <a:srgbClr val="76DBF4">
                      <a:lumMod val="25000"/>
                    </a:srgbClr>
                  </a:solidFill>
                  <a:latin typeface="HGS創英角ﾎﾟｯﾌﾟ体" panose="040B0A00000000000000" pitchFamily="50" charset="-128"/>
                  <a:ea typeface="HGS創英角ﾎﾟｯﾌﾟ体" panose="040B0A00000000000000" pitchFamily="50" charset="-128"/>
                </a:rPr>
                <a:t>ぷ</a:t>
              </a:r>
              <a:r>
                <a:rPr kumimoji="1" lang="ja-JP" altLang="en-US" sz="1050" b="0" i="0" u="none" strike="noStrike" kern="1200" cap="none" spc="0" normalizeH="0" baseline="0" noProof="0" dirty="0">
                  <a:ln>
                    <a:noFill/>
                  </a:ln>
                  <a:solidFill>
                    <a:srgbClr val="76DBF4">
                      <a:lumMod val="25000"/>
                    </a:srgbClr>
                  </a:solidFill>
                  <a:effectLst/>
                  <a:uLnTx/>
                  <a:uFillTx/>
                  <a:latin typeface="HGS創英角ﾎﾟｯﾌﾟ体" panose="040B0A00000000000000" pitchFamily="50" charset="-128"/>
                  <a:ea typeface="HGS創英角ﾎﾟｯﾌﾟ体" panose="040B0A00000000000000" pitchFamily="50" charset="-128"/>
                  <a:cs typeface="+mn-cs"/>
                </a:rPr>
                <a:t>んおそ</a:t>
              </a:r>
            </a:p>
          </p:txBody>
        </p:sp>
      </p:grpSp>
      <p:grpSp>
        <p:nvGrpSpPr>
          <p:cNvPr id="72" name="全国平均と比べて">
            <a:extLst>
              <a:ext uri="{FF2B5EF4-FFF2-40B4-BE49-F238E27FC236}">
                <a16:creationId xmlns:a16="http://schemas.microsoft.com/office/drawing/2014/main" id="{465F7314-EE3E-4026-A38C-30B551AC17D4}"/>
              </a:ext>
            </a:extLst>
          </p:cNvPr>
          <p:cNvGrpSpPr/>
          <p:nvPr/>
        </p:nvGrpSpPr>
        <p:grpSpPr>
          <a:xfrm>
            <a:off x="570698" y="3804847"/>
            <a:ext cx="2971870" cy="583288"/>
            <a:chOff x="578208" y="3225990"/>
            <a:chExt cx="2971870" cy="583288"/>
          </a:xfrm>
        </p:grpSpPr>
        <p:grpSp>
          <p:nvGrpSpPr>
            <p:cNvPr id="73" name="明治時代からブラシ・・・">
              <a:extLst>
                <a:ext uri="{FF2B5EF4-FFF2-40B4-BE49-F238E27FC236}">
                  <a16:creationId xmlns:a16="http://schemas.microsoft.com/office/drawing/2014/main" id="{22F42002-9EA4-4B44-93CA-00F6A33A2594}"/>
                </a:ext>
              </a:extLst>
            </p:cNvPr>
            <p:cNvGrpSpPr/>
            <p:nvPr/>
          </p:nvGrpSpPr>
          <p:grpSpPr>
            <a:xfrm>
              <a:off x="578208" y="3225990"/>
              <a:ext cx="2971870" cy="583288"/>
              <a:chOff x="994574" y="2307698"/>
              <a:chExt cx="3030759" cy="583288"/>
            </a:xfrm>
          </p:grpSpPr>
          <p:sp>
            <p:nvSpPr>
              <p:cNvPr id="76" name="全国平均と比べて">
                <a:extLst>
                  <a:ext uri="{FF2B5EF4-FFF2-40B4-BE49-F238E27FC236}">
                    <a16:creationId xmlns:a16="http://schemas.microsoft.com/office/drawing/2014/main" id="{C86551D0-E494-4E71-B2BD-73C0A6D2C4DA}"/>
                  </a:ext>
                </a:extLst>
              </p:cNvPr>
              <p:cNvSpPr txBox="1"/>
              <p:nvPr/>
            </p:nvSpPr>
            <p:spPr>
              <a:xfrm>
                <a:off x="994574" y="2429321"/>
                <a:ext cx="3030759" cy="461665"/>
              </a:xfrm>
              <a:prstGeom prst="rect">
                <a:avLst/>
              </a:prstGeom>
              <a:noFill/>
            </p:spPr>
            <p:txBody>
              <a:bodyPr wrap="square" rtlCol="0">
                <a:spAutoFit/>
              </a:bodyPr>
              <a:lstStyle/>
              <a:p>
                <a:pPr marL="0" marR="0" lvl="0" indent="0" algn="dist" defTabSz="457200" rtl="0" eaLnBrk="1" fontAlgn="auto" latinLnBrk="0" hangingPunct="1">
                  <a:lnSpc>
                    <a:spcPct val="100000"/>
                  </a:lnSpc>
                  <a:spcBef>
                    <a:spcPts val="0"/>
                  </a:spcBef>
                  <a:spcAft>
                    <a:spcPts val="0"/>
                  </a:spcAft>
                  <a:buClrTx/>
                  <a:buSzTx/>
                  <a:buFontTx/>
                  <a:buNone/>
                  <a:tabLst/>
                  <a:defRPr/>
                </a:pPr>
                <a:r>
                  <a:rPr kumimoji="1" lang="ja-JP" altLang="en-US" sz="2400" dirty="0">
                    <a:solidFill>
                      <a:srgbClr val="76DBF4">
                        <a:lumMod val="25000"/>
                      </a:srgbClr>
                    </a:solidFill>
                    <a:latin typeface="HGS創英角ﾎﾟｯﾌﾟ体" panose="040B0A00000000000000" pitchFamily="50" charset="-128"/>
                    <a:ea typeface="HGS創英角ﾎﾟｯﾌﾟ体" panose="040B0A00000000000000" pitchFamily="50" charset="-128"/>
                  </a:rPr>
                  <a:t>全国平均と比べて</a:t>
                </a:r>
                <a:endParaRPr kumimoji="1" lang="ja-JP" altLang="en-US" sz="2400" b="0" i="0" u="none" strike="noStrike" kern="1200" cap="none" spc="0" normalizeH="0" baseline="0" noProof="0" dirty="0">
                  <a:ln>
                    <a:noFill/>
                  </a:ln>
                  <a:solidFill>
                    <a:srgbClr val="76DBF4">
                      <a:lumMod val="25000"/>
                    </a:srgbClr>
                  </a:solidFill>
                  <a:effectLst/>
                  <a:uLnTx/>
                  <a:uFillTx/>
                  <a:latin typeface="HGS創英角ﾎﾟｯﾌﾟ体" panose="040B0A00000000000000" pitchFamily="50" charset="-128"/>
                  <a:ea typeface="HGS創英角ﾎﾟｯﾌﾟ体" panose="040B0A00000000000000" pitchFamily="50" charset="-128"/>
                  <a:cs typeface="+mn-cs"/>
                </a:endParaRPr>
              </a:p>
            </p:txBody>
          </p:sp>
          <p:sp>
            <p:nvSpPr>
              <p:cNvPr id="78" name="ぜんこくへいきん">
                <a:extLst>
                  <a:ext uri="{FF2B5EF4-FFF2-40B4-BE49-F238E27FC236}">
                    <a16:creationId xmlns:a16="http://schemas.microsoft.com/office/drawing/2014/main" id="{1E6E7EB6-1B97-41DC-8D66-530B58D294E0}"/>
                  </a:ext>
                </a:extLst>
              </p:cNvPr>
              <p:cNvSpPr txBox="1"/>
              <p:nvPr/>
            </p:nvSpPr>
            <p:spPr>
              <a:xfrm>
                <a:off x="1002612" y="2307698"/>
                <a:ext cx="1542095" cy="253916"/>
              </a:xfrm>
              <a:prstGeom prst="rect">
                <a:avLst/>
              </a:prstGeom>
              <a:noFill/>
            </p:spPr>
            <p:txBody>
              <a:bodyPr wrap="square" rtlCol="0">
                <a:spAutoFit/>
              </a:bodyPr>
              <a:lstStyle/>
              <a:p>
                <a:pPr marL="0" marR="0" lvl="0" indent="0" algn="dist" defTabSz="457200" rtl="0" eaLnBrk="1" fontAlgn="auto" latinLnBrk="0" hangingPunct="1">
                  <a:lnSpc>
                    <a:spcPct val="100000"/>
                  </a:lnSpc>
                  <a:spcBef>
                    <a:spcPts val="0"/>
                  </a:spcBef>
                  <a:spcAft>
                    <a:spcPts val="0"/>
                  </a:spcAft>
                  <a:buClrTx/>
                  <a:buSzTx/>
                  <a:buFontTx/>
                  <a:buNone/>
                  <a:tabLst/>
                  <a:defRPr/>
                </a:pPr>
                <a:r>
                  <a:rPr kumimoji="1" lang="ja-JP" altLang="en-US" sz="1050" b="0" i="0" u="none" strike="noStrike" kern="1200" cap="none" spc="0" normalizeH="0" baseline="0" noProof="0" dirty="0">
                    <a:ln>
                      <a:noFill/>
                    </a:ln>
                    <a:solidFill>
                      <a:srgbClr val="76DBF4">
                        <a:lumMod val="25000"/>
                      </a:srgbClr>
                    </a:solidFill>
                    <a:effectLst/>
                    <a:uLnTx/>
                    <a:uFillTx/>
                    <a:latin typeface="HGS創英角ﾎﾟｯﾌﾟ体" panose="040B0A00000000000000" pitchFamily="50" charset="-128"/>
                    <a:ea typeface="HGS創英角ﾎﾟｯﾌﾟ体" panose="040B0A00000000000000" pitchFamily="50" charset="-128"/>
                    <a:cs typeface="+mn-cs"/>
                  </a:rPr>
                  <a:t>ぜんこくへいきん</a:t>
                </a:r>
              </a:p>
            </p:txBody>
          </p:sp>
        </p:grpSp>
        <p:sp>
          <p:nvSpPr>
            <p:cNvPr id="74" name="くら">
              <a:extLst>
                <a:ext uri="{FF2B5EF4-FFF2-40B4-BE49-F238E27FC236}">
                  <a16:creationId xmlns:a16="http://schemas.microsoft.com/office/drawing/2014/main" id="{268FA7BC-D6F0-455D-8A44-962843A60D1C}"/>
                </a:ext>
              </a:extLst>
            </p:cNvPr>
            <p:cNvSpPr txBox="1"/>
            <p:nvPr/>
          </p:nvSpPr>
          <p:spPr>
            <a:xfrm>
              <a:off x="2345032" y="3229177"/>
              <a:ext cx="479811" cy="253916"/>
            </a:xfrm>
            <a:prstGeom prst="rect">
              <a:avLst/>
            </a:prstGeom>
            <a:noFill/>
          </p:spPr>
          <p:txBody>
            <a:bodyPr wrap="square" rtlCol="0">
              <a:spAutoFit/>
            </a:bodyPr>
            <a:lstStyle/>
            <a:p>
              <a:pPr marL="0" marR="0" lvl="0" indent="0" algn="dist" defTabSz="457200" rtl="0" eaLnBrk="1" fontAlgn="auto" latinLnBrk="0" hangingPunct="1">
                <a:lnSpc>
                  <a:spcPct val="100000"/>
                </a:lnSpc>
                <a:spcBef>
                  <a:spcPts val="0"/>
                </a:spcBef>
                <a:spcAft>
                  <a:spcPts val="0"/>
                </a:spcAft>
                <a:buClrTx/>
                <a:buSzTx/>
                <a:buFontTx/>
                <a:buNone/>
                <a:tabLst/>
                <a:defRPr/>
              </a:pPr>
              <a:r>
                <a:rPr kumimoji="1" lang="ja-JP" altLang="en-US" sz="1050" b="0" i="0" u="none" strike="noStrike" kern="1200" cap="none" spc="0" normalizeH="0" baseline="0" noProof="0" dirty="0">
                  <a:ln>
                    <a:noFill/>
                  </a:ln>
                  <a:solidFill>
                    <a:srgbClr val="76DBF4">
                      <a:lumMod val="25000"/>
                    </a:srgbClr>
                  </a:solidFill>
                  <a:effectLst/>
                  <a:uLnTx/>
                  <a:uFillTx/>
                  <a:latin typeface="HGS創英角ﾎﾟｯﾌﾟ体" panose="040B0A00000000000000" pitchFamily="50" charset="-128"/>
                  <a:ea typeface="HGS創英角ﾎﾟｯﾌﾟ体" panose="040B0A00000000000000" pitchFamily="50" charset="-128"/>
                  <a:cs typeface="+mn-cs"/>
                </a:rPr>
                <a:t>くら</a:t>
              </a:r>
            </a:p>
          </p:txBody>
        </p:sp>
      </p:grpSp>
      <p:grpSp>
        <p:nvGrpSpPr>
          <p:cNvPr id="79" name="全都道府県で見てみると、東京都に次いで２番目に遅い時刻となっています。">
            <a:extLst>
              <a:ext uri="{FF2B5EF4-FFF2-40B4-BE49-F238E27FC236}">
                <a16:creationId xmlns:a16="http://schemas.microsoft.com/office/drawing/2014/main" id="{B87630B4-A5D6-4EF3-9479-5EC3B9811084}"/>
              </a:ext>
            </a:extLst>
          </p:cNvPr>
          <p:cNvGrpSpPr/>
          <p:nvPr/>
        </p:nvGrpSpPr>
        <p:grpSpPr>
          <a:xfrm>
            <a:off x="106306" y="2152904"/>
            <a:ext cx="12253862" cy="600885"/>
            <a:chOff x="106306" y="2152904"/>
            <a:chExt cx="12253862" cy="600885"/>
          </a:xfrm>
        </p:grpSpPr>
        <p:grpSp>
          <p:nvGrpSpPr>
            <p:cNvPr id="81" name="1990年代以降、気温・・・">
              <a:extLst>
                <a:ext uri="{FF2B5EF4-FFF2-40B4-BE49-F238E27FC236}">
                  <a16:creationId xmlns:a16="http://schemas.microsoft.com/office/drawing/2014/main" id="{F697AD09-D370-4B88-8718-A16C90BDDBA8}"/>
                </a:ext>
              </a:extLst>
            </p:cNvPr>
            <p:cNvGrpSpPr/>
            <p:nvPr/>
          </p:nvGrpSpPr>
          <p:grpSpPr>
            <a:xfrm>
              <a:off x="106306" y="2152904"/>
              <a:ext cx="12253862" cy="600885"/>
              <a:chOff x="338067" y="2349384"/>
              <a:chExt cx="12006999" cy="541587"/>
            </a:xfrm>
          </p:grpSpPr>
          <p:grpSp>
            <p:nvGrpSpPr>
              <p:cNvPr id="83" name="グループ化 82">
                <a:extLst>
                  <a:ext uri="{FF2B5EF4-FFF2-40B4-BE49-F238E27FC236}">
                    <a16:creationId xmlns:a16="http://schemas.microsoft.com/office/drawing/2014/main" id="{9752F76C-31CC-4F97-80F7-9DCAE7394A9E}"/>
                  </a:ext>
                </a:extLst>
              </p:cNvPr>
              <p:cNvGrpSpPr/>
              <p:nvPr/>
            </p:nvGrpSpPr>
            <p:grpSpPr>
              <a:xfrm>
                <a:off x="338067" y="2349384"/>
                <a:ext cx="12006999" cy="541587"/>
                <a:chOff x="-495115" y="2319487"/>
                <a:chExt cx="13459813" cy="547964"/>
              </a:xfrm>
            </p:grpSpPr>
            <p:sp>
              <p:nvSpPr>
                <p:cNvPr id="86" name="全都道府県で見てみると、東京都に次いで２番目に遅い時刻となっています。">
                  <a:extLst>
                    <a:ext uri="{FF2B5EF4-FFF2-40B4-BE49-F238E27FC236}">
                      <a16:creationId xmlns:a16="http://schemas.microsoft.com/office/drawing/2014/main" id="{1A2DB913-825B-46E7-BC45-9A11942E07E7}"/>
                    </a:ext>
                  </a:extLst>
                </p:cNvPr>
                <p:cNvSpPr txBox="1"/>
                <p:nvPr/>
              </p:nvSpPr>
              <p:spPr>
                <a:xfrm>
                  <a:off x="-495114" y="2446445"/>
                  <a:ext cx="13459812" cy="421006"/>
                </a:xfrm>
                <a:prstGeom prst="rect">
                  <a:avLst/>
                </a:prstGeom>
                <a:noFill/>
              </p:spPr>
              <p:txBody>
                <a:bodyPr wrap="square" rtlCol="0">
                  <a:spAutoFit/>
                </a:bodyPr>
                <a:lstStyle/>
                <a:p>
                  <a:pPr lvl="0" algn="dist"/>
                  <a:r>
                    <a:rPr kumimoji="1" lang="ja-JP" altLang="en-US" sz="2400" dirty="0">
                      <a:solidFill>
                        <a:schemeClr val="tx2">
                          <a:lumMod val="25000"/>
                        </a:schemeClr>
                      </a:solidFill>
                      <a:latin typeface="HGS創英角ﾎﾟｯﾌﾟ体" panose="040B0A00000000000000" pitchFamily="50" charset="-128"/>
                      <a:ea typeface="HGS創英角ﾎﾟｯﾌﾟ体" panose="040B0A00000000000000" pitchFamily="50" charset="-128"/>
                    </a:rPr>
                    <a:t>全都道府県で見てみると、東京都に次いで２番目に遅い時刻となっています。</a:t>
                  </a:r>
                </a:p>
              </p:txBody>
            </p:sp>
            <p:sp>
              <p:nvSpPr>
                <p:cNvPr id="87" name="み">
                  <a:extLst>
                    <a:ext uri="{FF2B5EF4-FFF2-40B4-BE49-F238E27FC236}">
                      <a16:creationId xmlns:a16="http://schemas.microsoft.com/office/drawing/2014/main" id="{7859AFCD-234B-47A1-8CE8-914AB912EC7D}"/>
                    </a:ext>
                  </a:extLst>
                </p:cNvPr>
                <p:cNvSpPr txBox="1"/>
                <p:nvPr/>
              </p:nvSpPr>
              <p:spPr>
                <a:xfrm>
                  <a:off x="1833841" y="2324709"/>
                  <a:ext cx="437559" cy="238570"/>
                </a:xfrm>
                <a:prstGeom prst="rect">
                  <a:avLst/>
                </a:prstGeom>
                <a:noFill/>
              </p:spPr>
              <p:txBody>
                <a:bodyPr wrap="square" rtlCol="0">
                  <a:spAutoFit/>
                </a:bodyPr>
                <a:lstStyle/>
                <a:p>
                  <a:pPr algn="dist"/>
                  <a:r>
                    <a:rPr kumimoji="1" lang="ja-JP" altLang="en-US" sz="1100" dirty="0">
                      <a:solidFill>
                        <a:schemeClr val="tx2">
                          <a:lumMod val="25000"/>
                        </a:schemeClr>
                      </a:solidFill>
                      <a:latin typeface="HGS創英角ﾎﾟｯﾌﾟ体" panose="040B0A00000000000000" pitchFamily="50" charset="-128"/>
                      <a:ea typeface="HGS創英角ﾎﾟｯﾌﾟ体" panose="040B0A00000000000000" pitchFamily="50" charset="-128"/>
                    </a:rPr>
                    <a:t>み</a:t>
                  </a:r>
                </a:p>
              </p:txBody>
            </p:sp>
            <p:sp>
              <p:nvSpPr>
                <p:cNvPr id="88" name="ぜんとどうふけん">
                  <a:extLst>
                    <a:ext uri="{FF2B5EF4-FFF2-40B4-BE49-F238E27FC236}">
                      <a16:creationId xmlns:a16="http://schemas.microsoft.com/office/drawing/2014/main" id="{6F2D2565-03BF-4FED-BAB9-2C3B315B76FD}"/>
                    </a:ext>
                  </a:extLst>
                </p:cNvPr>
                <p:cNvSpPr txBox="1"/>
                <p:nvPr/>
              </p:nvSpPr>
              <p:spPr>
                <a:xfrm>
                  <a:off x="-495115" y="2319487"/>
                  <a:ext cx="2099815" cy="238569"/>
                </a:xfrm>
                <a:prstGeom prst="rect">
                  <a:avLst/>
                </a:prstGeom>
                <a:noFill/>
              </p:spPr>
              <p:txBody>
                <a:bodyPr wrap="square" rtlCol="0">
                  <a:spAutoFit/>
                </a:bodyPr>
                <a:lstStyle/>
                <a:p>
                  <a:pPr algn="dist"/>
                  <a:r>
                    <a:rPr kumimoji="1" lang="ja-JP" altLang="en-US" sz="1100" dirty="0">
                      <a:solidFill>
                        <a:schemeClr val="tx2">
                          <a:lumMod val="25000"/>
                        </a:schemeClr>
                      </a:solidFill>
                      <a:latin typeface="HGS創英角ﾎﾟｯﾌﾟ体" panose="040B0A00000000000000" pitchFamily="50" charset="-128"/>
                      <a:ea typeface="HGS創英角ﾎﾟｯﾌﾟ体" panose="040B0A00000000000000" pitchFamily="50" charset="-128"/>
                    </a:rPr>
                    <a:t>ぜんとどうふけん</a:t>
                  </a:r>
                </a:p>
              </p:txBody>
            </p:sp>
            <p:sp>
              <p:nvSpPr>
                <p:cNvPr id="89" name="ばんめ">
                  <a:extLst>
                    <a:ext uri="{FF2B5EF4-FFF2-40B4-BE49-F238E27FC236}">
                      <a16:creationId xmlns:a16="http://schemas.microsoft.com/office/drawing/2014/main" id="{7A6D2F8E-D828-4E3C-9C66-7A9433D0C684}"/>
                    </a:ext>
                  </a:extLst>
                </p:cNvPr>
                <p:cNvSpPr txBox="1"/>
                <p:nvPr/>
              </p:nvSpPr>
              <p:spPr>
                <a:xfrm>
                  <a:off x="7084436" y="2350209"/>
                  <a:ext cx="858312" cy="238570"/>
                </a:xfrm>
                <a:prstGeom prst="rect">
                  <a:avLst/>
                </a:prstGeom>
                <a:noFill/>
              </p:spPr>
              <p:txBody>
                <a:bodyPr wrap="square" rtlCol="0">
                  <a:spAutoFit/>
                </a:bodyPr>
                <a:lstStyle/>
                <a:p>
                  <a:pPr algn="dist"/>
                  <a:r>
                    <a:rPr kumimoji="1" lang="ja-JP" altLang="en-US" sz="1100" dirty="0">
                      <a:solidFill>
                        <a:schemeClr val="tx2">
                          <a:lumMod val="25000"/>
                        </a:schemeClr>
                      </a:solidFill>
                      <a:latin typeface="HGS創英角ﾎﾟｯﾌﾟ体" panose="040B0A00000000000000" pitchFamily="50" charset="-128"/>
                      <a:ea typeface="HGS創英角ﾎﾟｯﾌﾟ体" panose="040B0A00000000000000" pitchFamily="50" charset="-128"/>
                    </a:rPr>
                    <a:t>ばんめ</a:t>
                  </a:r>
                </a:p>
              </p:txBody>
            </p:sp>
            <p:sp>
              <p:nvSpPr>
                <p:cNvPr id="90" name="おそ">
                  <a:extLst>
                    <a:ext uri="{FF2B5EF4-FFF2-40B4-BE49-F238E27FC236}">
                      <a16:creationId xmlns:a16="http://schemas.microsoft.com/office/drawing/2014/main" id="{8221A4C9-16AA-48C8-A9B6-7E21FAA343B0}"/>
                    </a:ext>
                  </a:extLst>
                </p:cNvPr>
                <p:cNvSpPr txBox="1"/>
                <p:nvPr/>
              </p:nvSpPr>
              <p:spPr>
                <a:xfrm>
                  <a:off x="8263114" y="2345286"/>
                  <a:ext cx="528170" cy="238570"/>
                </a:xfrm>
                <a:prstGeom prst="rect">
                  <a:avLst/>
                </a:prstGeom>
                <a:noFill/>
              </p:spPr>
              <p:txBody>
                <a:bodyPr wrap="square" rtlCol="0">
                  <a:spAutoFit/>
                </a:bodyPr>
                <a:lstStyle/>
                <a:p>
                  <a:pPr algn="dist"/>
                  <a:r>
                    <a:rPr kumimoji="1" lang="ja-JP" altLang="en-US" sz="1100" dirty="0">
                      <a:solidFill>
                        <a:schemeClr val="tx2">
                          <a:lumMod val="25000"/>
                        </a:schemeClr>
                      </a:solidFill>
                      <a:latin typeface="HGS創英角ﾎﾟｯﾌﾟ体" panose="040B0A00000000000000" pitchFamily="50" charset="-128"/>
                      <a:ea typeface="HGS創英角ﾎﾟｯﾌﾟ体" panose="040B0A00000000000000" pitchFamily="50" charset="-128"/>
                    </a:rPr>
                    <a:t>おそ</a:t>
                  </a:r>
                </a:p>
              </p:txBody>
            </p:sp>
          </p:grpSp>
          <p:sp>
            <p:nvSpPr>
              <p:cNvPr id="84" name="とうきょうと">
                <a:extLst>
                  <a:ext uri="{FF2B5EF4-FFF2-40B4-BE49-F238E27FC236}">
                    <a16:creationId xmlns:a16="http://schemas.microsoft.com/office/drawing/2014/main" id="{196A6C89-8FF5-4DA0-96C0-63B2EBF7659B}"/>
                  </a:ext>
                </a:extLst>
              </p:cNvPr>
              <p:cNvSpPr txBox="1"/>
              <p:nvPr/>
            </p:nvSpPr>
            <p:spPr>
              <a:xfrm>
                <a:off x="4427005" y="2360357"/>
                <a:ext cx="1051464" cy="235793"/>
              </a:xfrm>
              <a:prstGeom prst="rect">
                <a:avLst/>
              </a:prstGeom>
              <a:noFill/>
            </p:spPr>
            <p:txBody>
              <a:bodyPr wrap="square" rtlCol="0">
                <a:spAutoFit/>
              </a:bodyPr>
              <a:lstStyle/>
              <a:p>
                <a:pPr algn="dist"/>
                <a:r>
                  <a:rPr kumimoji="1" lang="ja-JP" altLang="en-US" sz="1100" dirty="0">
                    <a:solidFill>
                      <a:schemeClr val="tx2">
                        <a:lumMod val="25000"/>
                      </a:schemeClr>
                    </a:solidFill>
                    <a:latin typeface="HGS創英角ﾎﾟｯﾌﾟ体" panose="040B0A00000000000000" pitchFamily="50" charset="-128"/>
                    <a:ea typeface="HGS創英角ﾎﾟｯﾌﾟ体" panose="040B0A00000000000000" pitchFamily="50" charset="-128"/>
                  </a:rPr>
                  <a:t>とうきょうと</a:t>
                </a:r>
              </a:p>
            </p:txBody>
          </p:sp>
          <p:sp>
            <p:nvSpPr>
              <p:cNvPr id="85" name="つ">
                <a:extLst>
                  <a:ext uri="{FF2B5EF4-FFF2-40B4-BE49-F238E27FC236}">
                    <a16:creationId xmlns:a16="http://schemas.microsoft.com/office/drawing/2014/main" id="{DE458E68-4B1D-4BCD-BE28-45F10526BEA1}"/>
                  </a:ext>
                </a:extLst>
              </p:cNvPr>
              <p:cNvSpPr txBox="1"/>
              <p:nvPr/>
            </p:nvSpPr>
            <p:spPr>
              <a:xfrm>
                <a:off x="5845638" y="2373359"/>
                <a:ext cx="308430" cy="235793"/>
              </a:xfrm>
              <a:prstGeom prst="rect">
                <a:avLst/>
              </a:prstGeom>
              <a:noFill/>
            </p:spPr>
            <p:txBody>
              <a:bodyPr wrap="square" rtlCol="0">
                <a:spAutoFit/>
              </a:bodyPr>
              <a:lstStyle/>
              <a:p>
                <a:pPr algn="dist"/>
                <a:r>
                  <a:rPr kumimoji="1" lang="ja-JP" altLang="en-US" sz="1100" dirty="0">
                    <a:solidFill>
                      <a:schemeClr val="tx2">
                        <a:lumMod val="25000"/>
                      </a:schemeClr>
                    </a:solidFill>
                    <a:latin typeface="HGS創英角ﾎﾟｯﾌﾟ体" panose="040B0A00000000000000" pitchFamily="50" charset="-128"/>
                    <a:ea typeface="HGS創英角ﾎﾟｯﾌﾟ体" panose="040B0A00000000000000" pitchFamily="50" charset="-128"/>
                  </a:rPr>
                  <a:t>つ</a:t>
                </a:r>
              </a:p>
            </p:txBody>
          </p:sp>
        </p:grpSp>
        <p:sp>
          <p:nvSpPr>
            <p:cNvPr id="82" name="じこく">
              <a:extLst>
                <a:ext uri="{FF2B5EF4-FFF2-40B4-BE49-F238E27FC236}">
                  <a16:creationId xmlns:a16="http://schemas.microsoft.com/office/drawing/2014/main" id="{4C6A26B5-55B6-44D3-AD05-94C4E3BE1C0A}"/>
                </a:ext>
              </a:extLst>
            </p:cNvPr>
            <p:cNvSpPr txBox="1"/>
            <p:nvPr/>
          </p:nvSpPr>
          <p:spPr>
            <a:xfrm>
              <a:off x="8852339" y="2174237"/>
              <a:ext cx="716941" cy="268568"/>
            </a:xfrm>
            <a:prstGeom prst="rect">
              <a:avLst/>
            </a:prstGeom>
            <a:noFill/>
          </p:spPr>
          <p:txBody>
            <a:bodyPr wrap="square" rtlCol="0">
              <a:spAutoFit/>
            </a:bodyPr>
            <a:lstStyle/>
            <a:p>
              <a:pPr algn="dist"/>
              <a:r>
                <a:rPr kumimoji="1" lang="ja-JP" altLang="en-US" sz="1100" dirty="0">
                  <a:solidFill>
                    <a:schemeClr val="tx2">
                      <a:lumMod val="25000"/>
                    </a:schemeClr>
                  </a:solidFill>
                  <a:latin typeface="HGS創英角ﾎﾟｯﾌﾟ体" panose="040B0A00000000000000" pitchFamily="50" charset="-128"/>
                  <a:ea typeface="HGS創英角ﾎﾟｯﾌﾟ体" panose="040B0A00000000000000" pitchFamily="50" charset="-128"/>
                </a:rPr>
                <a:t>じこく</a:t>
              </a:r>
            </a:p>
          </p:txBody>
        </p:sp>
      </p:grpSp>
      <p:pic>
        <p:nvPicPr>
          <p:cNvPr id="91" name="Picture 2" descr="目覚まし時計のイラスト">
            <a:extLst>
              <a:ext uri="{FF2B5EF4-FFF2-40B4-BE49-F238E27FC236}">
                <a16:creationId xmlns:a16="http://schemas.microsoft.com/office/drawing/2014/main" id="{ADC38CC1-5EA9-43B3-B891-5C05D38A9CF2}"/>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rot="481516">
            <a:off x="9395293" y="3536604"/>
            <a:ext cx="1152214" cy="1379897"/>
          </a:xfrm>
          <a:prstGeom prst="rect">
            <a:avLst/>
          </a:prstGeom>
          <a:noFill/>
          <a:extLst>
            <a:ext uri="{909E8E84-426E-40DD-AFC4-6F175D3DCCD1}">
              <a14:hiddenFill xmlns:a14="http://schemas.microsoft.com/office/drawing/2010/main">
                <a:solidFill>
                  <a:srgbClr val="FFFFFF"/>
                </a:solidFill>
              </a14:hiddenFill>
            </a:ext>
          </a:extLst>
        </p:spPr>
      </p:pic>
      <p:grpSp>
        <p:nvGrpSpPr>
          <p:cNvPr id="2" name="起きる時間の平均時刻は、６時48分です。">
            <a:extLst>
              <a:ext uri="{FF2B5EF4-FFF2-40B4-BE49-F238E27FC236}">
                <a16:creationId xmlns:a16="http://schemas.microsoft.com/office/drawing/2014/main" id="{90813CF5-397D-4813-AD3D-5D8EE5FF93E7}"/>
              </a:ext>
            </a:extLst>
          </p:cNvPr>
          <p:cNvGrpSpPr/>
          <p:nvPr/>
        </p:nvGrpSpPr>
        <p:grpSpPr>
          <a:xfrm>
            <a:off x="2139519" y="1162882"/>
            <a:ext cx="8440249" cy="755036"/>
            <a:chOff x="2139519" y="1162882"/>
            <a:chExt cx="8440249" cy="755036"/>
          </a:xfrm>
        </p:grpSpPr>
        <p:grpSp>
          <p:nvGrpSpPr>
            <p:cNvPr id="56" name="グループ化 55">
              <a:extLst>
                <a:ext uri="{FF2B5EF4-FFF2-40B4-BE49-F238E27FC236}">
                  <a16:creationId xmlns:a16="http://schemas.microsoft.com/office/drawing/2014/main" id="{731630B5-9D3A-4560-83E8-885A36C888FA}"/>
                </a:ext>
              </a:extLst>
            </p:cNvPr>
            <p:cNvGrpSpPr/>
            <p:nvPr/>
          </p:nvGrpSpPr>
          <p:grpSpPr>
            <a:xfrm>
              <a:off x="2139519" y="1162882"/>
              <a:ext cx="8440249" cy="755036"/>
              <a:chOff x="-218657" y="1464723"/>
              <a:chExt cx="8440249" cy="755036"/>
            </a:xfrm>
          </p:grpSpPr>
          <p:grpSp>
            <p:nvGrpSpPr>
              <p:cNvPr id="59" name="大阪府の年平均・・・">
                <a:extLst>
                  <a:ext uri="{FF2B5EF4-FFF2-40B4-BE49-F238E27FC236}">
                    <a16:creationId xmlns:a16="http://schemas.microsoft.com/office/drawing/2014/main" id="{927E1D98-C1E7-4368-96EE-C643AFCE6CCD}"/>
                  </a:ext>
                </a:extLst>
              </p:cNvPr>
              <p:cNvGrpSpPr/>
              <p:nvPr/>
            </p:nvGrpSpPr>
            <p:grpSpPr>
              <a:xfrm>
                <a:off x="-218657" y="1464723"/>
                <a:ext cx="8440249" cy="755036"/>
                <a:chOff x="-160494" y="1361606"/>
                <a:chExt cx="7739305" cy="755036"/>
              </a:xfrm>
            </p:grpSpPr>
            <p:sp>
              <p:nvSpPr>
                <p:cNvPr id="61" name="起きる時間の平均時刻は、６時48分です。">
                  <a:extLst>
                    <a:ext uri="{FF2B5EF4-FFF2-40B4-BE49-F238E27FC236}">
                      <a16:creationId xmlns:a16="http://schemas.microsoft.com/office/drawing/2014/main" id="{8C2C7A33-1DBF-42C0-934D-EB2AB2F1A71F}"/>
                    </a:ext>
                  </a:extLst>
                </p:cNvPr>
                <p:cNvSpPr txBox="1"/>
                <p:nvPr/>
              </p:nvSpPr>
              <p:spPr>
                <a:xfrm>
                  <a:off x="-160494" y="1531867"/>
                  <a:ext cx="7739305" cy="584775"/>
                </a:xfrm>
                <a:prstGeom prst="rect">
                  <a:avLst/>
                </a:prstGeom>
                <a:noFill/>
              </p:spPr>
              <p:txBody>
                <a:bodyPr wrap="square" rtlCol="0">
                  <a:spAutoFit/>
                </a:bodyPr>
                <a:lstStyle/>
                <a:p>
                  <a:pPr lvl="0" algn="dist"/>
                  <a:r>
                    <a:rPr kumimoji="1" lang="ja-JP" altLang="en-US" sz="3200" dirty="0">
                      <a:solidFill>
                        <a:schemeClr val="tx2">
                          <a:lumMod val="25000"/>
                        </a:schemeClr>
                      </a:solidFill>
                      <a:latin typeface="HGS創英角ﾎﾟｯﾌﾟ体" panose="040B0A00000000000000" pitchFamily="50" charset="-128"/>
                      <a:ea typeface="HGS創英角ﾎﾟｯﾌﾟ体" panose="040B0A00000000000000" pitchFamily="50" charset="-128"/>
                    </a:rPr>
                    <a:t>起きる時間の平均時刻は、６時</a:t>
                  </a:r>
                  <a:r>
                    <a:rPr lang="en-US" altLang="ja-JP" sz="3200" dirty="0">
                      <a:solidFill>
                        <a:schemeClr val="tx2">
                          <a:lumMod val="25000"/>
                        </a:schemeClr>
                      </a:solidFill>
                      <a:latin typeface="HGS創英角ﾎﾟｯﾌﾟ体" panose="040B0A00000000000000" pitchFamily="50" charset="-128"/>
                      <a:ea typeface="HGS創英角ﾎﾟｯﾌﾟ体" panose="040B0A00000000000000" pitchFamily="50" charset="-128"/>
                    </a:rPr>
                    <a:t>48</a:t>
                  </a:r>
                  <a:r>
                    <a:rPr lang="ja-JP" altLang="en-US" sz="3200" dirty="0">
                      <a:solidFill>
                        <a:schemeClr val="tx2">
                          <a:lumMod val="25000"/>
                        </a:schemeClr>
                      </a:solidFill>
                      <a:latin typeface="HGS創英角ﾎﾟｯﾌﾟ体" panose="040B0A00000000000000" pitchFamily="50" charset="-128"/>
                      <a:ea typeface="HGS創英角ﾎﾟｯﾌﾟ体" panose="040B0A00000000000000" pitchFamily="50" charset="-128"/>
                    </a:rPr>
                    <a:t>分</a:t>
                  </a:r>
                  <a:r>
                    <a:rPr kumimoji="1" lang="ja-JP" altLang="en-US" sz="3200" dirty="0">
                      <a:solidFill>
                        <a:schemeClr val="tx2">
                          <a:lumMod val="25000"/>
                        </a:schemeClr>
                      </a:solidFill>
                      <a:latin typeface="HGS創英角ﾎﾟｯﾌﾟ体" panose="040B0A00000000000000" pitchFamily="50" charset="-128"/>
                      <a:ea typeface="HGS創英角ﾎﾟｯﾌﾟ体" panose="040B0A00000000000000" pitchFamily="50" charset="-128"/>
                    </a:rPr>
                    <a:t>です。</a:t>
                  </a:r>
                </a:p>
              </p:txBody>
            </p:sp>
            <p:sp>
              <p:nvSpPr>
                <p:cNvPr id="64" name="じかん">
                  <a:extLst>
                    <a:ext uri="{FF2B5EF4-FFF2-40B4-BE49-F238E27FC236}">
                      <a16:creationId xmlns:a16="http://schemas.microsoft.com/office/drawing/2014/main" id="{550DACE3-A4D0-43AF-BDDF-B3BBFF95D87B}"/>
                    </a:ext>
                  </a:extLst>
                </p:cNvPr>
                <p:cNvSpPr txBox="1"/>
                <p:nvPr/>
              </p:nvSpPr>
              <p:spPr>
                <a:xfrm>
                  <a:off x="1131450" y="1369114"/>
                  <a:ext cx="845689" cy="307777"/>
                </a:xfrm>
                <a:prstGeom prst="rect">
                  <a:avLst/>
                </a:prstGeom>
                <a:noFill/>
              </p:spPr>
              <p:txBody>
                <a:bodyPr wrap="square" rtlCol="0">
                  <a:spAutoFit/>
                </a:bodyPr>
                <a:lstStyle/>
                <a:p>
                  <a:pPr algn="dist"/>
                  <a:r>
                    <a:rPr kumimoji="1" lang="ja-JP" altLang="en-US" sz="1400" dirty="0">
                      <a:solidFill>
                        <a:schemeClr val="tx2">
                          <a:lumMod val="25000"/>
                        </a:schemeClr>
                      </a:solidFill>
                      <a:latin typeface="HGS創英角ﾎﾟｯﾌﾟ体" panose="040B0A00000000000000" pitchFamily="50" charset="-128"/>
                      <a:ea typeface="HGS創英角ﾎﾟｯﾌﾟ体" panose="040B0A00000000000000" pitchFamily="50" charset="-128"/>
                    </a:rPr>
                    <a:t>じかん</a:t>
                  </a:r>
                </a:p>
              </p:txBody>
            </p:sp>
            <p:sp>
              <p:nvSpPr>
                <p:cNvPr id="65" name="お">
                  <a:extLst>
                    <a:ext uri="{FF2B5EF4-FFF2-40B4-BE49-F238E27FC236}">
                      <a16:creationId xmlns:a16="http://schemas.microsoft.com/office/drawing/2014/main" id="{A134D8FA-110E-4B02-83B8-89E262C14DBC}"/>
                    </a:ext>
                  </a:extLst>
                </p:cNvPr>
                <p:cNvSpPr txBox="1"/>
                <p:nvPr/>
              </p:nvSpPr>
              <p:spPr>
                <a:xfrm>
                  <a:off x="-68423" y="1361606"/>
                  <a:ext cx="355653" cy="307777"/>
                </a:xfrm>
                <a:prstGeom prst="rect">
                  <a:avLst/>
                </a:prstGeom>
                <a:noFill/>
              </p:spPr>
              <p:txBody>
                <a:bodyPr wrap="square" rtlCol="0">
                  <a:spAutoFit/>
                </a:bodyPr>
                <a:lstStyle/>
                <a:p>
                  <a:pPr algn="dist"/>
                  <a:r>
                    <a:rPr kumimoji="1" lang="ja-JP" altLang="en-US" sz="1400" dirty="0">
                      <a:solidFill>
                        <a:schemeClr val="tx2">
                          <a:lumMod val="25000"/>
                        </a:schemeClr>
                      </a:solidFill>
                      <a:latin typeface="HGS創英角ﾎﾟｯﾌﾟ体" panose="040B0A00000000000000" pitchFamily="50" charset="-128"/>
                      <a:ea typeface="HGS創英角ﾎﾟｯﾌﾟ体" panose="040B0A00000000000000" pitchFamily="50" charset="-128"/>
                    </a:rPr>
                    <a:t>お</a:t>
                  </a:r>
                </a:p>
              </p:txBody>
            </p:sp>
          </p:grpSp>
          <p:sp>
            <p:nvSpPr>
              <p:cNvPr id="60" name="へいきんじこく">
                <a:extLst>
                  <a:ext uri="{FF2B5EF4-FFF2-40B4-BE49-F238E27FC236}">
                    <a16:creationId xmlns:a16="http://schemas.microsoft.com/office/drawing/2014/main" id="{72AB05BD-8E10-4F23-B757-C5D8B9B217EA}"/>
                  </a:ext>
                </a:extLst>
              </p:cNvPr>
              <p:cNvSpPr txBox="1"/>
              <p:nvPr/>
            </p:nvSpPr>
            <p:spPr>
              <a:xfrm>
                <a:off x="2417702" y="1464723"/>
                <a:ext cx="1825448" cy="307777"/>
              </a:xfrm>
              <a:prstGeom prst="rect">
                <a:avLst/>
              </a:prstGeom>
              <a:noFill/>
            </p:spPr>
            <p:txBody>
              <a:bodyPr wrap="square" rtlCol="0">
                <a:spAutoFit/>
              </a:bodyPr>
              <a:lstStyle/>
              <a:p>
                <a:pPr algn="dist"/>
                <a:r>
                  <a:rPr kumimoji="1" lang="ja-JP" altLang="en-US" sz="1400" dirty="0">
                    <a:solidFill>
                      <a:schemeClr val="tx2">
                        <a:lumMod val="25000"/>
                      </a:schemeClr>
                    </a:solidFill>
                    <a:latin typeface="HGS創英角ﾎﾟｯﾌﾟ体" panose="040B0A00000000000000" pitchFamily="50" charset="-128"/>
                    <a:ea typeface="HGS創英角ﾎﾟｯﾌﾟ体" panose="040B0A00000000000000" pitchFamily="50" charset="-128"/>
                  </a:rPr>
                  <a:t>へいきん　じ　こく</a:t>
                </a:r>
              </a:p>
            </p:txBody>
          </p:sp>
        </p:grpSp>
        <p:sp>
          <p:nvSpPr>
            <p:cNvPr id="92" name="じ">
              <a:extLst>
                <a:ext uri="{FF2B5EF4-FFF2-40B4-BE49-F238E27FC236}">
                  <a16:creationId xmlns:a16="http://schemas.microsoft.com/office/drawing/2014/main" id="{D2E33FDD-34C3-4E05-B055-F1C9EBFB90F0}"/>
                </a:ext>
              </a:extLst>
            </p:cNvPr>
            <p:cNvSpPr txBox="1"/>
            <p:nvPr/>
          </p:nvSpPr>
          <p:spPr>
            <a:xfrm>
              <a:off x="7662038" y="1175282"/>
              <a:ext cx="691078" cy="307777"/>
            </a:xfrm>
            <a:prstGeom prst="rect">
              <a:avLst/>
            </a:prstGeom>
            <a:noFill/>
          </p:spPr>
          <p:txBody>
            <a:bodyPr wrap="square" rtlCol="0">
              <a:spAutoFit/>
            </a:bodyPr>
            <a:lstStyle/>
            <a:p>
              <a:pPr algn="dist"/>
              <a:r>
                <a:rPr kumimoji="1" lang="ja-JP" altLang="en-US" sz="1400" dirty="0">
                  <a:solidFill>
                    <a:schemeClr val="tx2">
                      <a:lumMod val="25000"/>
                    </a:schemeClr>
                  </a:solidFill>
                  <a:latin typeface="HGS創英角ﾎﾟｯﾌﾟ体" panose="040B0A00000000000000" pitchFamily="50" charset="-128"/>
                  <a:ea typeface="HGS創英角ﾎﾟｯﾌﾟ体" panose="040B0A00000000000000" pitchFamily="50" charset="-128"/>
                </a:rPr>
                <a:t>じ</a:t>
              </a:r>
            </a:p>
          </p:txBody>
        </p:sp>
        <p:sp>
          <p:nvSpPr>
            <p:cNvPr id="93" name="ぷん">
              <a:extLst>
                <a:ext uri="{FF2B5EF4-FFF2-40B4-BE49-F238E27FC236}">
                  <a16:creationId xmlns:a16="http://schemas.microsoft.com/office/drawing/2014/main" id="{FFADF989-62BF-4BC4-94B5-75530E1AB5D7}"/>
                </a:ext>
              </a:extLst>
            </p:cNvPr>
            <p:cNvSpPr txBox="1"/>
            <p:nvPr/>
          </p:nvSpPr>
          <p:spPr>
            <a:xfrm>
              <a:off x="8690441" y="1175281"/>
              <a:ext cx="609600" cy="307777"/>
            </a:xfrm>
            <a:prstGeom prst="rect">
              <a:avLst/>
            </a:prstGeom>
            <a:noFill/>
          </p:spPr>
          <p:txBody>
            <a:bodyPr wrap="square" rtlCol="0">
              <a:spAutoFit/>
            </a:bodyPr>
            <a:lstStyle/>
            <a:p>
              <a:pPr algn="dist"/>
              <a:r>
                <a:rPr kumimoji="1" lang="ja-JP" altLang="en-US" sz="1400" dirty="0">
                  <a:solidFill>
                    <a:schemeClr val="tx2">
                      <a:lumMod val="25000"/>
                    </a:schemeClr>
                  </a:solidFill>
                  <a:latin typeface="HGS創英角ﾎﾟｯﾌﾟ体" panose="040B0A00000000000000" pitchFamily="50" charset="-128"/>
                  <a:ea typeface="HGS創英角ﾎﾟｯﾌﾟ体" panose="040B0A00000000000000" pitchFamily="50" charset="-128"/>
                </a:rPr>
                <a:t>ぷん</a:t>
              </a:r>
            </a:p>
          </p:txBody>
        </p:sp>
      </p:grpSp>
      <p:sp>
        <p:nvSpPr>
          <p:cNvPr id="94" name="出典リンク">
            <a:extLst>
              <a:ext uri="{FF2B5EF4-FFF2-40B4-BE49-F238E27FC236}">
                <a16:creationId xmlns:a16="http://schemas.microsoft.com/office/drawing/2014/main" id="{7C33849A-8B54-4318-A53A-E3DFA832EFF2}"/>
              </a:ext>
            </a:extLst>
          </p:cNvPr>
          <p:cNvSpPr txBox="1"/>
          <p:nvPr/>
        </p:nvSpPr>
        <p:spPr>
          <a:xfrm>
            <a:off x="8350740" y="5232600"/>
            <a:ext cx="3672816" cy="461665"/>
          </a:xfrm>
          <a:prstGeom prst="rect">
            <a:avLst/>
          </a:prstGeom>
          <a:noFill/>
        </p:spPr>
        <p:txBody>
          <a:bodyPr wrap="square">
            <a:spAutoFit/>
          </a:bodyPr>
          <a:lstStyle/>
          <a:p>
            <a:pPr algn="l"/>
            <a:r>
              <a:rPr lang="ja-JP" altLang="en-US" sz="1200" b="1" dirty="0">
                <a:solidFill>
                  <a:srgbClr val="074454"/>
                </a:solidFill>
                <a:latin typeface="BIZ UDPゴシック" panose="020B0400000000000000" pitchFamily="50" charset="-128"/>
                <a:ea typeface="BIZ UDPゴシック" panose="020B0400000000000000" pitchFamily="50" charset="-128"/>
                <a:hlinkClick r:id="rId14">
                  <a:extLst>
                    <a:ext uri="{A12FA001-AC4F-418D-AE19-62706E023703}">
                      <ahyp:hlinkClr xmlns:ahyp="http://schemas.microsoft.com/office/drawing/2018/hyperlinkcolor" val="tx"/>
                    </a:ext>
                  </a:extLst>
                </a:hlinkClick>
              </a:rPr>
              <a:t>統計局</a:t>
            </a:r>
            <a:r>
              <a:rPr lang="en-US" altLang="ja-JP" sz="1200" b="1" dirty="0">
                <a:solidFill>
                  <a:srgbClr val="074454"/>
                </a:solidFill>
                <a:latin typeface="BIZ UDPゴシック" panose="020B0400000000000000" pitchFamily="50" charset="-128"/>
                <a:ea typeface="BIZ UDPゴシック" panose="020B0400000000000000" pitchFamily="50" charset="-128"/>
                <a:hlinkClick r:id="rId14">
                  <a:extLst>
                    <a:ext uri="{A12FA001-AC4F-418D-AE19-62706E023703}">
                      <ahyp:hlinkClr xmlns:ahyp="http://schemas.microsoft.com/office/drawing/2018/hyperlinkcolor" val="tx"/>
                    </a:ext>
                  </a:extLst>
                </a:hlinkClick>
              </a:rPr>
              <a:t>HP</a:t>
            </a:r>
          </a:p>
          <a:p>
            <a:pPr algn="l"/>
            <a:r>
              <a:rPr lang="ja-JP" altLang="en-US" sz="1200" b="1" dirty="0">
                <a:solidFill>
                  <a:srgbClr val="074454"/>
                </a:solidFill>
                <a:latin typeface="BIZ UDPゴシック" panose="020B0400000000000000" pitchFamily="50" charset="-128"/>
                <a:ea typeface="BIZ UDPゴシック" panose="020B0400000000000000" pitchFamily="50" charset="-128"/>
                <a:hlinkClick r:id="rId14">
                  <a:extLst>
                    <a:ext uri="{A12FA001-AC4F-418D-AE19-62706E023703}">
                      <ahyp:hlinkClr xmlns:ahyp="http://schemas.microsoft.com/office/drawing/2018/hyperlinkcolor" val="tx"/>
                    </a:ext>
                  </a:extLst>
                </a:hlinkClick>
              </a:rPr>
              <a:t>令和３年社会生活基本調査 </a:t>
            </a:r>
            <a:r>
              <a:rPr lang="en-US" altLang="ja-JP" sz="1200" b="1" dirty="0">
                <a:solidFill>
                  <a:srgbClr val="074454"/>
                </a:solidFill>
                <a:latin typeface="BIZ UDPゴシック" panose="020B0400000000000000" pitchFamily="50" charset="-128"/>
                <a:ea typeface="BIZ UDPゴシック" panose="020B0400000000000000" pitchFamily="50" charset="-128"/>
                <a:hlinkClick r:id="rId14">
                  <a:extLst>
                    <a:ext uri="{A12FA001-AC4F-418D-AE19-62706E023703}">
                      <ahyp:hlinkClr xmlns:ahyp="http://schemas.microsoft.com/office/drawing/2018/hyperlinkcolor" val="tx"/>
                    </a:ext>
                  </a:extLst>
                </a:hlinkClick>
              </a:rPr>
              <a:t>47</a:t>
            </a:r>
            <a:r>
              <a:rPr lang="ja-JP" altLang="en-US" sz="1200" b="1" dirty="0">
                <a:solidFill>
                  <a:srgbClr val="074454"/>
                </a:solidFill>
                <a:latin typeface="BIZ UDPゴシック" panose="020B0400000000000000" pitchFamily="50" charset="-128"/>
                <a:ea typeface="BIZ UDPゴシック" panose="020B0400000000000000" pitchFamily="50" charset="-128"/>
                <a:hlinkClick r:id="rId14">
                  <a:extLst>
                    <a:ext uri="{A12FA001-AC4F-418D-AE19-62706E023703}">
                      <ahyp:hlinkClr xmlns:ahyp="http://schemas.microsoft.com/office/drawing/2018/hyperlinkcolor" val="tx"/>
                    </a:ext>
                  </a:extLst>
                </a:hlinkClick>
              </a:rPr>
              <a:t>都道府県ランキング</a:t>
            </a:r>
            <a:endParaRPr lang="zh-TW" altLang="en-US" sz="1200" b="1" i="0" dirty="0">
              <a:solidFill>
                <a:srgbClr val="074454"/>
              </a:solidFill>
              <a:effectLst/>
              <a:latin typeface="BIZ UDPゴシック" panose="020B0400000000000000" pitchFamily="50" charset="-128"/>
              <a:ea typeface="BIZ UDPゴシック" panose="020B0400000000000000" pitchFamily="50" charset="-128"/>
            </a:endParaRPr>
          </a:p>
        </p:txBody>
      </p:sp>
    </p:spTree>
    <p:extLst>
      <p:ext uri="{BB962C8B-B14F-4D97-AF65-F5344CB8AC3E}">
        <p14:creationId xmlns:p14="http://schemas.microsoft.com/office/powerpoint/2010/main" val="31850382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800"/>
                                        <p:tgtEl>
                                          <p:spTgt spid="2"/>
                                        </p:tgtEl>
                                      </p:cBhvr>
                                    </p:animEffect>
                                  </p:childTnLst>
                                </p:cTn>
                              </p:par>
                            </p:childTnLst>
                          </p:cTn>
                        </p:par>
                        <p:par>
                          <p:cTn id="8" fill="hold">
                            <p:stCondLst>
                              <p:cond delay="800"/>
                            </p:stCondLst>
                            <p:childTnLst>
                              <p:par>
                                <p:cTn id="9" presetID="26" presetClass="emph" presetSubtype="0" fill="hold" nodeType="afterEffect">
                                  <p:stCondLst>
                                    <p:cond delay="0"/>
                                  </p:stCondLst>
                                  <p:childTnLst>
                                    <p:animEffect transition="out" filter="fade">
                                      <p:cBhvr>
                                        <p:cTn id="10" dur="1000" tmFilter="0, 0; .2, .5; .8, .5; 1, 0"/>
                                        <p:tgtEl>
                                          <p:spTgt spid="2"/>
                                        </p:tgtEl>
                                      </p:cBhvr>
                                    </p:animEffect>
                                    <p:animScale>
                                      <p:cBhvr>
                                        <p:cTn id="11" dur="500" autoRev="1" fill="hold"/>
                                        <p:tgtEl>
                                          <p:spTgt spid="2"/>
                                        </p:tgtEl>
                                      </p:cBhvr>
                                      <p:by x="105000" y="105000"/>
                                    </p:animScale>
                                  </p:childTnLst>
                                </p:cTn>
                              </p:par>
                            </p:childTnLst>
                          </p:cTn>
                        </p:par>
                        <p:par>
                          <p:cTn id="12" fill="hold">
                            <p:stCondLst>
                              <p:cond delay="1800"/>
                            </p:stCondLst>
                            <p:childTnLst>
                              <p:par>
                                <p:cTn id="13" presetID="32" presetClass="emph" presetSubtype="0" fill="hold" nodeType="afterEffect">
                                  <p:stCondLst>
                                    <p:cond delay="0"/>
                                  </p:stCondLst>
                                  <p:childTnLst>
                                    <p:animRot by="120000">
                                      <p:cBhvr>
                                        <p:cTn id="14" dur="100" fill="hold">
                                          <p:stCondLst>
                                            <p:cond delay="0"/>
                                          </p:stCondLst>
                                        </p:cTn>
                                        <p:tgtEl>
                                          <p:spTgt spid="2"/>
                                        </p:tgtEl>
                                        <p:attrNameLst>
                                          <p:attrName>r</p:attrName>
                                        </p:attrNameLst>
                                      </p:cBhvr>
                                    </p:animRot>
                                    <p:animRot by="-240000">
                                      <p:cBhvr>
                                        <p:cTn id="15" dur="200" fill="hold">
                                          <p:stCondLst>
                                            <p:cond delay="200"/>
                                          </p:stCondLst>
                                        </p:cTn>
                                        <p:tgtEl>
                                          <p:spTgt spid="2"/>
                                        </p:tgtEl>
                                        <p:attrNameLst>
                                          <p:attrName>r</p:attrName>
                                        </p:attrNameLst>
                                      </p:cBhvr>
                                    </p:animRot>
                                    <p:animRot by="240000">
                                      <p:cBhvr>
                                        <p:cTn id="16" dur="200" fill="hold">
                                          <p:stCondLst>
                                            <p:cond delay="400"/>
                                          </p:stCondLst>
                                        </p:cTn>
                                        <p:tgtEl>
                                          <p:spTgt spid="2"/>
                                        </p:tgtEl>
                                        <p:attrNameLst>
                                          <p:attrName>r</p:attrName>
                                        </p:attrNameLst>
                                      </p:cBhvr>
                                    </p:animRot>
                                    <p:animRot by="-240000">
                                      <p:cBhvr>
                                        <p:cTn id="17" dur="200" fill="hold">
                                          <p:stCondLst>
                                            <p:cond delay="600"/>
                                          </p:stCondLst>
                                        </p:cTn>
                                        <p:tgtEl>
                                          <p:spTgt spid="2"/>
                                        </p:tgtEl>
                                        <p:attrNameLst>
                                          <p:attrName>r</p:attrName>
                                        </p:attrNameLst>
                                      </p:cBhvr>
                                    </p:animRot>
                                    <p:animRot by="120000">
                                      <p:cBhvr>
                                        <p:cTn id="18" dur="200" fill="hold">
                                          <p:stCondLst>
                                            <p:cond delay="800"/>
                                          </p:stCondLst>
                                        </p:cTn>
                                        <p:tgtEl>
                                          <p:spTgt spid="2"/>
                                        </p:tgtEl>
                                        <p:attrNameLst>
                                          <p:attrName>r</p:attrName>
                                        </p:attrNameLst>
                                      </p:cBhvr>
                                    </p:animRot>
                                  </p:childTnLst>
                                </p:cTn>
                              </p:par>
                            </p:childTnLst>
                          </p:cTn>
                        </p:par>
                        <p:par>
                          <p:cTn id="19" fill="hold">
                            <p:stCondLst>
                              <p:cond delay="2800"/>
                            </p:stCondLst>
                            <p:childTnLst>
                              <p:par>
                                <p:cTn id="20" presetID="10" presetClass="entr" presetSubtype="0" fill="hold" nodeType="afterEffect">
                                  <p:stCondLst>
                                    <p:cond delay="0"/>
                                  </p:stCondLst>
                                  <p:childTnLst>
                                    <p:set>
                                      <p:cBhvr>
                                        <p:cTn id="21" dur="1" fill="hold">
                                          <p:stCondLst>
                                            <p:cond delay="0"/>
                                          </p:stCondLst>
                                        </p:cTn>
                                        <p:tgtEl>
                                          <p:spTgt spid="79"/>
                                        </p:tgtEl>
                                        <p:attrNameLst>
                                          <p:attrName>style.visibility</p:attrName>
                                        </p:attrNameLst>
                                      </p:cBhvr>
                                      <p:to>
                                        <p:strVal val="visible"/>
                                      </p:to>
                                    </p:set>
                                    <p:animEffect transition="in" filter="fade">
                                      <p:cBhvr>
                                        <p:cTn id="22" dur="1000"/>
                                        <p:tgtEl>
                                          <p:spTgt spid="79"/>
                                        </p:tgtEl>
                                      </p:cBhvr>
                                    </p:animEffect>
                                  </p:childTnLst>
                                </p:cTn>
                              </p:par>
                            </p:childTnLst>
                          </p:cTn>
                        </p:par>
                        <p:par>
                          <p:cTn id="23" fill="hold">
                            <p:stCondLst>
                              <p:cond delay="3800"/>
                            </p:stCondLst>
                            <p:childTnLst>
                              <p:par>
                                <p:cTn id="24" presetID="26" presetClass="emph" presetSubtype="0" fill="hold" nodeType="afterEffect">
                                  <p:stCondLst>
                                    <p:cond delay="0"/>
                                  </p:stCondLst>
                                  <p:childTnLst>
                                    <p:animEffect transition="out" filter="fade">
                                      <p:cBhvr>
                                        <p:cTn id="25" dur="1000" tmFilter="0, 0; .2, .5; .8, .5; 1, 0"/>
                                        <p:tgtEl>
                                          <p:spTgt spid="79"/>
                                        </p:tgtEl>
                                      </p:cBhvr>
                                    </p:animEffect>
                                    <p:animScale>
                                      <p:cBhvr>
                                        <p:cTn id="26" dur="500" autoRev="1" fill="hold"/>
                                        <p:tgtEl>
                                          <p:spTgt spid="79"/>
                                        </p:tgtEl>
                                      </p:cBhvr>
                                      <p:by x="105000" y="105000"/>
                                    </p:animScale>
                                  </p:childTnLst>
                                </p:cTn>
                              </p:par>
                            </p:childTnLst>
                          </p:cTn>
                        </p:par>
                        <p:par>
                          <p:cTn id="27" fill="hold">
                            <p:stCondLst>
                              <p:cond delay="4800"/>
                            </p:stCondLst>
                            <p:childTnLst>
                              <p:par>
                                <p:cTn id="28" presetID="10" presetClass="entr" presetSubtype="0" fill="hold" nodeType="afterEffect">
                                  <p:stCondLst>
                                    <p:cond delay="0"/>
                                  </p:stCondLst>
                                  <p:childTnLst>
                                    <p:set>
                                      <p:cBhvr>
                                        <p:cTn id="29" dur="1" fill="hold">
                                          <p:stCondLst>
                                            <p:cond delay="0"/>
                                          </p:stCondLst>
                                        </p:cTn>
                                        <p:tgtEl>
                                          <p:spTgt spid="66"/>
                                        </p:tgtEl>
                                        <p:attrNameLst>
                                          <p:attrName>style.visibility</p:attrName>
                                        </p:attrNameLst>
                                      </p:cBhvr>
                                      <p:to>
                                        <p:strVal val="visible"/>
                                      </p:to>
                                    </p:set>
                                    <p:animEffect transition="in" filter="fade">
                                      <p:cBhvr>
                                        <p:cTn id="30" dur="500"/>
                                        <p:tgtEl>
                                          <p:spTgt spid="66"/>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67"/>
                                        </p:tgtEl>
                                        <p:attrNameLst>
                                          <p:attrName>style.visibility</p:attrName>
                                        </p:attrNameLst>
                                      </p:cBhvr>
                                      <p:to>
                                        <p:strVal val="visible"/>
                                      </p:to>
                                    </p:set>
                                    <p:animEffect transition="in" filter="fade">
                                      <p:cBhvr>
                                        <p:cTn id="33" dur="500"/>
                                        <p:tgtEl>
                                          <p:spTgt spid="67"/>
                                        </p:tgtEl>
                                      </p:cBhvr>
                                    </p:animEffect>
                                  </p:childTnLst>
                                </p:cTn>
                              </p:par>
                            </p:childTnLst>
                          </p:cTn>
                        </p:par>
                        <p:par>
                          <p:cTn id="34" fill="hold">
                            <p:stCondLst>
                              <p:cond delay="5300"/>
                            </p:stCondLst>
                            <p:childTnLst>
                              <p:par>
                                <p:cTn id="35" presetID="10" presetClass="entr" presetSubtype="0" fill="hold" nodeType="afterEffect">
                                  <p:stCondLst>
                                    <p:cond delay="0"/>
                                  </p:stCondLst>
                                  <p:childTnLst>
                                    <p:set>
                                      <p:cBhvr>
                                        <p:cTn id="36" dur="1" fill="hold">
                                          <p:stCondLst>
                                            <p:cond delay="0"/>
                                          </p:stCondLst>
                                        </p:cTn>
                                        <p:tgtEl>
                                          <p:spTgt spid="68"/>
                                        </p:tgtEl>
                                        <p:attrNameLst>
                                          <p:attrName>style.visibility</p:attrName>
                                        </p:attrNameLst>
                                      </p:cBhvr>
                                      <p:to>
                                        <p:strVal val="visible"/>
                                      </p:to>
                                    </p:set>
                                    <p:animEffect transition="in" filter="fade">
                                      <p:cBhvr>
                                        <p:cTn id="37" dur="500"/>
                                        <p:tgtEl>
                                          <p:spTgt spid="68"/>
                                        </p:tgtEl>
                                      </p:cBhvr>
                                    </p:animEffect>
                                  </p:childTnLst>
                                </p:cTn>
                              </p:par>
                            </p:childTnLst>
                          </p:cTn>
                        </p:par>
                        <p:par>
                          <p:cTn id="38" fill="hold">
                            <p:stCondLst>
                              <p:cond delay="5800"/>
                            </p:stCondLst>
                            <p:childTnLst>
                              <p:par>
                                <p:cTn id="39" presetID="10" presetClass="entr" presetSubtype="0" fill="hold" nodeType="afterEffect">
                                  <p:stCondLst>
                                    <p:cond delay="0"/>
                                  </p:stCondLst>
                                  <p:childTnLst>
                                    <p:set>
                                      <p:cBhvr>
                                        <p:cTn id="40" dur="1" fill="hold">
                                          <p:stCondLst>
                                            <p:cond delay="0"/>
                                          </p:stCondLst>
                                        </p:cTn>
                                        <p:tgtEl>
                                          <p:spTgt spid="72"/>
                                        </p:tgtEl>
                                        <p:attrNameLst>
                                          <p:attrName>style.visibility</p:attrName>
                                        </p:attrNameLst>
                                      </p:cBhvr>
                                      <p:to>
                                        <p:strVal val="visible"/>
                                      </p:to>
                                    </p:set>
                                    <p:animEffect transition="in" filter="fade">
                                      <p:cBhvr>
                                        <p:cTn id="41" dur="500"/>
                                        <p:tgtEl>
                                          <p:spTgt spid="72"/>
                                        </p:tgtEl>
                                      </p:cBhvr>
                                    </p:animEffect>
                                  </p:childTnLst>
                                </p:cTn>
                              </p:par>
                            </p:childTnLst>
                          </p:cTn>
                        </p:par>
                        <p:par>
                          <p:cTn id="42" fill="hold">
                            <p:stCondLst>
                              <p:cond delay="6300"/>
                            </p:stCondLst>
                            <p:childTnLst>
                              <p:par>
                                <p:cTn id="43" presetID="10" presetClass="entr" presetSubtype="0" fill="hold" nodeType="afterEffect">
                                  <p:stCondLst>
                                    <p:cond delay="0"/>
                                  </p:stCondLst>
                                  <p:childTnLst>
                                    <p:set>
                                      <p:cBhvr>
                                        <p:cTn id="44" dur="1" fill="hold">
                                          <p:stCondLst>
                                            <p:cond delay="0"/>
                                          </p:stCondLst>
                                        </p:cTn>
                                        <p:tgtEl>
                                          <p:spTgt spid="69"/>
                                        </p:tgtEl>
                                        <p:attrNameLst>
                                          <p:attrName>style.visibility</p:attrName>
                                        </p:attrNameLst>
                                      </p:cBhvr>
                                      <p:to>
                                        <p:strVal val="visible"/>
                                      </p:to>
                                    </p:set>
                                    <p:animEffect transition="in" filter="fade">
                                      <p:cBhvr>
                                        <p:cTn id="45" dur="1500"/>
                                        <p:tgtEl>
                                          <p:spTgt spid="69"/>
                                        </p:tgtEl>
                                      </p:cBhvr>
                                    </p:animEffect>
                                  </p:childTnLst>
                                </p:cTn>
                              </p:par>
                            </p:childTnLst>
                          </p:cTn>
                        </p:par>
                        <p:par>
                          <p:cTn id="46" fill="hold">
                            <p:stCondLst>
                              <p:cond delay="7800"/>
                            </p:stCondLst>
                            <p:childTnLst>
                              <p:par>
                                <p:cTn id="47" presetID="10" presetClass="entr" presetSubtype="0" fill="hold" nodeType="afterEffect">
                                  <p:stCondLst>
                                    <p:cond delay="0"/>
                                  </p:stCondLst>
                                  <p:childTnLst>
                                    <p:set>
                                      <p:cBhvr>
                                        <p:cTn id="48" dur="1" fill="hold">
                                          <p:stCondLst>
                                            <p:cond delay="0"/>
                                          </p:stCondLst>
                                        </p:cTn>
                                        <p:tgtEl>
                                          <p:spTgt spid="91"/>
                                        </p:tgtEl>
                                        <p:attrNameLst>
                                          <p:attrName>style.visibility</p:attrName>
                                        </p:attrNameLst>
                                      </p:cBhvr>
                                      <p:to>
                                        <p:strVal val="visible"/>
                                      </p:to>
                                    </p:set>
                                    <p:animEffect transition="in" filter="fade">
                                      <p:cBhvr>
                                        <p:cTn id="49" dur="1000"/>
                                        <p:tgtEl>
                                          <p:spTgt spid="9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背景上">
            <a:extLst>
              <a:ext uri="{FF2B5EF4-FFF2-40B4-BE49-F238E27FC236}">
                <a16:creationId xmlns:a16="http://schemas.microsoft.com/office/drawing/2014/main" id="{480BA6D3-3387-4C7D-80E0-43567F708E21}"/>
              </a:ext>
            </a:extLst>
          </p:cNvPr>
          <p:cNvPicPr>
            <a:picLocks noChangeAspect="1"/>
          </p:cNvPicPr>
          <p:nvPr/>
        </p:nvPicPr>
        <p:blipFill>
          <a:blip r:embed="rId2">
            <a:duotone>
              <a:schemeClr val="accent4">
                <a:shade val="45000"/>
                <a:satMod val="135000"/>
              </a:schemeClr>
              <a:prstClr val="white"/>
            </a:duotone>
            <a:extLst>
              <a:ext uri="{BEBA8EAE-BF5A-486C-A8C5-ECC9F3942E4B}">
                <a14:imgProps xmlns:a14="http://schemas.microsoft.com/office/drawing/2010/main">
                  <a14:imgLayer r:embed="rId3">
                    <a14:imgEffect>
                      <a14:brightnessContrast bright="20000" contrast="-40000"/>
                    </a14:imgEffect>
                  </a14:imgLayer>
                </a14:imgProps>
              </a:ext>
              <a:ext uri="{28A0092B-C50C-407E-A947-70E740481C1C}">
                <a14:useLocalDpi xmlns:a14="http://schemas.microsoft.com/office/drawing/2010/main" val="0"/>
              </a:ext>
            </a:extLst>
          </a:blip>
          <a:stretch>
            <a:fillRect/>
          </a:stretch>
        </p:blipFill>
        <p:spPr>
          <a:xfrm>
            <a:off x="0" y="0"/>
            <a:ext cx="12192000" cy="4744720"/>
          </a:xfrm>
          <a:prstGeom prst="rect">
            <a:avLst/>
          </a:prstGeom>
        </p:spPr>
      </p:pic>
      <p:pic>
        <p:nvPicPr>
          <p:cNvPr id="40" name="背景下">
            <a:extLst>
              <a:ext uri="{FF2B5EF4-FFF2-40B4-BE49-F238E27FC236}">
                <a16:creationId xmlns:a16="http://schemas.microsoft.com/office/drawing/2014/main" id="{E93D45DA-12BF-4B5F-93F5-A3F0D7D87D03}"/>
              </a:ext>
            </a:extLst>
          </p:cNvPr>
          <p:cNvPicPr>
            <a:picLocks noChangeAspect="1"/>
          </p:cNvPicPr>
          <p:nvPr/>
        </p:nvPicPr>
        <p:blipFill rotWithShape="1">
          <a:blip r:embed="rId2">
            <a:duotone>
              <a:schemeClr val="accent4">
                <a:shade val="45000"/>
                <a:satMod val="135000"/>
              </a:schemeClr>
              <a:prstClr val="white"/>
            </a:duotone>
            <a:extLst>
              <a:ext uri="{BEBA8EAE-BF5A-486C-A8C5-ECC9F3942E4B}">
                <a14:imgProps xmlns:a14="http://schemas.microsoft.com/office/drawing/2010/main">
                  <a14:imgLayer r:embed="rId3">
                    <a14:imgEffect>
                      <a14:brightnessContrast bright="20000" contrast="-40000"/>
                    </a14:imgEffect>
                  </a14:imgLayer>
                </a14:imgProps>
              </a:ext>
              <a:ext uri="{28A0092B-C50C-407E-A947-70E740481C1C}">
                <a14:useLocalDpi xmlns:a14="http://schemas.microsoft.com/office/drawing/2010/main" val="0"/>
              </a:ext>
            </a:extLst>
          </a:blip>
          <a:srcRect b="79543"/>
          <a:stretch/>
        </p:blipFill>
        <p:spPr>
          <a:xfrm>
            <a:off x="0" y="4650899"/>
            <a:ext cx="12192000" cy="2211720"/>
          </a:xfrm>
          <a:prstGeom prst="rect">
            <a:avLst/>
          </a:prstGeom>
        </p:spPr>
      </p:pic>
      <p:pic>
        <p:nvPicPr>
          <p:cNvPr id="184" name="大阪画像">
            <a:extLst>
              <a:ext uri="{FF2B5EF4-FFF2-40B4-BE49-F238E27FC236}">
                <a16:creationId xmlns:a16="http://schemas.microsoft.com/office/drawing/2014/main" id="{7CC00F74-5181-41FD-9A7A-C20DE667E341}"/>
              </a:ext>
            </a:extLst>
          </p:cNvPr>
          <p:cNvPicPr>
            <a:picLocks noChangeAspect="1"/>
          </p:cNvPicPr>
          <p:nvPr/>
        </p:nvPicPr>
        <p:blipFill rotWithShape="1">
          <a:blip r:embed="rId4">
            <a:alphaModFix amt="35000"/>
            <a:extLst>
              <a:ext uri="{BEBA8EAE-BF5A-486C-A8C5-ECC9F3942E4B}">
                <a14:imgProps xmlns:a14="http://schemas.microsoft.com/office/drawing/2010/main">
                  <a14:imgLayer r:embed="rId5">
                    <a14:imgEffect>
                      <a14:colorTemperature colorTemp="7200"/>
                    </a14:imgEffect>
                    <a14:imgEffect>
                      <a14:brightnessContrast contrast="40000"/>
                    </a14:imgEffect>
                  </a14:imgLayer>
                </a14:imgProps>
              </a:ext>
              <a:ext uri="{28A0092B-C50C-407E-A947-70E740481C1C}">
                <a14:useLocalDpi xmlns:a14="http://schemas.microsoft.com/office/drawing/2010/main" val="0"/>
              </a:ext>
            </a:extLst>
          </a:blip>
          <a:srcRect b="1008"/>
          <a:stretch/>
        </p:blipFill>
        <p:spPr>
          <a:xfrm>
            <a:off x="641590" y="475530"/>
            <a:ext cx="10908815" cy="6382470"/>
          </a:xfrm>
          <a:prstGeom prst="rect">
            <a:avLst/>
          </a:prstGeom>
        </p:spPr>
      </p:pic>
      <p:pic>
        <p:nvPicPr>
          <p:cNvPr id="4" name="問題に戻る">
            <a:hlinkClick r:id="rId6" action="ppaction://hlinksldjump"/>
            <a:extLst>
              <a:ext uri="{FF2B5EF4-FFF2-40B4-BE49-F238E27FC236}">
                <a16:creationId xmlns:a16="http://schemas.microsoft.com/office/drawing/2014/main" id="{686640A0-3A7F-4B51-9AD2-5834585E12BD}"/>
              </a:ext>
            </a:extLst>
          </p:cNvPr>
          <p:cNvPicPr>
            <a:picLocks noChangeAspect="1"/>
          </p:cNvPicPr>
          <p:nvPr/>
        </p:nvPicPr>
        <p:blipFill>
          <a:blip r:embed="rId7"/>
          <a:stretch>
            <a:fillRect/>
          </a:stretch>
        </p:blipFill>
        <p:spPr>
          <a:xfrm>
            <a:off x="498469" y="5801337"/>
            <a:ext cx="2499577" cy="847417"/>
          </a:xfrm>
          <a:prstGeom prst="rect">
            <a:avLst/>
          </a:prstGeom>
        </p:spPr>
      </p:pic>
      <p:pic>
        <p:nvPicPr>
          <p:cNvPr id="8" name="次に進む">
            <a:hlinkClick r:id="rId8" action="ppaction://hlinksldjump"/>
            <a:extLst>
              <a:ext uri="{FF2B5EF4-FFF2-40B4-BE49-F238E27FC236}">
                <a16:creationId xmlns:a16="http://schemas.microsoft.com/office/drawing/2014/main" id="{05904157-4AA5-4E58-9970-34B610CFF190}"/>
              </a:ext>
            </a:extLst>
          </p:cNvPr>
          <p:cNvPicPr>
            <a:picLocks noChangeAspect="1"/>
          </p:cNvPicPr>
          <p:nvPr/>
        </p:nvPicPr>
        <p:blipFill>
          <a:blip r:embed="rId9"/>
          <a:stretch>
            <a:fillRect/>
          </a:stretch>
        </p:blipFill>
        <p:spPr>
          <a:xfrm>
            <a:off x="9476905" y="5801337"/>
            <a:ext cx="2505673" cy="847417"/>
          </a:xfrm>
          <a:prstGeom prst="rect">
            <a:avLst/>
          </a:prstGeom>
        </p:spPr>
      </p:pic>
      <p:pic>
        <p:nvPicPr>
          <p:cNvPr id="54" name="スタートに戻る">
            <a:hlinkClick r:id="rId10" action="ppaction://hlinksldjump"/>
            <a:extLst>
              <a:ext uri="{FF2B5EF4-FFF2-40B4-BE49-F238E27FC236}">
                <a16:creationId xmlns:a16="http://schemas.microsoft.com/office/drawing/2014/main" id="{7BEF7E5D-B42C-4F9B-8E84-A8E4EF328E58}"/>
              </a:ext>
            </a:extLst>
          </p:cNvPr>
          <p:cNvPicPr>
            <a:picLocks noChangeAspect="1"/>
          </p:cNvPicPr>
          <p:nvPr/>
        </p:nvPicPr>
        <p:blipFill>
          <a:blip r:embed="rId11"/>
          <a:stretch>
            <a:fillRect/>
          </a:stretch>
        </p:blipFill>
        <p:spPr>
          <a:xfrm>
            <a:off x="538413" y="409528"/>
            <a:ext cx="2499577" cy="847417"/>
          </a:xfrm>
          <a:prstGeom prst="rect">
            <a:avLst/>
          </a:prstGeom>
        </p:spPr>
      </p:pic>
      <p:sp>
        <p:nvSpPr>
          <p:cNvPr id="53" name="テキスト ボックス 52">
            <a:extLst>
              <a:ext uri="{FF2B5EF4-FFF2-40B4-BE49-F238E27FC236}">
                <a16:creationId xmlns:a16="http://schemas.microsoft.com/office/drawing/2014/main" id="{0F9C8365-E768-4F76-A843-DA88E0633C19}"/>
              </a:ext>
            </a:extLst>
          </p:cNvPr>
          <p:cNvSpPr txBox="1"/>
          <p:nvPr/>
        </p:nvSpPr>
        <p:spPr>
          <a:xfrm>
            <a:off x="3550077" y="3975089"/>
            <a:ext cx="914400" cy="914400"/>
          </a:xfrm>
          <a:prstGeom prst="rect">
            <a:avLst/>
          </a:prstGeom>
          <a:noFill/>
        </p:spPr>
        <p:txBody>
          <a:bodyPr wrap="square" rtlCol="0">
            <a:spAutoFit/>
          </a:bodyPr>
          <a:lstStyle/>
          <a:p>
            <a:endParaRPr kumimoji="1" lang="ja-JP" altLang="en-US" dirty="0"/>
          </a:p>
        </p:txBody>
      </p:sp>
      <p:graphicFrame>
        <p:nvGraphicFramePr>
          <p:cNvPr id="66" name="表 8">
            <a:extLst>
              <a:ext uri="{FF2B5EF4-FFF2-40B4-BE49-F238E27FC236}">
                <a16:creationId xmlns:a16="http://schemas.microsoft.com/office/drawing/2014/main" id="{140A1B06-B50A-480A-B00E-BFC5347042CF}"/>
              </a:ext>
            </a:extLst>
          </p:cNvPr>
          <p:cNvGraphicFramePr>
            <a:graphicFrameLocks noGrp="1"/>
          </p:cNvGraphicFramePr>
          <p:nvPr/>
        </p:nvGraphicFramePr>
        <p:xfrm>
          <a:off x="4125657" y="2946698"/>
          <a:ext cx="3940681" cy="3680460"/>
        </p:xfrm>
        <a:graphic>
          <a:graphicData uri="http://schemas.openxmlformats.org/drawingml/2006/table">
            <a:tbl>
              <a:tblPr firstRow="1" bandRow="1">
                <a:tableStyleId>{C4B1156A-380E-4F78-BDF5-A606A8083BF9}</a:tableStyleId>
              </a:tblPr>
              <a:tblGrid>
                <a:gridCol w="767711">
                  <a:extLst>
                    <a:ext uri="{9D8B030D-6E8A-4147-A177-3AD203B41FA5}">
                      <a16:colId xmlns:a16="http://schemas.microsoft.com/office/drawing/2014/main" val="2512700367"/>
                    </a:ext>
                  </a:extLst>
                </a:gridCol>
                <a:gridCol w="1762653">
                  <a:extLst>
                    <a:ext uri="{9D8B030D-6E8A-4147-A177-3AD203B41FA5}">
                      <a16:colId xmlns:a16="http://schemas.microsoft.com/office/drawing/2014/main" val="727876882"/>
                    </a:ext>
                  </a:extLst>
                </a:gridCol>
                <a:gridCol w="1410317">
                  <a:extLst>
                    <a:ext uri="{9D8B030D-6E8A-4147-A177-3AD203B41FA5}">
                      <a16:colId xmlns:a16="http://schemas.microsoft.com/office/drawing/2014/main" val="6839369"/>
                    </a:ext>
                  </a:extLst>
                </a:gridCol>
              </a:tblGrid>
              <a:tr h="370840">
                <a:tc>
                  <a:txBody>
                    <a:bodyPr/>
                    <a:lstStyle/>
                    <a:p>
                      <a:pPr algn="ctr"/>
                      <a:r>
                        <a:rPr kumimoji="1" lang="ja-JP" altLang="en-US" sz="1050" b="0" dirty="0">
                          <a:latin typeface="BIZ UDPゴシック" panose="020B0400000000000000" pitchFamily="50" charset="-128"/>
                          <a:ea typeface="BIZ UDPゴシック" panose="020B0400000000000000" pitchFamily="50" charset="-128"/>
                        </a:rPr>
                        <a:t>じゅんい</a:t>
                      </a:r>
                      <a:endParaRPr kumimoji="1" lang="en-US" altLang="ja-JP" sz="1050" b="0" dirty="0">
                        <a:latin typeface="BIZ UDPゴシック" panose="020B0400000000000000" pitchFamily="50" charset="-128"/>
                        <a:ea typeface="BIZ UDPゴシック" panose="020B0400000000000000" pitchFamily="50" charset="-128"/>
                      </a:endParaRPr>
                    </a:p>
                    <a:p>
                      <a:pPr algn="ctr"/>
                      <a:r>
                        <a:rPr kumimoji="1" lang="ja-JP" altLang="en-US" b="0" dirty="0">
                          <a:latin typeface="BIZ UDPゴシック" panose="020B0400000000000000" pitchFamily="50" charset="-128"/>
                          <a:ea typeface="BIZ UDPゴシック" panose="020B0400000000000000" pitchFamily="50" charset="-128"/>
                        </a:rPr>
                        <a:t>順位</a:t>
                      </a:r>
                    </a:p>
                  </a:txBody>
                  <a:tcPr/>
                </a:tc>
                <a:tc>
                  <a:txBody>
                    <a:bodyPr/>
                    <a:lstStyle/>
                    <a:p>
                      <a:pPr algn="ctr"/>
                      <a:r>
                        <a:rPr kumimoji="1" lang="ja-JP" altLang="en-US" sz="1050" b="0" dirty="0">
                          <a:latin typeface="BIZ UDPゴシック" panose="020B0400000000000000" pitchFamily="50" charset="-128"/>
                          <a:ea typeface="BIZ UDPゴシック" panose="020B0400000000000000" pitchFamily="50" charset="-128"/>
                        </a:rPr>
                        <a:t>とどうふけんめい</a:t>
                      </a:r>
                      <a:endParaRPr kumimoji="1" lang="en-US" altLang="ja-JP" sz="1050" b="0" dirty="0">
                        <a:latin typeface="BIZ UDPゴシック" panose="020B0400000000000000" pitchFamily="50" charset="-128"/>
                        <a:ea typeface="BIZ UDPゴシック" panose="020B0400000000000000" pitchFamily="50" charset="-128"/>
                      </a:endParaRPr>
                    </a:p>
                    <a:p>
                      <a:pPr algn="ctr"/>
                      <a:r>
                        <a:rPr kumimoji="1" lang="ja-JP" altLang="en-US" b="0" dirty="0">
                          <a:latin typeface="BIZ UDPゴシック" panose="020B0400000000000000" pitchFamily="50" charset="-128"/>
                          <a:ea typeface="BIZ UDPゴシック" panose="020B0400000000000000" pitchFamily="50" charset="-128"/>
                        </a:rPr>
                        <a:t>都道府県名</a:t>
                      </a:r>
                    </a:p>
                  </a:txBody>
                  <a:tcPr/>
                </a:tc>
                <a:tc>
                  <a:txBody>
                    <a:bodyPr/>
                    <a:lstStyle/>
                    <a:p>
                      <a:pPr algn="ctr"/>
                      <a:r>
                        <a:rPr kumimoji="1" lang="ja-JP" altLang="en-US" sz="1050" b="0" dirty="0">
                          <a:latin typeface="BIZ UDPゴシック" panose="020B0400000000000000" pitchFamily="50" charset="-128"/>
                          <a:ea typeface="BIZ UDPゴシック" panose="020B0400000000000000" pitchFamily="50" charset="-128"/>
                        </a:rPr>
                        <a:t>へいきんじこく</a:t>
                      </a:r>
                      <a:endParaRPr kumimoji="1" lang="en-US" altLang="ja-JP" sz="1050" b="0" dirty="0">
                        <a:latin typeface="BIZ UDPゴシック" panose="020B0400000000000000" pitchFamily="50" charset="-128"/>
                        <a:ea typeface="BIZ UDPゴシック" panose="020B0400000000000000" pitchFamily="50" charset="-128"/>
                      </a:endParaRPr>
                    </a:p>
                    <a:p>
                      <a:pPr algn="ctr"/>
                      <a:r>
                        <a:rPr kumimoji="1" lang="ja-JP" altLang="en-US" b="0" dirty="0">
                          <a:latin typeface="BIZ UDPゴシック" panose="020B0400000000000000" pitchFamily="50" charset="-128"/>
                          <a:ea typeface="BIZ UDPゴシック" panose="020B0400000000000000" pitchFamily="50" charset="-128"/>
                        </a:rPr>
                        <a:t>平均時刻</a:t>
                      </a:r>
                    </a:p>
                  </a:txBody>
                  <a:tcPr/>
                </a:tc>
                <a:extLst>
                  <a:ext uri="{0D108BD9-81ED-4DB2-BD59-A6C34878D82A}">
                    <a16:rowId xmlns:a16="http://schemas.microsoft.com/office/drawing/2014/main" val="3460677837"/>
                  </a:ext>
                </a:extLst>
              </a:tr>
              <a:tr h="370840">
                <a:tc>
                  <a:txBody>
                    <a:bodyPr/>
                    <a:lstStyle/>
                    <a:p>
                      <a:pPr algn="ctr">
                        <a:lnSpc>
                          <a:spcPct val="150000"/>
                        </a:lnSpc>
                      </a:pPr>
                      <a:endParaRPr kumimoji="1" lang="ja-JP" altLang="en-US" b="0" dirty="0">
                        <a:latin typeface="BIZ UDPゴシック" panose="020B0400000000000000" pitchFamily="50" charset="-128"/>
                        <a:ea typeface="BIZ UDPゴシック" panose="020B0400000000000000" pitchFamily="50" charset="-128"/>
                      </a:endParaRPr>
                    </a:p>
                  </a:txBody>
                  <a:tcPr/>
                </a:tc>
                <a:tc>
                  <a:txBody>
                    <a:bodyPr/>
                    <a:lstStyle/>
                    <a:p>
                      <a:pPr algn="ctr"/>
                      <a:r>
                        <a:rPr kumimoji="1" lang="ja-JP" altLang="en-US" sz="1050" b="0" dirty="0">
                          <a:latin typeface="BIZ UDPゴシック" panose="020B0400000000000000" pitchFamily="50" charset="-128"/>
                          <a:ea typeface="BIZ UDPゴシック" panose="020B0400000000000000" pitchFamily="50" charset="-128"/>
                        </a:rPr>
                        <a:t>ぜんこくへいきん</a:t>
                      </a:r>
                      <a:endParaRPr kumimoji="1" lang="en-US" altLang="ja-JP" sz="1050" b="0" dirty="0">
                        <a:latin typeface="BIZ UDPゴシック" panose="020B0400000000000000" pitchFamily="50" charset="-128"/>
                        <a:ea typeface="BIZ UDPゴシック" panose="020B0400000000000000" pitchFamily="50" charset="-128"/>
                      </a:endParaRPr>
                    </a:p>
                    <a:p>
                      <a:pPr algn="ctr"/>
                      <a:r>
                        <a:rPr kumimoji="1" lang="ja-JP" altLang="en-US" b="0" dirty="0">
                          <a:latin typeface="BIZ UDPゴシック" panose="020B0400000000000000" pitchFamily="50" charset="-128"/>
                          <a:ea typeface="BIZ UDPゴシック" panose="020B0400000000000000" pitchFamily="50" charset="-128"/>
                        </a:rPr>
                        <a:t>全国平均</a:t>
                      </a:r>
                    </a:p>
                  </a:txBody>
                  <a:tcPr/>
                </a:tc>
                <a:tc>
                  <a:txBody>
                    <a:bodyPr/>
                    <a:lstStyle/>
                    <a:p>
                      <a:pPr algn="ctr">
                        <a:lnSpc>
                          <a:spcPct val="150000"/>
                        </a:lnSpc>
                      </a:pPr>
                      <a:r>
                        <a:rPr kumimoji="1" lang="en-US" altLang="ja-JP" b="0" dirty="0">
                          <a:latin typeface="BIZ UDPゴシック" panose="020B0400000000000000" pitchFamily="50" charset="-128"/>
                          <a:ea typeface="BIZ UDPゴシック" panose="020B0400000000000000" pitchFamily="50" charset="-128"/>
                        </a:rPr>
                        <a:t>6</a:t>
                      </a:r>
                      <a:r>
                        <a:rPr kumimoji="1" lang="ja-JP" altLang="en-US" b="0" dirty="0">
                          <a:latin typeface="BIZ UDPゴシック" panose="020B0400000000000000" pitchFamily="50" charset="-128"/>
                          <a:ea typeface="BIZ UDPゴシック" panose="020B0400000000000000" pitchFamily="50" charset="-128"/>
                        </a:rPr>
                        <a:t>：</a:t>
                      </a:r>
                      <a:r>
                        <a:rPr kumimoji="1" lang="en-US" altLang="ja-JP" b="0" dirty="0">
                          <a:latin typeface="BIZ UDPゴシック" panose="020B0400000000000000" pitchFamily="50" charset="-128"/>
                          <a:ea typeface="BIZ UDPゴシック" panose="020B0400000000000000" pitchFamily="50" charset="-128"/>
                        </a:rPr>
                        <a:t>38</a:t>
                      </a:r>
                      <a:endParaRPr kumimoji="1" lang="ja-JP" altLang="en-US" b="0" dirty="0">
                        <a:latin typeface="BIZ UDPゴシック" panose="020B0400000000000000" pitchFamily="50" charset="-128"/>
                        <a:ea typeface="BIZ UDPゴシック" panose="020B0400000000000000" pitchFamily="50" charset="-128"/>
                      </a:endParaRPr>
                    </a:p>
                  </a:txBody>
                  <a:tcPr/>
                </a:tc>
                <a:extLst>
                  <a:ext uri="{0D108BD9-81ED-4DB2-BD59-A6C34878D82A}">
                    <a16:rowId xmlns:a16="http://schemas.microsoft.com/office/drawing/2014/main" val="475939867"/>
                  </a:ext>
                </a:extLst>
              </a:tr>
              <a:tr h="370840">
                <a:tc>
                  <a:txBody>
                    <a:bodyPr/>
                    <a:lstStyle/>
                    <a:p>
                      <a:pPr algn="ctr">
                        <a:lnSpc>
                          <a:spcPct val="150000"/>
                        </a:lnSpc>
                      </a:pPr>
                      <a:r>
                        <a:rPr kumimoji="1" lang="ja-JP" altLang="en-US" dirty="0">
                          <a:latin typeface="BIZ UDPゴシック" panose="020B0400000000000000" pitchFamily="50" charset="-128"/>
                          <a:ea typeface="BIZ UDPゴシック" panose="020B0400000000000000" pitchFamily="50" charset="-128"/>
                        </a:rPr>
                        <a:t>１</a:t>
                      </a:r>
                    </a:p>
                  </a:txBody>
                  <a:tcPr/>
                </a:tc>
                <a:tc>
                  <a:txBody>
                    <a:bodyPr/>
                    <a:lstStyle/>
                    <a:p>
                      <a:pPr algn="ctr"/>
                      <a:r>
                        <a:rPr kumimoji="1" lang="ja-JP" altLang="en-US" sz="1050" dirty="0">
                          <a:latin typeface="BIZ UDPゴシック" panose="020B0400000000000000" pitchFamily="50" charset="-128"/>
                          <a:ea typeface="BIZ UDPゴシック" panose="020B0400000000000000" pitchFamily="50" charset="-128"/>
                        </a:rPr>
                        <a:t>とうきょうと</a:t>
                      </a:r>
                      <a:endParaRPr kumimoji="1" lang="en-US" altLang="ja-JP" sz="1050" dirty="0">
                        <a:latin typeface="BIZ UDPゴシック" panose="020B0400000000000000" pitchFamily="50" charset="-128"/>
                        <a:ea typeface="BIZ UDPゴシック" panose="020B0400000000000000" pitchFamily="50" charset="-128"/>
                      </a:endParaRPr>
                    </a:p>
                    <a:p>
                      <a:pPr algn="ctr"/>
                      <a:r>
                        <a:rPr kumimoji="1" lang="ja-JP" altLang="en-US" dirty="0">
                          <a:latin typeface="BIZ UDPゴシック" panose="020B0400000000000000" pitchFamily="50" charset="-128"/>
                          <a:ea typeface="BIZ UDPゴシック" panose="020B0400000000000000" pitchFamily="50" charset="-128"/>
                        </a:rPr>
                        <a:t>東京都</a:t>
                      </a:r>
                    </a:p>
                  </a:txBody>
                  <a:tcPr/>
                </a:tc>
                <a:tc>
                  <a:txBody>
                    <a:bodyPr/>
                    <a:lstStyle/>
                    <a:p>
                      <a:pPr algn="ctr">
                        <a:lnSpc>
                          <a:spcPct val="150000"/>
                        </a:lnSpc>
                      </a:pPr>
                      <a:r>
                        <a:rPr kumimoji="1" lang="en-US" altLang="ja-JP" dirty="0">
                          <a:latin typeface="BIZ UDPゴシック" panose="020B0400000000000000" pitchFamily="50" charset="-128"/>
                          <a:ea typeface="BIZ UDPゴシック" panose="020B0400000000000000" pitchFamily="50" charset="-128"/>
                        </a:rPr>
                        <a:t>6</a:t>
                      </a:r>
                      <a:r>
                        <a:rPr kumimoji="1" lang="ja-JP" altLang="en-US" dirty="0">
                          <a:latin typeface="BIZ UDPゴシック" panose="020B0400000000000000" pitchFamily="50" charset="-128"/>
                          <a:ea typeface="BIZ UDPゴシック" panose="020B0400000000000000" pitchFamily="50" charset="-128"/>
                        </a:rPr>
                        <a:t>：</a:t>
                      </a:r>
                      <a:r>
                        <a:rPr kumimoji="1" lang="en-US" altLang="ja-JP" dirty="0">
                          <a:latin typeface="BIZ UDPゴシック" panose="020B0400000000000000" pitchFamily="50" charset="-128"/>
                          <a:ea typeface="BIZ UDPゴシック" panose="020B0400000000000000" pitchFamily="50" charset="-128"/>
                        </a:rPr>
                        <a:t>59</a:t>
                      </a:r>
                      <a:endParaRPr kumimoji="1" lang="ja-JP" altLang="en-US" dirty="0">
                        <a:latin typeface="BIZ UDPゴシック" panose="020B0400000000000000" pitchFamily="50" charset="-128"/>
                        <a:ea typeface="BIZ UDPゴシック" panose="020B0400000000000000" pitchFamily="50" charset="-128"/>
                      </a:endParaRPr>
                    </a:p>
                  </a:txBody>
                  <a:tcPr/>
                </a:tc>
                <a:extLst>
                  <a:ext uri="{0D108BD9-81ED-4DB2-BD59-A6C34878D82A}">
                    <a16:rowId xmlns:a16="http://schemas.microsoft.com/office/drawing/2014/main" val="1798104900"/>
                  </a:ext>
                </a:extLst>
              </a:tr>
              <a:tr h="370840">
                <a:tc>
                  <a:txBody>
                    <a:bodyPr/>
                    <a:lstStyle/>
                    <a:p>
                      <a:pPr algn="ctr">
                        <a:lnSpc>
                          <a:spcPct val="150000"/>
                        </a:lnSpc>
                      </a:pPr>
                      <a:r>
                        <a:rPr kumimoji="1" lang="ja-JP" altLang="en-US" b="1" dirty="0">
                          <a:latin typeface="BIZ UDPゴシック" panose="020B0400000000000000" pitchFamily="50" charset="-128"/>
                          <a:ea typeface="BIZ UDPゴシック" panose="020B0400000000000000" pitchFamily="50" charset="-128"/>
                        </a:rPr>
                        <a:t>２</a:t>
                      </a:r>
                    </a:p>
                  </a:txBody>
                  <a:tcPr>
                    <a:solidFill>
                      <a:srgbClr val="FFFF00"/>
                    </a:solidFill>
                  </a:tcPr>
                </a:tc>
                <a:tc>
                  <a:txBody>
                    <a:bodyPr/>
                    <a:lstStyle/>
                    <a:p>
                      <a:pPr algn="ctr"/>
                      <a:r>
                        <a:rPr kumimoji="1" lang="ja-JP" altLang="en-US" sz="1050" b="1" dirty="0">
                          <a:latin typeface="BIZ UDPゴシック" panose="020B0400000000000000" pitchFamily="50" charset="-128"/>
                          <a:ea typeface="BIZ UDPゴシック" panose="020B0400000000000000" pitchFamily="50" charset="-128"/>
                        </a:rPr>
                        <a:t>おおさかふ</a:t>
                      </a:r>
                      <a:endParaRPr kumimoji="1" lang="en-US" altLang="ja-JP" b="1" dirty="0">
                        <a:latin typeface="BIZ UDPゴシック" panose="020B0400000000000000" pitchFamily="50" charset="-128"/>
                        <a:ea typeface="BIZ UDPゴシック" panose="020B0400000000000000" pitchFamily="50" charset="-128"/>
                      </a:endParaRPr>
                    </a:p>
                    <a:p>
                      <a:pPr algn="ctr"/>
                      <a:r>
                        <a:rPr kumimoji="1" lang="ja-JP" altLang="en-US" b="1" dirty="0">
                          <a:latin typeface="BIZ UDPゴシック" panose="020B0400000000000000" pitchFamily="50" charset="-128"/>
                          <a:ea typeface="BIZ UDPゴシック" panose="020B0400000000000000" pitchFamily="50" charset="-128"/>
                        </a:rPr>
                        <a:t>大阪府</a:t>
                      </a:r>
                    </a:p>
                  </a:txBody>
                  <a:tcPr>
                    <a:solidFill>
                      <a:srgbClr val="FFFF00"/>
                    </a:solidFill>
                  </a:tcPr>
                </a:tc>
                <a:tc>
                  <a:txBody>
                    <a:bodyPr/>
                    <a:lstStyle/>
                    <a:p>
                      <a:pPr algn="ctr">
                        <a:lnSpc>
                          <a:spcPct val="150000"/>
                        </a:lnSpc>
                      </a:pPr>
                      <a:r>
                        <a:rPr kumimoji="1" lang="en-US" altLang="ja-JP" b="1" dirty="0">
                          <a:latin typeface="BIZ UDPゴシック" panose="020B0400000000000000" pitchFamily="50" charset="-128"/>
                          <a:ea typeface="BIZ UDPゴシック" panose="020B0400000000000000" pitchFamily="50" charset="-128"/>
                        </a:rPr>
                        <a:t>6</a:t>
                      </a:r>
                      <a:r>
                        <a:rPr kumimoji="1" lang="ja-JP" altLang="en-US" b="1" dirty="0">
                          <a:latin typeface="BIZ UDPゴシック" panose="020B0400000000000000" pitchFamily="50" charset="-128"/>
                          <a:ea typeface="BIZ UDPゴシック" panose="020B0400000000000000" pitchFamily="50" charset="-128"/>
                        </a:rPr>
                        <a:t>：</a:t>
                      </a:r>
                      <a:r>
                        <a:rPr kumimoji="1" lang="en-US" altLang="ja-JP" b="1" dirty="0">
                          <a:latin typeface="BIZ UDPゴシック" panose="020B0400000000000000" pitchFamily="50" charset="-128"/>
                          <a:ea typeface="BIZ UDPゴシック" panose="020B0400000000000000" pitchFamily="50" charset="-128"/>
                        </a:rPr>
                        <a:t>48</a:t>
                      </a:r>
                      <a:endParaRPr kumimoji="1" lang="ja-JP" altLang="en-US" b="1" dirty="0">
                        <a:latin typeface="BIZ UDPゴシック" panose="020B0400000000000000" pitchFamily="50" charset="-128"/>
                        <a:ea typeface="BIZ UDPゴシック" panose="020B0400000000000000" pitchFamily="50" charset="-128"/>
                      </a:endParaRPr>
                    </a:p>
                  </a:txBody>
                  <a:tcPr>
                    <a:solidFill>
                      <a:srgbClr val="FFFF00"/>
                    </a:solidFill>
                  </a:tcPr>
                </a:tc>
                <a:extLst>
                  <a:ext uri="{0D108BD9-81ED-4DB2-BD59-A6C34878D82A}">
                    <a16:rowId xmlns:a16="http://schemas.microsoft.com/office/drawing/2014/main" val="1256099509"/>
                  </a:ext>
                </a:extLst>
              </a:tr>
              <a:tr h="370840">
                <a:tc>
                  <a:txBody>
                    <a:bodyPr/>
                    <a:lstStyle/>
                    <a:p>
                      <a:pPr algn="ctr">
                        <a:lnSpc>
                          <a:spcPct val="150000"/>
                        </a:lnSpc>
                      </a:pPr>
                      <a:r>
                        <a:rPr kumimoji="1" lang="ja-JP" altLang="en-US" dirty="0">
                          <a:latin typeface="BIZ UDPゴシック" panose="020B0400000000000000" pitchFamily="50" charset="-128"/>
                          <a:ea typeface="BIZ UDPゴシック" panose="020B0400000000000000" pitchFamily="50" charset="-128"/>
                        </a:rPr>
                        <a:t>２</a:t>
                      </a:r>
                    </a:p>
                  </a:txBody>
                  <a:tcPr/>
                </a:tc>
                <a:tc>
                  <a:txBody>
                    <a:bodyPr/>
                    <a:lstStyle/>
                    <a:p>
                      <a:pPr algn="ctr"/>
                      <a:r>
                        <a:rPr kumimoji="1" lang="ja-JP" altLang="en-US" sz="1050" dirty="0">
                          <a:latin typeface="BIZ UDPゴシック" panose="020B0400000000000000" pitchFamily="50" charset="-128"/>
                          <a:ea typeface="BIZ UDPゴシック" panose="020B0400000000000000" pitchFamily="50" charset="-128"/>
                        </a:rPr>
                        <a:t>ふくおかけん</a:t>
                      </a:r>
                      <a:endParaRPr kumimoji="1" lang="en-US" altLang="ja-JP" sz="1050" dirty="0">
                        <a:latin typeface="BIZ UDPゴシック" panose="020B0400000000000000" pitchFamily="50" charset="-128"/>
                        <a:ea typeface="BIZ UDPゴシック" panose="020B0400000000000000" pitchFamily="50" charset="-128"/>
                      </a:endParaRPr>
                    </a:p>
                    <a:p>
                      <a:pPr algn="ctr"/>
                      <a:r>
                        <a:rPr kumimoji="1" lang="ja-JP" altLang="en-US" dirty="0">
                          <a:latin typeface="BIZ UDPゴシック" panose="020B0400000000000000" pitchFamily="50" charset="-128"/>
                          <a:ea typeface="BIZ UDPゴシック" panose="020B0400000000000000" pitchFamily="50" charset="-128"/>
                        </a:rPr>
                        <a:t>福岡県</a:t>
                      </a:r>
                    </a:p>
                  </a:txBody>
                  <a:tcPr/>
                </a:tc>
                <a:tc>
                  <a:txBody>
                    <a:bodyPr/>
                    <a:lstStyle/>
                    <a:p>
                      <a:pPr algn="ctr">
                        <a:lnSpc>
                          <a:spcPct val="150000"/>
                        </a:lnSpc>
                      </a:pPr>
                      <a:r>
                        <a:rPr kumimoji="1" lang="en-US" altLang="ja-JP" dirty="0">
                          <a:latin typeface="BIZ UDPゴシック" panose="020B0400000000000000" pitchFamily="50" charset="-128"/>
                          <a:ea typeface="BIZ UDPゴシック" panose="020B0400000000000000" pitchFamily="50" charset="-128"/>
                        </a:rPr>
                        <a:t>6</a:t>
                      </a:r>
                      <a:r>
                        <a:rPr kumimoji="1" lang="ja-JP" altLang="en-US" dirty="0">
                          <a:latin typeface="BIZ UDPゴシック" panose="020B0400000000000000" pitchFamily="50" charset="-128"/>
                          <a:ea typeface="BIZ UDPゴシック" panose="020B0400000000000000" pitchFamily="50" charset="-128"/>
                        </a:rPr>
                        <a:t>：</a:t>
                      </a:r>
                      <a:r>
                        <a:rPr kumimoji="1" lang="en-US" altLang="ja-JP" dirty="0">
                          <a:latin typeface="BIZ UDPゴシック" panose="020B0400000000000000" pitchFamily="50" charset="-128"/>
                          <a:ea typeface="BIZ UDPゴシック" panose="020B0400000000000000" pitchFamily="50" charset="-128"/>
                        </a:rPr>
                        <a:t>48</a:t>
                      </a:r>
                      <a:endParaRPr kumimoji="1" lang="ja-JP" altLang="en-US" dirty="0">
                        <a:latin typeface="BIZ UDPゴシック" panose="020B0400000000000000" pitchFamily="50" charset="-128"/>
                        <a:ea typeface="BIZ UDPゴシック" panose="020B0400000000000000" pitchFamily="50" charset="-128"/>
                      </a:endParaRPr>
                    </a:p>
                  </a:txBody>
                  <a:tcPr/>
                </a:tc>
                <a:extLst>
                  <a:ext uri="{0D108BD9-81ED-4DB2-BD59-A6C34878D82A}">
                    <a16:rowId xmlns:a16="http://schemas.microsoft.com/office/drawing/2014/main" val="1870190815"/>
                  </a:ext>
                </a:extLst>
              </a:tr>
              <a:tr h="370840">
                <a:tc>
                  <a:txBody>
                    <a:bodyPr/>
                    <a:lstStyle/>
                    <a:p>
                      <a:pPr algn="ctr">
                        <a:lnSpc>
                          <a:spcPct val="150000"/>
                        </a:lnSpc>
                      </a:pPr>
                      <a:r>
                        <a:rPr kumimoji="1" lang="ja-JP" altLang="en-US" dirty="0">
                          <a:latin typeface="BIZ UDPゴシック" panose="020B0400000000000000" pitchFamily="50" charset="-128"/>
                          <a:ea typeface="BIZ UDPゴシック" panose="020B0400000000000000" pitchFamily="50" charset="-128"/>
                        </a:rPr>
                        <a:t>４</a:t>
                      </a:r>
                    </a:p>
                  </a:txBody>
                  <a:tcPr/>
                </a:tc>
                <a:tc>
                  <a:txBody>
                    <a:bodyPr/>
                    <a:lstStyle/>
                    <a:p>
                      <a:pPr algn="ctr"/>
                      <a:r>
                        <a:rPr kumimoji="1" lang="ja-JP" altLang="en-US" sz="1050" dirty="0">
                          <a:latin typeface="BIZ UDPゴシック" panose="020B0400000000000000" pitchFamily="50" charset="-128"/>
                          <a:ea typeface="BIZ UDPゴシック" panose="020B0400000000000000" pitchFamily="50" charset="-128"/>
                        </a:rPr>
                        <a:t>きょうとふ</a:t>
                      </a:r>
                      <a:endParaRPr kumimoji="1" lang="en-US" altLang="ja-JP" sz="1050" dirty="0">
                        <a:latin typeface="BIZ UDPゴシック" panose="020B0400000000000000" pitchFamily="50" charset="-128"/>
                        <a:ea typeface="BIZ UDPゴシック" panose="020B0400000000000000" pitchFamily="50" charset="-128"/>
                      </a:endParaRPr>
                    </a:p>
                    <a:p>
                      <a:pPr algn="ctr"/>
                      <a:r>
                        <a:rPr kumimoji="1" lang="ja-JP" altLang="en-US" dirty="0">
                          <a:latin typeface="BIZ UDPゴシック" panose="020B0400000000000000" pitchFamily="50" charset="-128"/>
                          <a:ea typeface="BIZ UDPゴシック" panose="020B0400000000000000" pitchFamily="50" charset="-128"/>
                        </a:rPr>
                        <a:t>京都府</a:t>
                      </a:r>
                    </a:p>
                  </a:txBody>
                  <a:tcPr/>
                </a:tc>
                <a:tc>
                  <a:txBody>
                    <a:bodyPr/>
                    <a:lstStyle/>
                    <a:p>
                      <a:pPr algn="ctr">
                        <a:lnSpc>
                          <a:spcPct val="150000"/>
                        </a:lnSpc>
                      </a:pPr>
                      <a:r>
                        <a:rPr kumimoji="1" lang="en-US" altLang="ja-JP" dirty="0">
                          <a:latin typeface="BIZ UDPゴシック" panose="020B0400000000000000" pitchFamily="50" charset="-128"/>
                          <a:ea typeface="BIZ UDPゴシック" panose="020B0400000000000000" pitchFamily="50" charset="-128"/>
                        </a:rPr>
                        <a:t>6</a:t>
                      </a:r>
                      <a:r>
                        <a:rPr kumimoji="1" lang="ja-JP" altLang="en-US" dirty="0">
                          <a:latin typeface="BIZ UDPゴシック" panose="020B0400000000000000" pitchFamily="50" charset="-128"/>
                          <a:ea typeface="BIZ UDPゴシック" panose="020B0400000000000000" pitchFamily="50" charset="-128"/>
                        </a:rPr>
                        <a:t>：</a:t>
                      </a:r>
                      <a:r>
                        <a:rPr kumimoji="1" lang="en-US" altLang="ja-JP" dirty="0">
                          <a:latin typeface="BIZ UDPゴシック" panose="020B0400000000000000" pitchFamily="50" charset="-128"/>
                          <a:ea typeface="BIZ UDPゴシック" panose="020B0400000000000000" pitchFamily="50" charset="-128"/>
                        </a:rPr>
                        <a:t>44</a:t>
                      </a:r>
                      <a:endParaRPr kumimoji="1" lang="ja-JP" altLang="en-US" dirty="0">
                        <a:latin typeface="BIZ UDPゴシック" panose="020B0400000000000000" pitchFamily="50" charset="-128"/>
                        <a:ea typeface="BIZ UDPゴシック" panose="020B0400000000000000" pitchFamily="50" charset="-128"/>
                      </a:endParaRPr>
                    </a:p>
                  </a:txBody>
                  <a:tcPr/>
                </a:tc>
                <a:extLst>
                  <a:ext uri="{0D108BD9-81ED-4DB2-BD59-A6C34878D82A}">
                    <a16:rowId xmlns:a16="http://schemas.microsoft.com/office/drawing/2014/main" val="4117815548"/>
                  </a:ext>
                </a:extLst>
              </a:tr>
              <a:tr h="370840">
                <a:tc>
                  <a:txBody>
                    <a:bodyPr/>
                    <a:lstStyle/>
                    <a:p>
                      <a:pPr algn="ctr">
                        <a:lnSpc>
                          <a:spcPct val="150000"/>
                        </a:lnSpc>
                      </a:pPr>
                      <a:r>
                        <a:rPr kumimoji="1" lang="ja-JP" altLang="en-US" dirty="0">
                          <a:latin typeface="BIZ UDPゴシック" panose="020B0400000000000000" pitchFamily="50" charset="-128"/>
                          <a:ea typeface="BIZ UDPゴシック" panose="020B0400000000000000" pitchFamily="50" charset="-128"/>
                        </a:rPr>
                        <a:t>５</a:t>
                      </a:r>
                    </a:p>
                  </a:txBody>
                  <a:tcPr/>
                </a:tc>
                <a:tc>
                  <a:txBody>
                    <a:bodyPr/>
                    <a:lstStyle/>
                    <a:p>
                      <a:pPr algn="ctr"/>
                      <a:r>
                        <a:rPr kumimoji="1" lang="ja-JP" altLang="en-US" sz="1050" dirty="0">
                          <a:latin typeface="BIZ UDPゴシック" panose="020B0400000000000000" pitchFamily="50" charset="-128"/>
                          <a:ea typeface="BIZ UDPゴシック" panose="020B0400000000000000" pitchFamily="50" charset="-128"/>
                        </a:rPr>
                        <a:t>かながわけん</a:t>
                      </a:r>
                      <a:endParaRPr kumimoji="1" lang="en-US" altLang="ja-JP" sz="1050" dirty="0">
                        <a:latin typeface="BIZ UDPゴシック" panose="020B0400000000000000" pitchFamily="50" charset="-128"/>
                        <a:ea typeface="BIZ UDPゴシック" panose="020B0400000000000000" pitchFamily="50" charset="-128"/>
                      </a:endParaRPr>
                    </a:p>
                    <a:p>
                      <a:pPr algn="ctr"/>
                      <a:r>
                        <a:rPr kumimoji="1" lang="ja-JP" altLang="en-US" dirty="0">
                          <a:latin typeface="BIZ UDPゴシック" panose="020B0400000000000000" pitchFamily="50" charset="-128"/>
                          <a:ea typeface="BIZ UDPゴシック" panose="020B0400000000000000" pitchFamily="50" charset="-128"/>
                        </a:rPr>
                        <a:t>神奈川県</a:t>
                      </a:r>
                    </a:p>
                  </a:txBody>
                  <a:tcPr/>
                </a:tc>
                <a:tc>
                  <a:txBody>
                    <a:bodyPr/>
                    <a:lstStyle/>
                    <a:p>
                      <a:pPr algn="ctr">
                        <a:lnSpc>
                          <a:spcPct val="150000"/>
                        </a:lnSpc>
                      </a:pPr>
                      <a:r>
                        <a:rPr kumimoji="1" lang="en-US" altLang="ja-JP" dirty="0">
                          <a:latin typeface="BIZ UDPゴシック" panose="020B0400000000000000" pitchFamily="50" charset="-128"/>
                          <a:ea typeface="BIZ UDPゴシック" panose="020B0400000000000000" pitchFamily="50" charset="-128"/>
                        </a:rPr>
                        <a:t>6</a:t>
                      </a:r>
                      <a:r>
                        <a:rPr kumimoji="1" lang="ja-JP" altLang="en-US" dirty="0">
                          <a:latin typeface="BIZ UDPゴシック" panose="020B0400000000000000" pitchFamily="50" charset="-128"/>
                          <a:ea typeface="BIZ UDPゴシック" panose="020B0400000000000000" pitchFamily="50" charset="-128"/>
                        </a:rPr>
                        <a:t>：</a:t>
                      </a:r>
                      <a:r>
                        <a:rPr kumimoji="1" lang="en-US" altLang="ja-JP" dirty="0">
                          <a:latin typeface="BIZ UDPゴシック" panose="020B0400000000000000" pitchFamily="50" charset="-128"/>
                          <a:ea typeface="BIZ UDPゴシック" panose="020B0400000000000000" pitchFamily="50" charset="-128"/>
                        </a:rPr>
                        <a:t>43</a:t>
                      </a:r>
                      <a:endParaRPr kumimoji="1" lang="ja-JP" altLang="en-US" dirty="0">
                        <a:latin typeface="BIZ UDPゴシック" panose="020B0400000000000000" pitchFamily="50" charset="-128"/>
                        <a:ea typeface="BIZ UDPゴシック" panose="020B0400000000000000" pitchFamily="50" charset="-128"/>
                      </a:endParaRPr>
                    </a:p>
                  </a:txBody>
                  <a:tcPr/>
                </a:tc>
                <a:extLst>
                  <a:ext uri="{0D108BD9-81ED-4DB2-BD59-A6C34878D82A}">
                    <a16:rowId xmlns:a16="http://schemas.microsoft.com/office/drawing/2014/main" val="566378445"/>
                  </a:ext>
                </a:extLst>
              </a:tr>
            </a:tbl>
          </a:graphicData>
        </a:graphic>
      </p:graphicFrame>
      <p:sp>
        <p:nvSpPr>
          <p:cNvPr id="67" name="正方形/長方形 66">
            <a:extLst>
              <a:ext uri="{FF2B5EF4-FFF2-40B4-BE49-F238E27FC236}">
                <a16:creationId xmlns:a16="http://schemas.microsoft.com/office/drawing/2014/main" id="{9F173804-B46C-45FB-B184-D39815E56193}"/>
              </a:ext>
            </a:extLst>
          </p:cNvPr>
          <p:cNvSpPr/>
          <p:nvPr/>
        </p:nvSpPr>
        <p:spPr>
          <a:xfrm>
            <a:off x="4103315" y="3475532"/>
            <a:ext cx="3976514" cy="527650"/>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68" name="図 67">
            <a:extLst>
              <a:ext uri="{FF2B5EF4-FFF2-40B4-BE49-F238E27FC236}">
                <a16:creationId xmlns:a16="http://schemas.microsoft.com/office/drawing/2014/main" id="{E71172E9-C6C2-41D2-B6EE-A596C131071A}"/>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336468" y="3362464"/>
            <a:ext cx="3503712" cy="2066643"/>
          </a:xfrm>
          <a:prstGeom prst="rect">
            <a:avLst/>
          </a:prstGeom>
        </p:spPr>
      </p:pic>
      <p:grpSp>
        <p:nvGrpSpPr>
          <p:cNvPr id="69" name="10分遅いよ">
            <a:extLst>
              <a:ext uri="{FF2B5EF4-FFF2-40B4-BE49-F238E27FC236}">
                <a16:creationId xmlns:a16="http://schemas.microsoft.com/office/drawing/2014/main" id="{9829115E-1407-49B9-8034-D60280B9D922}"/>
              </a:ext>
            </a:extLst>
          </p:cNvPr>
          <p:cNvGrpSpPr/>
          <p:nvPr/>
        </p:nvGrpSpPr>
        <p:grpSpPr>
          <a:xfrm>
            <a:off x="578579" y="4398944"/>
            <a:ext cx="2238753" cy="580983"/>
            <a:chOff x="994574" y="2310003"/>
            <a:chExt cx="1990863" cy="580983"/>
          </a:xfrm>
        </p:grpSpPr>
        <p:sp>
          <p:nvSpPr>
            <p:cNvPr id="70" name="10分遅いよ">
              <a:extLst>
                <a:ext uri="{FF2B5EF4-FFF2-40B4-BE49-F238E27FC236}">
                  <a16:creationId xmlns:a16="http://schemas.microsoft.com/office/drawing/2014/main" id="{67983153-622D-47B1-BF3A-8609FA9E49AA}"/>
                </a:ext>
              </a:extLst>
            </p:cNvPr>
            <p:cNvSpPr txBox="1"/>
            <p:nvPr/>
          </p:nvSpPr>
          <p:spPr>
            <a:xfrm>
              <a:off x="994574" y="2429321"/>
              <a:ext cx="1990863" cy="461665"/>
            </a:xfrm>
            <a:prstGeom prst="rect">
              <a:avLst/>
            </a:prstGeom>
            <a:noFill/>
          </p:spPr>
          <p:txBody>
            <a:bodyPr wrap="square" rtlCol="0">
              <a:spAutoFit/>
            </a:bodyPr>
            <a:lstStyle/>
            <a:p>
              <a:pPr marL="0" marR="0" lvl="0" indent="0" algn="dist" defTabSz="457200" rtl="0" eaLnBrk="1" fontAlgn="auto" latinLnBrk="0" hangingPunct="1">
                <a:lnSpc>
                  <a:spcPct val="100000"/>
                </a:lnSpc>
                <a:spcBef>
                  <a:spcPts val="0"/>
                </a:spcBef>
                <a:spcAft>
                  <a:spcPts val="0"/>
                </a:spcAft>
                <a:buClrTx/>
                <a:buSzTx/>
                <a:buFontTx/>
                <a:buNone/>
                <a:tabLst/>
                <a:defRPr/>
              </a:pPr>
              <a:r>
                <a:rPr kumimoji="1" lang="en-US" altLang="ja-JP" sz="2400" b="0" i="0" u="none" strike="noStrike" kern="1200" cap="none" spc="0" normalizeH="0" baseline="0" noProof="0" dirty="0">
                  <a:ln>
                    <a:noFill/>
                  </a:ln>
                  <a:solidFill>
                    <a:srgbClr val="76DBF4">
                      <a:lumMod val="25000"/>
                    </a:srgbClr>
                  </a:solidFill>
                  <a:effectLst/>
                  <a:uLnTx/>
                  <a:uFillTx/>
                  <a:latin typeface="HGS創英角ﾎﾟｯﾌﾟ体" panose="040B0A00000000000000" pitchFamily="50" charset="-128"/>
                  <a:ea typeface="HGS創英角ﾎﾟｯﾌﾟ体" panose="040B0A00000000000000" pitchFamily="50" charset="-128"/>
                  <a:cs typeface="+mn-cs"/>
                </a:rPr>
                <a:t>10</a:t>
              </a:r>
              <a:r>
                <a:rPr kumimoji="1" lang="ja-JP" altLang="en-US" sz="2400" b="0" i="0" u="none" strike="noStrike" kern="1200" cap="none" spc="0" normalizeH="0" baseline="0" noProof="0" dirty="0">
                  <a:ln>
                    <a:noFill/>
                  </a:ln>
                  <a:solidFill>
                    <a:srgbClr val="76DBF4">
                      <a:lumMod val="25000"/>
                    </a:srgbClr>
                  </a:solidFill>
                  <a:effectLst/>
                  <a:uLnTx/>
                  <a:uFillTx/>
                  <a:latin typeface="HGS創英角ﾎﾟｯﾌﾟ体" panose="040B0A00000000000000" pitchFamily="50" charset="-128"/>
                  <a:ea typeface="HGS創英角ﾎﾟｯﾌﾟ体" panose="040B0A00000000000000" pitchFamily="50" charset="-128"/>
                  <a:cs typeface="+mn-cs"/>
                </a:rPr>
                <a:t>分遅いよ。</a:t>
              </a:r>
            </a:p>
          </p:txBody>
        </p:sp>
        <p:sp>
          <p:nvSpPr>
            <p:cNvPr id="71" name="ぷんおそ">
              <a:extLst>
                <a:ext uri="{FF2B5EF4-FFF2-40B4-BE49-F238E27FC236}">
                  <a16:creationId xmlns:a16="http://schemas.microsoft.com/office/drawing/2014/main" id="{BA144D68-D43F-4448-8064-02236A2D3BFF}"/>
                </a:ext>
              </a:extLst>
            </p:cNvPr>
            <p:cNvSpPr txBox="1"/>
            <p:nvPr/>
          </p:nvSpPr>
          <p:spPr>
            <a:xfrm>
              <a:off x="1387768" y="2310003"/>
              <a:ext cx="719177" cy="261610"/>
            </a:xfrm>
            <a:prstGeom prst="rect">
              <a:avLst/>
            </a:prstGeom>
            <a:noFill/>
          </p:spPr>
          <p:txBody>
            <a:bodyPr wrap="square" rtlCol="0">
              <a:spAutoFit/>
            </a:bodyPr>
            <a:lstStyle/>
            <a:p>
              <a:pPr marL="0" marR="0" lvl="0" indent="0" algn="dist" defTabSz="457200" rtl="0" eaLnBrk="1" fontAlgn="auto" latinLnBrk="0" hangingPunct="1">
                <a:lnSpc>
                  <a:spcPct val="100000"/>
                </a:lnSpc>
                <a:spcBef>
                  <a:spcPts val="0"/>
                </a:spcBef>
                <a:spcAft>
                  <a:spcPts val="0"/>
                </a:spcAft>
                <a:buClrTx/>
                <a:buSzTx/>
                <a:buFontTx/>
                <a:buNone/>
                <a:tabLst/>
                <a:defRPr/>
              </a:pPr>
              <a:r>
                <a:rPr lang="ja-JP" altLang="en-US" sz="1050" dirty="0">
                  <a:solidFill>
                    <a:srgbClr val="76DBF4">
                      <a:lumMod val="25000"/>
                    </a:srgbClr>
                  </a:solidFill>
                  <a:latin typeface="HGS創英角ﾎﾟｯﾌﾟ体" panose="040B0A00000000000000" pitchFamily="50" charset="-128"/>
                  <a:ea typeface="HGS創英角ﾎﾟｯﾌﾟ体" panose="040B0A00000000000000" pitchFamily="50" charset="-128"/>
                </a:rPr>
                <a:t>ぷ</a:t>
              </a:r>
              <a:r>
                <a:rPr kumimoji="1" lang="ja-JP" altLang="en-US" sz="1050" b="0" i="0" u="none" strike="noStrike" kern="1200" cap="none" spc="0" normalizeH="0" baseline="0" noProof="0" dirty="0">
                  <a:ln>
                    <a:noFill/>
                  </a:ln>
                  <a:solidFill>
                    <a:srgbClr val="76DBF4">
                      <a:lumMod val="25000"/>
                    </a:srgbClr>
                  </a:solidFill>
                  <a:effectLst/>
                  <a:uLnTx/>
                  <a:uFillTx/>
                  <a:latin typeface="HGS創英角ﾎﾟｯﾌﾟ体" panose="040B0A00000000000000" pitchFamily="50" charset="-128"/>
                  <a:ea typeface="HGS創英角ﾎﾟｯﾌﾟ体" panose="040B0A00000000000000" pitchFamily="50" charset="-128"/>
                  <a:cs typeface="+mn-cs"/>
                </a:rPr>
                <a:t>んおそ</a:t>
              </a:r>
            </a:p>
          </p:txBody>
        </p:sp>
      </p:grpSp>
      <p:grpSp>
        <p:nvGrpSpPr>
          <p:cNvPr id="72" name="全国平均と比べて">
            <a:extLst>
              <a:ext uri="{FF2B5EF4-FFF2-40B4-BE49-F238E27FC236}">
                <a16:creationId xmlns:a16="http://schemas.microsoft.com/office/drawing/2014/main" id="{465F7314-EE3E-4026-A38C-30B551AC17D4}"/>
              </a:ext>
            </a:extLst>
          </p:cNvPr>
          <p:cNvGrpSpPr/>
          <p:nvPr/>
        </p:nvGrpSpPr>
        <p:grpSpPr>
          <a:xfrm>
            <a:off x="570698" y="3804847"/>
            <a:ext cx="2971870" cy="583288"/>
            <a:chOff x="578208" y="3225990"/>
            <a:chExt cx="2971870" cy="583288"/>
          </a:xfrm>
        </p:grpSpPr>
        <p:grpSp>
          <p:nvGrpSpPr>
            <p:cNvPr id="73" name="明治時代からブラシ・・・">
              <a:extLst>
                <a:ext uri="{FF2B5EF4-FFF2-40B4-BE49-F238E27FC236}">
                  <a16:creationId xmlns:a16="http://schemas.microsoft.com/office/drawing/2014/main" id="{22F42002-9EA4-4B44-93CA-00F6A33A2594}"/>
                </a:ext>
              </a:extLst>
            </p:cNvPr>
            <p:cNvGrpSpPr/>
            <p:nvPr/>
          </p:nvGrpSpPr>
          <p:grpSpPr>
            <a:xfrm>
              <a:off x="578208" y="3225990"/>
              <a:ext cx="2971870" cy="583288"/>
              <a:chOff x="994574" y="2307698"/>
              <a:chExt cx="3030759" cy="583288"/>
            </a:xfrm>
          </p:grpSpPr>
          <p:sp>
            <p:nvSpPr>
              <p:cNvPr id="76" name="全国平均と比べて">
                <a:extLst>
                  <a:ext uri="{FF2B5EF4-FFF2-40B4-BE49-F238E27FC236}">
                    <a16:creationId xmlns:a16="http://schemas.microsoft.com/office/drawing/2014/main" id="{C86551D0-E494-4E71-B2BD-73C0A6D2C4DA}"/>
                  </a:ext>
                </a:extLst>
              </p:cNvPr>
              <p:cNvSpPr txBox="1"/>
              <p:nvPr/>
            </p:nvSpPr>
            <p:spPr>
              <a:xfrm>
                <a:off x="994574" y="2429321"/>
                <a:ext cx="3030759" cy="461665"/>
              </a:xfrm>
              <a:prstGeom prst="rect">
                <a:avLst/>
              </a:prstGeom>
              <a:noFill/>
            </p:spPr>
            <p:txBody>
              <a:bodyPr wrap="square" rtlCol="0">
                <a:spAutoFit/>
              </a:bodyPr>
              <a:lstStyle/>
              <a:p>
                <a:pPr marL="0" marR="0" lvl="0" indent="0" algn="dist" defTabSz="457200" rtl="0" eaLnBrk="1" fontAlgn="auto" latinLnBrk="0" hangingPunct="1">
                  <a:lnSpc>
                    <a:spcPct val="100000"/>
                  </a:lnSpc>
                  <a:spcBef>
                    <a:spcPts val="0"/>
                  </a:spcBef>
                  <a:spcAft>
                    <a:spcPts val="0"/>
                  </a:spcAft>
                  <a:buClrTx/>
                  <a:buSzTx/>
                  <a:buFontTx/>
                  <a:buNone/>
                  <a:tabLst/>
                  <a:defRPr/>
                </a:pPr>
                <a:r>
                  <a:rPr kumimoji="1" lang="ja-JP" altLang="en-US" sz="2400" dirty="0">
                    <a:solidFill>
                      <a:srgbClr val="76DBF4">
                        <a:lumMod val="25000"/>
                      </a:srgbClr>
                    </a:solidFill>
                    <a:latin typeface="HGS創英角ﾎﾟｯﾌﾟ体" panose="040B0A00000000000000" pitchFamily="50" charset="-128"/>
                    <a:ea typeface="HGS創英角ﾎﾟｯﾌﾟ体" panose="040B0A00000000000000" pitchFamily="50" charset="-128"/>
                  </a:rPr>
                  <a:t>全国平均と比べて</a:t>
                </a:r>
                <a:endParaRPr kumimoji="1" lang="ja-JP" altLang="en-US" sz="2400" b="0" i="0" u="none" strike="noStrike" kern="1200" cap="none" spc="0" normalizeH="0" baseline="0" noProof="0" dirty="0">
                  <a:ln>
                    <a:noFill/>
                  </a:ln>
                  <a:solidFill>
                    <a:srgbClr val="76DBF4">
                      <a:lumMod val="25000"/>
                    </a:srgbClr>
                  </a:solidFill>
                  <a:effectLst/>
                  <a:uLnTx/>
                  <a:uFillTx/>
                  <a:latin typeface="HGS創英角ﾎﾟｯﾌﾟ体" panose="040B0A00000000000000" pitchFamily="50" charset="-128"/>
                  <a:ea typeface="HGS創英角ﾎﾟｯﾌﾟ体" panose="040B0A00000000000000" pitchFamily="50" charset="-128"/>
                  <a:cs typeface="+mn-cs"/>
                </a:endParaRPr>
              </a:p>
            </p:txBody>
          </p:sp>
          <p:sp>
            <p:nvSpPr>
              <p:cNvPr id="78" name="ぜんこくへいきん">
                <a:extLst>
                  <a:ext uri="{FF2B5EF4-FFF2-40B4-BE49-F238E27FC236}">
                    <a16:creationId xmlns:a16="http://schemas.microsoft.com/office/drawing/2014/main" id="{1E6E7EB6-1B97-41DC-8D66-530B58D294E0}"/>
                  </a:ext>
                </a:extLst>
              </p:cNvPr>
              <p:cNvSpPr txBox="1"/>
              <p:nvPr/>
            </p:nvSpPr>
            <p:spPr>
              <a:xfrm>
                <a:off x="1002612" y="2307698"/>
                <a:ext cx="1542095" cy="253916"/>
              </a:xfrm>
              <a:prstGeom prst="rect">
                <a:avLst/>
              </a:prstGeom>
              <a:noFill/>
            </p:spPr>
            <p:txBody>
              <a:bodyPr wrap="square" rtlCol="0">
                <a:spAutoFit/>
              </a:bodyPr>
              <a:lstStyle/>
              <a:p>
                <a:pPr marL="0" marR="0" lvl="0" indent="0" algn="dist" defTabSz="457200" rtl="0" eaLnBrk="1" fontAlgn="auto" latinLnBrk="0" hangingPunct="1">
                  <a:lnSpc>
                    <a:spcPct val="100000"/>
                  </a:lnSpc>
                  <a:spcBef>
                    <a:spcPts val="0"/>
                  </a:spcBef>
                  <a:spcAft>
                    <a:spcPts val="0"/>
                  </a:spcAft>
                  <a:buClrTx/>
                  <a:buSzTx/>
                  <a:buFontTx/>
                  <a:buNone/>
                  <a:tabLst/>
                  <a:defRPr/>
                </a:pPr>
                <a:r>
                  <a:rPr kumimoji="1" lang="ja-JP" altLang="en-US" sz="1050" b="0" i="0" u="none" strike="noStrike" kern="1200" cap="none" spc="0" normalizeH="0" baseline="0" noProof="0" dirty="0">
                    <a:ln>
                      <a:noFill/>
                    </a:ln>
                    <a:solidFill>
                      <a:srgbClr val="76DBF4">
                        <a:lumMod val="25000"/>
                      </a:srgbClr>
                    </a:solidFill>
                    <a:effectLst/>
                    <a:uLnTx/>
                    <a:uFillTx/>
                    <a:latin typeface="HGS創英角ﾎﾟｯﾌﾟ体" panose="040B0A00000000000000" pitchFamily="50" charset="-128"/>
                    <a:ea typeface="HGS創英角ﾎﾟｯﾌﾟ体" panose="040B0A00000000000000" pitchFamily="50" charset="-128"/>
                    <a:cs typeface="+mn-cs"/>
                  </a:rPr>
                  <a:t>ぜんこくへいきん</a:t>
                </a:r>
              </a:p>
            </p:txBody>
          </p:sp>
        </p:grpSp>
        <p:sp>
          <p:nvSpPr>
            <p:cNvPr id="74" name="くら">
              <a:extLst>
                <a:ext uri="{FF2B5EF4-FFF2-40B4-BE49-F238E27FC236}">
                  <a16:creationId xmlns:a16="http://schemas.microsoft.com/office/drawing/2014/main" id="{268FA7BC-D6F0-455D-8A44-962843A60D1C}"/>
                </a:ext>
              </a:extLst>
            </p:cNvPr>
            <p:cNvSpPr txBox="1"/>
            <p:nvPr/>
          </p:nvSpPr>
          <p:spPr>
            <a:xfrm>
              <a:off x="2345032" y="3229177"/>
              <a:ext cx="479811" cy="253916"/>
            </a:xfrm>
            <a:prstGeom prst="rect">
              <a:avLst/>
            </a:prstGeom>
            <a:noFill/>
          </p:spPr>
          <p:txBody>
            <a:bodyPr wrap="square" rtlCol="0">
              <a:spAutoFit/>
            </a:bodyPr>
            <a:lstStyle/>
            <a:p>
              <a:pPr marL="0" marR="0" lvl="0" indent="0" algn="dist" defTabSz="457200" rtl="0" eaLnBrk="1" fontAlgn="auto" latinLnBrk="0" hangingPunct="1">
                <a:lnSpc>
                  <a:spcPct val="100000"/>
                </a:lnSpc>
                <a:spcBef>
                  <a:spcPts val="0"/>
                </a:spcBef>
                <a:spcAft>
                  <a:spcPts val="0"/>
                </a:spcAft>
                <a:buClrTx/>
                <a:buSzTx/>
                <a:buFontTx/>
                <a:buNone/>
                <a:tabLst/>
                <a:defRPr/>
              </a:pPr>
              <a:r>
                <a:rPr kumimoji="1" lang="ja-JP" altLang="en-US" sz="1050" b="0" i="0" u="none" strike="noStrike" kern="1200" cap="none" spc="0" normalizeH="0" baseline="0" noProof="0" dirty="0">
                  <a:ln>
                    <a:noFill/>
                  </a:ln>
                  <a:solidFill>
                    <a:srgbClr val="76DBF4">
                      <a:lumMod val="25000"/>
                    </a:srgbClr>
                  </a:solidFill>
                  <a:effectLst/>
                  <a:uLnTx/>
                  <a:uFillTx/>
                  <a:latin typeface="HGS創英角ﾎﾟｯﾌﾟ体" panose="040B0A00000000000000" pitchFamily="50" charset="-128"/>
                  <a:ea typeface="HGS創英角ﾎﾟｯﾌﾟ体" panose="040B0A00000000000000" pitchFamily="50" charset="-128"/>
                  <a:cs typeface="+mn-cs"/>
                </a:rPr>
                <a:t>くら</a:t>
              </a:r>
            </a:p>
          </p:txBody>
        </p:sp>
      </p:grpSp>
      <p:grpSp>
        <p:nvGrpSpPr>
          <p:cNvPr id="79" name="全都道府県で見てみると、東京都に次いで２番目に遅い時刻となっています。">
            <a:extLst>
              <a:ext uri="{FF2B5EF4-FFF2-40B4-BE49-F238E27FC236}">
                <a16:creationId xmlns:a16="http://schemas.microsoft.com/office/drawing/2014/main" id="{B87630B4-A5D6-4EF3-9479-5EC3B9811084}"/>
              </a:ext>
            </a:extLst>
          </p:cNvPr>
          <p:cNvGrpSpPr/>
          <p:nvPr/>
        </p:nvGrpSpPr>
        <p:grpSpPr>
          <a:xfrm>
            <a:off x="106306" y="2152904"/>
            <a:ext cx="12253862" cy="600885"/>
            <a:chOff x="106306" y="2152904"/>
            <a:chExt cx="12253862" cy="600885"/>
          </a:xfrm>
        </p:grpSpPr>
        <p:grpSp>
          <p:nvGrpSpPr>
            <p:cNvPr id="81" name="1990年代以降、気温・・・">
              <a:extLst>
                <a:ext uri="{FF2B5EF4-FFF2-40B4-BE49-F238E27FC236}">
                  <a16:creationId xmlns:a16="http://schemas.microsoft.com/office/drawing/2014/main" id="{F697AD09-D370-4B88-8718-A16C90BDDBA8}"/>
                </a:ext>
              </a:extLst>
            </p:cNvPr>
            <p:cNvGrpSpPr/>
            <p:nvPr/>
          </p:nvGrpSpPr>
          <p:grpSpPr>
            <a:xfrm>
              <a:off x="106306" y="2152904"/>
              <a:ext cx="12253862" cy="600885"/>
              <a:chOff x="338067" y="2349384"/>
              <a:chExt cx="12006999" cy="541587"/>
            </a:xfrm>
          </p:grpSpPr>
          <p:grpSp>
            <p:nvGrpSpPr>
              <p:cNvPr id="83" name="グループ化 82">
                <a:extLst>
                  <a:ext uri="{FF2B5EF4-FFF2-40B4-BE49-F238E27FC236}">
                    <a16:creationId xmlns:a16="http://schemas.microsoft.com/office/drawing/2014/main" id="{9752F76C-31CC-4F97-80F7-9DCAE7394A9E}"/>
                  </a:ext>
                </a:extLst>
              </p:cNvPr>
              <p:cNvGrpSpPr/>
              <p:nvPr/>
            </p:nvGrpSpPr>
            <p:grpSpPr>
              <a:xfrm>
                <a:off x="338067" y="2349384"/>
                <a:ext cx="12006999" cy="541587"/>
                <a:chOff x="-495115" y="2319487"/>
                <a:chExt cx="13459813" cy="547964"/>
              </a:xfrm>
            </p:grpSpPr>
            <p:sp>
              <p:nvSpPr>
                <p:cNvPr id="86" name="全都道府県で見てみると、東京都に次いで２番目に遅い時刻となっています。">
                  <a:extLst>
                    <a:ext uri="{FF2B5EF4-FFF2-40B4-BE49-F238E27FC236}">
                      <a16:creationId xmlns:a16="http://schemas.microsoft.com/office/drawing/2014/main" id="{1A2DB913-825B-46E7-BC45-9A11942E07E7}"/>
                    </a:ext>
                  </a:extLst>
                </p:cNvPr>
                <p:cNvSpPr txBox="1"/>
                <p:nvPr/>
              </p:nvSpPr>
              <p:spPr>
                <a:xfrm>
                  <a:off x="-495114" y="2446445"/>
                  <a:ext cx="13459812" cy="421006"/>
                </a:xfrm>
                <a:prstGeom prst="rect">
                  <a:avLst/>
                </a:prstGeom>
                <a:noFill/>
              </p:spPr>
              <p:txBody>
                <a:bodyPr wrap="square" rtlCol="0">
                  <a:spAutoFit/>
                </a:bodyPr>
                <a:lstStyle/>
                <a:p>
                  <a:pPr lvl="0" algn="dist"/>
                  <a:r>
                    <a:rPr kumimoji="1" lang="ja-JP" altLang="en-US" sz="2400" dirty="0">
                      <a:solidFill>
                        <a:schemeClr val="tx2">
                          <a:lumMod val="25000"/>
                        </a:schemeClr>
                      </a:solidFill>
                      <a:latin typeface="HGS創英角ﾎﾟｯﾌﾟ体" panose="040B0A00000000000000" pitchFamily="50" charset="-128"/>
                      <a:ea typeface="HGS創英角ﾎﾟｯﾌﾟ体" panose="040B0A00000000000000" pitchFamily="50" charset="-128"/>
                    </a:rPr>
                    <a:t>全都道府県で見てみると、東京都に次いで２番目に遅い時刻となっています。</a:t>
                  </a:r>
                </a:p>
              </p:txBody>
            </p:sp>
            <p:sp>
              <p:nvSpPr>
                <p:cNvPr id="87" name="み">
                  <a:extLst>
                    <a:ext uri="{FF2B5EF4-FFF2-40B4-BE49-F238E27FC236}">
                      <a16:creationId xmlns:a16="http://schemas.microsoft.com/office/drawing/2014/main" id="{7859AFCD-234B-47A1-8CE8-914AB912EC7D}"/>
                    </a:ext>
                  </a:extLst>
                </p:cNvPr>
                <p:cNvSpPr txBox="1"/>
                <p:nvPr/>
              </p:nvSpPr>
              <p:spPr>
                <a:xfrm>
                  <a:off x="1833841" y="2324709"/>
                  <a:ext cx="437559" cy="238570"/>
                </a:xfrm>
                <a:prstGeom prst="rect">
                  <a:avLst/>
                </a:prstGeom>
                <a:noFill/>
              </p:spPr>
              <p:txBody>
                <a:bodyPr wrap="square" rtlCol="0">
                  <a:spAutoFit/>
                </a:bodyPr>
                <a:lstStyle/>
                <a:p>
                  <a:pPr algn="dist"/>
                  <a:r>
                    <a:rPr kumimoji="1" lang="ja-JP" altLang="en-US" sz="1100" dirty="0">
                      <a:solidFill>
                        <a:schemeClr val="tx2">
                          <a:lumMod val="25000"/>
                        </a:schemeClr>
                      </a:solidFill>
                      <a:latin typeface="HGS創英角ﾎﾟｯﾌﾟ体" panose="040B0A00000000000000" pitchFamily="50" charset="-128"/>
                      <a:ea typeface="HGS創英角ﾎﾟｯﾌﾟ体" panose="040B0A00000000000000" pitchFamily="50" charset="-128"/>
                    </a:rPr>
                    <a:t>み</a:t>
                  </a:r>
                </a:p>
              </p:txBody>
            </p:sp>
            <p:sp>
              <p:nvSpPr>
                <p:cNvPr id="88" name="ぜんとどうふけん">
                  <a:extLst>
                    <a:ext uri="{FF2B5EF4-FFF2-40B4-BE49-F238E27FC236}">
                      <a16:creationId xmlns:a16="http://schemas.microsoft.com/office/drawing/2014/main" id="{6F2D2565-03BF-4FED-BAB9-2C3B315B76FD}"/>
                    </a:ext>
                  </a:extLst>
                </p:cNvPr>
                <p:cNvSpPr txBox="1"/>
                <p:nvPr/>
              </p:nvSpPr>
              <p:spPr>
                <a:xfrm>
                  <a:off x="-495115" y="2319487"/>
                  <a:ext cx="2099815" cy="238569"/>
                </a:xfrm>
                <a:prstGeom prst="rect">
                  <a:avLst/>
                </a:prstGeom>
                <a:noFill/>
              </p:spPr>
              <p:txBody>
                <a:bodyPr wrap="square" rtlCol="0">
                  <a:spAutoFit/>
                </a:bodyPr>
                <a:lstStyle/>
                <a:p>
                  <a:pPr algn="dist"/>
                  <a:r>
                    <a:rPr kumimoji="1" lang="ja-JP" altLang="en-US" sz="1100" dirty="0">
                      <a:solidFill>
                        <a:schemeClr val="tx2">
                          <a:lumMod val="25000"/>
                        </a:schemeClr>
                      </a:solidFill>
                      <a:latin typeface="HGS創英角ﾎﾟｯﾌﾟ体" panose="040B0A00000000000000" pitchFamily="50" charset="-128"/>
                      <a:ea typeface="HGS創英角ﾎﾟｯﾌﾟ体" panose="040B0A00000000000000" pitchFamily="50" charset="-128"/>
                    </a:rPr>
                    <a:t>ぜんとどうふけん</a:t>
                  </a:r>
                </a:p>
              </p:txBody>
            </p:sp>
            <p:sp>
              <p:nvSpPr>
                <p:cNvPr id="89" name="ばんめ">
                  <a:extLst>
                    <a:ext uri="{FF2B5EF4-FFF2-40B4-BE49-F238E27FC236}">
                      <a16:creationId xmlns:a16="http://schemas.microsoft.com/office/drawing/2014/main" id="{7A6D2F8E-D828-4E3C-9C66-7A9433D0C684}"/>
                    </a:ext>
                  </a:extLst>
                </p:cNvPr>
                <p:cNvSpPr txBox="1"/>
                <p:nvPr/>
              </p:nvSpPr>
              <p:spPr>
                <a:xfrm>
                  <a:off x="7084436" y="2350209"/>
                  <a:ext cx="858312" cy="238570"/>
                </a:xfrm>
                <a:prstGeom prst="rect">
                  <a:avLst/>
                </a:prstGeom>
                <a:noFill/>
              </p:spPr>
              <p:txBody>
                <a:bodyPr wrap="square" rtlCol="0">
                  <a:spAutoFit/>
                </a:bodyPr>
                <a:lstStyle/>
                <a:p>
                  <a:pPr algn="dist"/>
                  <a:r>
                    <a:rPr kumimoji="1" lang="ja-JP" altLang="en-US" sz="1100" dirty="0">
                      <a:solidFill>
                        <a:schemeClr val="tx2">
                          <a:lumMod val="25000"/>
                        </a:schemeClr>
                      </a:solidFill>
                      <a:latin typeface="HGS創英角ﾎﾟｯﾌﾟ体" panose="040B0A00000000000000" pitchFamily="50" charset="-128"/>
                      <a:ea typeface="HGS創英角ﾎﾟｯﾌﾟ体" panose="040B0A00000000000000" pitchFamily="50" charset="-128"/>
                    </a:rPr>
                    <a:t>ばんめ</a:t>
                  </a:r>
                </a:p>
              </p:txBody>
            </p:sp>
            <p:sp>
              <p:nvSpPr>
                <p:cNvPr id="90" name="おそ">
                  <a:extLst>
                    <a:ext uri="{FF2B5EF4-FFF2-40B4-BE49-F238E27FC236}">
                      <a16:creationId xmlns:a16="http://schemas.microsoft.com/office/drawing/2014/main" id="{8221A4C9-16AA-48C8-A9B6-7E21FAA343B0}"/>
                    </a:ext>
                  </a:extLst>
                </p:cNvPr>
                <p:cNvSpPr txBox="1"/>
                <p:nvPr/>
              </p:nvSpPr>
              <p:spPr>
                <a:xfrm>
                  <a:off x="8263114" y="2345286"/>
                  <a:ext cx="528170" cy="238570"/>
                </a:xfrm>
                <a:prstGeom prst="rect">
                  <a:avLst/>
                </a:prstGeom>
                <a:noFill/>
              </p:spPr>
              <p:txBody>
                <a:bodyPr wrap="square" rtlCol="0">
                  <a:spAutoFit/>
                </a:bodyPr>
                <a:lstStyle/>
                <a:p>
                  <a:pPr algn="dist"/>
                  <a:r>
                    <a:rPr kumimoji="1" lang="ja-JP" altLang="en-US" sz="1100" dirty="0">
                      <a:solidFill>
                        <a:schemeClr val="tx2">
                          <a:lumMod val="25000"/>
                        </a:schemeClr>
                      </a:solidFill>
                      <a:latin typeface="HGS創英角ﾎﾟｯﾌﾟ体" panose="040B0A00000000000000" pitchFamily="50" charset="-128"/>
                      <a:ea typeface="HGS創英角ﾎﾟｯﾌﾟ体" panose="040B0A00000000000000" pitchFamily="50" charset="-128"/>
                    </a:rPr>
                    <a:t>おそ</a:t>
                  </a:r>
                </a:p>
              </p:txBody>
            </p:sp>
          </p:grpSp>
          <p:sp>
            <p:nvSpPr>
              <p:cNvPr id="84" name="とうきょうと">
                <a:extLst>
                  <a:ext uri="{FF2B5EF4-FFF2-40B4-BE49-F238E27FC236}">
                    <a16:creationId xmlns:a16="http://schemas.microsoft.com/office/drawing/2014/main" id="{196A6C89-8FF5-4DA0-96C0-63B2EBF7659B}"/>
                  </a:ext>
                </a:extLst>
              </p:cNvPr>
              <p:cNvSpPr txBox="1"/>
              <p:nvPr/>
            </p:nvSpPr>
            <p:spPr>
              <a:xfrm>
                <a:off x="4427005" y="2360357"/>
                <a:ext cx="1051464" cy="235793"/>
              </a:xfrm>
              <a:prstGeom prst="rect">
                <a:avLst/>
              </a:prstGeom>
              <a:noFill/>
            </p:spPr>
            <p:txBody>
              <a:bodyPr wrap="square" rtlCol="0">
                <a:spAutoFit/>
              </a:bodyPr>
              <a:lstStyle/>
              <a:p>
                <a:pPr algn="dist"/>
                <a:r>
                  <a:rPr kumimoji="1" lang="ja-JP" altLang="en-US" sz="1100" dirty="0">
                    <a:solidFill>
                      <a:schemeClr val="tx2">
                        <a:lumMod val="25000"/>
                      </a:schemeClr>
                    </a:solidFill>
                    <a:latin typeface="HGS創英角ﾎﾟｯﾌﾟ体" panose="040B0A00000000000000" pitchFamily="50" charset="-128"/>
                    <a:ea typeface="HGS創英角ﾎﾟｯﾌﾟ体" panose="040B0A00000000000000" pitchFamily="50" charset="-128"/>
                  </a:rPr>
                  <a:t>とうきょうと</a:t>
                </a:r>
              </a:p>
            </p:txBody>
          </p:sp>
          <p:sp>
            <p:nvSpPr>
              <p:cNvPr id="85" name="つ">
                <a:extLst>
                  <a:ext uri="{FF2B5EF4-FFF2-40B4-BE49-F238E27FC236}">
                    <a16:creationId xmlns:a16="http://schemas.microsoft.com/office/drawing/2014/main" id="{DE458E68-4B1D-4BCD-BE28-45F10526BEA1}"/>
                  </a:ext>
                </a:extLst>
              </p:cNvPr>
              <p:cNvSpPr txBox="1"/>
              <p:nvPr/>
            </p:nvSpPr>
            <p:spPr>
              <a:xfrm>
                <a:off x="5845638" y="2373359"/>
                <a:ext cx="308430" cy="235793"/>
              </a:xfrm>
              <a:prstGeom prst="rect">
                <a:avLst/>
              </a:prstGeom>
              <a:noFill/>
            </p:spPr>
            <p:txBody>
              <a:bodyPr wrap="square" rtlCol="0">
                <a:spAutoFit/>
              </a:bodyPr>
              <a:lstStyle/>
              <a:p>
                <a:pPr algn="dist"/>
                <a:r>
                  <a:rPr kumimoji="1" lang="ja-JP" altLang="en-US" sz="1100" dirty="0">
                    <a:solidFill>
                      <a:schemeClr val="tx2">
                        <a:lumMod val="25000"/>
                      </a:schemeClr>
                    </a:solidFill>
                    <a:latin typeface="HGS創英角ﾎﾟｯﾌﾟ体" panose="040B0A00000000000000" pitchFamily="50" charset="-128"/>
                    <a:ea typeface="HGS創英角ﾎﾟｯﾌﾟ体" panose="040B0A00000000000000" pitchFamily="50" charset="-128"/>
                  </a:rPr>
                  <a:t>つ</a:t>
                </a:r>
              </a:p>
            </p:txBody>
          </p:sp>
        </p:grpSp>
        <p:sp>
          <p:nvSpPr>
            <p:cNvPr id="82" name="じこく">
              <a:extLst>
                <a:ext uri="{FF2B5EF4-FFF2-40B4-BE49-F238E27FC236}">
                  <a16:creationId xmlns:a16="http://schemas.microsoft.com/office/drawing/2014/main" id="{4C6A26B5-55B6-44D3-AD05-94C4E3BE1C0A}"/>
                </a:ext>
              </a:extLst>
            </p:cNvPr>
            <p:cNvSpPr txBox="1"/>
            <p:nvPr/>
          </p:nvSpPr>
          <p:spPr>
            <a:xfrm>
              <a:off x="8852339" y="2174237"/>
              <a:ext cx="716941" cy="268568"/>
            </a:xfrm>
            <a:prstGeom prst="rect">
              <a:avLst/>
            </a:prstGeom>
            <a:noFill/>
          </p:spPr>
          <p:txBody>
            <a:bodyPr wrap="square" rtlCol="0">
              <a:spAutoFit/>
            </a:bodyPr>
            <a:lstStyle/>
            <a:p>
              <a:pPr algn="dist"/>
              <a:r>
                <a:rPr kumimoji="1" lang="ja-JP" altLang="en-US" sz="1100" dirty="0">
                  <a:solidFill>
                    <a:schemeClr val="tx2">
                      <a:lumMod val="25000"/>
                    </a:schemeClr>
                  </a:solidFill>
                  <a:latin typeface="HGS創英角ﾎﾟｯﾌﾟ体" panose="040B0A00000000000000" pitchFamily="50" charset="-128"/>
                  <a:ea typeface="HGS創英角ﾎﾟｯﾌﾟ体" panose="040B0A00000000000000" pitchFamily="50" charset="-128"/>
                </a:rPr>
                <a:t>じこく</a:t>
              </a:r>
            </a:p>
          </p:txBody>
        </p:sp>
      </p:grpSp>
      <p:pic>
        <p:nvPicPr>
          <p:cNvPr id="91" name="Picture 2" descr="目覚まし時計のイラスト">
            <a:extLst>
              <a:ext uri="{FF2B5EF4-FFF2-40B4-BE49-F238E27FC236}">
                <a16:creationId xmlns:a16="http://schemas.microsoft.com/office/drawing/2014/main" id="{ADC38CC1-5EA9-43B3-B891-5C05D38A9CF2}"/>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rot="481516">
            <a:off x="9395293" y="3536604"/>
            <a:ext cx="1152214" cy="1379897"/>
          </a:xfrm>
          <a:prstGeom prst="rect">
            <a:avLst/>
          </a:prstGeom>
          <a:noFill/>
          <a:extLst>
            <a:ext uri="{909E8E84-426E-40DD-AFC4-6F175D3DCCD1}">
              <a14:hiddenFill xmlns:a14="http://schemas.microsoft.com/office/drawing/2010/main">
                <a:solidFill>
                  <a:srgbClr val="FFFFFF"/>
                </a:solidFill>
              </a14:hiddenFill>
            </a:ext>
          </a:extLst>
        </p:spPr>
      </p:pic>
      <p:grpSp>
        <p:nvGrpSpPr>
          <p:cNvPr id="2" name="起きる時間の平均時刻は、６時48分です。">
            <a:extLst>
              <a:ext uri="{FF2B5EF4-FFF2-40B4-BE49-F238E27FC236}">
                <a16:creationId xmlns:a16="http://schemas.microsoft.com/office/drawing/2014/main" id="{90813CF5-397D-4813-AD3D-5D8EE5FF93E7}"/>
              </a:ext>
            </a:extLst>
          </p:cNvPr>
          <p:cNvGrpSpPr/>
          <p:nvPr/>
        </p:nvGrpSpPr>
        <p:grpSpPr>
          <a:xfrm>
            <a:off x="2139519" y="1162882"/>
            <a:ext cx="8440249" cy="755036"/>
            <a:chOff x="2139519" y="1162882"/>
            <a:chExt cx="8440249" cy="755036"/>
          </a:xfrm>
        </p:grpSpPr>
        <p:grpSp>
          <p:nvGrpSpPr>
            <p:cNvPr id="56" name="グループ化 55">
              <a:extLst>
                <a:ext uri="{FF2B5EF4-FFF2-40B4-BE49-F238E27FC236}">
                  <a16:creationId xmlns:a16="http://schemas.microsoft.com/office/drawing/2014/main" id="{731630B5-9D3A-4560-83E8-885A36C888FA}"/>
                </a:ext>
              </a:extLst>
            </p:cNvPr>
            <p:cNvGrpSpPr/>
            <p:nvPr/>
          </p:nvGrpSpPr>
          <p:grpSpPr>
            <a:xfrm>
              <a:off x="2139519" y="1162882"/>
              <a:ext cx="8440249" cy="755036"/>
              <a:chOff x="-218657" y="1464723"/>
              <a:chExt cx="8440249" cy="755036"/>
            </a:xfrm>
          </p:grpSpPr>
          <p:grpSp>
            <p:nvGrpSpPr>
              <p:cNvPr id="59" name="大阪府の年平均・・・">
                <a:extLst>
                  <a:ext uri="{FF2B5EF4-FFF2-40B4-BE49-F238E27FC236}">
                    <a16:creationId xmlns:a16="http://schemas.microsoft.com/office/drawing/2014/main" id="{927E1D98-C1E7-4368-96EE-C643AFCE6CCD}"/>
                  </a:ext>
                </a:extLst>
              </p:cNvPr>
              <p:cNvGrpSpPr/>
              <p:nvPr/>
            </p:nvGrpSpPr>
            <p:grpSpPr>
              <a:xfrm>
                <a:off x="-218657" y="1464723"/>
                <a:ext cx="8440249" cy="755036"/>
                <a:chOff x="-160494" y="1361606"/>
                <a:chExt cx="7739305" cy="755036"/>
              </a:xfrm>
            </p:grpSpPr>
            <p:sp>
              <p:nvSpPr>
                <p:cNvPr id="61" name="起きる時間の平均時刻は、６時48分です。">
                  <a:extLst>
                    <a:ext uri="{FF2B5EF4-FFF2-40B4-BE49-F238E27FC236}">
                      <a16:creationId xmlns:a16="http://schemas.microsoft.com/office/drawing/2014/main" id="{8C2C7A33-1DBF-42C0-934D-EB2AB2F1A71F}"/>
                    </a:ext>
                  </a:extLst>
                </p:cNvPr>
                <p:cNvSpPr txBox="1"/>
                <p:nvPr/>
              </p:nvSpPr>
              <p:spPr>
                <a:xfrm>
                  <a:off x="-160494" y="1531867"/>
                  <a:ext cx="7739305" cy="584775"/>
                </a:xfrm>
                <a:prstGeom prst="rect">
                  <a:avLst/>
                </a:prstGeom>
                <a:noFill/>
              </p:spPr>
              <p:txBody>
                <a:bodyPr wrap="square" rtlCol="0">
                  <a:spAutoFit/>
                </a:bodyPr>
                <a:lstStyle/>
                <a:p>
                  <a:pPr lvl="0" algn="dist"/>
                  <a:r>
                    <a:rPr kumimoji="1" lang="ja-JP" altLang="en-US" sz="3200" dirty="0">
                      <a:solidFill>
                        <a:schemeClr val="tx2">
                          <a:lumMod val="25000"/>
                        </a:schemeClr>
                      </a:solidFill>
                      <a:latin typeface="HGS創英角ﾎﾟｯﾌﾟ体" panose="040B0A00000000000000" pitchFamily="50" charset="-128"/>
                      <a:ea typeface="HGS創英角ﾎﾟｯﾌﾟ体" panose="040B0A00000000000000" pitchFamily="50" charset="-128"/>
                    </a:rPr>
                    <a:t>起きる時間の平均時刻は、６時</a:t>
                  </a:r>
                  <a:r>
                    <a:rPr lang="en-US" altLang="ja-JP" sz="3200" dirty="0">
                      <a:solidFill>
                        <a:schemeClr val="tx2">
                          <a:lumMod val="25000"/>
                        </a:schemeClr>
                      </a:solidFill>
                      <a:latin typeface="HGS創英角ﾎﾟｯﾌﾟ体" panose="040B0A00000000000000" pitchFamily="50" charset="-128"/>
                      <a:ea typeface="HGS創英角ﾎﾟｯﾌﾟ体" panose="040B0A00000000000000" pitchFamily="50" charset="-128"/>
                    </a:rPr>
                    <a:t>48</a:t>
                  </a:r>
                  <a:r>
                    <a:rPr lang="ja-JP" altLang="en-US" sz="3200" dirty="0">
                      <a:solidFill>
                        <a:schemeClr val="tx2">
                          <a:lumMod val="25000"/>
                        </a:schemeClr>
                      </a:solidFill>
                      <a:latin typeface="HGS創英角ﾎﾟｯﾌﾟ体" panose="040B0A00000000000000" pitchFamily="50" charset="-128"/>
                      <a:ea typeface="HGS創英角ﾎﾟｯﾌﾟ体" panose="040B0A00000000000000" pitchFamily="50" charset="-128"/>
                    </a:rPr>
                    <a:t>分</a:t>
                  </a:r>
                  <a:r>
                    <a:rPr kumimoji="1" lang="ja-JP" altLang="en-US" sz="3200" dirty="0">
                      <a:solidFill>
                        <a:schemeClr val="tx2">
                          <a:lumMod val="25000"/>
                        </a:schemeClr>
                      </a:solidFill>
                      <a:latin typeface="HGS創英角ﾎﾟｯﾌﾟ体" panose="040B0A00000000000000" pitchFamily="50" charset="-128"/>
                      <a:ea typeface="HGS創英角ﾎﾟｯﾌﾟ体" panose="040B0A00000000000000" pitchFamily="50" charset="-128"/>
                    </a:rPr>
                    <a:t>です。</a:t>
                  </a:r>
                </a:p>
              </p:txBody>
            </p:sp>
            <p:sp>
              <p:nvSpPr>
                <p:cNvPr id="64" name="じかん">
                  <a:extLst>
                    <a:ext uri="{FF2B5EF4-FFF2-40B4-BE49-F238E27FC236}">
                      <a16:creationId xmlns:a16="http://schemas.microsoft.com/office/drawing/2014/main" id="{550DACE3-A4D0-43AF-BDDF-B3BBFF95D87B}"/>
                    </a:ext>
                  </a:extLst>
                </p:cNvPr>
                <p:cNvSpPr txBox="1"/>
                <p:nvPr/>
              </p:nvSpPr>
              <p:spPr>
                <a:xfrm>
                  <a:off x="1131450" y="1369114"/>
                  <a:ext cx="845689" cy="307777"/>
                </a:xfrm>
                <a:prstGeom prst="rect">
                  <a:avLst/>
                </a:prstGeom>
                <a:noFill/>
              </p:spPr>
              <p:txBody>
                <a:bodyPr wrap="square" rtlCol="0">
                  <a:spAutoFit/>
                </a:bodyPr>
                <a:lstStyle/>
                <a:p>
                  <a:pPr algn="dist"/>
                  <a:r>
                    <a:rPr kumimoji="1" lang="ja-JP" altLang="en-US" sz="1400" dirty="0">
                      <a:solidFill>
                        <a:schemeClr val="tx2">
                          <a:lumMod val="25000"/>
                        </a:schemeClr>
                      </a:solidFill>
                      <a:latin typeface="HGS創英角ﾎﾟｯﾌﾟ体" panose="040B0A00000000000000" pitchFamily="50" charset="-128"/>
                      <a:ea typeface="HGS創英角ﾎﾟｯﾌﾟ体" panose="040B0A00000000000000" pitchFamily="50" charset="-128"/>
                    </a:rPr>
                    <a:t>じかん</a:t>
                  </a:r>
                </a:p>
              </p:txBody>
            </p:sp>
            <p:sp>
              <p:nvSpPr>
                <p:cNvPr id="65" name="お">
                  <a:extLst>
                    <a:ext uri="{FF2B5EF4-FFF2-40B4-BE49-F238E27FC236}">
                      <a16:creationId xmlns:a16="http://schemas.microsoft.com/office/drawing/2014/main" id="{A134D8FA-110E-4B02-83B8-89E262C14DBC}"/>
                    </a:ext>
                  </a:extLst>
                </p:cNvPr>
                <p:cNvSpPr txBox="1"/>
                <p:nvPr/>
              </p:nvSpPr>
              <p:spPr>
                <a:xfrm>
                  <a:off x="-68423" y="1361606"/>
                  <a:ext cx="355653" cy="307777"/>
                </a:xfrm>
                <a:prstGeom prst="rect">
                  <a:avLst/>
                </a:prstGeom>
                <a:noFill/>
              </p:spPr>
              <p:txBody>
                <a:bodyPr wrap="square" rtlCol="0">
                  <a:spAutoFit/>
                </a:bodyPr>
                <a:lstStyle/>
                <a:p>
                  <a:pPr algn="dist"/>
                  <a:r>
                    <a:rPr kumimoji="1" lang="ja-JP" altLang="en-US" sz="1400" dirty="0">
                      <a:solidFill>
                        <a:schemeClr val="tx2">
                          <a:lumMod val="25000"/>
                        </a:schemeClr>
                      </a:solidFill>
                      <a:latin typeface="HGS創英角ﾎﾟｯﾌﾟ体" panose="040B0A00000000000000" pitchFamily="50" charset="-128"/>
                      <a:ea typeface="HGS創英角ﾎﾟｯﾌﾟ体" panose="040B0A00000000000000" pitchFamily="50" charset="-128"/>
                    </a:rPr>
                    <a:t>お</a:t>
                  </a:r>
                </a:p>
              </p:txBody>
            </p:sp>
          </p:grpSp>
          <p:sp>
            <p:nvSpPr>
              <p:cNvPr id="60" name="へいきんじこく">
                <a:extLst>
                  <a:ext uri="{FF2B5EF4-FFF2-40B4-BE49-F238E27FC236}">
                    <a16:creationId xmlns:a16="http://schemas.microsoft.com/office/drawing/2014/main" id="{72AB05BD-8E10-4F23-B757-C5D8B9B217EA}"/>
                  </a:ext>
                </a:extLst>
              </p:cNvPr>
              <p:cNvSpPr txBox="1"/>
              <p:nvPr/>
            </p:nvSpPr>
            <p:spPr>
              <a:xfrm>
                <a:off x="2417702" y="1464723"/>
                <a:ext cx="1825448" cy="307777"/>
              </a:xfrm>
              <a:prstGeom prst="rect">
                <a:avLst/>
              </a:prstGeom>
              <a:noFill/>
            </p:spPr>
            <p:txBody>
              <a:bodyPr wrap="square" rtlCol="0">
                <a:spAutoFit/>
              </a:bodyPr>
              <a:lstStyle/>
              <a:p>
                <a:pPr algn="dist"/>
                <a:r>
                  <a:rPr kumimoji="1" lang="ja-JP" altLang="en-US" sz="1400" dirty="0">
                    <a:solidFill>
                      <a:schemeClr val="tx2">
                        <a:lumMod val="25000"/>
                      </a:schemeClr>
                    </a:solidFill>
                    <a:latin typeface="HGS創英角ﾎﾟｯﾌﾟ体" panose="040B0A00000000000000" pitchFamily="50" charset="-128"/>
                    <a:ea typeface="HGS創英角ﾎﾟｯﾌﾟ体" panose="040B0A00000000000000" pitchFamily="50" charset="-128"/>
                  </a:rPr>
                  <a:t>へいきん　じ　こく</a:t>
                </a:r>
              </a:p>
            </p:txBody>
          </p:sp>
        </p:grpSp>
        <p:sp>
          <p:nvSpPr>
            <p:cNvPr id="92" name="じ">
              <a:extLst>
                <a:ext uri="{FF2B5EF4-FFF2-40B4-BE49-F238E27FC236}">
                  <a16:creationId xmlns:a16="http://schemas.microsoft.com/office/drawing/2014/main" id="{D2E33FDD-34C3-4E05-B055-F1C9EBFB90F0}"/>
                </a:ext>
              </a:extLst>
            </p:cNvPr>
            <p:cNvSpPr txBox="1"/>
            <p:nvPr/>
          </p:nvSpPr>
          <p:spPr>
            <a:xfrm>
              <a:off x="7662038" y="1175282"/>
              <a:ext cx="691078" cy="307777"/>
            </a:xfrm>
            <a:prstGeom prst="rect">
              <a:avLst/>
            </a:prstGeom>
            <a:noFill/>
          </p:spPr>
          <p:txBody>
            <a:bodyPr wrap="square" rtlCol="0">
              <a:spAutoFit/>
            </a:bodyPr>
            <a:lstStyle/>
            <a:p>
              <a:pPr algn="dist"/>
              <a:r>
                <a:rPr kumimoji="1" lang="ja-JP" altLang="en-US" sz="1400" dirty="0">
                  <a:solidFill>
                    <a:schemeClr val="tx2">
                      <a:lumMod val="25000"/>
                    </a:schemeClr>
                  </a:solidFill>
                  <a:latin typeface="HGS創英角ﾎﾟｯﾌﾟ体" panose="040B0A00000000000000" pitchFamily="50" charset="-128"/>
                  <a:ea typeface="HGS創英角ﾎﾟｯﾌﾟ体" panose="040B0A00000000000000" pitchFamily="50" charset="-128"/>
                </a:rPr>
                <a:t>じ</a:t>
              </a:r>
            </a:p>
          </p:txBody>
        </p:sp>
        <p:sp>
          <p:nvSpPr>
            <p:cNvPr id="93" name="ぷん">
              <a:extLst>
                <a:ext uri="{FF2B5EF4-FFF2-40B4-BE49-F238E27FC236}">
                  <a16:creationId xmlns:a16="http://schemas.microsoft.com/office/drawing/2014/main" id="{FFADF989-62BF-4BC4-94B5-75530E1AB5D7}"/>
                </a:ext>
              </a:extLst>
            </p:cNvPr>
            <p:cNvSpPr txBox="1"/>
            <p:nvPr/>
          </p:nvSpPr>
          <p:spPr>
            <a:xfrm>
              <a:off x="8690441" y="1175281"/>
              <a:ext cx="609600" cy="307777"/>
            </a:xfrm>
            <a:prstGeom prst="rect">
              <a:avLst/>
            </a:prstGeom>
            <a:noFill/>
          </p:spPr>
          <p:txBody>
            <a:bodyPr wrap="square" rtlCol="0">
              <a:spAutoFit/>
            </a:bodyPr>
            <a:lstStyle/>
            <a:p>
              <a:pPr algn="dist"/>
              <a:r>
                <a:rPr kumimoji="1" lang="ja-JP" altLang="en-US" sz="1400" dirty="0">
                  <a:solidFill>
                    <a:schemeClr val="tx2">
                      <a:lumMod val="25000"/>
                    </a:schemeClr>
                  </a:solidFill>
                  <a:latin typeface="HGS創英角ﾎﾟｯﾌﾟ体" panose="040B0A00000000000000" pitchFamily="50" charset="-128"/>
                  <a:ea typeface="HGS創英角ﾎﾟｯﾌﾟ体" panose="040B0A00000000000000" pitchFamily="50" charset="-128"/>
                </a:rPr>
                <a:t>ぷん</a:t>
              </a:r>
            </a:p>
          </p:txBody>
        </p:sp>
      </p:grpSp>
      <p:sp>
        <p:nvSpPr>
          <p:cNvPr id="94" name="出典リンク">
            <a:extLst>
              <a:ext uri="{FF2B5EF4-FFF2-40B4-BE49-F238E27FC236}">
                <a16:creationId xmlns:a16="http://schemas.microsoft.com/office/drawing/2014/main" id="{7C33849A-8B54-4318-A53A-E3DFA832EFF2}"/>
              </a:ext>
            </a:extLst>
          </p:cNvPr>
          <p:cNvSpPr txBox="1"/>
          <p:nvPr/>
        </p:nvSpPr>
        <p:spPr>
          <a:xfrm>
            <a:off x="8350740" y="5232600"/>
            <a:ext cx="3672816" cy="461665"/>
          </a:xfrm>
          <a:prstGeom prst="rect">
            <a:avLst/>
          </a:prstGeom>
          <a:noFill/>
        </p:spPr>
        <p:txBody>
          <a:bodyPr wrap="square">
            <a:spAutoFit/>
          </a:bodyPr>
          <a:lstStyle/>
          <a:p>
            <a:pPr algn="l"/>
            <a:r>
              <a:rPr lang="ja-JP" altLang="en-US" sz="1200" b="1" dirty="0">
                <a:solidFill>
                  <a:srgbClr val="074454"/>
                </a:solidFill>
                <a:latin typeface="BIZ UDPゴシック" panose="020B0400000000000000" pitchFamily="50" charset="-128"/>
                <a:ea typeface="BIZ UDPゴシック" panose="020B0400000000000000" pitchFamily="50" charset="-128"/>
                <a:hlinkClick r:id="rId14">
                  <a:extLst>
                    <a:ext uri="{A12FA001-AC4F-418D-AE19-62706E023703}">
                      <ahyp:hlinkClr xmlns:ahyp="http://schemas.microsoft.com/office/drawing/2018/hyperlinkcolor" val="tx"/>
                    </a:ext>
                  </a:extLst>
                </a:hlinkClick>
              </a:rPr>
              <a:t>統計局</a:t>
            </a:r>
            <a:r>
              <a:rPr lang="en-US" altLang="ja-JP" sz="1200" b="1" dirty="0">
                <a:solidFill>
                  <a:srgbClr val="074454"/>
                </a:solidFill>
                <a:latin typeface="BIZ UDPゴシック" panose="020B0400000000000000" pitchFamily="50" charset="-128"/>
                <a:ea typeface="BIZ UDPゴシック" panose="020B0400000000000000" pitchFamily="50" charset="-128"/>
                <a:hlinkClick r:id="rId14">
                  <a:extLst>
                    <a:ext uri="{A12FA001-AC4F-418D-AE19-62706E023703}">
                      <ahyp:hlinkClr xmlns:ahyp="http://schemas.microsoft.com/office/drawing/2018/hyperlinkcolor" val="tx"/>
                    </a:ext>
                  </a:extLst>
                </a:hlinkClick>
              </a:rPr>
              <a:t>HP</a:t>
            </a:r>
          </a:p>
          <a:p>
            <a:pPr algn="l"/>
            <a:r>
              <a:rPr lang="ja-JP" altLang="en-US" sz="1200" b="1" dirty="0">
                <a:solidFill>
                  <a:srgbClr val="074454"/>
                </a:solidFill>
                <a:latin typeface="BIZ UDPゴシック" panose="020B0400000000000000" pitchFamily="50" charset="-128"/>
                <a:ea typeface="BIZ UDPゴシック" panose="020B0400000000000000" pitchFamily="50" charset="-128"/>
                <a:hlinkClick r:id="rId14">
                  <a:extLst>
                    <a:ext uri="{A12FA001-AC4F-418D-AE19-62706E023703}">
                      <ahyp:hlinkClr xmlns:ahyp="http://schemas.microsoft.com/office/drawing/2018/hyperlinkcolor" val="tx"/>
                    </a:ext>
                  </a:extLst>
                </a:hlinkClick>
              </a:rPr>
              <a:t>令和３年社会生活基本調査 </a:t>
            </a:r>
            <a:r>
              <a:rPr lang="en-US" altLang="ja-JP" sz="1200" b="1" dirty="0">
                <a:solidFill>
                  <a:srgbClr val="074454"/>
                </a:solidFill>
                <a:latin typeface="BIZ UDPゴシック" panose="020B0400000000000000" pitchFamily="50" charset="-128"/>
                <a:ea typeface="BIZ UDPゴシック" panose="020B0400000000000000" pitchFamily="50" charset="-128"/>
                <a:hlinkClick r:id="rId14">
                  <a:extLst>
                    <a:ext uri="{A12FA001-AC4F-418D-AE19-62706E023703}">
                      <ahyp:hlinkClr xmlns:ahyp="http://schemas.microsoft.com/office/drawing/2018/hyperlinkcolor" val="tx"/>
                    </a:ext>
                  </a:extLst>
                </a:hlinkClick>
              </a:rPr>
              <a:t>47</a:t>
            </a:r>
            <a:r>
              <a:rPr lang="ja-JP" altLang="en-US" sz="1200" b="1" dirty="0">
                <a:solidFill>
                  <a:srgbClr val="074454"/>
                </a:solidFill>
                <a:latin typeface="BIZ UDPゴシック" panose="020B0400000000000000" pitchFamily="50" charset="-128"/>
                <a:ea typeface="BIZ UDPゴシック" panose="020B0400000000000000" pitchFamily="50" charset="-128"/>
                <a:hlinkClick r:id="rId14">
                  <a:extLst>
                    <a:ext uri="{A12FA001-AC4F-418D-AE19-62706E023703}">
                      <ahyp:hlinkClr xmlns:ahyp="http://schemas.microsoft.com/office/drawing/2018/hyperlinkcolor" val="tx"/>
                    </a:ext>
                  </a:extLst>
                </a:hlinkClick>
              </a:rPr>
              <a:t>都道府県ランキング</a:t>
            </a:r>
            <a:endParaRPr lang="zh-TW" altLang="en-US" sz="1200" b="1" i="0" dirty="0">
              <a:solidFill>
                <a:srgbClr val="074454"/>
              </a:solidFill>
              <a:effectLst/>
              <a:latin typeface="BIZ UDPゴシック" panose="020B0400000000000000" pitchFamily="50" charset="-128"/>
              <a:ea typeface="BIZ UDPゴシック" panose="020B0400000000000000" pitchFamily="50" charset="-128"/>
            </a:endParaRPr>
          </a:p>
        </p:txBody>
      </p:sp>
    </p:spTree>
    <p:extLst>
      <p:ext uri="{BB962C8B-B14F-4D97-AF65-F5344CB8AC3E}">
        <p14:creationId xmlns:p14="http://schemas.microsoft.com/office/powerpoint/2010/main" val="32166212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800"/>
                                        <p:tgtEl>
                                          <p:spTgt spid="2"/>
                                        </p:tgtEl>
                                      </p:cBhvr>
                                    </p:animEffect>
                                  </p:childTnLst>
                                </p:cTn>
                              </p:par>
                            </p:childTnLst>
                          </p:cTn>
                        </p:par>
                        <p:par>
                          <p:cTn id="8" fill="hold">
                            <p:stCondLst>
                              <p:cond delay="800"/>
                            </p:stCondLst>
                            <p:childTnLst>
                              <p:par>
                                <p:cTn id="9" presetID="26" presetClass="emph" presetSubtype="0" fill="hold" nodeType="afterEffect">
                                  <p:stCondLst>
                                    <p:cond delay="0"/>
                                  </p:stCondLst>
                                  <p:childTnLst>
                                    <p:animEffect transition="out" filter="fade">
                                      <p:cBhvr>
                                        <p:cTn id="10" dur="1000" tmFilter="0, 0; .2, .5; .8, .5; 1, 0"/>
                                        <p:tgtEl>
                                          <p:spTgt spid="2"/>
                                        </p:tgtEl>
                                      </p:cBhvr>
                                    </p:animEffect>
                                    <p:animScale>
                                      <p:cBhvr>
                                        <p:cTn id="11" dur="500" autoRev="1" fill="hold"/>
                                        <p:tgtEl>
                                          <p:spTgt spid="2"/>
                                        </p:tgtEl>
                                      </p:cBhvr>
                                      <p:by x="105000" y="105000"/>
                                    </p:animScale>
                                  </p:childTnLst>
                                </p:cTn>
                              </p:par>
                            </p:childTnLst>
                          </p:cTn>
                        </p:par>
                        <p:par>
                          <p:cTn id="12" fill="hold">
                            <p:stCondLst>
                              <p:cond delay="1800"/>
                            </p:stCondLst>
                            <p:childTnLst>
                              <p:par>
                                <p:cTn id="13" presetID="32" presetClass="emph" presetSubtype="0" fill="hold" nodeType="afterEffect">
                                  <p:stCondLst>
                                    <p:cond delay="0"/>
                                  </p:stCondLst>
                                  <p:childTnLst>
                                    <p:animRot by="120000">
                                      <p:cBhvr>
                                        <p:cTn id="14" dur="100" fill="hold">
                                          <p:stCondLst>
                                            <p:cond delay="0"/>
                                          </p:stCondLst>
                                        </p:cTn>
                                        <p:tgtEl>
                                          <p:spTgt spid="2"/>
                                        </p:tgtEl>
                                        <p:attrNameLst>
                                          <p:attrName>r</p:attrName>
                                        </p:attrNameLst>
                                      </p:cBhvr>
                                    </p:animRot>
                                    <p:animRot by="-240000">
                                      <p:cBhvr>
                                        <p:cTn id="15" dur="200" fill="hold">
                                          <p:stCondLst>
                                            <p:cond delay="200"/>
                                          </p:stCondLst>
                                        </p:cTn>
                                        <p:tgtEl>
                                          <p:spTgt spid="2"/>
                                        </p:tgtEl>
                                        <p:attrNameLst>
                                          <p:attrName>r</p:attrName>
                                        </p:attrNameLst>
                                      </p:cBhvr>
                                    </p:animRot>
                                    <p:animRot by="240000">
                                      <p:cBhvr>
                                        <p:cTn id="16" dur="200" fill="hold">
                                          <p:stCondLst>
                                            <p:cond delay="400"/>
                                          </p:stCondLst>
                                        </p:cTn>
                                        <p:tgtEl>
                                          <p:spTgt spid="2"/>
                                        </p:tgtEl>
                                        <p:attrNameLst>
                                          <p:attrName>r</p:attrName>
                                        </p:attrNameLst>
                                      </p:cBhvr>
                                    </p:animRot>
                                    <p:animRot by="-240000">
                                      <p:cBhvr>
                                        <p:cTn id="17" dur="200" fill="hold">
                                          <p:stCondLst>
                                            <p:cond delay="600"/>
                                          </p:stCondLst>
                                        </p:cTn>
                                        <p:tgtEl>
                                          <p:spTgt spid="2"/>
                                        </p:tgtEl>
                                        <p:attrNameLst>
                                          <p:attrName>r</p:attrName>
                                        </p:attrNameLst>
                                      </p:cBhvr>
                                    </p:animRot>
                                    <p:animRot by="120000">
                                      <p:cBhvr>
                                        <p:cTn id="18" dur="200" fill="hold">
                                          <p:stCondLst>
                                            <p:cond delay="800"/>
                                          </p:stCondLst>
                                        </p:cTn>
                                        <p:tgtEl>
                                          <p:spTgt spid="2"/>
                                        </p:tgtEl>
                                        <p:attrNameLst>
                                          <p:attrName>r</p:attrName>
                                        </p:attrNameLst>
                                      </p:cBhvr>
                                    </p:animRot>
                                  </p:childTnLst>
                                </p:cTn>
                              </p:par>
                            </p:childTnLst>
                          </p:cTn>
                        </p:par>
                        <p:par>
                          <p:cTn id="19" fill="hold">
                            <p:stCondLst>
                              <p:cond delay="2800"/>
                            </p:stCondLst>
                            <p:childTnLst>
                              <p:par>
                                <p:cTn id="20" presetID="10" presetClass="entr" presetSubtype="0" fill="hold" nodeType="afterEffect">
                                  <p:stCondLst>
                                    <p:cond delay="0"/>
                                  </p:stCondLst>
                                  <p:childTnLst>
                                    <p:set>
                                      <p:cBhvr>
                                        <p:cTn id="21" dur="1" fill="hold">
                                          <p:stCondLst>
                                            <p:cond delay="0"/>
                                          </p:stCondLst>
                                        </p:cTn>
                                        <p:tgtEl>
                                          <p:spTgt spid="79"/>
                                        </p:tgtEl>
                                        <p:attrNameLst>
                                          <p:attrName>style.visibility</p:attrName>
                                        </p:attrNameLst>
                                      </p:cBhvr>
                                      <p:to>
                                        <p:strVal val="visible"/>
                                      </p:to>
                                    </p:set>
                                    <p:animEffect transition="in" filter="fade">
                                      <p:cBhvr>
                                        <p:cTn id="22" dur="1000"/>
                                        <p:tgtEl>
                                          <p:spTgt spid="79"/>
                                        </p:tgtEl>
                                      </p:cBhvr>
                                    </p:animEffect>
                                  </p:childTnLst>
                                </p:cTn>
                              </p:par>
                            </p:childTnLst>
                          </p:cTn>
                        </p:par>
                        <p:par>
                          <p:cTn id="23" fill="hold">
                            <p:stCondLst>
                              <p:cond delay="3800"/>
                            </p:stCondLst>
                            <p:childTnLst>
                              <p:par>
                                <p:cTn id="24" presetID="26" presetClass="emph" presetSubtype="0" fill="hold" nodeType="afterEffect">
                                  <p:stCondLst>
                                    <p:cond delay="0"/>
                                  </p:stCondLst>
                                  <p:childTnLst>
                                    <p:animEffect transition="out" filter="fade">
                                      <p:cBhvr>
                                        <p:cTn id="25" dur="1000" tmFilter="0, 0; .2, .5; .8, .5; 1, 0"/>
                                        <p:tgtEl>
                                          <p:spTgt spid="79"/>
                                        </p:tgtEl>
                                      </p:cBhvr>
                                    </p:animEffect>
                                    <p:animScale>
                                      <p:cBhvr>
                                        <p:cTn id="26" dur="500" autoRev="1" fill="hold"/>
                                        <p:tgtEl>
                                          <p:spTgt spid="79"/>
                                        </p:tgtEl>
                                      </p:cBhvr>
                                      <p:by x="105000" y="105000"/>
                                    </p:animScale>
                                  </p:childTnLst>
                                </p:cTn>
                              </p:par>
                            </p:childTnLst>
                          </p:cTn>
                        </p:par>
                        <p:par>
                          <p:cTn id="27" fill="hold">
                            <p:stCondLst>
                              <p:cond delay="4800"/>
                            </p:stCondLst>
                            <p:childTnLst>
                              <p:par>
                                <p:cTn id="28" presetID="10" presetClass="entr" presetSubtype="0" fill="hold" nodeType="afterEffect">
                                  <p:stCondLst>
                                    <p:cond delay="0"/>
                                  </p:stCondLst>
                                  <p:childTnLst>
                                    <p:set>
                                      <p:cBhvr>
                                        <p:cTn id="29" dur="1" fill="hold">
                                          <p:stCondLst>
                                            <p:cond delay="0"/>
                                          </p:stCondLst>
                                        </p:cTn>
                                        <p:tgtEl>
                                          <p:spTgt spid="66"/>
                                        </p:tgtEl>
                                        <p:attrNameLst>
                                          <p:attrName>style.visibility</p:attrName>
                                        </p:attrNameLst>
                                      </p:cBhvr>
                                      <p:to>
                                        <p:strVal val="visible"/>
                                      </p:to>
                                    </p:set>
                                    <p:animEffect transition="in" filter="fade">
                                      <p:cBhvr>
                                        <p:cTn id="30" dur="500"/>
                                        <p:tgtEl>
                                          <p:spTgt spid="66"/>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67"/>
                                        </p:tgtEl>
                                        <p:attrNameLst>
                                          <p:attrName>style.visibility</p:attrName>
                                        </p:attrNameLst>
                                      </p:cBhvr>
                                      <p:to>
                                        <p:strVal val="visible"/>
                                      </p:to>
                                    </p:set>
                                    <p:animEffect transition="in" filter="fade">
                                      <p:cBhvr>
                                        <p:cTn id="33" dur="500"/>
                                        <p:tgtEl>
                                          <p:spTgt spid="67"/>
                                        </p:tgtEl>
                                      </p:cBhvr>
                                    </p:animEffect>
                                  </p:childTnLst>
                                </p:cTn>
                              </p:par>
                            </p:childTnLst>
                          </p:cTn>
                        </p:par>
                        <p:par>
                          <p:cTn id="34" fill="hold">
                            <p:stCondLst>
                              <p:cond delay="5300"/>
                            </p:stCondLst>
                            <p:childTnLst>
                              <p:par>
                                <p:cTn id="35" presetID="10" presetClass="entr" presetSubtype="0" fill="hold" nodeType="afterEffect">
                                  <p:stCondLst>
                                    <p:cond delay="0"/>
                                  </p:stCondLst>
                                  <p:childTnLst>
                                    <p:set>
                                      <p:cBhvr>
                                        <p:cTn id="36" dur="1" fill="hold">
                                          <p:stCondLst>
                                            <p:cond delay="0"/>
                                          </p:stCondLst>
                                        </p:cTn>
                                        <p:tgtEl>
                                          <p:spTgt spid="68"/>
                                        </p:tgtEl>
                                        <p:attrNameLst>
                                          <p:attrName>style.visibility</p:attrName>
                                        </p:attrNameLst>
                                      </p:cBhvr>
                                      <p:to>
                                        <p:strVal val="visible"/>
                                      </p:to>
                                    </p:set>
                                    <p:animEffect transition="in" filter="fade">
                                      <p:cBhvr>
                                        <p:cTn id="37" dur="500"/>
                                        <p:tgtEl>
                                          <p:spTgt spid="68"/>
                                        </p:tgtEl>
                                      </p:cBhvr>
                                    </p:animEffect>
                                  </p:childTnLst>
                                </p:cTn>
                              </p:par>
                            </p:childTnLst>
                          </p:cTn>
                        </p:par>
                        <p:par>
                          <p:cTn id="38" fill="hold">
                            <p:stCondLst>
                              <p:cond delay="5800"/>
                            </p:stCondLst>
                            <p:childTnLst>
                              <p:par>
                                <p:cTn id="39" presetID="10" presetClass="entr" presetSubtype="0" fill="hold" nodeType="afterEffect">
                                  <p:stCondLst>
                                    <p:cond delay="0"/>
                                  </p:stCondLst>
                                  <p:childTnLst>
                                    <p:set>
                                      <p:cBhvr>
                                        <p:cTn id="40" dur="1" fill="hold">
                                          <p:stCondLst>
                                            <p:cond delay="0"/>
                                          </p:stCondLst>
                                        </p:cTn>
                                        <p:tgtEl>
                                          <p:spTgt spid="72"/>
                                        </p:tgtEl>
                                        <p:attrNameLst>
                                          <p:attrName>style.visibility</p:attrName>
                                        </p:attrNameLst>
                                      </p:cBhvr>
                                      <p:to>
                                        <p:strVal val="visible"/>
                                      </p:to>
                                    </p:set>
                                    <p:animEffect transition="in" filter="fade">
                                      <p:cBhvr>
                                        <p:cTn id="41" dur="500"/>
                                        <p:tgtEl>
                                          <p:spTgt spid="72"/>
                                        </p:tgtEl>
                                      </p:cBhvr>
                                    </p:animEffect>
                                  </p:childTnLst>
                                </p:cTn>
                              </p:par>
                            </p:childTnLst>
                          </p:cTn>
                        </p:par>
                        <p:par>
                          <p:cTn id="42" fill="hold">
                            <p:stCondLst>
                              <p:cond delay="6300"/>
                            </p:stCondLst>
                            <p:childTnLst>
                              <p:par>
                                <p:cTn id="43" presetID="10" presetClass="entr" presetSubtype="0" fill="hold" nodeType="afterEffect">
                                  <p:stCondLst>
                                    <p:cond delay="0"/>
                                  </p:stCondLst>
                                  <p:childTnLst>
                                    <p:set>
                                      <p:cBhvr>
                                        <p:cTn id="44" dur="1" fill="hold">
                                          <p:stCondLst>
                                            <p:cond delay="0"/>
                                          </p:stCondLst>
                                        </p:cTn>
                                        <p:tgtEl>
                                          <p:spTgt spid="69"/>
                                        </p:tgtEl>
                                        <p:attrNameLst>
                                          <p:attrName>style.visibility</p:attrName>
                                        </p:attrNameLst>
                                      </p:cBhvr>
                                      <p:to>
                                        <p:strVal val="visible"/>
                                      </p:to>
                                    </p:set>
                                    <p:animEffect transition="in" filter="fade">
                                      <p:cBhvr>
                                        <p:cTn id="45" dur="1500"/>
                                        <p:tgtEl>
                                          <p:spTgt spid="69"/>
                                        </p:tgtEl>
                                      </p:cBhvr>
                                    </p:animEffect>
                                  </p:childTnLst>
                                </p:cTn>
                              </p:par>
                            </p:childTnLst>
                          </p:cTn>
                        </p:par>
                        <p:par>
                          <p:cTn id="46" fill="hold">
                            <p:stCondLst>
                              <p:cond delay="7800"/>
                            </p:stCondLst>
                            <p:childTnLst>
                              <p:par>
                                <p:cTn id="47" presetID="10" presetClass="entr" presetSubtype="0" fill="hold" nodeType="afterEffect">
                                  <p:stCondLst>
                                    <p:cond delay="0"/>
                                  </p:stCondLst>
                                  <p:childTnLst>
                                    <p:set>
                                      <p:cBhvr>
                                        <p:cTn id="48" dur="1" fill="hold">
                                          <p:stCondLst>
                                            <p:cond delay="0"/>
                                          </p:stCondLst>
                                        </p:cTn>
                                        <p:tgtEl>
                                          <p:spTgt spid="91"/>
                                        </p:tgtEl>
                                        <p:attrNameLst>
                                          <p:attrName>style.visibility</p:attrName>
                                        </p:attrNameLst>
                                      </p:cBhvr>
                                      <p:to>
                                        <p:strVal val="visible"/>
                                      </p:to>
                                    </p:set>
                                    <p:animEffect transition="in" filter="fade">
                                      <p:cBhvr>
                                        <p:cTn id="49" dur="1000"/>
                                        <p:tgtEl>
                                          <p:spTgt spid="9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 name="図 39">
            <a:extLst>
              <a:ext uri="{FF2B5EF4-FFF2-40B4-BE49-F238E27FC236}">
                <a16:creationId xmlns:a16="http://schemas.microsoft.com/office/drawing/2014/main" id="{E93D45DA-12BF-4B5F-93F5-A3F0D7D87D03}"/>
              </a:ext>
            </a:extLst>
          </p:cNvPr>
          <p:cNvPicPr>
            <a:picLocks noChangeAspect="1"/>
          </p:cNvPicPr>
          <p:nvPr/>
        </p:nvPicPr>
        <p:blipFill rotWithShape="1">
          <a:blip r:embed="rId4">
            <a:duotone>
              <a:schemeClr val="accent4">
                <a:shade val="45000"/>
                <a:satMod val="135000"/>
              </a:schemeClr>
              <a:prstClr val="white"/>
            </a:duotone>
            <a:extLst>
              <a:ext uri="{BEBA8EAE-BF5A-486C-A8C5-ECC9F3942E4B}">
                <a14:imgProps xmlns:a14="http://schemas.microsoft.com/office/drawing/2010/main">
                  <a14:imgLayer r:embed="rId5">
                    <a14:imgEffect>
                      <a14:brightnessContrast bright="20000" contrast="-40000"/>
                    </a14:imgEffect>
                  </a14:imgLayer>
                </a14:imgProps>
              </a:ext>
              <a:ext uri="{28A0092B-C50C-407E-A947-70E740481C1C}">
                <a14:useLocalDpi xmlns:a14="http://schemas.microsoft.com/office/drawing/2010/main" val="0"/>
              </a:ext>
            </a:extLst>
          </a:blip>
          <a:srcRect b="79543"/>
          <a:stretch/>
        </p:blipFill>
        <p:spPr>
          <a:xfrm>
            <a:off x="0" y="4650899"/>
            <a:ext cx="12192000" cy="2211720"/>
          </a:xfrm>
          <a:prstGeom prst="rect">
            <a:avLst/>
          </a:prstGeom>
        </p:spPr>
      </p:pic>
      <p:pic>
        <p:nvPicPr>
          <p:cNvPr id="3" name="図 2">
            <a:extLst>
              <a:ext uri="{FF2B5EF4-FFF2-40B4-BE49-F238E27FC236}">
                <a16:creationId xmlns:a16="http://schemas.microsoft.com/office/drawing/2014/main" id="{480BA6D3-3387-4C7D-80E0-43567F708E21}"/>
              </a:ext>
            </a:extLst>
          </p:cNvPr>
          <p:cNvPicPr>
            <a:picLocks noChangeAspect="1"/>
          </p:cNvPicPr>
          <p:nvPr/>
        </p:nvPicPr>
        <p:blipFill>
          <a:blip r:embed="rId4">
            <a:duotone>
              <a:schemeClr val="accent4">
                <a:shade val="45000"/>
                <a:satMod val="135000"/>
              </a:schemeClr>
              <a:prstClr val="white"/>
            </a:duotone>
            <a:extLst>
              <a:ext uri="{BEBA8EAE-BF5A-486C-A8C5-ECC9F3942E4B}">
                <a14:imgProps xmlns:a14="http://schemas.microsoft.com/office/drawing/2010/main">
                  <a14:imgLayer r:embed="rId5">
                    <a14:imgEffect>
                      <a14:brightnessContrast bright="20000" contrast="-40000"/>
                    </a14:imgEffect>
                  </a14:imgLayer>
                </a14:imgProps>
              </a:ext>
              <a:ext uri="{28A0092B-C50C-407E-A947-70E740481C1C}">
                <a14:useLocalDpi xmlns:a14="http://schemas.microsoft.com/office/drawing/2010/main" val="0"/>
              </a:ext>
            </a:extLst>
          </a:blip>
          <a:stretch>
            <a:fillRect/>
          </a:stretch>
        </p:blipFill>
        <p:spPr>
          <a:xfrm>
            <a:off x="0" y="0"/>
            <a:ext cx="12192000" cy="4744720"/>
          </a:xfrm>
          <a:prstGeom prst="rect">
            <a:avLst/>
          </a:prstGeom>
        </p:spPr>
      </p:pic>
      <p:pic>
        <p:nvPicPr>
          <p:cNvPr id="4" name="図 3">
            <a:extLst>
              <a:ext uri="{FF2B5EF4-FFF2-40B4-BE49-F238E27FC236}">
                <a16:creationId xmlns:a16="http://schemas.microsoft.com/office/drawing/2014/main" id="{E89E5235-C6EC-4500-9C25-2E6CD69D6A71}"/>
              </a:ext>
            </a:extLst>
          </p:cNvPr>
          <p:cNvPicPr>
            <a:picLocks noChangeAspect="1"/>
          </p:cNvPicPr>
          <p:nvPr/>
        </p:nvPicPr>
        <p:blipFill rotWithShape="1">
          <a:blip r:embed="rId6">
            <a:alphaModFix amt="35000"/>
            <a:extLst>
              <a:ext uri="{BEBA8EAE-BF5A-486C-A8C5-ECC9F3942E4B}">
                <a14:imgProps xmlns:a14="http://schemas.microsoft.com/office/drawing/2010/main">
                  <a14:imgLayer r:embed="rId7">
                    <a14:imgEffect>
                      <a14:colorTemperature colorTemp="7200"/>
                    </a14:imgEffect>
                    <a14:imgEffect>
                      <a14:brightnessContrast contrast="40000"/>
                    </a14:imgEffect>
                  </a14:imgLayer>
                </a14:imgProps>
              </a:ext>
              <a:ext uri="{28A0092B-C50C-407E-A947-70E740481C1C}">
                <a14:useLocalDpi xmlns:a14="http://schemas.microsoft.com/office/drawing/2010/main" val="0"/>
              </a:ext>
            </a:extLst>
          </a:blip>
          <a:srcRect b="1008"/>
          <a:stretch/>
        </p:blipFill>
        <p:spPr>
          <a:xfrm>
            <a:off x="641593" y="475547"/>
            <a:ext cx="10908815" cy="6382470"/>
          </a:xfrm>
          <a:prstGeom prst="rect">
            <a:avLst/>
          </a:prstGeom>
        </p:spPr>
      </p:pic>
      <p:grpSp>
        <p:nvGrpSpPr>
          <p:cNvPr id="249" name="終了画">
            <a:extLst>
              <a:ext uri="{FF2B5EF4-FFF2-40B4-BE49-F238E27FC236}">
                <a16:creationId xmlns:a16="http://schemas.microsoft.com/office/drawing/2014/main" id="{BAEFF7AA-6A18-4877-9C93-374C49ECF260}"/>
              </a:ext>
            </a:extLst>
          </p:cNvPr>
          <p:cNvGrpSpPr/>
          <p:nvPr/>
        </p:nvGrpSpPr>
        <p:grpSpPr>
          <a:xfrm>
            <a:off x="504369" y="4810339"/>
            <a:ext cx="8130913" cy="1866218"/>
            <a:chOff x="504369" y="4810339"/>
            <a:chExt cx="8130913" cy="1866218"/>
          </a:xfrm>
        </p:grpSpPr>
        <p:grpSp>
          <p:nvGrpSpPr>
            <p:cNvPr id="250" name="スマホ終了時">
              <a:extLst>
                <a:ext uri="{FF2B5EF4-FFF2-40B4-BE49-F238E27FC236}">
                  <a16:creationId xmlns:a16="http://schemas.microsoft.com/office/drawing/2014/main" id="{7CF27201-BCC7-4AE4-82D7-1F249A0D61FB}"/>
                </a:ext>
              </a:extLst>
            </p:cNvPr>
            <p:cNvGrpSpPr/>
            <p:nvPr/>
          </p:nvGrpSpPr>
          <p:grpSpPr>
            <a:xfrm>
              <a:off x="5027972" y="4810339"/>
              <a:ext cx="3607310" cy="1866218"/>
              <a:chOff x="5027972" y="4810339"/>
              <a:chExt cx="3607310" cy="1866218"/>
            </a:xfrm>
          </p:grpSpPr>
          <p:pic>
            <p:nvPicPr>
              <p:cNvPr id="258" name="スマホ図">
                <a:extLst>
                  <a:ext uri="{FF2B5EF4-FFF2-40B4-BE49-F238E27FC236}">
                    <a16:creationId xmlns:a16="http://schemas.microsoft.com/office/drawing/2014/main" id="{865F9EED-D22C-468A-9BD8-1A229470A1BB}"/>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5027972" y="4810339"/>
                <a:ext cx="1019351" cy="1857719"/>
              </a:xfrm>
              <a:prstGeom prst="rect">
                <a:avLst/>
              </a:prstGeom>
            </p:spPr>
          </p:pic>
          <p:sp>
            <p:nvSpPr>
              <p:cNvPr id="259" name="はみ出し分（左）">
                <a:extLst>
                  <a:ext uri="{FF2B5EF4-FFF2-40B4-BE49-F238E27FC236}">
                    <a16:creationId xmlns:a16="http://schemas.microsoft.com/office/drawing/2014/main" id="{A4F46CE6-9176-4FD8-A517-2647EDFB45AA}"/>
                  </a:ext>
                </a:extLst>
              </p:cNvPr>
              <p:cNvSpPr/>
              <p:nvPr/>
            </p:nvSpPr>
            <p:spPr>
              <a:xfrm>
                <a:off x="5047695" y="4822859"/>
                <a:ext cx="255391" cy="223973"/>
              </a:xfrm>
              <a:custGeom>
                <a:avLst/>
                <a:gdLst>
                  <a:gd name="connsiteX0" fmla="*/ 219587 w 267212"/>
                  <a:gd name="connsiteY0" fmla="*/ 0 h 261938"/>
                  <a:gd name="connsiteX1" fmla="*/ 219587 w 267212"/>
                  <a:gd name="connsiteY1" fmla="*/ 0 h 261938"/>
                  <a:gd name="connsiteX2" fmla="*/ 148149 w 267212"/>
                  <a:gd name="connsiteY2" fmla="*/ 4763 h 261938"/>
                  <a:gd name="connsiteX3" fmla="*/ 81474 w 267212"/>
                  <a:gd name="connsiteY3" fmla="*/ 23813 h 261938"/>
                  <a:gd name="connsiteX4" fmla="*/ 52899 w 267212"/>
                  <a:gd name="connsiteY4" fmla="*/ 42863 h 261938"/>
                  <a:gd name="connsiteX5" fmla="*/ 38612 w 267212"/>
                  <a:gd name="connsiteY5" fmla="*/ 52388 h 261938"/>
                  <a:gd name="connsiteX6" fmla="*/ 24324 w 267212"/>
                  <a:gd name="connsiteY6" fmla="*/ 66675 h 261938"/>
                  <a:gd name="connsiteX7" fmla="*/ 14799 w 267212"/>
                  <a:gd name="connsiteY7" fmla="*/ 95250 h 261938"/>
                  <a:gd name="connsiteX8" fmla="*/ 10037 w 267212"/>
                  <a:gd name="connsiteY8" fmla="*/ 109538 h 261938"/>
                  <a:gd name="connsiteX9" fmla="*/ 5274 w 267212"/>
                  <a:gd name="connsiteY9" fmla="*/ 157163 h 261938"/>
                  <a:gd name="connsiteX10" fmla="*/ 512 w 267212"/>
                  <a:gd name="connsiteY10" fmla="*/ 185738 h 261938"/>
                  <a:gd name="connsiteX11" fmla="*/ 512 w 267212"/>
                  <a:gd name="connsiteY11" fmla="*/ 261938 h 261938"/>
                  <a:gd name="connsiteX12" fmla="*/ 512 w 267212"/>
                  <a:gd name="connsiteY12" fmla="*/ 261938 h 261938"/>
                  <a:gd name="connsiteX13" fmla="*/ 38612 w 267212"/>
                  <a:gd name="connsiteY13" fmla="*/ 209550 h 261938"/>
                  <a:gd name="connsiteX14" fmla="*/ 48137 w 267212"/>
                  <a:gd name="connsiteY14" fmla="*/ 195263 h 261938"/>
                  <a:gd name="connsiteX15" fmla="*/ 90999 w 267212"/>
                  <a:gd name="connsiteY15" fmla="*/ 171450 h 261938"/>
                  <a:gd name="connsiteX16" fmla="*/ 100524 w 267212"/>
                  <a:gd name="connsiteY16" fmla="*/ 157163 h 261938"/>
                  <a:gd name="connsiteX17" fmla="*/ 133862 w 267212"/>
                  <a:gd name="connsiteY17" fmla="*/ 142875 h 261938"/>
                  <a:gd name="connsiteX18" fmla="*/ 200537 w 267212"/>
                  <a:gd name="connsiteY18" fmla="*/ 133350 h 261938"/>
                  <a:gd name="connsiteX19" fmla="*/ 267212 w 267212"/>
                  <a:gd name="connsiteY19" fmla="*/ 128588 h 261938"/>
                  <a:gd name="connsiteX20" fmla="*/ 267212 w 267212"/>
                  <a:gd name="connsiteY20" fmla="*/ 123825 h 261938"/>
                  <a:gd name="connsiteX21" fmla="*/ 233874 w 267212"/>
                  <a:gd name="connsiteY21" fmla="*/ 100013 h 261938"/>
                  <a:gd name="connsiteX22" fmla="*/ 219587 w 267212"/>
                  <a:gd name="connsiteY22" fmla="*/ 0 h 2619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67212" h="261938">
                    <a:moveTo>
                      <a:pt x="219587" y="0"/>
                    </a:moveTo>
                    <a:lnTo>
                      <a:pt x="219587" y="0"/>
                    </a:lnTo>
                    <a:cubicBezTo>
                      <a:pt x="195774" y="1588"/>
                      <a:pt x="171814" y="1676"/>
                      <a:pt x="148149" y="4763"/>
                    </a:cubicBezTo>
                    <a:cubicBezTo>
                      <a:pt x="144201" y="5278"/>
                      <a:pt x="88804" y="18926"/>
                      <a:pt x="81474" y="23813"/>
                    </a:cubicBezTo>
                    <a:lnTo>
                      <a:pt x="52899" y="42863"/>
                    </a:lnTo>
                    <a:cubicBezTo>
                      <a:pt x="48137" y="46038"/>
                      <a:pt x="42659" y="48341"/>
                      <a:pt x="38612" y="52388"/>
                    </a:cubicBezTo>
                    <a:lnTo>
                      <a:pt x="24324" y="66675"/>
                    </a:lnTo>
                    <a:lnTo>
                      <a:pt x="14799" y="95250"/>
                    </a:lnTo>
                    <a:lnTo>
                      <a:pt x="10037" y="109538"/>
                    </a:lnTo>
                    <a:cubicBezTo>
                      <a:pt x="8449" y="125413"/>
                      <a:pt x="7253" y="141332"/>
                      <a:pt x="5274" y="157163"/>
                    </a:cubicBezTo>
                    <a:cubicBezTo>
                      <a:pt x="4076" y="166745"/>
                      <a:pt x="950" y="176092"/>
                      <a:pt x="512" y="185738"/>
                    </a:cubicBezTo>
                    <a:cubicBezTo>
                      <a:pt x="-641" y="211112"/>
                      <a:pt x="512" y="236538"/>
                      <a:pt x="512" y="261938"/>
                    </a:cubicBezTo>
                    <a:lnTo>
                      <a:pt x="512" y="261938"/>
                    </a:lnTo>
                    <a:cubicBezTo>
                      <a:pt x="55544" y="173884"/>
                      <a:pt x="1299" y="254325"/>
                      <a:pt x="38612" y="209550"/>
                    </a:cubicBezTo>
                    <a:cubicBezTo>
                      <a:pt x="42276" y="205153"/>
                      <a:pt x="43829" y="199032"/>
                      <a:pt x="48137" y="195263"/>
                    </a:cubicBezTo>
                    <a:cubicBezTo>
                      <a:pt x="68291" y="177628"/>
                      <a:pt x="71376" y="177992"/>
                      <a:pt x="90999" y="171450"/>
                    </a:cubicBezTo>
                    <a:cubicBezTo>
                      <a:pt x="94174" y="166688"/>
                      <a:pt x="96477" y="161210"/>
                      <a:pt x="100524" y="157163"/>
                    </a:cubicBezTo>
                    <a:cubicBezTo>
                      <a:pt x="112124" y="145563"/>
                      <a:pt x="118561" y="147247"/>
                      <a:pt x="133862" y="142875"/>
                    </a:cubicBezTo>
                    <a:cubicBezTo>
                      <a:pt x="172338" y="131882"/>
                      <a:pt x="116762" y="140967"/>
                      <a:pt x="200537" y="133350"/>
                    </a:cubicBezTo>
                    <a:cubicBezTo>
                      <a:pt x="238359" y="125786"/>
                      <a:pt x="216255" y="128588"/>
                      <a:pt x="267212" y="128588"/>
                    </a:cubicBezTo>
                    <a:lnTo>
                      <a:pt x="267212" y="123825"/>
                    </a:lnTo>
                    <a:cubicBezTo>
                      <a:pt x="256099" y="115888"/>
                      <a:pt x="244081" y="109086"/>
                      <a:pt x="233874" y="100013"/>
                    </a:cubicBezTo>
                    <a:cubicBezTo>
                      <a:pt x="212021" y="80588"/>
                      <a:pt x="221968" y="16669"/>
                      <a:pt x="219587" y="0"/>
                    </a:cubicBezTo>
                    <a:close/>
                  </a:path>
                </a:pathLst>
              </a:custGeom>
              <a:solidFill>
                <a:srgbClr val="202020"/>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1" lang="ja-JP" altLang="en-US" sz="1800" b="0" i="0" u="none" strike="noStrike" kern="0" cap="none" spc="0" normalizeH="0" baseline="0" noProof="0">
                  <a:ln>
                    <a:noFill/>
                  </a:ln>
                  <a:solidFill>
                    <a:prstClr val="white"/>
                  </a:solidFill>
                  <a:effectLst/>
                  <a:uLnTx/>
                  <a:uFillTx/>
                  <a:latin typeface="游ゴシック" panose="020F0502020204030204"/>
                  <a:ea typeface="游ゴシック" panose="020B0400000000000000" pitchFamily="50" charset="-128"/>
                  <a:cs typeface="+mn-cs"/>
                </a:endParaRPr>
              </a:p>
            </p:txBody>
          </p:sp>
          <p:pic>
            <p:nvPicPr>
              <p:cNvPr id="260" name="画面図">
                <a:extLst>
                  <a:ext uri="{FF2B5EF4-FFF2-40B4-BE49-F238E27FC236}">
                    <a16:creationId xmlns:a16="http://schemas.microsoft.com/office/drawing/2014/main" id="{E5781B29-06CF-438B-8B89-527135145D6C}"/>
                  </a:ext>
                </a:extLst>
              </p:cNvPr>
              <p:cNvPicPr>
                <a:picLocks noChangeAspect="1"/>
              </p:cNvPicPr>
              <p:nvPr/>
            </p:nvPicPr>
            <p:blipFill rotWithShape="1">
              <a:blip r:embed="rId9" cstate="print">
                <a:extLst>
                  <a:ext uri="{28A0092B-C50C-407E-A947-70E740481C1C}">
                    <a14:useLocalDpi xmlns:a14="http://schemas.microsoft.com/office/drawing/2010/main" val="0"/>
                  </a:ext>
                </a:extLst>
              </a:blip>
              <a:srcRect r="-656"/>
              <a:stretch/>
            </p:blipFill>
            <p:spPr>
              <a:xfrm>
                <a:off x="5055488" y="4919030"/>
                <a:ext cx="993753" cy="1757527"/>
              </a:xfrm>
              <a:prstGeom prst="roundRect">
                <a:avLst>
                  <a:gd name="adj" fmla="val 14130"/>
                </a:avLst>
              </a:prstGeom>
            </p:spPr>
          </p:pic>
          <p:sp>
            <p:nvSpPr>
              <p:cNvPr id="261" name="はみ出し分（右）">
                <a:extLst>
                  <a:ext uri="{FF2B5EF4-FFF2-40B4-BE49-F238E27FC236}">
                    <a16:creationId xmlns:a16="http://schemas.microsoft.com/office/drawing/2014/main" id="{13AB5F8D-BD7C-4D86-8DFC-1D5EAD834A33}"/>
                  </a:ext>
                </a:extLst>
              </p:cNvPr>
              <p:cNvSpPr/>
              <p:nvPr/>
            </p:nvSpPr>
            <p:spPr>
              <a:xfrm flipH="1">
                <a:off x="5772823" y="4824267"/>
                <a:ext cx="255391" cy="223973"/>
              </a:xfrm>
              <a:custGeom>
                <a:avLst/>
                <a:gdLst>
                  <a:gd name="connsiteX0" fmla="*/ 219587 w 267212"/>
                  <a:gd name="connsiteY0" fmla="*/ 0 h 261938"/>
                  <a:gd name="connsiteX1" fmla="*/ 219587 w 267212"/>
                  <a:gd name="connsiteY1" fmla="*/ 0 h 261938"/>
                  <a:gd name="connsiteX2" fmla="*/ 148149 w 267212"/>
                  <a:gd name="connsiteY2" fmla="*/ 4763 h 261938"/>
                  <a:gd name="connsiteX3" fmla="*/ 81474 w 267212"/>
                  <a:gd name="connsiteY3" fmla="*/ 23813 h 261938"/>
                  <a:gd name="connsiteX4" fmla="*/ 52899 w 267212"/>
                  <a:gd name="connsiteY4" fmla="*/ 42863 h 261938"/>
                  <a:gd name="connsiteX5" fmla="*/ 38612 w 267212"/>
                  <a:gd name="connsiteY5" fmla="*/ 52388 h 261938"/>
                  <a:gd name="connsiteX6" fmla="*/ 24324 w 267212"/>
                  <a:gd name="connsiteY6" fmla="*/ 66675 h 261938"/>
                  <a:gd name="connsiteX7" fmla="*/ 14799 w 267212"/>
                  <a:gd name="connsiteY7" fmla="*/ 95250 h 261938"/>
                  <a:gd name="connsiteX8" fmla="*/ 10037 w 267212"/>
                  <a:gd name="connsiteY8" fmla="*/ 109538 h 261938"/>
                  <a:gd name="connsiteX9" fmla="*/ 5274 w 267212"/>
                  <a:gd name="connsiteY9" fmla="*/ 157163 h 261938"/>
                  <a:gd name="connsiteX10" fmla="*/ 512 w 267212"/>
                  <a:gd name="connsiteY10" fmla="*/ 185738 h 261938"/>
                  <a:gd name="connsiteX11" fmla="*/ 512 w 267212"/>
                  <a:gd name="connsiteY11" fmla="*/ 261938 h 261938"/>
                  <a:gd name="connsiteX12" fmla="*/ 512 w 267212"/>
                  <a:gd name="connsiteY12" fmla="*/ 261938 h 261938"/>
                  <a:gd name="connsiteX13" fmla="*/ 38612 w 267212"/>
                  <a:gd name="connsiteY13" fmla="*/ 209550 h 261938"/>
                  <a:gd name="connsiteX14" fmla="*/ 48137 w 267212"/>
                  <a:gd name="connsiteY14" fmla="*/ 195263 h 261938"/>
                  <a:gd name="connsiteX15" fmla="*/ 90999 w 267212"/>
                  <a:gd name="connsiteY15" fmla="*/ 171450 h 261938"/>
                  <a:gd name="connsiteX16" fmla="*/ 100524 w 267212"/>
                  <a:gd name="connsiteY16" fmla="*/ 157163 h 261938"/>
                  <a:gd name="connsiteX17" fmla="*/ 133862 w 267212"/>
                  <a:gd name="connsiteY17" fmla="*/ 142875 h 261938"/>
                  <a:gd name="connsiteX18" fmla="*/ 200537 w 267212"/>
                  <a:gd name="connsiteY18" fmla="*/ 133350 h 261938"/>
                  <a:gd name="connsiteX19" fmla="*/ 267212 w 267212"/>
                  <a:gd name="connsiteY19" fmla="*/ 128588 h 261938"/>
                  <a:gd name="connsiteX20" fmla="*/ 267212 w 267212"/>
                  <a:gd name="connsiteY20" fmla="*/ 123825 h 261938"/>
                  <a:gd name="connsiteX21" fmla="*/ 233874 w 267212"/>
                  <a:gd name="connsiteY21" fmla="*/ 100013 h 261938"/>
                  <a:gd name="connsiteX22" fmla="*/ 219587 w 267212"/>
                  <a:gd name="connsiteY22" fmla="*/ 0 h 2619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67212" h="261938">
                    <a:moveTo>
                      <a:pt x="219587" y="0"/>
                    </a:moveTo>
                    <a:lnTo>
                      <a:pt x="219587" y="0"/>
                    </a:lnTo>
                    <a:cubicBezTo>
                      <a:pt x="195774" y="1588"/>
                      <a:pt x="171814" y="1676"/>
                      <a:pt x="148149" y="4763"/>
                    </a:cubicBezTo>
                    <a:cubicBezTo>
                      <a:pt x="144201" y="5278"/>
                      <a:pt x="88804" y="18926"/>
                      <a:pt x="81474" y="23813"/>
                    </a:cubicBezTo>
                    <a:lnTo>
                      <a:pt x="52899" y="42863"/>
                    </a:lnTo>
                    <a:cubicBezTo>
                      <a:pt x="48137" y="46038"/>
                      <a:pt x="42659" y="48341"/>
                      <a:pt x="38612" y="52388"/>
                    </a:cubicBezTo>
                    <a:lnTo>
                      <a:pt x="24324" y="66675"/>
                    </a:lnTo>
                    <a:lnTo>
                      <a:pt x="14799" y="95250"/>
                    </a:lnTo>
                    <a:lnTo>
                      <a:pt x="10037" y="109538"/>
                    </a:lnTo>
                    <a:cubicBezTo>
                      <a:pt x="8449" y="125413"/>
                      <a:pt x="7253" y="141332"/>
                      <a:pt x="5274" y="157163"/>
                    </a:cubicBezTo>
                    <a:cubicBezTo>
                      <a:pt x="4076" y="166745"/>
                      <a:pt x="950" y="176092"/>
                      <a:pt x="512" y="185738"/>
                    </a:cubicBezTo>
                    <a:cubicBezTo>
                      <a:pt x="-641" y="211112"/>
                      <a:pt x="512" y="236538"/>
                      <a:pt x="512" y="261938"/>
                    </a:cubicBezTo>
                    <a:lnTo>
                      <a:pt x="512" y="261938"/>
                    </a:lnTo>
                    <a:cubicBezTo>
                      <a:pt x="55544" y="173884"/>
                      <a:pt x="1299" y="254325"/>
                      <a:pt x="38612" y="209550"/>
                    </a:cubicBezTo>
                    <a:cubicBezTo>
                      <a:pt x="42276" y="205153"/>
                      <a:pt x="43829" y="199032"/>
                      <a:pt x="48137" y="195263"/>
                    </a:cubicBezTo>
                    <a:cubicBezTo>
                      <a:pt x="68291" y="177628"/>
                      <a:pt x="71376" y="177992"/>
                      <a:pt x="90999" y="171450"/>
                    </a:cubicBezTo>
                    <a:cubicBezTo>
                      <a:pt x="94174" y="166688"/>
                      <a:pt x="96477" y="161210"/>
                      <a:pt x="100524" y="157163"/>
                    </a:cubicBezTo>
                    <a:cubicBezTo>
                      <a:pt x="112124" y="145563"/>
                      <a:pt x="118561" y="147247"/>
                      <a:pt x="133862" y="142875"/>
                    </a:cubicBezTo>
                    <a:cubicBezTo>
                      <a:pt x="172338" y="131882"/>
                      <a:pt x="116762" y="140967"/>
                      <a:pt x="200537" y="133350"/>
                    </a:cubicBezTo>
                    <a:cubicBezTo>
                      <a:pt x="238359" y="125786"/>
                      <a:pt x="216255" y="128588"/>
                      <a:pt x="267212" y="128588"/>
                    </a:cubicBezTo>
                    <a:lnTo>
                      <a:pt x="267212" y="123825"/>
                    </a:lnTo>
                    <a:cubicBezTo>
                      <a:pt x="256099" y="115888"/>
                      <a:pt x="244081" y="109086"/>
                      <a:pt x="233874" y="100013"/>
                    </a:cubicBezTo>
                    <a:cubicBezTo>
                      <a:pt x="212021" y="80588"/>
                      <a:pt x="221968" y="16669"/>
                      <a:pt x="219587" y="0"/>
                    </a:cubicBezTo>
                    <a:close/>
                  </a:path>
                </a:pathLst>
              </a:custGeom>
              <a:solidFill>
                <a:srgbClr val="202020"/>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1" lang="ja-JP" altLang="en-US" sz="1800" b="0" i="0" u="none" strike="noStrike" kern="0" cap="none" spc="0" normalizeH="0" baseline="0" noProof="0">
                  <a:ln>
                    <a:noFill/>
                  </a:ln>
                  <a:solidFill>
                    <a:prstClr val="white"/>
                  </a:solidFill>
                  <a:effectLst/>
                  <a:uLnTx/>
                  <a:uFillTx/>
                  <a:latin typeface="游ゴシック" panose="020F0502020204030204"/>
                  <a:ea typeface="游ゴシック" panose="020B0400000000000000" pitchFamily="50" charset="-128"/>
                  <a:cs typeface="+mn-cs"/>
                </a:endParaRPr>
              </a:p>
            </p:txBody>
          </p:sp>
          <p:sp>
            <p:nvSpPr>
              <p:cNvPr id="262" name="背景(水色）">
                <a:extLst>
                  <a:ext uri="{FF2B5EF4-FFF2-40B4-BE49-F238E27FC236}">
                    <a16:creationId xmlns:a16="http://schemas.microsoft.com/office/drawing/2014/main" id="{2BB46E8B-D161-4F50-8187-CECFE8F2DFF8}"/>
                  </a:ext>
                </a:extLst>
              </p:cNvPr>
              <p:cNvSpPr/>
              <p:nvPr/>
            </p:nvSpPr>
            <p:spPr>
              <a:xfrm>
                <a:off x="5590347" y="4810339"/>
                <a:ext cx="3044935" cy="1111173"/>
              </a:xfrm>
              <a:prstGeom prst="rect">
                <a:avLst/>
              </a:prstGeom>
              <a:solidFill>
                <a:srgbClr val="CCFFE5"/>
              </a:solidFill>
              <a:ln w="12700" cap="flat" cmpd="sng" algn="ctr">
                <a:solidFill>
                  <a:srgbClr val="FF3399"/>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1" lang="ja-JP" altLang="en-US" sz="1800" b="0" i="0" u="none" strike="noStrike" kern="0" cap="none" spc="0" normalizeH="0" baseline="0" noProof="0">
                  <a:ln>
                    <a:noFill/>
                  </a:ln>
                  <a:solidFill>
                    <a:prstClr val="white"/>
                  </a:solidFill>
                  <a:effectLst/>
                  <a:uLnTx/>
                  <a:uFillTx/>
                  <a:latin typeface="游ゴシック" panose="020F0502020204030204"/>
                  <a:ea typeface="游ゴシック" panose="020B0400000000000000" pitchFamily="50" charset="-128"/>
                  <a:cs typeface="+mn-cs"/>
                </a:endParaRPr>
              </a:p>
            </p:txBody>
          </p:sp>
          <p:sp>
            <p:nvSpPr>
              <p:cNvPr id="263" name="左上の・・・">
                <a:extLst>
                  <a:ext uri="{FF2B5EF4-FFF2-40B4-BE49-F238E27FC236}">
                    <a16:creationId xmlns:a16="http://schemas.microsoft.com/office/drawing/2014/main" id="{B48C97B5-107C-4528-9042-2E99B9ECA489}"/>
                  </a:ext>
                </a:extLst>
              </p:cNvPr>
              <p:cNvSpPr txBox="1"/>
              <p:nvPr/>
            </p:nvSpPr>
            <p:spPr>
              <a:xfrm>
                <a:off x="5629455" y="5576503"/>
                <a:ext cx="2625023" cy="338554"/>
              </a:xfrm>
              <a:prstGeom prst="rect">
                <a:avLst/>
              </a:prstGeom>
              <a:noFill/>
              <a:ln w="12700" cap="flat" cmpd="sng" algn="ctr">
                <a:noFill/>
                <a:prstDash val="solid"/>
                <a:miter lim="800000"/>
              </a:ln>
              <a:effectLst/>
            </p:spPr>
            <p:txBody>
              <a:bodyPr wrap="square" rtlCol="0">
                <a:spAutoFit/>
              </a:bodyPr>
              <a:lstStyle/>
              <a:p>
                <a:pPr marL="0" marR="0" lvl="0" indent="0" algn="dist" defTabSz="914400" eaLnBrk="1" fontAlgn="auto" latinLnBrk="0" hangingPunct="1">
                  <a:lnSpc>
                    <a:spcPct val="100000"/>
                  </a:lnSpc>
                  <a:spcBef>
                    <a:spcPts val="0"/>
                  </a:spcBef>
                  <a:spcAft>
                    <a:spcPts val="0"/>
                  </a:spcAft>
                  <a:buClrTx/>
                  <a:buSzTx/>
                  <a:buFontTx/>
                  <a:buNone/>
                  <a:tabLst/>
                  <a:defRPr/>
                </a:pPr>
                <a:r>
                  <a:rPr kumimoji="1" lang="ja-JP" altLang="en-US" sz="1600" b="1" i="0" u="sng" strike="noStrike" kern="0" cap="none" spc="0" normalizeH="0" baseline="0" noProof="0" dirty="0">
                    <a:ln>
                      <a:noFill/>
                    </a:ln>
                    <a:solidFill>
                      <a:srgbClr val="E7E6E6">
                        <a:lumMod val="25000"/>
                      </a:srgbClr>
                    </a:solidFill>
                    <a:effectLst/>
                    <a:uLnTx/>
                    <a:uFillTx/>
                    <a:latin typeface="BIZ UDPゴシック" panose="020B0400000000000000" pitchFamily="50" charset="-128"/>
                    <a:ea typeface="BIZ UDPゴシック" panose="020B0400000000000000" pitchFamily="50" charset="-128"/>
                    <a:cs typeface="+mn-cs"/>
                  </a:rPr>
                  <a:t>左上の「</a:t>
                </a:r>
                <a:r>
                  <a:rPr kumimoji="1" lang="en-US" altLang="ja-JP" sz="1600" b="1" i="0" u="sng" strike="noStrike" kern="0" cap="none" spc="0" normalizeH="0" baseline="0" noProof="0" dirty="0">
                    <a:ln>
                      <a:noFill/>
                    </a:ln>
                    <a:solidFill>
                      <a:srgbClr val="E7E6E6">
                        <a:lumMod val="25000"/>
                      </a:srgbClr>
                    </a:solidFill>
                    <a:effectLst/>
                    <a:uLnTx/>
                    <a:uFillTx/>
                    <a:latin typeface="BIZ UDPゴシック" panose="020B0400000000000000" pitchFamily="50" charset="-128"/>
                    <a:ea typeface="BIZ UDPゴシック" panose="020B0400000000000000" pitchFamily="50" charset="-128"/>
                    <a:cs typeface="+mn-cs"/>
                  </a:rPr>
                  <a:t>×</a:t>
                </a:r>
                <a:r>
                  <a:rPr kumimoji="1" lang="ja-JP" altLang="en-US" sz="1600" b="1" i="0" u="sng" strike="noStrike" kern="0" cap="none" spc="0" normalizeH="0" baseline="0" noProof="0" dirty="0">
                    <a:ln>
                      <a:noFill/>
                    </a:ln>
                    <a:solidFill>
                      <a:srgbClr val="E7E6E6">
                        <a:lumMod val="25000"/>
                      </a:srgbClr>
                    </a:solidFill>
                    <a:effectLst/>
                    <a:uLnTx/>
                    <a:uFillTx/>
                    <a:latin typeface="BIZ UDPゴシック" panose="020B0400000000000000" pitchFamily="50" charset="-128"/>
                    <a:ea typeface="BIZ UDPゴシック" panose="020B0400000000000000" pitchFamily="50" charset="-128"/>
                    <a:cs typeface="+mn-cs"/>
                  </a:rPr>
                  <a:t>」</a:t>
                </a:r>
                <a:r>
                  <a:rPr kumimoji="1" lang="ja-JP" altLang="en-US" sz="1600" b="1" i="0" u="none" strike="noStrike" kern="0" cap="none" spc="0" normalizeH="0" baseline="0" noProof="0" dirty="0">
                    <a:ln>
                      <a:noFill/>
                    </a:ln>
                    <a:solidFill>
                      <a:srgbClr val="E7E6E6">
                        <a:lumMod val="25000"/>
                      </a:srgbClr>
                    </a:solidFill>
                    <a:effectLst/>
                    <a:uLnTx/>
                    <a:uFillTx/>
                    <a:latin typeface="BIZ UDPゴシック" panose="020B0400000000000000" pitchFamily="50" charset="-128"/>
                    <a:ea typeface="BIZ UDPゴシック" panose="020B0400000000000000" pitchFamily="50" charset="-128"/>
                    <a:cs typeface="+mn-cs"/>
                  </a:rPr>
                  <a:t>を押してね！</a:t>
                </a:r>
              </a:p>
            </p:txBody>
          </p:sp>
          <p:sp>
            <p:nvSpPr>
              <p:cNvPr id="264" name="お">
                <a:extLst>
                  <a:ext uri="{FF2B5EF4-FFF2-40B4-BE49-F238E27FC236}">
                    <a16:creationId xmlns:a16="http://schemas.microsoft.com/office/drawing/2014/main" id="{2964C029-FB0B-4A24-A384-1D273A529CA8}"/>
                  </a:ext>
                </a:extLst>
              </p:cNvPr>
              <p:cNvSpPr txBox="1"/>
              <p:nvPr/>
            </p:nvSpPr>
            <p:spPr>
              <a:xfrm>
                <a:off x="7030141" y="5470326"/>
                <a:ext cx="295050" cy="215444"/>
              </a:xfrm>
              <a:prstGeom prst="rect">
                <a:avLst/>
              </a:prstGeom>
              <a:noFill/>
            </p:spPr>
            <p:txBody>
              <a:bodyPr wrap="square" rtlCol="0">
                <a:spAutoFit/>
              </a:bodyPr>
              <a:lstStyle/>
              <a:p>
                <a:pPr marL="0" marR="0" lvl="0" indent="0" algn="dist" defTabSz="914400" eaLnBrk="1" fontAlgn="auto" latinLnBrk="0" hangingPunct="1">
                  <a:lnSpc>
                    <a:spcPct val="100000"/>
                  </a:lnSpc>
                  <a:spcBef>
                    <a:spcPts val="0"/>
                  </a:spcBef>
                  <a:spcAft>
                    <a:spcPts val="0"/>
                  </a:spcAft>
                  <a:buClrTx/>
                  <a:buSzTx/>
                  <a:buFontTx/>
                  <a:buNone/>
                  <a:tabLst/>
                  <a:defRPr/>
                </a:pPr>
                <a:r>
                  <a:rPr kumimoji="1" lang="ja-JP" altLang="en-US" sz="800" b="1" i="0" u="none" strike="noStrike" kern="0" cap="none" spc="0" normalizeH="0" baseline="0" noProof="0">
                    <a:ln>
                      <a:noFill/>
                    </a:ln>
                    <a:solidFill>
                      <a:srgbClr val="E7E6E6">
                        <a:lumMod val="25000"/>
                      </a:srgbClr>
                    </a:solidFill>
                    <a:effectLst/>
                    <a:uLnTx/>
                    <a:uFillTx/>
                    <a:latin typeface="BIZ UDPゴシック" panose="020B0400000000000000" pitchFamily="50" charset="-128"/>
                    <a:ea typeface="BIZ UDPゴシック" panose="020B0400000000000000" pitchFamily="50" charset="-128"/>
                  </a:rPr>
                  <a:t>お</a:t>
                </a:r>
                <a:endParaRPr kumimoji="1" lang="ja-JP" altLang="en-US" sz="800" b="1" i="0" u="none" strike="noStrike" kern="0" cap="none" spc="0" normalizeH="0" baseline="0" noProof="0" dirty="0">
                  <a:ln>
                    <a:noFill/>
                  </a:ln>
                  <a:solidFill>
                    <a:srgbClr val="E7E6E6">
                      <a:lumMod val="25000"/>
                    </a:srgbClr>
                  </a:solidFill>
                  <a:effectLst/>
                  <a:uLnTx/>
                  <a:uFillTx/>
                  <a:latin typeface="BIZ UDPゴシック" panose="020B0400000000000000" pitchFamily="50" charset="-128"/>
                  <a:ea typeface="BIZ UDPゴシック" panose="020B0400000000000000" pitchFamily="50" charset="-128"/>
                </a:endParaRPr>
              </a:p>
            </p:txBody>
          </p:sp>
          <p:cxnSp>
            <p:nvCxnSpPr>
              <p:cNvPr id="265" name="矢印">
                <a:extLst>
                  <a:ext uri="{FF2B5EF4-FFF2-40B4-BE49-F238E27FC236}">
                    <a16:creationId xmlns:a16="http://schemas.microsoft.com/office/drawing/2014/main" id="{9572857B-D99F-4A08-84F4-4786B1148A20}"/>
                  </a:ext>
                </a:extLst>
              </p:cNvPr>
              <p:cNvCxnSpPr/>
              <p:nvPr/>
            </p:nvCxnSpPr>
            <p:spPr>
              <a:xfrm rot="16200000" flipH="1">
                <a:off x="5154855" y="5048665"/>
                <a:ext cx="416726" cy="471404"/>
              </a:xfrm>
              <a:prstGeom prst="bentConnector3">
                <a:avLst>
                  <a:gd name="adj1" fmla="val 99212"/>
                </a:avLst>
              </a:prstGeom>
              <a:noFill/>
              <a:ln w="57150" cap="flat" cmpd="sng" algn="ctr">
                <a:solidFill>
                  <a:srgbClr val="FF0000"/>
                </a:solidFill>
                <a:prstDash val="solid"/>
                <a:miter lim="800000"/>
                <a:tailEnd type="triangle"/>
              </a:ln>
              <a:effectLst/>
            </p:spPr>
          </p:cxnSp>
          <p:sp>
            <p:nvSpPr>
              <p:cNvPr id="266" name="囲み枠">
                <a:extLst>
                  <a:ext uri="{FF2B5EF4-FFF2-40B4-BE49-F238E27FC236}">
                    <a16:creationId xmlns:a16="http://schemas.microsoft.com/office/drawing/2014/main" id="{AF358CCE-F390-4867-B54A-D724A75408B3}"/>
                  </a:ext>
                </a:extLst>
              </p:cNvPr>
              <p:cNvSpPr/>
              <p:nvPr/>
            </p:nvSpPr>
            <p:spPr>
              <a:xfrm>
                <a:off x="5044458" y="4904415"/>
                <a:ext cx="180000" cy="163090"/>
              </a:xfrm>
              <a:prstGeom prst="roundRect">
                <a:avLst>
                  <a:gd name="adj" fmla="val 26100"/>
                </a:avLst>
              </a:prstGeom>
              <a:noFill/>
              <a:ln w="38100" cap="flat" cmpd="sng" algn="ctr">
                <a:solidFill>
                  <a:srgbClr val="FF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1" lang="ja-JP" altLang="en-US" sz="1800" b="0" i="0" u="none" strike="noStrike" kern="0" cap="none" spc="0" normalizeH="0" baseline="0" noProof="0">
                  <a:ln>
                    <a:noFill/>
                  </a:ln>
                  <a:solidFill>
                    <a:prstClr val="white"/>
                  </a:solidFill>
                  <a:effectLst/>
                  <a:uLnTx/>
                  <a:uFillTx/>
                  <a:latin typeface="游ゴシック" panose="020F0502020204030204"/>
                  <a:ea typeface="游ゴシック" panose="020B0400000000000000" pitchFamily="50" charset="-128"/>
                  <a:cs typeface="+mn-cs"/>
                </a:endParaRPr>
              </a:p>
            </p:txBody>
          </p:sp>
          <p:sp>
            <p:nvSpPr>
              <p:cNvPr id="267" name="背景（ピンク）">
                <a:extLst>
                  <a:ext uri="{FF2B5EF4-FFF2-40B4-BE49-F238E27FC236}">
                    <a16:creationId xmlns:a16="http://schemas.microsoft.com/office/drawing/2014/main" id="{3E033895-8894-4428-ADB7-1C6315728A10}"/>
                  </a:ext>
                </a:extLst>
              </p:cNvPr>
              <p:cNvSpPr/>
              <p:nvPr/>
            </p:nvSpPr>
            <p:spPr>
              <a:xfrm>
                <a:off x="5598920" y="4816706"/>
                <a:ext cx="3036362" cy="664136"/>
              </a:xfrm>
              <a:prstGeom prst="rect">
                <a:avLst/>
              </a:prstGeom>
              <a:solidFill>
                <a:srgbClr val="FFFF99">
                  <a:alpha val="47843"/>
                </a:srgb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1" lang="ja-JP" altLang="en-US" sz="1800" b="0" i="0" u="none" strike="noStrike" kern="0" cap="none" spc="0" normalizeH="0" baseline="0" noProof="0">
                  <a:ln>
                    <a:noFill/>
                  </a:ln>
                  <a:solidFill>
                    <a:prstClr val="white"/>
                  </a:solidFill>
                  <a:effectLst/>
                  <a:uLnTx/>
                  <a:uFillTx/>
                  <a:latin typeface="游ゴシック" panose="020F0502020204030204"/>
                  <a:ea typeface="游ゴシック" panose="020B0400000000000000" pitchFamily="50" charset="-128"/>
                  <a:cs typeface="+mn-cs"/>
                </a:endParaRPr>
              </a:p>
            </p:txBody>
          </p:sp>
          <p:sp>
            <p:nvSpPr>
              <p:cNvPr id="268" name="iosデバイス・・・">
                <a:extLst>
                  <a:ext uri="{FF2B5EF4-FFF2-40B4-BE49-F238E27FC236}">
                    <a16:creationId xmlns:a16="http://schemas.microsoft.com/office/drawing/2014/main" id="{3B78387D-926C-416D-9319-DDF32506883A}"/>
                  </a:ext>
                </a:extLst>
              </p:cNvPr>
              <p:cNvSpPr txBox="1"/>
              <p:nvPr/>
            </p:nvSpPr>
            <p:spPr>
              <a:xfrm>
                <a:off x="5799006" y="4991307"/>
                <a:ext cx="2645869" cy="246221"/>
              </a:xfrm>
              <a:prstGeom prst="rect">
                <a:avLst/>
              </a:prstGeom>
              <a:noFill/>
            </p:spPr>
            <p:txBody>
              <a:bodyPr wrap="square" rtlCol="0">
                <a:spAutoFit/>
              </a:bodyPr>
              <a:lstStyle/>
              <a:p>
                <a:pPr marL="0" marR="0" lvl="0" indent="0" algn="dist" defTabSz="914400" eaLnBrk="1" fontAlgn="auto" latinLnBrk="0" hangingPunct="1">
                  <a:lnSpc>
                    <a:spcPct val="100000"/>
                  </a:lnSpc>
                  <a:spcBef>
                    <a:spcPts val="0"/>
                  </a:spcBef>
                  <a:spcAft>
                    <a:spcPts val="0"/>
                  </a:spcAft>
                  <a:buClrTx/>
                  <a:buSzTx/>
                  <a:buFontTx/>
                  <a:buNone/>
                  <a:tabLst/>
                  <a:defRPr/>
                </a:pPr>
                <a:r>
                  <a:rPr kumimoji="1" lang="en-US" altLang="ja-JP" sz="1000" b="0" i="0" u="sng" strike="noStrike" kern="0" cap="none" spc="0" normalizeH="0" baseline="0" noProof="0">
                    <a:ln w="6350">
                      <a:solidFill>
                        <a:prstClr val="black"/>
                      </a:solidFill>
                    </a:ln>
                    <a:solidFill>
                      <a:prstClr val="black"/>
                    </a:solidFill>
                    <a:effectLst/>
                    <a:uLnTx/>
                    <a:uFillTx/>
                    <a:latin typeface="BIZ UDPゴシック" panose="020B0400000000000000" pitchFamily="50" charset="-128"/>
                    <a:ea typeface="BIZ UDPゴシック" panose="020B0400000000000000" pitchFamily="50" charset="-128"/>
                  </a:rPr>
                  <a:t>ios</a:t>
                </a:r>
                <a:r>
                  <a:rPr kumimoji="1" lang="ja-JP" altLang="en-US" sz="1000" b="0" i="0" u="sng" strike="noStrike" kern="0" cap="none" spc="0" normalizeH="0" baseline="0" noProof="0">
                    <a:ln w="6350">
                      <a:solidFill>
                        <a:prstClr val="black"/>
                      </a:solidFill>
                    </a:ln>
                    <a:solidFill>
                      <a:prstClr val="black"/>
                    </a:solidFill>
                    <a:effectLst/>
                    <a:uLnTx/>
                    <a:uFillTx/>
                    <a:latin typeface="BIZ UDPゴシック" panose="020B0400000000000000" pitchFamily="50" charset="-128"/>
                    <a:ea typeface="BIZ UDPゴシック" panose="020B0400000000000000" pitchFamily="50" charset="-128"/>
                  </a:rPr>
                  <a:t>デバイス・</a:t>
                </a:r>
                <a:r>
                  <a:rPr kumimoji="1" lang="en-US" altLang="ja-JP" sz="1000" b="0" i="0" u="sng" strike="noStrike" kern="0" cap="none" spc="0" normalizeH="0" baseline="0" noProof="0">
                    <a:ln w="6350">
                      <a:solidFill>
                        <a:prstClr val="black"/>
                      </a:solidFill>
                    </a:ln>
                    <a:solidFill>
                      <a:prstClr val="black"/>
                    </a:solidFill>
                    <a:effectLst/>
                    <a:uLnTx/>
                    <a:uFillTx/>
                    <a:latin typeface="BIZ UDPゴシック" panose="020B0400000000000000" pitchFamily="50" charset="-128"/>
                    <a:ea typeface="BIZ UDPゴシック" panose="020B0400000000000000" pitchFamily="50" charset="-128"/>
                  </a:rPr>
                  <a:t>Android</a:t>
                </a:r>
                <a:r>
                  <a:rPr kumimoji="1" lang="ja-JP" altLang="en-US" sz="1000" b="0" i="0" u="sng" strike="noStrike" kern="0" cap="none" spc="0" normalizeH="0" baseline="0" noProof="0">
                    <a:ln w="6350">
                      <a:solidFill>
                        <a:prstClr val="black"/>
                      </a:solidFill>
                    </a:ln>
                    <a:solidFill>
                      <a:prstClr val="black"/>
                    </a:solidFill>
                    <a:effectLst/>
                    <a:uLnTx/>
                    <a:uFillTx/>
                    <a:latin typeface="BIZ UDPゴシック" panose="020B0400000000000000" pitchFamily="50" charset="-128"/>
                    <a:ea typeface="BIZ UDPゴシック" panose="020B0400000000000000" pitchFamily="50" charset="-128"/>
                  </a:rPr>
                  <a:t>デバイス表示例</a:t>
                </a:r>
              </a:p>
            </p:txBody>
          </p:sp>
          <p:sp>
            <p:nvSpPr>
              <p:cNvPr id="269" name="※ご使用の・・・">
                <a:extLst>
                  <a:ext uri="{FF2B5EF4-FFF2-40B4-BE49-F238E27FC236}">
                    <a16:creationId xmlns:a16="http://schemas.microsoft.com/office/drawing/2014/main" id="{5FD1F1C1-52A0-4744-A38C-7F9C5B172AB6}"/>
                  </a:ext>
                </a:extLst>
              </p:cNvPr>
              <p:cNvSpPr txBox="1"/>
              <p:nvPr/>
            </p:nvSpPr>
            <p:spPr>
              <a:xfrm>
                <a:off x="5950570" y="5176644"/>
                <a:ext cx="2374903" cy="215444"/>
              </a:xfrm>
              <a:prstGeom prst="rect">
                <a:avLst/>
              </a:prstGeom>
              <a:noFill/>
            </p:spPr>
            <p:txBody>
              <a:bodyPr wrap="square" rtlCol="0">
                <a:spAutoFit/>
              </a:bodyPr>
              <a:lstStyle/>
              <a:p>
                <a:pPr marL="0" marR="0" lvl="0" indent="0" algn="dist" defTabSz="914400" eaLnBrk="1" fontAlgn="auto" latinLnBrk="0" hangingPunct="1">
                  <a:lnSpc>
                    <a:spcPct val="100000"/>
                  </a:lnSpc>
                  <a:spcBef>
                    <a:spcPts val="0"/>
                  </a:spcBef>
                  <a:spcAft>
                    <a:spcPts val="0"/>
                  </a:spcAft>
                  <a:buClrTx/>
                  <a:buSzTx/>
                  <a:buFontTx/>
                  <a:buNone/>
                  <a:tabLst/>
                  <a:defRPr/>
                </a:pPr>
                <a:r>
                  <a:rPr kumimoji="1" lang="en-US" altLang="ja-JP" sz="800" b="1" i="0" u="none" strike="noStrike" kern="0" cap="none" spc="0" normalizeH="0" baseline="0" noProof="0">
                    <a:ln w="6350">
                      <a:noFill/>
                    </a:ln>
                    <a:solidFill>
                      <a:prstClr val="black"/>
                    </a:solidFill>
                    <a:effectLst/>
                    <a:uLnTx/>
                    <a:uFillTx/>
                    <a:latin typeface="BIZ UDPゴシック" panose="020B0400000000000000" pitchFamily="50" charset="-128"/>
                    <a:ea typeface="BIZ UDPゴシック" panose="020B0400000000000000" pitchFamily="50" charset="-128"/>
                  </a:rPr>
                  <a:t>※</a:t>
                </a:r>
                <a:r>
                  <a:rPr kumimoji="1" lang="ja-JP" altLang="en-US" sz="800" b="1" i="0" u="none" strike="noStrike" kern="0" cap="none" spc="0" normalizeH="0" baseline="0" noProof="0">
                    <a:ln w="6350">
                      <a:noFill/>
                    </a:ln>
                    <a:solidFill>
                      <a:prstClr val="black"/>
                    </a:solidFill>
                    <a:effectLst/>
                    <a:uLnTx/>
                    <a:uFillTx/>
                    <a:latin typeface="BIZ UDPゴシック" panose="020B0400000000000000" pitchFamily="50" charset="-128"/>
                    <a:ea typeface="BIZ UDPゴシック" panose="020B0400000000000000" pitchFamily="50" charset="-128"/>
                  </a:rPr>
                  <a:t>ご使用の機種によって表現や場所が</a:t>
                </a:r>
              </a:p>
            </p:txBody>
          </p:sp>
          <p:sp>
            <p:nvSpPr>
              <p:cNvPr id="270" name="異なる場合が・・・">
                <a:extLst>
                  <a:ext uri="{FF2B5EF4-FFF2-40B4-BE49-F238E27FC236}">
                    <a16:creationId xmlns:a16="http://schemas.microsoft.com/office/drawing/2014/main" id="{301DCCFB-4738-4B37-AF0B-BF4279296039}"/>
                  </a:ext>
                </a:extLst>
              </p:cNvPr>
              <p:cNvSpPr txBox="1"/>
              <p:nvPr/>
            </p:nvSpPr>
            <p:spPr>
              <a:xfrm>
                <a:off x="6508917" y="5298077"/>
                <a:ext cx="1530157" cy="215444"/>
              </a:xfrm>
              <a:prstGeom prst="rect">
                <a:avLst/>
              </a:prstGeom>
              <a:noFill/>
            </p:spPr>
            <p:txBody>
              <a:bodyPr wrap="square" rtlCol="0">
                <a:spAutoFit/>
              </a:bodyPr>
              <a:lstStyle/>
              <a:p>
                <a:pPr marL="0" marR="0" lvl="0" indent="0" algn="dist" defTabSz="914400" eaLnBrk="1" fontAlgn="auto" latinLnBrk="0" hangingPunct="1">
                  <a:lnSpc>
                    <a:spcPct val="100000"/>
                  </a:lnSpc>
                  <a:spcBef>
                    <a:spcPts val="0"/>
                  </a:spcBef>
                  <a:spcAft>
                    <a:spcPts val="0"/>
                  </a:spcAft>
                  <a:buClrTx/>
                  <a:buSzTx/>
                  <a:buFontTx/>
                  <a:buNone/>
                  <a:tabLst/>
                  <a:defRPr/>
                </a:pPr>
                <a:r>
                  <a:rPr kumimoji="1" lang="ja-JP" altLang="en-US" sz="800" b="1" i="0" u="none" strike="noStrike" kern="0" cap="none" spc="0" normalizeH="0" baseline="0" noProof="0">
                    <a:ln w="6350">
                      <a:noFill/>
                    </a:ln>
                    <a:solidFill>
                      <a:prstClr val="black"/>
                    </a:solidFill>
                    <a:effectLst/>
                    <a:uLnTx/>
                    <a:uFillTx/>
                    <a:latin typeface="BIZ UDPゴシック" panose="020B0400000000000000" pitchFamily="50" charset="-128"/>
                    <a:ea typeface="BIZ UDPゴシック" panose="020B0400000000000000" pitchFamily="50" charset="-128"/>
                  </a:rPr>
                  <a:t>異なる場合がございます。</a:t>
                </a:r>
              </a:p>
            </p:txBody>
          </p:sp>
          <p:sp>
            <p:nvSpPr>
              <p:cNvPr id="271" name="Microsoft・・・">
                <a:extLst>
                  <a:ext uri="{FF2B5EF4-FFF2-40B4-BE49-F238E27FC236}">
                    <a16:creationId xmlns:a16="http://schemas.microsoft.com/office/drawing/2014/main" id="{D0AC5DD5-8877-49E0-94B4-1A41544163A4}"/>
                  </a:ext>
                </a:extLst>
              </p:cNvPr>
              <p:cNvSpPr txBox="1"/>
              <p:nvPr/>
            </p:nvSpPr>
            <p:spPr>
              <a:xfrm>
                <a:off x="5746240" y="4824379"/>
                <a:ext cx="2783565" cy="230832"/>
              </a:xfrm>
              <a:prstGeom prst="rect">
                <a:avLst/>
              </a:prstGeom>
              <a:noFill/>
            </p:spPr>
            <p:txBody>
              <a:bodyPr wrap="square" rtlCol="0">
                <a:spAutoFit/>
              </a:bodyPr>
              <a:lstStyle/>
              <a:p>
                <a:pPr marL="0" marR="0" lvl="0" indent="0" algn="dist" defTabSz="914400" eaLnBrk="1" fontAlgn="auto" latinLnBrk="0" hangingPunct="1">
                  <a:lnSpc>
                    <a:spcPct val="100000"/>
                  </a:lnSpc>
                  <a:spcBef>
                    <a:spcPts val="0"/>
                  </a:spcBef>
                  <a:spcAft>
                    <a:spcPts val="0"/>
                  </a:spcAft>
                  <a:buClrTx/>
                  <a:buSzTx/>
                  <a:buFontTx/>
                  <a:buNone/>
                  <a:tabLst/>
                  <a:defRPr/>
                </a:pPr>
                <a:r>
                  <a:rPr kumimoji="1" lang="en-US" altLang="ja-JP" sz="900" b="0" i="0" u="none" strike="noStrike" kern="0" cap="none" spc="0" normalizeH="0" baseline="0" noProof="0">
                    <a:ln>
                      <a:noFill/>
                    </a:ln>
                    <a:solidFill>
                      <a:prstClr val="black"/>
                    </a:solidFill>
                    <a:effectLst/>
                    <a:uLnTx/>
                    <a:uFillTx/>
                    <a:latin typeface="BIZ UDPゴシック" panose="020B0400000000000000" pitchFamily="50" charset="-128"/>
                    <a:ea typeface="BIZ UDPゴシック" panose="020B0400000000000000" pitchFamily="50" charset="-128"/>
                  </a:rPr>
                  <a:t>Microsoft PowerPoint</a:t>
                </a:r>
                <a:r>
                  <a:rPr kumimoji="1" lang="ja-JP" altLang="en-US" sz="900" b="0" i="0" u="none" strike="noStrike" kern="0" cap="none" spc="0" normalizeH="0" baseline="0" noProof="0">
                    <a:ln>
                      <a:noFill/>
                    </a:ln>
                    <a:solidFill>
                      <a:prstClr val="black"/>
                    </a:solidFill>
                    <a:effectLst/>
                    <a:uLnTx/>
                    <a:uFillTx/>
                    <a:latin typeface="BIZ UDPゴシック" panose="020B0400000000000000" pitchFamily="50" charset="-128"/>
                    <a:ea typeface="BIZ UDPゴシック" panose="020B0400000000000000" pitchFamily="50" charset="-128"/>
                  </a:rPr>
                  <a:t>アプリケーションでの</a:t>
                </a:r>
                <a:endParaRPr kumimoji="1" lang="ja-JP" altLang="en-US" sz="900" b="0" i="0" u="none" strike="noStrike" kern="0" cap="none" spc="0" normalizeH="0" baseline="0" noProof="0">
                  <a:ln w="6350">
                    <a:solidFill>
                      <a:prstClr val="black"/>
                    </a:solidFill>
                  </a:ln>
                  <a:solidFill>
                    <a:prstClr val="black"/>
                  </a:solidFill>
                  <a:effectLst/>
                  <a:uLnTx/>
                  <a:uFillTx/>
                  <a:latin typeface="BIZ UDPゴシック" panose="020B0400000000000000" pitchFamily="50" charset="-128"/>
                  <a:ea typeface="BIZ UDPゴシック" panose="020B0400000000000000" pitchFamily="50" charset="-128"/>
                </a:endParaRPr>
              </a:p>
            </p:txBody>
          </p:sp>
          <p:cxnSp>
            <p:nvCxnSpPr>
              <p:cNvPr id="272" name="仕切り線">
                <a:extLst>
                  <a:ext uri="{FF2B5EF4-FFF2-40B4-BE49-F238E27FC236}">
                    <a16:creationId xmlns:a16="http://schemas.microsoft.com/office/drawing/2014/main" id="{87A1CA22-6639-476F-89AA-C029C3B61F36}"/>
                  </a:ext>
                </a:extLst>
              </p:cNvPr>
              <p:cNvCxnSpPr/>
              <p:nvPr/>
            </p:nvCxnSpPr>
            <p:spPr>
              <a:xfrm>
                <a:off x="5601143" y="5480842"/>
                <a:ext cx="3027789" cy="0"/>
              </a:xfrm>
              <a:prstGeom prst="line">
                <a:avLst/>
              </a:prstGeom>
              <a:noFill/>
              <a:ln w="6350" cap="flat" cmpd="sng" algn="ctr">
                <a:solidFill>
                  <a:srgbClr val="FEC2DF"/>
                </a:solidFill>
                <a:prstDash val="solid"/>
                <a:miter lim="800000"/>
              </a:ln>
              <a:effectLst/>
            </p:spPr>
          </p:cxnSp>
          <p:sp>
            <p:nvSpPr>
              <p:cNvPr id="273" name="ひだりうえ">
                <a:extLst>
                  <a:ext uri="{FF2B5EF4-FFF2-40B4-BE49-F238E27FC236}">
                    <a16:creationId xmlns:a16="http://schemas.microsoft.com/office/drawing/2014/main" id="{F042E131-E85A-4222-9541-19DD49EAE974}"/>
                  </a:ext>
                </a:extLst>
              </p:cNvPr>
              <p:cNvSpPr txBox="1"/>
              <p:nvPr/>
            </p:nvSpPr>
            <p:spPr>
              <a:xfrm>
                <a:off x="5600984" y="5481811"/>
                <a:ext cx="695409" cy="215444"/>
              </a:xfrm>
              <a:prstGeom prst="rect">
                <a:avLst/>
              </a:prstGeom>
              <a:noFill/>
            </p:spPr>
            <p:txBody>
              <a:bodyPr wrap="square" rtlCol="0">
                <a:spAutoFit/>
              </a:bodyPr>
              <a:lstStyle/>
              <a:p>
                <a:pPr marL="0" marR="0" lvl="0" indent="0" algn="dist" defTabSz="914400" eaLnBrk="1" fontAlgn="auto" latinLnBrk="0" hangingPunct="1">
                  <a:lnSpc>
                    <a:spcPct val="100000"/>
                  </a:lnSpc>
                  <a:spcBef>
                    <a:spcPts val="0"/>
                  </a:spcBef>
                  <a:spcAft>
                    <a:spcPts val="0"/>
                  </a:spcAft>
                  <a:buClrTx/>
                  <a:buSzTx/>
                  <a:buFontTx/>
                  <a:buNone/>
                  <a:tabLst/>
                  <a:defRPr/>
                </a:pPr>
                <a:r>
                  <a:rPr kumimoji="1" lang="ja-JP" altLang="en-US" sz="800" b="1" i="0" u="none" strike="noStrike" kern="0" cap="none" spc="0" normalizeH="0" baseline="0" noProof="0" dirty="0">
                    <a:ln>
                      <a:noFill/>
                    </a:ln>
                    <a:solidFill>
                      <a:srgbClr val="E7E6E6">
                        <a:lumMod val="25000"/>
                      </a:srgbClr>
                    </a:solidFill>
                    <a:effectLst/>
                    <a:uLnTx/>
                    <a:uFillTx/>
                    <a:latin typeface="BIZ UDPゴシック" panose="020B0400000000000000" pitchFamily="50" charset="-128"/>
                    <a:ea typeface="BIZ UDPゴシック" panose="020B0400000000000000" pitchFamily="50" charset="-128"/>
                  </a:rPr>
                  <a:t>ひだりうえ</a:t>
                </a:r>
              </a:p>
            </p:txBody>
          </p:sp>
          <p:sp>
            <p:nvSpPr>
              <p:cNvPr id="274" name="乗算 15">
                <a:extLst>
                  <a:ext uri="{FF2B5EF4-FFF2-40B4-BE49-F238E27FC236}">
                    <a16:creationId xmlns:a16="http://schemas.microsoft.com/office/drawing/2014/main" id="{AF58575B-DAF7-4BCC-9833-9B5519878BD9}"/>
                  </a:ext>
                </a:extLst>
              </p:cNvPr>
              <p:cNvSpPr/>
              <p:nvPr/>
            </p:nvSpPr>
            <p:spPr>
              <a:xfrm>
                <a:off x="5057695" y="4896480"/>
                <a:ext cx="144000" cy="180000"/>
              </a:xfrm>
              <a:prstGeom prst="mathMultiply">
                <a:avLst>
                  <a:gd name="adj1" fmla="val 16906"/>
                </a:avLst>
              </a:prstGeom>
              <a:solidFill>
                <a:srgbClr val="FF0000"/>
              </a:solidFill>
              <a:ln w="3175" cap="flat" cmpd="sng" algn="ctr">
                <a:solidFill>
                  <a:srgbClr val="FEC2DF"/>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1" lang="ja-JP" altLang="en-US" sz="1800" b="0" i="0" u="none" strike="noStrike" kern="0" cap="none" spc="0" normalizeH="0" baseline="0" noProof="0">
                  <a:ln>
                    <a:noFill/>
                  </a:ln>
                  <a:solidFill>
                    <a:prstClr val="white"/>
                  </a:solidFill>
                  <a:effectLst/>
                  <a:uLnTx/>
                  <a:uFillTx/>
                  <a:latin typeface="游ゴシック" panose="020F0502020204030204"/>
                  <a:ea typeface="游ゴシック" panose="020B0400000000000000" pitchFamily="50" charset="-128"/>
                  <a:cs typeface="+mn-cs"/>
                </a:endParaRPr>
              </a:p>
            </p:txBody>
          </p:sp>
        </p:grpSp>
        <p:grpSp>
          <p:nvGrpSpPr>
            <p:cNvPr id="251" name="PC終了時">
              <a:extLst>
                <a:ext uri="{FF2B5EF4-FFF2-40B4-BE49-F238E27FC236}">
                  <a16:creationId xmlns:a16="http://schemas.microsoft.com/office/drawing/2014/main" id="{64781206-17E5-4C5E-B7F0-190E9C78E1F2}"/>
                </a:ext>
              </a:extLst>
            </p:cNvPr>
            <p:cNvGrpSpPr/>
            <p:nvPr/>
          </p:nvGrpSpPr>
          <p:grpSpPr>
            <a:xfrm>
              <a:off x="504369" y="5129251"/>
              <a:ext cx="4122008" cy="1291462"/>
              <a:chOff x="504369" y="5129251"/>
              <a:chExt cx="4122008" cy="1291462"/>
            </a:xfrm>
          </p:grpSpPr>
          <p:pic>
            <p:nvPicPr>
              <p:cNvPr id="252" name="キーボード">
                <a:extLst>
                  <a:ext uri="{FF2B5EF4-FFF2-40B4-BE49-F238E27FC236}">
                    <a16:creationId xmlns:a16="http://schemas.microsoft.com/office/drawing/2014/main" id="{01847C25-73F4-4DA4-9531-D4EBB0768C90}"/>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504369" y="5129251"/>
                <a:ext cx="4122008" cy="1291462"/>
              </a:xfrm>
              <a:prstGeom prst="rect">
                <a:avLst/>
              </a:prstGeom>
            </p:spPr>
          </p:pic>
          <p:sp>
            <p:nvSpPr>
              <p:cNvPr id="253" name="背景">
                <a:extLst>
                  <a:ext uri="{FF2B5EF4-FFF2-40B4-BE49-F238E27FC236}">
                    <a16:creationId xmlns:a16="http://schemas.microsoft.com/office/drawing/2014/main" id="{465F0CC6-8D35-4645-ACF4-1C8A45873E4E}"/>
                  </a:ext>
                </a:extLst>
              </p:cNvPr>
              <p:cNvSpPr/>
              <p:nvPr/>
            </p:nvSpPr>
            <p:spPr>
              <a:xfrm>
                <a:off x="1189160" y="5569555"/>
                <a:ext cx="3154021" cy="464262"/>
              </a:xfrm>
              <a:prstGeom prst="rect">
                <a:avLst/>
              </a:prstGeom>
              <a:solidFill>
                <a:srgbClr val="CCFFE5"/>
              </a:solidFill>
              <a:ln w="12700" cap="flat" cmpd="sng" algn="ctr">
                <a:solidFill>
                  <a:srgbClr val="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1" lang="ja-JP" altLang="en-US" sz="1800" b="0" i="0" u="none" strike="noStrike" kern="0" cap="none" spc="0" normalizeH="0" baseline="0" noProof="0">
                  <a:ln>
                    <a:noFill/>
                  </a:ln>
                  <a:solidFill>
                    <a:srgbClr val="E7E6E6">
                      <a:lumMod val="25000"/>
                    </a:srgbClr>
                  </a:solidFill>
                  <a:effectLst/>
                  <a:uLnTx/>
                  <a:uFillTx/>
                  <a:latin typeface="游ゴシック" panose="020F0502020204030204"/>
                  <a:ea typeface="游ゴシック" panose="020B0400000000000000" pitchFamily="50" charset="-128"/>
                  <a:cs typeface="+mn-cs"/>
                </a:endParaRPr>
              </a:p>
            </p:txBody>
          </p:sp>
          <p:sp>
            <p:nvSpPr>
              <p:cNvPr id="254" name="キーボードの・・・">
                <a:extLst>
                  <a:ext uri="{FF2B5EF4-FFF2-40B4-BE49-F238E27FC236}">
                    <a16:creationId xmlns:a16="http://schemas.microsoft.com/office/drawing/2014/main" id="{12CF4E8A-4CE3-4C09-A7B1-C970EF3CE4E0}"/>
                  </a:ext>
                </a:extLst>
              </p:cNvPr>
              <p:cNvSpPr txBox="1"/>
              <p:nvPr/>
            </p:nvSpPr>
            <p:spPr>
              <a:xfrm>
                <a:off x="1234629" y="5686046"/>
                <a:ext cx="3303353" cy="369332"/>
              </a:xfrm>
              <a:prstGeom prst="rect">
                <a:avLst/>
              </a:prstGeom>
              <a:noFill/>
              <a:ln w="12700" cap="flat" cmpd="sng" algn="ctr">
                <a:noFill/>
                <a:prstDash val="solid"/>
                <a:miter lim="800000"/>
              </a:ln>
              <a:effectLst/>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1" lang="ja-JP" altLang="en-US" sz="1600" b="1" i="0" u="none" strike="noStrike" kern="0" cap="none" spc="0" normalizeH="0" baseline="0" noProof="0" dirty="0">
                    <a:ln>
                      <a:noFill/>
                    </a:ln>
                    <a:solidFill>
                      <a:srgbClr val="E7E6E6">
                        <a:lumMod val="25000"/>
                      </a:srgbClr>
                    </a:solidFill>
                    <a:effectLst/>
                    <a:uLnTx/>
                    <a:uFillTx/>
                    <a:latin typeface="BIZ UDPゴシック" panose="020B0400000000000000" pitchFamily="50" charset="-128"/>
                    <a:ea typeface="BIZ UDPゴシック" panose="020B0400000000000000" pitchFamily="50" charset="-128"/>
                    <a:cs typeface="+mn-cs"/>
                  </a:rPr>
                  <a:t>キーボードの</a:t>
                </a:r>
                <a:r>
                  <a:rPr kumimoji="1" lang="ja-JP" altLang="en-US" sz="1800" b="1" i="0" u="sng" strike="noStrike" kern="0" cap="none" spc="0" normalizeH="0" baseline="0" noProof="0" dirty="0">
                    <a:ln>
                      <a:noFill/>
                    </a:ln>
                    <a:solidFill>
                      <a:srgbClr val="E7E6E6">
                        <a:lumMod val="25000"/>
                      </a:srgbClr>
                    </a:solidFill>
                    <a:effectLst/>
                    <a:uLnTx/>
                    <a:uFillTx/>
                    <a:latin typeface="BIZ UDPゴシック" panose="020B0400000000000000" pitchFamily="50" charset="-128"/>
                    <a:ea typeface="BIZ UDPゴシック" panose="020B0400000000000000" pitchFamily="50" charset="-128"/>
                    <a:cs typeface="+mn-cs"/>
                  </a:rPr>
                  <a:t>「</a:t>
                </a:r>
                <a:r>
                  <a:rPr kumimoji="1" lang="en-US" altLang="ja-JP" sz="1800" b="1" i="0" u="sng" strike="noStrike" kern="0" cap="none" spc="0" normalizeH="0" baseline="0" noProof="0" dirty="0">
                    <a:ln>
                      <a:noFill/>
                    </a:ln>
                    <a:solidFill>
                      <a:srgbClr val="E7E6E6">
                        <a:lumMod val="25000"/>
                      </a:srgbClr>
                    </a:solidFill>
                    <a:effectLst/>
                    <a:uLnTx/>
                    <a:uFillTx/>
                    <a:latin typeface="BIZ UDPゴシック" panose="020B0400000000000000" pitchFamily="50" charset="-128"/>
                    <a:ea typeface="BIZ UDPゴシック" panose="020B0400000000000000" pitchFamily="50" charset="-128"/>
                    <a:cs typeface="+mn-cs"/>
                  </a:rPr>
                  <a:t>Esc</a:t>
                </a:r>
                <a:r>
                  <a:rPr kumimoji="1" lang="ja-JP" altLang="en-US" sz="1800" b="1" i="0" u="sng" strike="noStrike" kern="0" cap="none" spc="0" normalizeH="0" baseline="0" noProof="0" dirty="0">
                    <a:ln>
                      <a:noFill/>
                    </a:ln>
                    <a:solidFill>
                      <a:srgbClr val="E7E6E6">
                        <a:lumMod val="25000"/>
                      </a:srgbClr>
                    </a:solidFill>
                    <a:effectLst/>
                    <a:uLnTx/>
                    <a:uFillTx/>
                    <a:latin typeface="BIZ UDPゴシック" panose="020B0400000000000000" pitchFamily="50" charset="-128"/>
                    <a:ea typeface="BIZ UDPゴシック" panose="020B0400000000000000" pitchFamily="50" charset="-128"/>
                    <a:cs typeface="+mn-cs"/>
                  </a:rPr>
                  <a:t>」</a:t>
                </a:r>
                <a:r>
                  <a:rPr kumimoji="1" lang="ja-JP" altLang="en-US" sz="1600" b="1" i="0" u="none" strike="noStrike" kern="0" cap="none" spc="0" normalizeH="0" baseline="0" noProof="0" dirty="0">
                    <a:ln>
                      <a:noFill/>
                    </a:ln>
                    <a:solidFill>
                      <a:srgbClr val="E7E6E6">
                        <a:lumMod val="25000"/>
                      </a:srgbClr>
                    </a:solidFill>
                    <a:effectLst/>
                    <a:uLnTx/>
                    <a:uFillTx/>
                    <a:latin typeface="BIZ UDPゴシック" panose="020B0400000000000000" pitchFamily="50" charset="-128"/>
                    <a:ea typeface="BIZ UDPゴシック" panose="020B0400000000000000" pitchFamily="50" charset="-128"/>
                    <a:cs typeface="+mn-cs"/>
                  </a:rPr>
                  <a:t>を押してね！</a:t>
                </a:r>
              </a:p>
            </p:txBody>
          </p:sp>
          <p:sp>
            <p:nvSpPr>
              <p:cNvPr id="255" name="お">
                <a:extLst>
                  <a:ext uri="{FF2B5EF4-FFF2-40B4-BE49-F238E27FC236}">
                    <a16:creationId xmlns:a16="http://schemas.microsoft.com/office/drawing/2014/main" id="{7386D5C3-2706-4AA7-A046-D05150836BFB}"/>
                  </a:ext>
                </a:extLst>
              </p:cNvPr>
              <p:cNvSpPr txBox="1"/>
              <p:nvPr/>
            </p:nvSpPr>
            <p:spPr>
              <a:xfrm>
                <a:off x="3315869" y="5549031"/>
                <a:ext cx="295050" cy="253916"/>
              </a:xfrm>
              <a:prstGeom prst="rect">
                <a:avLst/>
              </a:prstGeom>
              <a:noFill/>
            </p:spPr>
            <p:txBody>
              <a:bodyPr wrap="square" rtlCol="0">
                <a:spAutoFit/>
              </a:bodyPr>
              <a:lstStyle/>
              <a:p>
                <a:pPr marL="0" marR="0" lvl="0" indent="0" algn="dist" defTabSz="914400" eaLnBrk="1" fontAlgn="auto" latinLnBrk="0" hangingPunct="1">
                  <a:lnSpc>
                    <a:spcPct val="100000"/>
                  </a:lnSpc>
                  <a:spcBef>
                    <a:spcPts val="0"/>
                  </a:spcBef>
                  <a:spcAft>
                    <a:spcPts val="0"/>
                  </a:spcAft>
                  <a:buClrTx/>
                  <a:buSzTx/>
                  <a:buFontTx/>
                  <a:buNone/>
                  <a:tabLst/>
                  <a:defRPr/>
                </a:pPr>
                <a:r>
                  <a:rPr kumimoji="1" lang="ja-JP" altLang="en-US" sz="1000" b="1" i="0" u="none" strike="noStrike" kern="0" cap="none" spc="0" normalizeH="0" baseline="0" noProof="0" dirty="0">
                    <a:ln>
                      <a:noFill/>
                    </a:ln>
                    <a:solidFill>
                      <a:srgbClr val="E7E6E6">
                        <a:lumMod val="25000"/>
                      </a:srgbClr>
                    </a:solidFill>
                    <a:effectLst/>
                    <a:uLnTx/>
                    <a:uFillTx/>
                    <a:latin typeface="BIZ UDPゴシック" panose="020B0400000000000000" pitchFamily="50" charset="-128"/>
                    <a:ea typeface="BIZ UDPゴシック" panose="020B0400000000000000" pitchFamily="50" charset="-128"/>
                  </a:rPr>
                  <a:t>お</a:t>
                </a:r>
              </a:p>
            </p:txBody>
          </p:sp>
          <p:cxnSp>
            <p:nvCxnSpPr>
              <p:cNvPr id="256" name="矢印">
                <a:extLst>
                  <a:ext uri="{FF2B5EF4-FFF2-40B4-BE49-F238E27FC236}">
                    <a16:creationId xmlns:a16="http://schemas.microsoft.com/office/drawing/2014/main" id="{2FFB6EA1-3B90-4412-838B-742FFDF0B439}"/>
                  </a:ext>
                </a:extLst>
              </p:cNvPr>
              <p:cNvCxnSpPr/>
              <p:nvPr/>
            </p:nvCxnSpPr>
            <p:spPr>
              <a:xfrm rot="16200000" flipH="1">
                <a:off x="677085" y="5376337"/>
                <a:ext cx="487365" cy="471404"/>
              </a:xfrm>
              <a:prstGeom prst="bentConnector3">
                <a:avLst>
                  <a:gd name="adj1" fmla="val 99212"/>
                </a:avLst>
              </a:prstGeom>
              <a:noFill/>
              <a:ln w="57150" cap="flat" cmpd="sng" algn="ctr">
                <a:solidFill>
                  <a:srgbClr val="FF0000"/>
                </a:solidFill>
                <a:prstDash val="solid"/>
                <a:miter lim="800000"/>
                <a:tailEnd type="triangle"/>
              </a:ln>
              <a:effectLst/>
            </p:spPr>
          </p:cxnSp>
          <p:sp>
            <p:nvSpPr>
              <p:cNvPr id="257" name="囲み枠">
                <a:extLst>
                  <a:ext uri="{FF2B5EF4-FFF2-40B4-BE49-F238E27FC236}">
                    <a16:creationId xmlns:a16="http://schemas.microsoft.com/office/drawing/2014/main" id="{E12C5584-F3DA-4599-82C5-667921D18309}"/>
                  </a:ext>
                </a:extLst>
              </p:cNvPr>
              <p:cNvSpPr/>
              <p:nvPr/>
            </p:nvSpPr>
            <p:spPr>
              <a:xfrm>
                <a:off x="571647" y="5154969"/>
                <a:ext cx="288000" cy="197184"/>
              </a:xfrm>
              <a:prstGeom prst="roundRect">
                <a:avLst>
                  <a:gd name="adj" fmla="val 26100"/>
                </a:avLst>
              </a:prstGeom>
              <a:noFill/>
              <a:ln w="38100" cap="flat" cmpd="sng" algn="ctr">
                <a:solidFill>
                  <a:srgbClr val="FF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1" lang="ja-JP" altLang="en-US" sz="1800" b="0" i="0" u="none" strike="noStrike" kern="0" cap="none" spc="0" normalizeH="0" baseline="0" noProof="0">
                  <a:ln>
                    <a:noFill/>
                  </a:ln>
                  <a:solidFill>
                    <a:prstClr val="white"/>
                  </a:solidFill>
                  <a:effectLst/>
                  <a:uLnTx/>
                  <a:uFillTx/>
                  <a:latin typeface="游ゴシック" panose="020F0502020204030204"/>
                  <a:ea typeface="游ゴシック" panose="020B0400000000000000" pitchFamily="50" charset="-128"/>
                  <a:cs typeface="+mn-cs"/>
                </a:endParaRPr>
              </a:p>
            </p:txBody>
          </p:sp>
        </p:grpSp>
      </p:grpSp>
      <p:grpSp>
        <p:nvGrpSpPr>
          <p:cNvPr id="275" name="画面を終了したい時">
            <a:extLst>
              <a:ext uri="{FF2B5EF4-FFF2-40B4-BE49-F238E27FC236}">
                <a16:creationId xmlns:a16="http://schemas.microsoft.com/office/drawing/2014/main" id="{929B744A-7DC5-451F-B14C-B85794E813D9}"/>
              </a:ext>
            </a:extLst>
          </p:cNvPr>
          <p:cNvGrpSpPr/>
          <p:nvPr/>
        </p:nvGrpSpPr>
        <p:grpSpPr>
          <a:xfrm>
            <a:off x="528306" y="4549323"/>
            <a:ext cx="2870548" cy="541195"/>
            <a:chOff x="528306" y="4549323"/>
            <a:chExt cx="2870548" cy="541195"/>
          </a:xfrm>
        </p:grpSpPr>
        <p:sp>
          <p:nvSpPr>
            <p:cNvPr id="276" name="画面を終了したい時">
              <a:extLst>
                <a:ext uri="{FF2B5EF4-FFF2-40B4-BE49-F238E27FC236}">
                  <a16:creationId xmlns:a16="http://schemas.microsoft.com/office/drawing/2014/main" id="{BC4370C4-32B4-4648-9036-ED4363C8852B}"/>
                </a:ext>
              </a:extLst>
            </p:cNvPr>
            <p:cNvSpPr txBox="1"/>
            <p:nvPr/>
          </p:nvSpPr>
          <p:spPr>
            <a:xfrm>
              <a:off x="528306" y="4690408"/>
              <a:ext cx="2866533" cy="400110"/>
            </a:xfrm>
            <a:prstGeom prst="rect">
              <a:avLst/>
            </a:prstGeom>
            <a:noFill/>
          </p:spPr>
          <p:txBody>
            <a:bodyPr wrap="square" rtlCol="0">
              <a:spAutoFit/>
            </a:bodyPr>
            <a:lstStyle/>
            <a:p>
              <a:pPr algn="dist" defTabSz="914400">
                <a:defRPr/>
              </a:pPr>
              <a:r>
                <a:rPr kumimoji="1" lang="ja-JP" altLang="en-US" sz="2000" b="1" dirty="0">
                  <a:solidFill>
                    <a:srgbClr val="E7E6E6">
                      <a:lumMod val="25000"/>
                    </a:srgbClr>
                  </a:solidFill>
                  <a:latin typeface="BIZ UDPゴシック" panose="020B0400000000000000" pitchFamily="50" charset="-128"/>
                  <a:ea typeface="BIZ UDPゴシック" panose="020B0400000000000000" pitchFamily="50" charset="-128"/>
                </a:rPr>
                <a:t>画面を終了したい時</a:t>
              </a:r>
            </a:p>
          </p:txBody>
        </p:sp>
        <p:sp>
          <p:nvSpPr>
            <p:cNvPr id="277" name="とき">
              <a:extLst>
                <a:ext uri="{FF2B5EF4-FFF2-40B4-BE49-F238E27FC236}">
                  <a16:creationId xmlns:a16="http://schemas.microsoft.com/office/drawing/2014/main" id="{FD069FEB-CBE3-4D11-922E-D3BAE8F83EA5}"/>
                </a:ext>
              </a:extLst>
            </p:cNvPr>
            <p:cNvSpPr txBox="1"/>
            <p:nvPr/>
          </p:nvSpPr>
          <p:spPr>
            <a:xfrm>
              <a:off x="2930854" y="4554047"/>
              <a:ext cx="468000" cy="253916"/>
            </a:xfrm>
            <a:prstGeom prst="rect">
              <a:avLst/>
            </a:prstGeom>
            <a:noFill/>
          </p:spPr>
          <p:txBody>
            <a:bodyPr wrap="square" rtlCol="0">
              <a:spAutoFit/>
            </a:bodyPr>
            <a:lstStyle/>
            <a:p>
              <a:pPr algn="dist" defTabSz="914400">
                <a:defRPr/>
              </a:pPr>
              <a:r>
                <a:rPr kumimoji="1" lang="ja-JP" altLang="en-US" sz="1050" b="1">
                  <a:solidFill>
                    <a:srgbClr val="E7E6E6">
                      <a:lumMod val="25000"/>
                    </a:srgbClr>
                  </a:solidFill>
                  <a:latin typeface="BIZ UDPゴシック" panose="020B0400000000000000" pitchFamily="50" charset="-128"/>
                  <a:ea typeface="BIZ UDPゴシック" panose="020B0400000000000000" pitchFamily="50" charset="-128"/>
                </a:rPr>
                <a:t>とき</a:t>
              </a:r>
              <a:endParaRPr kumimoji="1" lang="ja-JP" altLang="en-US" sz="1050" b="1" dirty="0">
                <a:solidFill>
                  <a:srgbClr val="E7E6E6">
                    <a:lumMod val="25000"/>
                  </a:srgbClr>
                </a:solidFill>
                <a:latin typeface="BIZ UDPゴシック" panose="020B0400000000000000" pitchFamily="50" charset="-128"/>
                <a:ea typeface="BIZ UDPゴシック" panose="020B0400000000000000" pitchFamily="50" charset="-128"/>
              </a:endParaRPr>
            </a:p>
          </p:txBody>
        </p:sp>
        <p:sp>
          <p:nvSpPr>
            <p:cNvPr id="278" name="しゅうりゅう">
              <a:extLst>
                <a:ext uri="{FF2B5EF4-FFF2-40B4-BE49-F238E27FC236}">
                  <a16:creationId xmlns:a16="http://schemas.microsoft.com/office/drawing/2014/main" id="{76C1E59A-FB88-4072-9BDE-E4601791C16B}"/>
                </a:ext>
              </a:extLst>
            </p:cNvPr>
            <p:cNvSpPr txBox="1"/>
            <p:nvPr/>
          </p:nvSpPr>
          <p:spPr>
            <a:xfrm>
              <a:off x="1274610" y="4553188"/>
              <a:ext cx="1039021" cy="253916"/>
            </a:xfrm>
            <a:prstGeom prst="rect">
              <a:avLst/>
            </a:prstGeom>
            <a:noFill/>
          </p:spPr>
          <p:txBody>
            <a:bodyPr wrap="square" rtlCol="0">
              <a:spAutoFit/>
            </a:bodyPr>
            <a:lstStyle/>
            <a:p>
              <a:pPr algn="dist" defTabSz="914400">
                <a:defRPr/>
              </a:pPr>
              <a:r>
                <a:rPr kumimoji="1" lang="ja-JP" altLang="en-US" sz="1050" b="1">
                  <a:solidFill>
                    <a:srgbClr val="E7E6E6">
                      <a:lumMod val="25000"/>
                    </a:srgbClr>
                  </a:solidFill>
                  <a:latin typeface="BIZ UDPゴシック" panose="020B0400000000000000" pitchFamily="50" charset="-128"/>
                  <a:ea typeface="BIZ UDPゴシック" panose="020B0400000000000000" pitchFamily="50" charset="-128"/>
                </a:rPr>
                <a:t>しゅうりょう</a:t>
              </a:r>
              <a:endParaRPr kumimoji="1" lang="ja-JP" altLang="en-US" sz="1050" b="1" dirty="0">
                <a:solidFill>
                  <a:srgbClr val="E7E6E6">
                    <a:lumMod val="25000"/>
                  </a:srgbClr>
                </a:solidFill>
                <a:latin typeface="BIZ UDPゴシック" panose="020B0400000000000000" pitchFamily="50" charset="-128"/>
                <a:ea typeface="BIZ UDPゴシック" panose="020B0400000000000000" pitchFamily="50" charset="-128"/>
              </a:endParaRPr>
            </a:p>
          </p:txBody>
        </p:sp>
        <p:sp>
          <p:nvSpPr>
            <p:cNvPr id="279" name="がめん">
              <a:extLst>
                <a:ext uri="{FF2B5EF4-FFF2-40B4-BE49-F238E27FC236}">
                  <a16:creationId xmlns:a16="http://schemas.microsoft.com/office/drawing/2014/main" id="{CE9FD4D3-ADD8-4E9E-9789-C914868A6C07}"/>
                </a:ext>
              </a:extLst>
            </p:cNvPr>
            <p:cNvSpPr txBox="1"/>
            <p:nvPr/>
          </p:nvSpPr>
          <p:spPr>
            <a:xfrm>
              <a:off x="547256" y="4549323"/>
              <a:ext cx="684000" cy="253916"/>
            </a:xfrm>
            <a:prstGeom prst="rect">
              <a:avLst/>
            </a:prstGeom>
            <a:noFill/>
          </p:spPr>
          <p:txBody>
            <a:bodyPr wrap="square" rtlCol="0">
              <a:spAutoFit/>
            </a:bodyPr>
            <a:lstStyle/>
            <a:p>
              <a:pPr algn="dist" defTabSz="914400">
                <a:defRPr/>
              </a:pPr>
              <a:r>
                <a:rPr kumimoji="1" lang="ja-JP" altLang="en-US" sz="1050" b="1">
                  <a:solidFill>
                    <a:srgbClr val="E7E6E6">
                      <a:lumMod val="25000"/>
                    </a:srgbClr>
                  </a:solidFill>
                  <a:latin typeface="BIZ UDPゴシック" panose="020B0400000000000000" pitchFamily="50" charset="-128"/>
                  <a:ea typeface="BIZ UDPゴシック" panose="020B0400000000000000" pitchFamily="50" charset="-128"/>
                </a:rPr>
                <a:t>がめん</a:t>
              </a:r>
              <a:endParaRPr kumimoji="1" lang="ja-JP" altLang="en-US" sz="1050" b="1" dirty="0">
                <a:solidFill>
                  <a:srgbClr val="E7E6E6">
                    <a:lumMod val="25000"/>
                  </a:srgbClr>
                </a:solidFill>
                <a:latin typeface="BIZ UDPゴシック" panose="020B0400000000000000" pitchFamily="50" charset="-128"/>
                <a:ea typeface="BIZ UDPゴシック" panose="020B0400000000000000" pitchFamily="50" charset="-128"/>
              </a:endParaRPr>
            </a:p>
          </p:txBody>
        </p:sp>
      </p:grpSp>
      <p:sp>
        <p:nvSpPr>
          <p:cNvPr id="280" name="・（画面を・・・）">
            <a:extLst>
              <a:ext uri="{FF2B5EF4-FFF2-40B4-BE49-F238E27FC236}">
                <a16:creationId xmlns:a16="http://schemas.microsoft.com/office/drawing/2014/main" id="{D8A57B66-2078-432A-B703-209B9E1C995A}"/>
              </a:ext>
            </a:extLst>
          </p:cNvPr>
          <p:cNvSpPr txBox="1"/>
          <p:nvPr/>
        </p:nvSpPr>
        <p:spPr>
          <a:xfrm>
            <a:off x="228278" y="4630025"/>
            <a:ext cx="507593" cy="523220"/>
          </a:xfrm>
          <a:prstGeom prst="rect">
            <a:avLst/>
          </a:prstGeom>
          <a:noFill/>
        </p:spPr>
        <p:txBody>
          <a:bodyPr wrap="square" rtlCol="0">
            <a:spAutoFit/>
          </a:bodyPr>
          <a:lstStyle/>
          <a:p>
            <a:pPr defTabSz="914400">
              <a:defRPr/>
            </a:pPr>
            <a:r>
              <a:rPr kumimoji="1" lang="ja-JP" altLang="en-US" sz="2800" dirty="0">
                <a:solidFill>
                  <a:srgbClr val="E7E6E6">
                    <a:lumMod val="25000"/>
                  </a:srgbClr>
                </a:solidFill>
                <a:latin typeface="BIZ UDPゴシック" panose="020B0400000000000000" pitchFamily="50" charset="-128"/>
                <a:ea typeface="BIZ UDPゴシック" panose="020B0400000000000000" pitchFamily="50" charset="-128"/>
              </a:rPr>
              <a:t>・</a:t>
            </a:r>
          </a:p>
        </p:txBody>
      </p:sp>
      <p:grpSp>
        <p:nvGrpSpPr>
          <p:cNvPr id="281" name=":もっと大阪府の・・・">
            <a:extLst>
              <a:ext uri="{FF2B5EF4-FFF2-40B4-BE49-F238E27FC236}">
                <a16:creationId xmlns:a16="http://schemas.microsoft.com/office/drawing/2014/main" id="{1061384F-B9FC-4DC8-8F4B-C586B551F2E0}"/>
              </a:ext>
            </a:extLst>
          </p:cNvPr>
          <p:cNvGrpSpPr/>
          <p:nvPr/>
        </p:nvGrpSpPr>
        <p:grpSpPr>
          <a:xfrm>
            <a:off x="2862562" y="3243950"/>
            <a:ext cx="6120408" cy="1073555"/>
            <a:chOff x="2840914" y="3243950"/>
            <a:chExt cx="6120408" cy="1073555"/>
          </a:xfrm>
        </p:grpSpPr>
        <p:sp>
          <p:nvSpPr>
            <p:cNvPr id="282" name="右上にこの・・・">
              <a:extLst>
                <a:ext uri="{FF2B5EF4-FFF2-40B4-BE49-F238E27FC236}">
                  <a16:creationId xmlns:a16="http://schemas.microsoft.com/office/drawing/2014/main" id="{866FF402-ADBF-4E8D-B413-6AB0B26F6705}"/>
                </a:ext>
              </a:extLst>
            </p:cNvPr>
            <p:cNvSpPr txBox="1"/>
            <p:nvPr/>
          </p:nvSpPr>
          <p:spPr>
            <a:xfrm>
              <a:off x="3212606" y="3917395"/>
              <a:ext cx="5748716" cy="400110"/>
            </a:xfrm>
            <a:prstGeom prst="rect">
              <a:avLst/>
            </a:prstGeom>
            <a:noFill/>
          </p:spPr>
          <p:txBody>
            <a:bodyPr wrap="square" rtlCol="0">
              <a:spAutoFit/>
            </a:bodyPr>
            <a:lstStyle/>
            <a:p>
              <a:pPr algn="dist" defTabSz="914400">
                <a:defRPr/>
              </a:pPr>
              <a:r>
                <a:rPr kumimoji="1" lang="ja-JP" altLang="en-US" sz="2000" b="1">
                  <a:solidFill>
                    <a:srgbClr val="E7E6E6">
                      <a:lumMod val="25000"/>
                    </a:srgbClr>
                  </a:solidFill>
                  <a:latin typeface="BIZ UDPゴシック" panose="020B0400000000000000" pitchFamily="50" charset="-128"/>
                  <a:ea typeface="BIZ UDPゴシック" panose="020B0400000000000000" pitchFamily="50" charset="-128"/>
                </a:rPr>
                <a:t>右上にこのマークが出てきたら押してみてね！</a:t>
              </a:r>
              <a:endParaRPr kumimoji="1" lang="ja-JP" altLang="en-US" sz="2000" b="1" dirty="0">
                <a:solidFill>
                  <a:srgbClr val="E7E6E6">
                    <a:lumMod val="25000"/>
                  </a:srgbClr>
                </a:solidFill>
                <a:latin typeface="BIZ UDPゴシック" panose="020B0400000000000000" pitchFamily="50" charset="-128"/>
                <a:ea typeface="BIZ UDPゴシック" panose="020B0400000000000000" pitchFamily="50" charset="-128"/>
              </a:endParaRPr>
            </a:p>
          </p:txBody>
        </p:sp>
        <p:sp>
          <p:nvSpPr>
            <p:cNvPr id="283" name="お">
              <a:extLst>
                <a:ext uri="{FF2B5EF4-FFF2-40B4-BE49-F238E27FC236}">
                  <a16:creationId xmlns:a16="http://schemas.microsoft.com/office/drawing/2014/main" id="{9486558D-AE7E-41E6-96BE-2D9854634330}"/>
                </a:ext>
              </a:extLst>
            </p:cNvPr>
            <p:cNvSpPr txBox="1"/>
            <p:nvPr/>
          </p:nvSpPr>
          <p:spPr>
            <a:xfrm>
              <a:off x="6932571" y="3756614"/>
              <a:ext cx="410904" cy="253916"/>
            </a:xfrm>
            <a:prstGeom prst="rect">
              <a:avLst/>
            </a:prstGeom>
            <a:noFill/>
          </p:spPr>
          <p:txBody>
            <a:bodyPr wrap="square" rtlCol="0">
              <a:spAutoFit/>
            </a:bodyPr>
            <a:lstStyle/>
            <a:p>
              <a:pPr algn="dist" defTabSz="914400">
                <a:defRPr/>
              </a:pPr>
              <a:r>
                <a:rPr kumimoji="1" lang="ja-JP" altLang="en-US" sz="1050" b="1">
                  <a:solidFill>
                    <a:srgbClr val="E7E6E6">
                      <a:lumMod val="25000"/>
                    </a:srgbClr>
                  </a:solidFill>
                  <a:latin typeface="BIZ UDPゴシック" panose="020B0400000000000000" pitchFamily="50" charset="-128"/>
                  <a:ea typeface="BIZ UDPゴシック" panose="020B0400000000000000" pitchFamily="50" charset="-128"/>
                </a:rPr>
                <a:t>お</a:t>
              </a:r>
              <a:endParaRPr kumimoji="1" lang="ja-JP" altLang="en-US" sz="1050" b="1" dirty="0">
                <a:solidFill>
                  <a:srgbClr val="E7E6E6">
                    <a:lumMod val="25000"/>
                  </a:srgbClr>
                </a:solidFill>
                <a:latin typeface="BIZ UDPゴシック" panose="020B0400000000000000" pitchFamily="50" charset="-128"/>
                <a:ea typeface="BIZ UDPゴシック" panose="020B0400000000000000" pitchFamily="50" charset="-128"/>
              </a:endParaRPr>
            </a:p>
          </p:txBody>
        </p:sp>
        <p:sp>
          <p:nvSpPr>
            <p:cNvPr id="284" name="で">
              <a:extLst>
                <a:ext uri="{FF2B5EF4-FFF2-40B4-BE49-F238E27FC236}">
                  <a16:creationId xmlns:a16="http://schemas.microsoft.com/office/drawing/2014/main" id="{1E71574F-0AD9-4F1F-A24C-9AB40A35AD29}"/>
                </a:ext>
              </a:extLst>
            </p:cNvPr>
            <p:cNvSpPr txBox="1"/>
            <p:nvPr/>
          </p:nvSpPr>
          <p:spPr>
            <a:xfrm>
              <a:off x="5593554" y="3765550"/>
              <a:ext cx="410904" cy="253916"/>
            </a:xfrm>
            <a:prstGeom prst="rect">
              <a:avLst/>
            </a:prstGeom>
            <a:noFill/>
          </p:spPr>
          <p:txBody>
            <a:bodyPr wrap="square" rtlCol="0">
              <a:spAutoFit/>
            </a:bodyPr>
            <a:lstStyle/>
            <a:p>
              <a:pPr algn="dist" defTabSz="914400">
                <a:defRPr/>
              </a:pPr>
              <a:r>
                <a:rPr kumimoji="1" lang="ja-JP" altLang="en-US" sz="1050" b="1">
                  <a:solidFill>
                    <a:srgbClr val="E7E6E6">
                      <a:lumMod val="25000"/>
                    </a:srgbClr>
                  </a:solidFill>
                  <a:latin typeface="BIZ UDPゴシック" panose="020B0400000000000000" pitchFamily="50" charset="-128"/>
                  <a:ea typeface="BIZ UDPゴシック" panose="020B0400000000000000" pitchFamily="50" charset="-128"/>
                </a:rPr>
                <a:t>で</a:t>
              </a:r>
              <a:endParaRPr kumimoji="1" lang="ja-JP" altLang="en-US" sz="1050" b="1" dirty="0">
                <a:solidFill>
                  <a:srgbClr val="E7E6E6">
                    <a:lumMod val="25000"/>
                  </a:srgbClr>
                </a:solidFill>
                <a:latin typeface="BIZ UDPゴシック" panose="020B0400000000000000" pitchFamily="50" charset="-128"/>
                <a:ea typeface="BIZ UDPゴシック" panose="020B0400000000000000" pitchFamily="50" charset="-128"/>
              </a:endParaRPr>
            </a:p>
          </p:txBody>
        </p:sp>
        <p:sp>
          <p:nvSpPr>
            <p:cNvPr id="285" name="みぎうえ">
              <a:extLst>
                <a:ext uri="{FF2B5EF4-FFF2-40B4-BE49-F238E27FC236}">
                  <a16:creationId xmlns:a16="http://schemas.microsoft.com/office/drawing/2014/main" id="{36C0914A-722F-41CD-AD42-9974CAAEE85F}"/>
                </a:ext>
              </a:extLst>
            </p:cNvPr>
            <p:cNvSpPr txBox="1"/>
            <p:nvPr/>
          </p:nvSpPr>
          <p:spPr>
            <a:xfrm>
              <a:off x="3202939" y="3760531"/>
              <a:ext cx="756000" cy="253916"/>
            </a:xfrm>
            <a:prstGeom prst="rect">
              <a:avLst/>
            </a:prstGeom>
            <a:noFill/>
          </p:spPr>
          <p:txBody>
            <a:bodyPr wrap="square" rtlCol="0">
              <a:spAutoFit/>
            </a:bodyPr>
            <a:lstStyle/>
            <a:p>
              <a:pPr algn="dist" defTabSz="914400">
                <a:defRPr/>
              </a:pPr>
              <a:r>
                <a:rPr kumimoji="1" lang="ja-JP" altLang="en-US" sz="1050" b="1">
                  <a:solidFill>
                    <a:srgbClr val="E7E6E6">
                      <a:lumMod val="25000"/>
                    </a:srgbClr>
                  </a:solidFill>
                  <a:latin typeface="BIZ UDPゴシック" panose="020B0400000000000000" pitchFamily="50" charset="-128"/>
                  <a:ea typeface="BIZ UDPゴシック" panose="020B0400000000000000" pitchFamily="50" charset="-128"/>
                </a:rPr>
                <a:t>みぎうえ</a:t>
              </a:r>
              <a:endParaRPr kumimoji="1" lang="ja-JP" altLang="en-US" sz="1050" b="1" dirty="0">
                <a:solidFill>
                  <a:srgbClr val="E7E6E6">
                    <a:lumMod val="25000"/>
                  </a:srgbClr>
                </a:solidFill>
                <a:latin typeface="BIZ UDPゴシック" panose="020B0400000000000000" pitchFamily="50" charset="-128"/>
                <a:ea typeface="BIZ UDPゴシック" panose="020B0400000000000000" pitchFamily="50" charset="-128"/>
              </a:endParaRPr>
            </a:p>
          </p:txBody>
        </p:sp>
        <p:sp>
          <p:nvSpPr>
            <p:cNvPr id="286" name="もっと大阪府・・・">
              <a:extLst>
                <a:ext uri="{FF2B5EF4-FFF2-40B4-BE49-F238E27FC236}">
                  <a16:creationId xmlns:a16="http://schemas.microsoft.com/office/drawing/2014/main" id="{AD7CEAE8-56EA-4CEC-BC4A-64C909570E5A}"/>
                </a:ext>
              </a:extLst>
            </p:cNvPr>
            <p:cNvSpPr txBox="1"/>
            <p:nvPr/>
          </p:nvSpPr>
          <p:spPr>
            <a:xfrm>
              <a:off x="3214192" y="3412754"/>
              <a:ext cx="4129284" cy="400110"/>
            </a:xfrm>
            <a:prstGeom prst="rect">
              <a:avLst/>
            </a:prstGeom>
            <a:noFill/>
          </p:spPr>
          <p:txBody>
            <a:bodyPr wrap="square" rtlCol="0">
              <a:spAutoFit/>
            </a:bodyPr>
            <a:lstStyle/>
            <a:p>
              <a:pPr algn="dist" defTabSz="914400">
                <a:defRPr/>
              </a:pPr>
              <a:r>
                <a:rPr kumimoji="1" lang="ja-JP" altLang="en-US" sz="2000" b="1" dirty="0">
                  <a:solidFill>
                    <a:srgbClr val="E7E6E6">
                      <a:lumMod val="25000"/>
                    </a:srgbClr>
                  </a:solidFill>
                  <a:latin typeface="BIZ UDPゴシック" panose="020B0400000000000000" pitchFamily="50" charset="-128"/>
                  <a:ea typeface="BIZ UDPゴシック" panose="020B0400000000000000" pitchFamily="50" charset="-128"/>
                </a:rPr>
                <a:t>もっと大阪府のことが分かるよ！</a:t>
              </a:r>
            </a:p>
          </p:txBody>
        </p:sp>
        <p:sp>
          <p:nvSpPr>
            <p:cNvPr id="287" name="わ">
              <a:extLst>
                <a:ext uri="{FF2B5EF4-FFF2-40B4-BE49-F238E27FC236}">
                  <a16:creationId xmlns:a16="http://schemas.microsoft.com/office/drawing/2014/main" id="{EA49ED7B-5C05-4A40-9C3A-F290548429CC}"/>
                </a:ext>
              </a:extLst>
            </p:cNvPr>
            <p:cNvSpPr txBox="1"/>
            <p:nvPr/>
          </p:nvSpPr>
          <p:spPr>
            <a:xfrm>
              <a:off x="5894055" y="3258464"/>
              <a:ext cx="295050" cy="253916"/>
            </a:xfrm>
            <a:prstGeom prst="rect">
              <a:avLst/>
            </a:prstGeom>
            <a:noFill/>
          </p:spPr>
          <p:txBody>
            <a:bodyPr wrap="square" rtlCol="0">
              <a:spAutoFit/>
            </a:bodyPr>
            <a:lstStyle/>
            <a:p>
              <a:pPr algn="dist" defTabSz="914400">
                <a:defRPr/>
              </a:pPr>
              <a:r>
                <a:rPr kumimoji="1" lang="ja-JP" altLang="en-US" sz="1050" b="1">
                  <a:solidFill>
                    <a:srgbClr val="E7E6E6">
                      <a:lumMod val="25000"/>
                    </a:srgbClr>
                  </a:solidFill>
                  <a:latin typeface="BIZ UDPゴシック" panose="020B0400000000000000" pitchFamily="50" charset="-128"/>
                  <a:ea typeface="BIZ UDPゴシック" panose="020B0400000000000000" pitchFamily="50" charset="-128"/>
                </a:rPr>
                <a:t>わ</a:t>
              </a:r>
              <a:endParaRPr kumimoji="1" lang="ja-JP" altLang="en-US" sz="1050" b="1" dirty="0">
                <a:solidFill>
                  <a:srgbClr val="E7E6E6">
                    <a:lumMod val="25000"/>
                  </a:srgbClr>
                </a:solidFill>
                <a:latin typeface="BIZ UDPゴシック" panose="020B0400000000000000" pitchFamily="50" charset="-128"/>
                <a:ea typeface="BIZ UDPゴシック" panose="020B0400000000000000" pitchFamily="50" charset="-128"/>
              </a:endParaRPr>
            </a:p>
          </p:txBody>
        </p:sp>
        <p:sp>
          <p:nvSpPr>
            <p:cNvPr id="288" name="おおさかふ">
              <a:extLst>
                <a:ext uri="{FF2B5EF4-FFF2-40B4-BE49-F238E27FC236}">
                  <a16:creationId xmlns:a16="http://schemas.microsoft.com/office/drawing/2014/main" id="{CBC6E5A4-1A09-4449-BE05-B99173C8EE3F}"/>
                </a:ext>
              </a:extLst>
            </p:cNvPr>
            <p:cNvSpPr txBox="1"/>
            <p:nvPr/>
          </p:nvSpPr>
          <p:spPr>
            <a:xfrm>
              <a:off x="4024723" y="3243950"/>
              <a:ext cx="936000" cy="253916"/>
            </a:xfrm>
            <a:prstGeom prst="rect">
              <a:avLst/>
            </a:prstGeom>
            <a:noFill/>
          </p:spPr>
          <p:txBody>
            <a:bodyPr wrap="square" rtlCol="0">
              <a:spAutoFit/>
            </a:bodyPr>
            <a:lstStyle/>
            <a:p>
              <a:pPr algn="dist" defTabSz="914400">
                <a:defRPr/>
              </a:pPr>
              <a:r>
                <a:rPr kumimoji="1" lang="ja-JP" altLang="en-US" sz="1050" b="1">
                  <a:solidFill>
                    <a:srgbClr val="E7E6E6">
                      <a:lumMod val="25000"/>
                    </a:srgbClr>
                  </a:solidFill>
                  <a:latin typeface="BIZ UDPゴシック" panose="020B0400000000000000" pitchFamily="50" charset="-128"/>
                  <a:ea typeface="BIZ UDPゴシック" panose="020B0400000000000000" pitchFamily="50" charset="-128"/>
                </a:rPr>
                <a:t>おおさかふ</a:t>
              </a:r>
              <a:endParaRPr kumimoji="1" lang="ja-JP" altLang="en-US" sz="1050" b="1" dirty="0">
                <a:solidFill>
                  <a:srgbClr val="E7E6E6">
                    <a:lumMod val="25000"/>
                  </a:srgbClr>
                </a:solidFill>
                <a:latin typeface="BIZ UDPゴシック" panose="020B0400000000000000" pitchFamily="50" charset="-128"/>
                <a:ea typeface="BIZ UDPゴシック" panose="020B0400000000000000" pitchFamily="50" charset="-128"/>
              </a:endParaRPr>
            </a:p>
          </p:txBody>
        </p:sp>
        <p:sp>
          <p:nvSpPr>
            <p:cNvPr id="289" name="：">
              <a:extLst>
                <a:ext uri="{FF2B5EF4-FFF2-40B4-BE49-F238E27FC236}">
                  <a16:creationId xmlns:a16="http://schemas.microsoft.com/office/drawing/2014/main" id="{CFBB2B99-78EB-4EF3-929F-53E557EBA3F9}"/>
                </a:ext>
              </a:extLst>
            </p:cNvPr>
            <p:cNvSpPr txBox="1"/>
            <p:nvPr/>
          </p:nvSpPr>
          <p:spPr>
            <a:xfrm>
              <a:off x="2840914" y="3648469"/>
              <a:ext cx="553925" cy="400110"/>
            </a:xfrm>
            <a:prstGeom prst="rect">
              <a:avLst/>
            </a:prstGeom>
            <a:noFill/>
          </p:spPr>
          <p:txBody>
            <a:bodyPr wrap="square" rtlCol="0">
              <a:spAutoFit/>
            </a:bodyPr>
            <a:lstStyle/>
            <a:p>
              <a:pPr algn="dist" defTabSz="914400">
                <a:defRPr/>
              </a:pPr>
              <a:r>
                <a:rPr kumimoji="1" lang="ja-JP" altLang="en-US" sz="2000" b="1">
                  <a:solidFill>
                    <a:srgbClr val="E7E6E6">
                      <a:lumMod val="25000"/>
                    </a:srgbClr>
                  </a:solidFill>
                  <a:latin typeface="BIZ UDPゴシック" panose="020B0400000000000000" pitchFamily="50" charset="-128"/>
                  <a:ea typeface="BIZ UDPゴシック" panose="020B0400000000000000" pitchFamily="50" charset="-128"/>
                </a:rPr>
                <a:t>：</a:t>
              </a:r>
              <a:endParaRPr kumimoji="1" lang="ja-JP" altLang="en-US" sz="2000" b="1" dirty="0">
                <a:solidFill>
                  <a:srgbClr val="E7E6E6">
                    <a:lumMod val="25000"/>
                  </a:srgbClr>
                </a:solidFill>
                <a:latin typeface="BIZ UDPゴシック" panose="020B0400000000000000" pitchFamily="50" charset="-128"/>
                <a:ea typeface="BIZ UDPゴシック" panose="020B0400000000000000" pitchFamily="50" charset="-128"/>
              </a:endParaRPr>
            </a:p>
          </p:txBody>
        </p:sp>
      </p:grpSp>
      <p:grpSp>
        <p:nvGrpSpPr>
          <p:cNvPr id="290" name="ちなみに・・・">
            <a:extLst>
              <a:ext uri="{FF2B5EF4-FFF2-40B4-BE49-F238E27FC236}">
                <a16:creationId xmlns:a16="http://schemas.microsoft.com/office/drawing/2014/main" id="{4A2B3FBA-F7CB-42A5-84FA-81555A65B415}"/>
              </a:ext>
            </a:extLst>
          </p:cNvPr>
          <p:cNvGrpSpPr/>
          <p:nvPr/>
        </p:nvGrpSpPr>
        <p:grpSpPr>
          <a:xfrm>
            <a:off x="873095" y="3203116"/>
            <a:ext cx="2057759" cy="1389264"/>
            <a:chOff x="768666" y="3203116"/>
            <a:chExt cx="1765214" cy="1290882"/>
          </a:xfrm>
        </p:grpSpPr>
        <p:pic>
          <p:nvPicPr>
            <p:cNvPr id="291" name="背景２">
              <a:extLst>
                <a:ext uri="{FF2B5EF4-FFF2-40B4-BE49-F238E27FC236}">
                  <a16:creationId xmlns:a16="http://schemas.microsoft.com/office/drawing/2014/main" id="{4583A923-DEDC-4E54-853B-9CDBB65A3517}"/>
                </a:ext>
              </a:extLst>
            </p:cNvPr>
            <p:cNvPicPr>
              <a:picLocks noChangeAspect="1"/>
            </p:cNvPicPr>
            <p:nvPr/>
          </p:nvPicPr>
          <p:blipFill>
            <a:blip r:embed="rId11" cstate="print">
              <a:extLst>
                <a:ext uri="{BEBA8EAE-BF5A-486C-A8C5-ECC9F3942E4B}">
                  <a14:imgProps xmlns:a14="http://schemas.microsoft.com/office/drawing/2010/main">
                    <a14:imgLayer r:embed="rId12">
                      <a14:imgEffect>
                        <a14:saturation sat="0"/>
                      </a14:imgEffect>
                      <a14:imgEffect>
                        <a14:brightnessContrast bright="-20000" contrast="20000"/>
                      </a14:imgEffect>
                    </a14:imgLayer>
                  </a14:imgProps>
                </a:ext>
                <a:ext uri="{28A0092B-C50C-407E-A947-70E740481C1C}">
                  <a14:useLocalDpi xmlns:a14="http://schemas.microsoft.com/office/drawing/2010/main" val="0"/>
                </a:ext>
              </a:extLst>
            </a:blip>
            <a:stretch>
              <a:fillRect/>
            </a:stretch>
          </p:blipFill>
          <p:spPr>
            <a:xfrm>
              <a:off x="768666" y="3203116"/>
              <a:ext cx="1765214" cy="1290882"/>
            </a:xfrm>
            <a:prstGeom prst="rect">
              <a:avLst/>
            </a:prstGeom>
          </p:spPr>
        </p:pic>
        <p:pic>
          <p:nvPicPr>
            <p:cNvPr id="292" name="背景１">
              <a:extLst>
                <a:ext uri="{FF2B5EF4-FFF2-40B4-BE49-F238E27FC236}">
                  <a16:creationId xmlns:a16="http://schemas.microsoft.com/office/drawing/2014/main" id="{2361593A-AF1E-48FE-88D5-735A27AA3F5E}"/>
                </a:ext>
              </a:extLst>
            </p:cNvPr>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819534" y="3227382"/>
              <a:ext cx="1704847" cy="1242285"/>
            </a:xfrm>
            <a:prstGeom prst="rect">
              <a:avLst/>
            </a:prstGeom>
          </p:spPr>
        </p:pic>
        <p:pic>
          <p:nvPicPr>
            <p:cNvPr id="293" name="女の人画">
              <a:extLst>
                <a:ext uri="{FF2B5EF4-FFF2-40B4-BE49-F238E27FC236}">
                  <a16:creationId xmlns:a16="http://schemas.microsoft.com/office/drawing/2014/main" id="{6AA82996-BD10-421E-AF52-B8E77132AC45}"/>
                </a:ext>
              </a:extLst>
            </p:cNvPr>
            <p:cNvPicPr>
              <a:picLocks noChangeAspect="1"/>
            </p:cNvPicPr>
            <p:nvPr/>
          </p:nvPicPr>
          <p:blipFill>
            <a:blip r:embed="rId14"/>
            <a:stretch>
              <a:fillRect/>
            </a:stretch>
          </p:blipFill>
          <p:spPr>
            <a:xfrm>
              <a:off x="1199395" y="3504426"/>
              <a:ext cx="794118" cy="808846"/>
            </a:xfrm>
            <a:prstGeom prst="rect">
              <a:avLst/>
            </a:prstGeom>
          </p:spPr>
        </p:pic>
        <p:sp>
          <p:nvSpPr>
            <p:cNvPr id="294" name="ちなみに・・・">
              <a:extLst>
                <a:ext uri="{FF2B5EF4-FFF2-40B4-BE49-F238E27FC236}">
                  <a16:creationId xmlns:a16="http://schemas.microsoft.com/office/drawing/2014/main" id="{C4740805-CE93-42E0-A174-834497BB2AEF}"/>
                </a:ext>
              </a:extLst>
            </p:cNvPr>
            <p:cNvSpPr txBox="1"/>
            <p:nvPr/>
          </p:nvSpPr>
          <p:spPr>
            <a:xfrm>
              <a:off x="1186449" y="3385689"/>
              <a:ext cx="1127182" cy="261610"/>
            </a:xfrm>
            <a:prstGeom prst="rect">
              <a:avLst/>
            </a:prstGeom>
            <a:noFill/>
          </p:spPr>
          <p:txBody>
            <a:bodyPr wrap="square" rtlCol="0">
              <a:spAutoFit/>
            </a:bodyPr>
            <a:lstStyle/>
            <a:p>
              <a:pPr defTabSz="914400">
                <a:defRPr/>
              </a:pPr>
              <a:r>
                <a:rPr kumimoji="1" lang="ja-JP" altLang="en-US" sz="1100">
                  <a:solidFill>
                    <a:prstClr val="black"/>
                  </a:solidFill>
                  <a:latin typeface="HGS創英角ﾎﾟｯﾌﾟ体" panose="040B0A00000000000000" pitchFamily="50" charset="-128"/>
                  <a:ea typeface="HGS創英角ﾎﾟｯﾌﾟ体" panose="040B0A00000000000000" pitchFamily="50" charset="-128"/>
                </a:rPr>
                <a:t>ちなみに･･･</a:t>
              </a:r>
              <a:endParaRPr kumimoji="1" lang="ja-JP" altLang="en-US" sz="1100" dirty="0">
                <a:solidFill>
                  <a:prstClr val="black"/>
                </a:solidFill>
                <a:latin typeface="HGS創英角ﾎﾟｯﾌﾟ体" panose="040B0A00000000000000" pitchFamily="50" charset="-128"/>
                <a:ea typeface="HGS創英角ﾎﾟｯﾌﾟ体" panose="040B0A00000000000000" pitchFamily="50" charset="-128"/>
              </a:endParaRPr>
            </a:p>
          </p:txBody>
        </p:sp>
      </p:grpSp>
      <p:sp>
        <p:nvSpPr>
          <p:cNvPr id="295" name="・（ちなみに・・・）">
            <a:extLst>
              <a:ext uri="{FF2B5EF4-FFF2-40B4-BE49-F238E27FC236}">
                <a16:creationId xmlns:a16="http://schemas.microsoft.com/office/drawing/2014/main" id="{DAA01040-52C4-4DE6-BE30-DE70C0B0C4CC}"/>
              </a:ext>
            </a:extLst>
          </p:cNvPr>
          <p:cNvSpPr txBox="1"/>
          <p:nvPr/>
        </p:nvSpPr>
        <p:spPr>
          <a:xfrm>
            <a:off x="228278" y="3557373"/>
            <a:ext cx="507593" cy="523220"/>
          </a:xfrm>
          <a:prstGeom prst="rect">
            <a:avLst/>
          </a:prstGeom>
          <a:noFill/>
        </p:spPr>
        <p:txBody>
          <a:bodyPr wrap="square" rtlCol="0">
            <a:spAutoFit/>
          </a:bodyPr>
          <a:lstStyle/>
          <a:p>
            <a:pPr defTabSz="914400">
              <a:defRPr/>
            </a:pPr>
            <a:r>
              <a:rPr kumimoji="1" lang="ja-JP" altLang="en-US" sz="2800" dirty="0">
                <a:solidFill>
                  <a:srgbClr val="E7E6E6">
                    <a:lumMod val="25000"/>
                  </a:srgbClr>
                </a:solidFill>
                <a:latin typeface="BIZ UDPゴシック" panose="020B0400000000000000" pitchFamily="50" charset="-128"/>
                <a:ea typeface="BIZ UDPゴシック" panose="020B0400000000000000" pitchFamily="50" charset="-128"/>
              </a:rPr>
              <a:t>・</a:t>
            </a:r>
          </a:p>
        </p:txBody>
      </p:sp>
      <p:grpSp>
        <p:nvGrpSpPr>
          <p:cNvPr id="296" name=":回答した答え・・・">
            <a:extLst>
              <a:ext uri="{FF2B5EF4-FFF2-40B4-BE49-F238E27FC236}">
                <a16:creationId xmlns:a16="http://schemas.microsoft.com/office/drawing/2014/main" id="{8CDA7416-9FEF-4187-919B-359EF81D1B6A}"/>
              </a:ext>
            </a:extLst>
          </p:cNvPr>
          <p:cNvGrpSpPr/>
          <p:nvPr/>
        </p:nvGrpSpPr>
        <p:grpSpPr>
          <a:xfrm>
            <a:off x="8810071" y="2335018"/>
            <a:ext cx="3030139" cy="541609"/>
            <a:chOff x="8788423" y="2335018"/>
            <a:chExt cx="3030139" cy="541609"/>
          </a:xfrm>
        </p:grpSpPr>
        <p:sp>
          <p:nvSpPr>
            <p:cNvPr id="297" name=":回答した答え・・・">
              <a:extLst>
                <a:ext uri="{FF2B5EF4-FFF2-40B4-BE49-F238E27FC236}">
                  <a16:creationId xmlns:a16="http://schemas.microsoft.com/office/drawing/2014/main" id="{5FF1631D-F710-4D05-BD7F-112ECBF40E0C}"/>
                </a:ext>
              </a:extLst>
            </p:cNvPr>
            <p:cNvSpPr txBox="1"/>
            <p:nvPr/>
          </p:nvSpPr>
          <p:spPr>
            <a:xfrm>
              <a:off x="8788423" y="2476517"/>
              <a:ext cx="3030139" cy="400110"/>
            </a:xfrm>
            <a:prstGeom prst="rect">
              <a:avLst/>
            </a:prstGeom>
            <a:noFill/>
          </p:spPr>
          <p:txBody>
            <a:bodyPr wrap="square" rtlCol="0">
              <a:spAutoFit/>
            </a:bodyPr>
            <a:lstStyle/>
            <a:p>
              <a:pPr algn="dist" defTabSz="914400">
                <a:defRPr/>
              </a:pPr>
              <a:r>
                <a:rPr kumimoji="1" lang="ja-JP" altLang="en-US" sz="2000" b="1" dirty="0">
                  <a:solidFill>
                    <a:srgbClr val="E7E6E6">
                      <a:lumMod val="25000"/>
                    </a:srgbClr>
                  </a:solidFill>
                  <a:latin typeface="BIZ UDPゴシック" panose="020B0400000000000000" pitchFamily="50" charset="-128"/>
                  <a:ea typeface="BIZ UDPゴシック" panose="020B0400000000000000" pitchFamily="50" charset="-128"/>
                </a:rPr>
                <a:t>：回答した答えに戻るよ</a:t>
              </a:r>
            </a:p>
          </p:txBody>
        </p:sp>
        <p:sp>
          <p:nvSpPr>
            <p:cNvPr id="298" name="もど">
              <a:extLst>
                <a:ext uri="{FF2B5EF4-FFF2-40B4-BE49-F238E27FC236}">
                  <a16:creationId xmlns:a16="http://schemas.microsoft.com/office/drawing/2014/main" id="{0F238858-6EE0-47CD-B3B4-FA5D1A693ABD}"/>
                </a:ext>
              </a:extLst>
            </p:cNvPr>
            <p:cNvSpPr txBox="1"/>
            <p:nvPr/>
          </p:nvSpPr>
          <p:spPr>
            <a:xfrm>
              <a:off x="10819941" y="2335018"/>
              <a:ext cx="468000" cy="253916"/>
            </a:xfrm>
            <a:prstGeom prst="rect">
              <a:avLst/>
            </a:prstGeom>
            <a:noFill/>
          </p:spPr>
          <p:txBody>
            <a:bodyPr wrap="square" rtlCol="0">
              <a:spAutoFit/>
            </a:bodyPr>
            <a:lstStyle/>
            <a:p>
              <a:pPr algn="dist" defTabSz="914400">
                <a:defRPr/>
              </a:pPr>
              <a:r>
                <a:rPr kumimoji="1" lang="ja-JP" altLang="en-US" sz="1050" b="1" dirty="0">
                  <a:solidFill>
                    <a:srgbClr val="E7E6E6">
                      <a:lumMod val="25000"/>
                    </a:srgbClr>
                  </a:solidFill>
                  <a:latin typeface="BIZ UDPゴシック" panose="020B0400000000000000" pitchFamily="50" charset="-128"/>
                  <a:ea typeface="BIZ UDPゴシック" panose="020B0400000000000000" pitchFamily="50" charset="-128"/>
                </a:rPr>
                <a:t>もど</a:t>
              </a:r>
            </a:p>
          </p:txBody>
        </p:sp>
        <p:sp>
          <p:nvSpPr>
            <p:cNvPr id="299" name="こた">
              <a:extLst>
                <a:ext uri="{FF2B5EF4-FFF2-40B4-BE49-F238E27FC236}">
                  <a16:creationId xmlns:a16="http://schemas.microsoft.com/office/drawing/2014/main" id="{1969795C-8FBF-4A5A-A30A-6F9A909FC67C}"/>
                </a:ext>
              </a:extLst>
            </p:cNvPr>
            <p:cNvSpPr txBox="1"/>
            <p:nvPr/>
          </p:nvSpPr>
          <p:spPr>
            <a:xfrm>
              <a:off x="10002262" y="2335018"/>
              <a:ext cx="468000" cy="253916"/>
            </a:xfrm>
            <a:prstGeom prst="rect">
              <a:avLst/>
            </a:prstGeom>
            <a:noFill/>
          </p:spPr>
          <p:txBody>
            <a:bodyPr wrap="square" rtlCol="0">
              <a:spAutoFit/>
            </a:bodyPr>
            <a:lstStyle/>
            <a:p>
              <a:pPr algn="dist" defTabSz="914400">
                <a:defRPr/>
              </a:pPr>
              <a:r>
                <a:rPr kumimoji="1" lang="ja-JP" altLang="en-US" sz="1050" b="1">
                  <a:solidFill>
                    <a:srgbClr val="E7E6E6">
                      <a:lumMod val="25000"/>
                    </a:srgbClr>
                  </a:solidFill>
                  <a:latin typeface="BIZ UDPゴシック" panose="020B0400000000000000" pitchFamily="50" charset="-128"/>
                  <a:ea typeface="BIZ UDPゴシック" panose="020B0400000000000000" pitchFamily="50" charset="-128"/>
                </a:rPr>
                <a:t>こた</a:t>
              </a:r>
              <a:endParaRPr kumimoji="1" lang="ja-JP" altLang="en-US" sz="1050" b="1" dirty="0">
                <a:solidFill>
                  <a:srgbClr val="E7E6E6">
                    <a:lumMod val="25000"/>
                  </a:srgbClr>
                </a:solidFill>
                <a:latin typeface="BIZ UDPゴシック" panose="020B0400000000000000" pitchFamily="50" charset="-128"/>
                <a:ea typeface="BIZ UDPゴシック" panose="020B0400000000000000" pitchFamily="50" charset="-128"/>
              </a:endParaRPr>
            </a:p>
          </p:txBody>
        </p:sp>
        <p:sp>
          <p:nvSpPr>
            <p:cNvPr id="300" name="かいとう">
              <a:extLst>
                <a:ext uri="{FF2B5EF4-FFF2-40B4-BE49-F238E27FC236}">
                  <a16:creationId xmlns:a16="http://schemas.microsoft.com/office/drawing/2014/main" id="{11CD70D8-E223-4CAB-AB8D-1270603B9B79}"/>
                </a:ext>
              </a:extLst>
            </p:cNvPr>
            <p:cNvSpPr txBox="1"/>
            <p:nvPr/>
          </p:nvSpPr>
          <p:spPr>
            <a:xfrm>
              <a:off x="8934348" y="2335018"/>
              <a:ext cx="755040" cy="253916"/>
            </a:xfrm>
            <a:prstGeom prst="rect">
              <a:avLst/>
            </a:prstGeom>
            <a:noFill/>
          </p:spPr>
          <p:txBody>
            <a:bodyPr wrap="square" rtlCol="0">
              <a:spAutoFit/>
            </a:bodyPr>
            <a:lstStyle/>
            <a:p>
              <a:pPr algn="dist" defTabSz="914400">
                <a:defRPr/>
              </a:pPr>
              <a:r>
                <a:rPr kumimoji="1" lang="ja-JP" altLang="en-US" sz="1050" b="1" dirty="0">
                  <a:solidFill>
                    <a:srgbClr val="E7E6E6">
                      <a:lumMod val="25000"/>
                    </a:srgbClr>
                  </a:solidFill>
                  <a:latin typeface="BIZ UDPゴシック" panose="020B0400000000000000" pitchFamily="50" charset="-128"/>
                  <a:ea typeface="BIZ UDPゴシック" panose="020B0400000000000000" pitchFamily="50" charset="-128"/>
                </a:rPr>
                <a:t>かいとう</a:t>
              </a:r>
            </a:p>
          </p:txBody>
        </p:sp>
      </p:grpSp>
      <p:grpSp>
        <p:nvGrpSpPr>
          <p:cNvPr id="301" name="答えに戻る">
            <a:extLst>
              <a:ext uri="{FF2B5EF4-FFF2-40B4-BE49-F238E27FC236}">
                <a16:creationId xmlns:a16="http://schemas.microsoft.com/office/drawing/2014/main" id="{F2AC4CB1-6DCF-4673-8620-23B9CDC43903}"/>
              </a:ext>
            </a:extLst>
          </p:cNvPr>
          <p:cNvGrpSpPr/>
          <p:nvPr/>
        </p:nvGrpSpPr>
        <p:grpSpPr>
          <a:xfrm>
            <a:off x="6581419" y="2267922"/>
            <a:ext cx="2237841" cy="846000"/>
            <a:chOff x="6559771" y="2267922"/>
            <a:chExt cx="2237841" cy="846000"/>
          </a:xfrm>
        </p:grpSpPr>
        <p:pic>
          <p:nvPicPr>
            <p:cNvPr id="302" name="背景">
              <a:extLst>
                <a:ext uri="{FF2B5EF4-FFF2-40B4-BE49-F238E27FC236}">
                  <a16:creationId xmlns:a16="http://schemas.microsoft.com/office/drawing/2014/main" id="{4AF3DA21-371E-448F-8143-E52ACB434166}"/>
                </a:ext>
              </a:extLst>
            </p:cNvPr>
            <p:cNvPicPr>
              <a:picLocks noChangeAspect="1"/>
            </p:cNvPicPr>
            <p:nvPr/>
          </p:nvPicPr>
          <p:blipFill>
            <a:blip r:embed="rId15">
              <a:duotone>
                <a:srgbClr val="FFC000">
                  <a:shade val="45000"/>
                  <a:satMod val="135000"/>
                </a:srgbClr>
                <a:prstClr val="white"/>
              </a:duotone>
              <a:extLst>
                <a:ext uri="{28A0092B-C50C-407E-A947-70E740481C1C}">
                  <a14:useLocalDpi xmlns:a14="http://schemas.microsoft.com/office/drawing/2010/main" val="0"/>
                </a:ext>
              </a:extLst>
            </a:blip>
            <a:stretch>
              <a:fillRect/>
            </a:stretch>
          </p:blipFill>
          <p:spPr>
            <a:xfrm>
              <a:off x="6559771" y="2267922"/>
              <a:ext cx="2237841" cy="846000"/>
            </a:xfrm>
            <a:prstGeom prst="rect">
              <a:avLst/>
            </a:prstGeom>
          </p:spPr>
        </p:pic>
        <p:sp>
          <p:nvSpPr>
            <p:cNvPr id="303" name="答えに戻る">
              <a:extLst>
                <a:ext uri="{FF2B5EF4-FFF2-40B4-BE49-F238E27FC236}">
                  <a16:creationId xmlns:a16="http://schemas.microsoft.com/office/drawing/2014/main" id="{04FF1CB2-7762-433A-8CC1-DB72292D37E9}"/>
                </a:ext>
              </a:extLst>
            </p:cNvPr>
            <p:cNvSpPr txBox="1"/>
            <p:nvPr/>
          </p:nvSpPr>
          <p:spPr>
            <a:xfrm>
              <a:off x="6846874" y="2466003"/>
              <a:ext cx="1663634" cy="400110"/>
            </a:xfrm>
            <a:prstGeom prst="rect">
              <a:avLst/>
            </a:prstGeom>
            <a:noFill/>
          </p:spPr>
          <p:txBody>
            <a:bodyPr wrap="square" rtlCol="0">
              <a:spAutoFit/>
            </a:bodyPr>
            <a:lstStyle/>
            <a:p>
              <a:pPr marL="0" marR="0" lvl="0" indent="0" algn="dist" defTabSz="914400" eaLnBrk="1" fontAlgn="auto" latinLnBrk="0" hangingPunct="1">
                <a:lnSpc>
                  <a:spcPct val="100000"/>
                </a:lnSpc>
                <a:spcBef>
                  <a:spcPts val="0"/>
                </a:spcBef>
                <a:spcAft>
                  <a:spcPts val="0"/>
                </a:spcAft>
                <a:buClrTx/>
                <a:buSzTx/>
                <a:buFontTx/>
                <a:buNone/>
                <a:tabLst/>
                <a:defRPr/>
              </a:pPr>
              <a:r>
                <a:rPr kumimoji="1" lang="ja-JP" altLang="en-US" sz="2000" b="0" i="0" u="none" strike="noStrike" kern="0" cap="none" spc="0" normalizeH="0" baseline="0" noProof="0" dirty="0">
                  <a:ln>
                    <a:noFill/>
                  </a:ln>
                  <a:solidFill>
                    <a:prstClr val="black"/>
                  </a:solidFill>
                  <a:effectLst/>
                  <a:uLnTx/>
                  <a:uFillTx/>
                  <a:latin typeface="HGS創英角ﾎﾟｯﾌﾟ体" panose="040B0A00000000000000" pitchFamily="50" charset="-128"/>
                  <a:ea typeface="HGS創英角ﾎﾟｯﾌﾟ体" panose="040B0A00000000000000" pitchFamily="50" charset="-128"/>
                </a:rPr>
                <a:t>答えに戻る</a:t>
              </a:r>
            </a:p>
          </p:txBody>
        </p:sp>
        <p:sp>
          <p:nvSpPr>
            <p:cNvPr id="304" name="もど">
              <a:extLst>
                <a:ext uri="{FF2B5EF4-FFF2-40B4-BE49-F238E27FC236}">
                  <a16:creationId xmlns:a16="http://schemas.microsoft.com/office/drawing/2014/main" id="{687B43F5-12CC-4E5B-948D-FFD0F7CC9872}"/>
                </a:ext>
              </a:extLst>
            </p:cNvPr>
            <p:cNvSpPr txBox="1"/>
            <p:nvPr/>
          </p:nvSpPr>
          <p:spPr>
            <a:xfrm>
              <a:off x="7759035" y="2329245"/>
              <a:ext cx="468000" cy="246221"/>
            </a:xfrm>
            <a:prstGeom prst="rect">
              <a:avLst/>
            </a:prstGeom>
            <a:noFill/>
          </p:spPr>
          <p:txBody>
            <a:bodyPr wrap="square" rtlCol="0">
              <a:spAutoFit/>
            </a:bodyPr>
            <a:lstStyle/>
            <a:p>
              <a:pPr marL="0" marR="0" lvl="0" indent="0" algn="dist" defTabSz="914400" eaLnBrk="1" fontAlgn="auto" latinLnBrk="0" hangingPunct="1">
                <a:lnSpc>
                  <a:spcPct val="100000"/>
                </a:lnSpc>
                <a:spcBef>
                  <a:spcPts val="0"/>
                </a:spcBef>
                <a:spcAft>
                  <a:spcPts val="0"/>
                </a:spcAft>
                <a:buClrTx/>
                <a:buSzTx/>
                <a:buFontTx/>
                <a:buNone/>
                <a:tabLst/>
                <a:defRPr/>
              </a:pPr>
              <a:r>
                <a:rPr kumimoji="1" lang="ja-JP" altLang="en-US" sz="1000" b="0" i="0" u="none" strike="noStrike" kern="0" cap="none" spc="0" normalizeH="0" baseline="0" noProof="0">
                  <a:ln>
                    <a:noFill/>
                  </a:ln>
                  <a:solidFill>
                    <a:prstClr val="black"/>
                  </a:solidFill>
                  <a:effectLst/>
                  <a:uLnTx/>
                  <a:uFillTx/>
                  <a:latin typeface="HGS創英角ﾎﾟｯﾌﾟ体" panose="040B0A00000000000000" pitchFamily="50" charset="-128"/>
                  <a:ea typeface="HGS創英角ﾎﾟｯﾌﾟ体" panose="040B0A00000000000000" pitchFamily="50" charset="-128"/>
                </a:rPr>
                <a:t>もど</a:t>
              </a:r>
              <a:endParaRPr kumimoji="1" lang="ja-JP" altLang="en-US" sz="1000" b="0" i="0" u="none" strike="noStrike" kern="0" cap="none" spc="0" normalizeH="0" baseline="0" noProof="0" dirty="0">
                <a:ln>
                  <a:noFill/>
                </a:ln>
                <a:solidFill>
                  <a:prstClr val="black"/>
                </a:solidFill>
                <a:effectLst/>
                <a:uLnTx/>
                <a:uFillTx/>
                <a:latin typeface="HGS創英角ﾎﾟｯﾌﾟ体" panose="040B0A00000000000000" pitchFamily="50" charset="-128"/>
                <a:ea typeface="HGS創英角ﾎﾟｯﾌﾟ体" panose="040B0A00000000000000" pitchFamily="50" charset="-128"/>
              </a:endParaRPr>
            </a:p>
          </p:txBody>
        </p:sp>
        <p:sp>
          <p:nvSpPr>
            <p:cNvPr id="305" name="こた">
              <a:extLst>
                <a:ext uri="{FF2B5EF4-FFF2-40B4-BE49-F238E27FC236}">
                  <a16:creationId xmlns:a16="http://schemas.microsoft.com/office/drawing/2014/main" id="{D70761D9-E3DA-40F8-A5DB-2560B4BD483A}"/>
                </a:ext>
              </a:extLst>
            </p:cNvPr>
            <p:cNvSpPr txBox="1"/>
            <p:nvPr/>
          </p:nvSpPr>
          <p:spPr>
            <a:xfrm>
              <a:off x="6833987" y="2329245"/>
              <a:ext cx="468000" cy="253916"/>
            </a:xfrm>
            <a:prstGeom prst="rect">
              <a:avLst/>
            </a:prstGeom>
            <a:noFill/>
          </p:spPr>
          <p:txBody>
            <a:bodyPr wrap="square" rtlCol="0">
              <a:spAutoFit/>
            </a:bodyPr>
            <a:lstStyle/>
            <a:p>
              <a:pPr marL="0" marR="0" lvl="0" indent="0" algn="dist" defTabSz="914400" eaLnBrk="1" fontAlgn="auto" latinLnBrk="0" hangingPunct="1">
                <a:lnSpc>
                  <a:spcPct val="100000"/>
                </a:lnSpc>
                <a:spcBef>
                  <a:spcPts val="0"/>
                </a:spcBef>
                <a:spcAft>
                  <a:spcPts val="0"/>
                </a:spcAft>
                <a:buClrTx/>
                <a:buSzTx/>
                <a:buFontTx/>
                <a:buNone/>
                <a:tabLst/>
                <a:defRPr/>
              </a:pPr>
              <a:r>
                <a:rPr kumimoji="1" lang="ja-JP" altLang="en-US" sz="1000" b="0" i="0" u="none" strike="noStrike" kern="0" cap="none" spc="0" normalizeH="0" baseline="0" noProof="0">
                  <a:ln>
                    <a:noFill/>
                  </a:ln>
                  <a:solidFill>
                    <a:prstClr val="black"/>
                  </a:solidFill>
                  <a:effectLst/>
                  <a:uLnTx/>
                  <a:uFillTx/>
                  <a:latin typeface="HGS創英角ﾎﾟｯﾌﾟ体" panose="040B0A00000000000000" pitchFamily="50" charset="-128"/>
                  <a:ea typeface="HGS創英角ﾎﾟｯﾌﾟ体" panose="040B0A00000000000000" pitchFamily="50" charset="-128"/>
                </a:rPr>
                <a:t>こた</a:t>
              </a:r>
              <a:endParaRPr kumimoji="1" lang="ja-JP" altLang="en-US" sz="1000" b="0" i="0" u="none" strike="noStrike" kern="0" cap="none" spc="0" normalizeH="0" baseline="0" noProof="0" dirty="0">
                <a:ln>
                  <a:noFill/>
                </a:ln>
                <a:solidFill>
                  <a:prstClr val="black"/>
                </a:solidFill>
                <a:effectLst/>
                <a:uLnTx/>
                <a:uFillTx/>
                <a:latin typeface="HGS創英角ﾎﾟｯﾌﾟ体" panose="040B0A00000000000000" pitchFamily="50" charset="-128"/>
                <a:ea typeface="HGS創英角ﾎﾟｯﾌﾟ体" panose="040B0A00000000000000" pitchFamily="50" charset="-128"/>
              </a:endParaRPr>
            </a:p>
          </p:txBody>
        </p:sp>
      </p:grpSp>
      <p:sp>
        <p:nvSpPr>
          <p:cNvPr id="306" name="・（答えに戻る）">
            <a:extLst>
              <a:ext uri="{FF2B5EF4-FFF2-40B4-BE49-F238E27FC236}">
                <a16:creationId xmlns:a16="http://schemas.microsoft.com/office/drawing/2014/main" id="{65F9E89F-CDE3-49CB-B35A-9C19EA1E15DD}"/>
              </a:ext>
            </a:extLst>
          </p:cNvPr>
          <p:cNvSpPr txBox="1"/>
          <p:nvPr/>
        </p:nvSpPr>
        <p:spPr>
          <a:xfrm>
            <a:off x="6210934" y="2378933"/>
            <a:ext cx="507593" cy="523220"/>
          </a:xfrm>
          <a:prstGeom prst="rect">
            <a:avLst/>
          </a:prstGeom>
          <a:noFill/>
        </p:spPr>
        <p:txBody>
          <a:bodyPr wrap="square" rtlCol="0">
            <a:spAutoFit/>
          </a:bodyPr>
          <a:lstStyle/>
          <a:p>
            <a:pPr defTabSz="914400">
              <a:defRPr/>
            </a:pPr>
            <a:r>
              <a:rPr kumimoji="1" lang="ja-JP" altLang="en-US" sz="2800" dirty="0">
                <a:solidFill>
                  <a:srgbClr val="E7E6E6">
                    <a:lumMod val="25000"/>
                  </a:srgbClr>
                </a:solidFill>
                <a:latin typeface="BIZ UDPゴシック" panose="020B0400000000000000" pitchFamily="50" charset="-128"/>
                <a:ea typeface="BIZ UDPゴシック" panose="020B0400000000000000" pitchFamily="50" charset="-128"/>
              </a:rPr>
              <a:t>・</a:t>
            </a:r>
          </a:p>
        </p:txBody>
      </p:sp>
      <p:grpSp>
        <p:nvGrpSpPr>
          <p:cNvPr id="307" name=":次の問題に・・・">
            <a:extLst>
              <a:ext uri="{FF2B5EF4-FFF2-40B4-BE49-F238E27FC236}">
                <a16:creationId xmlns:a16="http://schemas.microsoft.com/office/drawing/2014/main" id="{BAA3D3A5-9173-4010-891C-1FFA7BEED77C}"/>
              </a:ext>
            </a:extLst>
          </p:cNvPr>
          <p:cNvGrpSpPr/>
          <p:nvPr/>
        </p:nvGrpSpPr>
        <p:grpSpPr>
          <a:xfrm>
            <a:off x="2998373" y="2357336"/>
            <a:ext cx="2766279" cy="541609"/>
            <a:chOff x="2976725" y="2357336"/>
            <a:chExt cx="2766279" cy="541609"/>
          </a:xfrm>
        </p:grpSpPr>
        <p:sp>
          <p:nvSpPr>
            <p:cNvPr id="308" name="：次の問題・・・">
              <a:extLst>
                <a:ext uri="{FF2B5EF4-FFF2-40B4-BE49-F238E27FC236}">
                  <a16:creationId xmlns:a16="http://schemas.microsoft.com/office/drawing/2014/main" id="{1DBD9024-A8A7-4376-88B2-16EE4FE8B58C}"/>
                </a:ext>
              </a:extLst>
            </p:cNvPr>
            <p:cNvSpPr txBox="1"/>
            <p:nvPr/>
          </p:nvSpPr>
          <p:spPr>
            <a:xfrm>
              <a:off x="2976725" y="2498835"/>
              <a:ext cx="2766279" cy="400110"/>
            </a:xfrm>
            <a:prstGeom prst="rect">
              <a:avLst/>
            </a:prstGeom>
            <a:noFill/>
          </p:spPr>
          <p:txBody>
            <a:bodyPr wrap="square" rtlCol="0">
              <a:spAutoFit/>
            </a:bodyPr>
            <a:lstStyle/>
            <a:p>
              <a:pPr algn="dist" defTabSz="914400">
                <a:defRPr/>
              </a:pPr>
              <a:r>
                <a:rPr kumimoji="1" lang="ja-JP" altLang="en-US" sz="2000" b="1">
                  <a:solidFill>
                    <a:srgbClr val="E7E6E6">
                      <a:lumMod val="25000"/>
                    </a:srgbClr>
                  </a:solidFill>
                  <a:latin typeface="BIZ UDPゴシック" panose="020B0400000000000000" pitchFamily="50" charset="-128"/>
                  <a:ea typeface="BIZ UDPゴシック" panose="020B0400000000000000" pitchFamily="50" charset="-128"/>
                </a:rPr>
                <a:t>：次の問題に進むよ</a:t>
              </a:r>
              <a:endParaRPr kumimoji="1" lang="ja-JP" altLang="en-US" sz="2000" b="1" dirty="0">
                <a:solidFill>
                  <a:srgbClr val="E7E6E6">
                    <a:lumMod val="25000"/>
                  </a:srgbClr>
                </a:solidFill>
                <a:latin typeface="BIZ UDPゴシック" panose="020B0400000000000000" pitchFamily="50" charset="-128"/>
                <a:ea typeface="BIZ UDPゴシック" panose="020B0400000000000000" pitchFamily="50" charset="-128"/>
              </a:endParaRPr>
            </a:p>
          </p:txBody>
        </p:sp>
        <p:sp>
          <p:nvSpPr>
            <p:cNvPr id="309" name="すす">
              <a:extLst>
                <a:ext uri="{FF2B5EF4-FFF2-40B4-BE49-F238E27FC236}">
                  <a16:creationId xmlns:a16="http://schemas.microsoft.com/office/drawing/2014/main" id="{9189B001-40F3-42D7-B2CD-65F90F45DAF4}"/>
                </a:ext>
              </a:extLst>
            </p:cNvPr>
            <p:cNvSpPr txBox="1"/>
            <p:nvPr/>
          </p:nvSpPr>
          <p:spPr>
            <a:xfrm>
              <a:off x="4671713" y="2357336"/>
              <a:ext cx="486000" cy="253916"/>
            </a:xfrm>
            <a:prstGeom prst="rect">
              <a:avLst/>
            </a:prstGeom>
            <a:noFill/>
          </p:spPr>
          <p:txBody>
            <a:bodyPr wrap="square" rtlCol="0">
              <a:spAutoFit/>
            </a:bodyPr>
            <a:lstStyle/>
            <a:p>
              <a:pPr algn="dist" defTabSz="914400">
                <a:defRPr/>
              </a:pPr>
              <a:r>
                <a:rPr kumimoji="1" lang="ja-JP" altLang="en-US" sz="1050" b="1">
                  <a:solidFill>
                    <a:srgbClr val="E7E6E6">
                      <a:lumMod val="25000"/>
                    </a:srgbClr>
                  </a:solidFill>
                  <a:latin typeface="BIZ UDPゴシック" panose="020B0400000000000000" pitchFamily="50" charset="-128"/>
                  <a:ea typeface="BIZ UDPゴシック" panose="020B0400000000000000" pitchFamily="50" charset="-128"/>
                </a:rPr>
                <a:t>すす</a:t>
              </a:r>
              <a:endParaRPr kumimoji="1" lang="ja-JP" altLang="en-US" sz="1050" b="1" dirty="0">
                <a:solidFill>
                  <a:srgbClr val="E7E6E6">
                    <a:lumMod val="25000"/>
                  </a:srgbClr>
                </a:solidFill>
                <a:latin typeface="BIZ UDPゴシック" panose="020B0400000000000000" pitchFamily="50" charset="-128"/>
                <a:ea typeface="BIZ UDPゴシック" panose="020B0400000000000000" pitchFamily="50" charset="-128"/>
              </a:endParaRPr>
            </a:p>
          </p:txBody>
        </p:sp>
        <p:sp>
          <p:nvSpPr>
            <p:cNvPr id="310" name="もんだい">
              <a:extLst>
                <a:ext uri="{FF2B5EF4-FFF2-40B4-BE49-F238E27FC236}">
                  <a16:creationId xmlns:a16="http://schemas.microsoft.com/office/drawing/2014/main" id="{FCC01FC1-304D-4779-8300-D2138E36E737}"/>
                </a:ext>
              </a:extLst>
            </p:cNvPr>
            <p:cNvSpPr txBox="1"/>
            <p:nvPr/>
          </p:nvSpPr>
          <p:spPr>
            <a:xfrm>
              <a:off x="3747161" y="2357336"/>
              <a:ext cx="746477" cy="253916"/>
            </a:xfrm>
            <a:prstGeom prst="rect">
              <a:avLst/>
            </a:prstGeom>
            <a:noFill/>
          </p:spPr>
          <p:txBody>
            <a:bodyPr wrap="square" rtlCol="0">
              <a:spAutoFit/>
            </a:bodyPr>
            <a:lstStyle/>
            <a:p>
              <a:pPr algn="dist" defTabSz="914400">
                <a:defRPr/>
              </a:pPr>
              <a:r>
                <a:rPr kumimoji="1" lang="ja-JP" altLang="en-US" sz="1050" b="1">
                  <a:solidFill>
                    <a:srgbClr val="E7E6E6">
                      <a:lumMod val="25000"/>
                    </a:srgbClr>
                  </a:solidFill>
                  <a:latin typeface="BIZ UDPゴシック" panose="020B0400000000000000" pitchFamily="50" charset="-128"/>
                  <a:ea typeface="BIZ UDPゴシック" panose="020B0400000000000000" pitchFamily="50" charset="-128"/>
                </a:rPr>
                <a:t>もんだい</a:t>
              </a:r>
              <a:endParaRPr kumimoji="1" lang="ja-JP" altLang="en-US" sz="1050" b="1" dirty="0">
                <a:solidFill>
                  <a:srgbClr val="E7E6E6">
                    <a:lumMod val="25000"/>
                  </a:srgbClr>
                </a:solidFill>
                <a:latin typeface="BIZ UDPゴシック" panose="020B0400000000000000" pitchFamily="50" charset="-128"/>
                <a:ea typeface="BIZ UDPゴシック" panose="020B0400000000000000" pitchFamily="50" charset="-128"/>
              </a:endParaRPr>
            </a:p>
          </p:txBody>
        </p:sp>
        <p:sp>
          <p:nvSpPr>
            <p:cNvPr id="311" name="つぎ">
              <a:extLst>
                <a:ext uri="{FF2B5EF4-FFF2-40B4-BE49-F238E27FC236}">
                  <a16:creationId xmlns:a16="http://schemas.microsoft.com/office/drawing/2014/main" id="{1FB8ECFE-9BDC-49EB-9D58-04343EE0379E}"/>
                </a:ext>
              </a:extLst>
            </p:cNvPr>
            <p:cNvSpPr txBox="1"/>
            <p:nvPr/>
          </p:nvSpPr>
          <p:spPr>
            <a:xfrm>
              <a:off x="3180801" y="2357336"/>
              <a:ext cx="486000" cy="253916"/>
            </a:xfrm>
            <a:prstGeom prst="rect">
              <a:avLst/>
            </a:prstGeom>
            <a:noFill/>
          </p:spPr>
          <p:txBody>
            <a:bodyPr wrap="square" rtlCol="0">
              <a:spAutoFit/>
            </a:bodyPr>
            <a:lstStyle/>
            <a:p>
              <a:pPr algn="dist" defTabSz="914400">
                <a:defRPr/>
              </a:pPr>
              <a:r>
                <a:rPr kumimoji="1" lang="ja-JP" altLang="en-US" sz="1050" b="1">
                  <a:solidFill>
                    <a:srgbClr val="E7E6E6">
                      <a:lumMod val="25000"/>
                    </a:srgbClr>
                  </a:solidFill>
                  <a:latin typeface="BIZ UDPゴシック" panose="020B0400000000000000" pitchFamily="50" charset="-128"/>
                  <a:ea typeface="BIZ UDPゴシック" panose="020B0400000000000000" pitchFamily="50" charset="-128"/>
                </a:rPr>
                <a:t>つぎ</a:t>
              </a:r>
              <a:endParaRPr kumimoji="1" lang="ja-JP" altLang="en-US" sz="1050" b="1" dirty="0">
                <a:solidFill>
                  <a:srgbClr val="E7E6E6">
                    <a:lumMod val="25000"/>
                  </a:srgbClr>
                </a:solidFill>
                <a:latin typeface="BIZ UDPゴシック" panose="020B0400000000000000" pitchFamily="50" charset="-128"/>
                <a:ea typeface="BIZ UDPゴシック" panose="020B0400000000000000" pitchFamily="50" charset="-128"/>
              </a:endParaRPr>
            </a:p>
          </p:txBody>
        </p:sp>
      </p:grpSp>
      <p:grpSp>
        <p:nvGrpSpPr>
          <p:cNvPr id="312" name="次に進む">
            <a:extLst>
              <a:ext uri="{FF2B5EF4-FFF2-40B4-BE49-F238E27FC236}">
                <a16:creationId xmlns:a16="http://schemas.microsoft.com/office/drawing/2014/main" id="{A7081549-F88F-4AD4-9F92-91DB771F80D2}"/>
              </a:ext>
            </a:extLst>
          </p:cNvPr>
          <p:cNvGrpSpPr/>
          <p:nvPr/>
        </p:nvGrpSpPr>
        <p:grpSpPr>
          <a:xfrm>
            <a:off x="670113" y="2290233"/>
            <a:ext cx="2237841" cy="846000"/>
            <a:chOff x="648465" y="2290233"/>
            <a:chExt cx="2237841" cy="846000"/>
          </a:xfrm>
        </p:grpSpPr>
        <p:pic>
          <p:nvPicPr>
            <p:cNvPr id="313" name="背景">
              <a:extLst>
                <a:ext uri="{FF2B5EF4-FFF2-40B4-BE49-F238E27FC236}">
                  <a16:creationId xmlns:a16="http://schemas.microsoft.com/office/drawing/2014/main" id="{56B515D6-3D57-4C00-B4CE-C30A9A6E4626}"/>
                </a:ext>
              </a:extLst>
            </p:cNvPr>
            <p:cNvPicPr>
              <a:picLocks noChangeAspect="1"/>
            </p:cNvPicPr>
            <p:nvPr/>
          </p:nvPicPr>
          <p:blipFill>
            <a:blip r:embed="rId15">
              <a:duotone>
                <a:srgbClr val="FFC000">
                  <a:shade val="45000"/>
                  <a:satMod val="135000"/>
                </a:srgbClr>
                <a:prstClr val="white"/>
              </a:duotone>
              <a:extLst>
                <a:ext uri="{28A0092B-C50C-407E-A947-70E740481C1C}">
                  <a14:useLocalDpi xmlns:a14="http://schemas.microsoft.com/office/drawing/2010/main" val="0"/>
                </a:ext>
              </a:extLst>
            </a:blip>
            <a:stretch>
              <a:fillRect/>
            </a:stretch>
          </p:blipFill>
          <p:spPr>
            <a:xfrm>
              <a:off x="648465" y="2290233"/>
              <a:ext cx="2237841" cy="846000"/>
            </a:xfrm>
            <a:prstGeom prst="rect">
              <a:avLst/>
            </a:prstGeom>
          </p:spPr>
        </p:pic>
        <p:sp>
          <p:nvSpPr>
            <p:cNvPr id="314" name="次に進む">
              <a:extLst>
                <a:ext uri="{FF2B5EF4-FFF2-40B4-BE49-F238E27FC236}">
                  <a16:creationId xmlns:a16="http://schemas.microsoft.com/office/drawing/2014/main" id="{43D793AE-C182-458C-8966-3350009A4EA4}"/>
                </a:ext>
              </a:extLst>
            </p:cNvPr>
            <p:cNvSpPr txBox="1"/>
            <p:nvPr/>
          </p:nvSpPr>
          <p:spPr>
            <a:xfrm>
              <a:off x="1072128" y="2482231"/>
              <a:ext cx="1392278" cy="400110"/>
            </a:xfrm>
            <a:prstGeom prst="rect">
              <a:avLst/>
            </a:prstGeom>
            <a:noFill/>
          </p:spPr>
          <p:txBody>
            <a:bodyPr wrap="square" rtlCol="0">
              <a:spAutoFit/>
            </a:bodyPr>
            <a:lstStyle/>
            <a:p>
              <a:pPr marL="0" marR="0" lvl="0" indent="0" algn="dist" defTabSz="914400" eaLnBrk="1" fontAlgn="auto" latinLnBrk="0" hangingPunct="1">
                <a:lnSpc>
                  <a:spcPct val="100000"/>
                </a:lnSpc>
                <a:spcBef>
                  <a:spcPts val="0"/>
                </a:spcBef>
                <a:spcAft>
                  <a:spcPts val="0"/>
                </a:spcAft>
                <a:buClrTx/>
                <a:buSzTx/>
                <a:buFontTx/>
                <a:buNone/>
                <a:tabLst/>
                <a:defRPr/>
              </a:pPr>
              <a:r>
                <a:rPr kumimoji="1" lang="ja-JP" altLang="en-US" sz="2000" b="0" i="0" u="none" strike="noStrike" kern="0" cap="none" spc="0" normalizeH="0" baseline="0" noProof="0">
                  <a:ln>
                    <a:noFill/>
                  </a:ln>
                  <a:solidFill>
                    <a:prstClr val="black"/>
                  </a:solidFill>
                  <a:effectLst/>
                  <a:uLnTx/>
                  <a:uFillTx/>
                  <a:latin typeface="HGS創英角ﾎﾟｯﾌﾟ体" panose="040B0A00000000000000" pitchFamily="50" charset="-128"/>
                  <a:ea typeface="HGS創英角ﾎﾟｯﾌﾟ体" panose="040B0A00000000000000" pitchFamily="50" charset="-128"/>
                </a:rPr>
                <a:t>次に進む</a:t>
              </a:r>
              <a:endParaRPr kumimoji="1" lang="ja-JP" altLang="en-US" sz="2000" b="0" i="0" u="none" strike="noStrike" kern="0" cap="none" spc="0" normalizeH="0" baseline="0" noProof="0" dirty="0">
                <a:ln>
                  <a:noFill/>
                </a:ln>
                <a:solidFill>
                  <a:prstClr val="black"/>
                </a:solidFill>
                <a:effectLst/>
                <a:uLnTx/>
                <a:uFillTx/>
                <a:latin typeface="HGS創英角ﾎﾟｯﾌﾟ体" panose="040B0A00000000000000" pitchFamily="50" charset="-128"/>
                <a:ea typeface="HGS創英角ﾎﾟｯﾌﾟ体" panose="040B0A00000000000000" pitchFamily="50" charset="-128"/>
              </a:endParaRPr>
            </a:p>
          </p:txBody>
        </p:sp>
        <p:sp>
          <p:nvSpPr>
            <p:cNvPr id="315" name="すす">
              <a:extLst>
                <a:ext uri="{FF2B5EF4-FFF2-40B4-BE49-F238E27FC236}">
                  <a16:creationId xmlns:a16="http://schemas.microsoft.com/office/drawing/2014/main" id="{95D39971-D54B-497D-9111-FA44133F9CF9}"/>
                </a:ext>
              </a:extLst>
            </p:cNvPr>
            <p:cNvSpPr txBox="1"/>
            <p:nvPr/>
          </p:nvSpPr>
          <p:spPr>
            <a:xfrm>
              <a:off x="1693561" y="2347392"/>
              <a:ext cx="468000" cy="246221"/>
            </a:xfrm>
            <a:prstGeom prst="rect">
              <a:avLst/>
            </a:prstGeom>
            <a:noFill/>
          </p:spPr>
          <p:txBody>
            <a:bodyPr wrap="square" rtlCol="0">
              <a:spAutoFit/>
            </a:bodyPr>
            <a:lstStyle/>
            <a:p>
              <a:pPr marL="0" marR="0" lvl="0" indent="0" algn="dist" defTabSz="914400" eaLnBrk="1" fontAlgn="auto" latinLnBrk="0" hangingPunct="1">
                <a:lnSpc>
                  <a:spcPct val="100000"/>
                </a:lnSpc>
                <a:spcBef>
                  <a:spcPts val="0"/>
                </a:spcBef>
                <a:spcAft>
                  <a:spcPts val="0"/>
                </a:spcAft>
                <a:buClrTx/>
                <a:buSzTx/>
                <a:buFontTx/>
                <a:buNone/>
                <a:tabLst/>
                <a:defRPr/>
              </a:pPr>
              <a:r>
                <a:rPr kumimoji="1" lang="ja-JP" altLang="en-US" sz="1000" b="0" i="0" u="none" strike="noStrike" kern="0" cap="none" spc="0" normalizeH="0" baseline="0" noProof="0">
                  <a:ln>
                    <a:noFill/>
                  </a:ln>
                  <a:solidFill>
                    <a:prstClr val="black"/>
                  </a:solidFill>
                  <a:effectLst/>
                  <a:uLnTx/>
                  <a:uFillTx/>
                  <a:latin typeface="HGS創英角ﾎﾟｯﾌﾟ体" panose="040B0A00000000000000" pitchFamily="50" charset="-128"/>
                  <a:ea typeface="HGS創英角ﾎﾟｯﾌﾟ体" panose="040B0A00000000000000" pitchFamily="50" charset="-128"/>
                </a:rPr>
                <a:t>すす</a:t>
              </a:r>
              <a:endParaRPr kumimoji="1" lang="ja-JP" altLang="en-US" sz="1000" b="0" i="0" u="none" strike="noStrike" kern="0" cap="none" spc="0" normalizeH="0" baseline="0" noProof="0" dirty="0">
                <a:ln>
                  <a:noFill/>
                </a:ln>
                <a:solidFill>
                  <a:prstClr val="black"/>
                </a:solidFill>
                <a:effectLst/>
                <a:uLnTx/>
                <a:uFillTx/>
                <a:latin typeface="HGS創英角ﾎﾟｯﾌﾟ体" panose="040B0A00000000000000" pitchFamily="50" charset="-128"/>
                <a:ea typeface="HGS創英角ﾎﾟｯﾌﾟ体" panose="040B0A00000000000000" pitchFamily="50" charset="-128"/>
              </a:endParaRPr>
            </a:p>
          </p:txBody>
        </p:sp>
        <p:sp>
          <p:nvSpPr>
            <p:cNvPr id="316" name="つぎ">
              <a:extLst>
                <a:ext uri="{FF2B5EF4-FFF2-40B4-BE49-F238E27FC236}">
                  <a16:creationId xmlns:a16="http://schemas.microsoft.com/office/drawing/2014/main" id="{12252644-460E-4DDB-A8D7-D286800BDA4F}"/>
                </a:ext>
              </a:extLst>
            </p:cNvPr>
            <p:cNvSpPr txBox="1"/>
            <p:nvPr/>
          </p:nvSpPr>
          <p:spPr>
            <a:xfrm>
              <a:off x="1050428" y="2345473"/>
              <a:ext cx="468000" cy="253916"/>
            </a:xfrm>
            <a:prstGeom prst="rect">
              <a:avLst/>
            </a:prstGeom>
            <a:noFill/>
          </p:spPr>
          <p:txBody>
            <a:bodyPr wrap="square" rtlCol="0">
              <a:spAutoFit/>
            </a:bodyPr>
            <a:lstStyle/>
            <a:p>
              <a:pPr marL="0" marR="0" lvl="0" indent="0" algn="dist" defTabSz="914400" eaLnBrk="1" fontAlgn="auto" latinLnBrk="0" hangingPunct="1">
                <a:lnSpc>
                  <a:spcPct val="100000"/>
                </a:lnSpc>
                <a:spcBef>
                  <a:spcPts val="0"/>
                </a:spcBef>
                <a:spcAft>
                  <a:spcPts val="0"/>
                </a:spcAft>
                <a:buClrTx/>
                <a:buSzTx/>
                <a:buFontTx/>
                <a:buNone/>
                <a:tabLst/>
                <a:defRPr/>
              </a:pPr>
              <a:r>
                <a:rPr kumimoji="1" lang="ja-JP" altLang="en-US" sz="1000" b="0" i="0" u="none" strike="noStrike" kern="0" cap="none" spc="0" normalizeH="0" baseline="0" noProof="0">
                  <a:ln>
                    <a:noFill/>
                  </a:ln>
                  <a:solidFill>
                    <a:prstClr val="black"/>
                  </a:solidFill>
                  <a:effectLst/>
                  <a:uLnTx/>
                  <a:uFillTx/>
                  <a:latin typeface="HGS創英角ﾎﾟｯﾌﾟ体" panose="040B0A00000000000000" pitchFamily="50" charset="-128"/>
                  <a:ea typeface="HGS創英角ﾎﾟｯﾌﾟ体" panose="040B0A00000000000000" pitchFamily="50" charset="-128"/>
                </a:rPr>
                <a:t>つぎ</a:t>
              </a:r>
              <a:endParaRPr kumimoji="1" lang="ja-JP" altLang="en-US" sz="1000" b="0" i="0" u="none" strike="noStrike" kern="0" cap="none" spc="0" normalizeH="0" baseline="0" noProof="0" dirty="0">
                <a:ln>
                  <a:noFill/>
                </a:ln>
                <a:solidFill>
                  <a:prstClr val="black"/>
                </a:solidFill>
                <a:effectLst/>
                <a:uLnTx/>
                <a:uFillTx/>
                <a:latin typeface="HGS創英角ﾎﾟｯﾌﾟ体" panose="040B0A00000000000000" pitchFamily="50" charset="-128"/>
                <a:ea typeface="HGS創英角ﾎﾟｯﾌﾟ体" panose="040B0A00000000000000" pitchFamily="50" charset="-128"/>
              </a:endParaRPr>
            </a:p>
          </p:txBody>
        </p:sp>
      </p:grpSp>
      <p:sp>
        <p:nvSpPr>
          <p:cNvPr id="317" name="・（次に進む）">
            <a:extLst>
              <a:ext uri="{FF2B5EF4-FFF2-40B4-BE49-F238E27FC236}">
                <a16:creationId xmlns:a16="http://schemas.microsoft.com/office/drawing/2014/main" id="{99C853FE-9BCE-47CA-AE0A-CEDC17902CC8}"/>
              </a:ext>
            </a:extLst>
          </p:cNvPr>
          <p:cNvSpPr txBox="1"/>
          <p:nvPr/>
        </p:nvSpPr>
        <p:spPr>
          <a:xfrm>
            <a:off x="242068" y="2420676"/>
            <a:ext cx="507593" cy="523220"/>
          </a:xfrm>
          <a:prstGeom prst="rect">
            <a:avLst/>
          </a:prstGeom>
          <a:noFill/>
        </p:spPr>
        <p:txBody>
          <a:bodyPr wrap="square" rtlCol="0">
            <a:spAutoFit/>
          </a:bodyPr>
          <a:lstStyle/>
          <a:p>
            <a:pPr defTabSz="914400">
              <a:defRPr/>
            </a:pPr>
            <a:r>
              <a:rPr kumimoji="1" lang="ja-JP" altLang="en-US" sz="2800" dirty="0">
                <a:solidFill>
                  <a:srgbClr val="E7E6E6">
                    <a:lumMod val="25000"/>
                  </a:srgbClr>
                </a:solidFill>
                <a:latin typeface="BIZ UDPゴシック" panose="020B0400000000000000" pitchFamily="50" charset="-128"/>
                <a:ea typeface="BIZ UDPゴシック" panose="020B0400000000000000" pitchFamily="50" charset="-128"/>
              </a:rPr>
              <a:t>・</a:t>
            </a:r>
          </a:p>
        </p:txBody>
      </p:sp>
      <p:grpSp>
        <p:nvGrpSpPr>
          <p:cNvPr id="318" name=":回答した問題に・・・">
            <a:extLst>
              <a:ext uri="{FF2B5EF4-FFF2-40B4-BE49-F238E27FC236}">
                <a16:creationId xmlns:a16="http://schemas.microsoft.com/office/drawing/2014/main" id="{7D50256B-429E-4596-941F-5EE73744F458}"/>
              </a:ext>
            </a:extLst>
          </p:cNvPr>
          <p:cNvGrpSpPr/>
          <p:nvPr/>
        </p:nvGrpSpPr>
        <p:grpSpPr>
          <a:xfrm>
            <a:off x="8810071" y="1413676"/>
            <a:ext cx="3030139" cy="553162"/>
            <a:chOff x="8788423" y="1413676"/>
            <a:chExt cx="3030139" cy="553162"/>
          </a:xfrm>
        </p:grpSpPr>
        <p:sp>
          <p:nvSpPr>
            <p:cNvPr id="319" name=":回答した問題・・・">
              <a:extLst>
                <a:ext uri="{FF2B5EF4-FFF2-40B4-BE49-F238E27FC236}">
                  <a16:creationId xmlns:a16="http://schemas.microsoft.com/office/drawing/2014/main" id="{ACE2B919-BEDC-4DEF-8628-FEF06D1C0036}"/>
                </a:ext>
              </a:extLst>
            </p:cNvPr>
            <p:cNvSpPr txBox="1"/>
            <p:nvPr/>
          </p:nvSpPr>
          <p:spPr>
            <a:xfrm>
              <a:off x="8788423" y="1566728"/>
              <a:ext cx="3030139" cy="400110"/>
            </a:xfrm>
            <a:prstGeom prst="rect">
              <a:avLst/>
            </a:prstGeom>
            <a:noFill/>
          </p:spPr>
          <p:txBody>
            <a:bodyPr wrap="square" rtlCol="0">
              <a:spAutoFit/>
            </a:bodyPr>
            <a:lstStyle/>
            <a:p>
              <a:pPr algn="dist" defTabSz="914400">
                <a:defRPr/>
              </a:pPr>
              <a:r>
                <a:rPr kumimoji="1" lang="ja-JP" altLang="en-US" sz="2000" b="1" dirty="0">
                  <a:solidFill>
                    <a:srgbClr val="E7E6E6">
                      <a:lumMod val="25000"/>
                    </a:srgbClr>
                  </a:solidFill>
                  <a:latin typeface="BIZ UDPゴシック" panose="020B0400000000000000" pitchFamily="50" charset="-128"/>
                  <a:ea typeface="BIZ UDPゴシック" panose="020B0400000000000000" pitchFamily="50" charset="-128"/>
                </a:rPr>
                <a:t>：回答した問題に戻るよ</a:t>
              </a:r>
            </a:p>
          </p:txBody>
        </p:sp>
        <p:sp>
          <p:nvSpPr>
            <p:cNvPr id="320" name="もど">
              <a:extLst>
                <a:ext uri="{FF2B5EF4-FFF2-40B4-BE49-F238E27FC236}">
                  <a16:creationId xmlns:a16="http://schemas.microsoft.com/office/drawing/2014/main" id="{77B84EA5-B5EF-4EA9-9F5E-506DF0446A9E}"/>
                </a:ext>
              </a:extLst>
            </p:cNvPr>
            <p:cNvSpPr txBox="1"/>
            <p:nvPr/>
          </p:nvSpPr>
          <p:spPr>
            <a:xfrm>
              <a:off x="10816802" y="1413676"/>
              <a:ext cx="456638" cy="253916"/>
            </a:xfrm>
            <a:prstGeom prst="rect">
              <a:avLst/>
            </a:prstGeom>
            <a:noFill/>
          </p:spPr>
          <p:txBody>
            <a:bodyPr wrap="square" rtlCol="0">
              <a:spAutoFit/>
            </a:bodyPr>
            <a:lstStyle/>
            <a:p>
              <a:pPr algn="dist" defTabSz="914400">
                <a:defRPr/>
              </a:pPr>
              <a:r>
                <a:rPr kumimoji="1" lang="ja-JP" altLang="en-US" sz="1050" b="1" dirty="0">
                  <a:solidFill>
                    <a:srgbClr val="E7E6E6">
                      <a:lumMod val="25000"/>
                    </a:srgbClr>
                  </a:solidFill>
                  <a:latin typeface="BIZ UDPゴシック" panose="020B0400000000000000" pitchFamily="50" charset="-128"/>
                  <a:ea typeface="BIZ UDPゴシック" panose="020B0400000000000000" pitchFamily="50" charset="-128"/>
                </a:rPr>
                <a:t>もど</a:t>
              </a:r>
            </a:p>
          </p:txBody>
        </p:sp>
        <p:sp>
          <p:nvSpPr>
            <p:cNvPr id="321" name="もんだい">
              <a:extLst>
                <a:ext uri="{FF2B5EF4-FFF2-40B4-BE49-F238E27FC236}">
                  <a16:creationId xmlns:a16="http://schemas.microsoft.com/office/drawing/2014/main" id="{E1BE5594-108B-44E0-890B-AE59C125DE2A}"/>
                </a:ext>
              </a:extLst>
            </p:cNvPr>
            <p:cNvSpPr txBox="1"/>
            <p:nvPr/>
          </p:nvSpPr>
          <p:spPr>
            <a:xfrm>
              <a:off x="9973279" y="1413676"/>
              <a:ext cx="755040" cy="253916"/>
            </a:xfrm>
            <a:prstGeom prst="rect">
              <a:avLst/>
            </a:prstGeom>
            <a:noFill/>
          </p:spPr>
          <p:txBody>
            <a:bodyPr wrap="square" rtlCol="0">
              <a:spAutoFit/>
            </a:bodyPr>
            <a:lstStyle/>
            <a:p>
              <a:pPr algn="dist" defTabSz="914400">
                <a:defRPr/>
              </a:pPr>
              <a:r>
                <a:rPr kumimoji="1" lang="ja-JP" altLang="en-US" sz="1050" b="1" dirty="0">
                  <a:solidFill>
                    <a:srgbClr val="E7E6E6">
                      <a:lumMod val="25000"/>
                    </a:srgbClr>
                  </a:solidFill>
                  <a:latin typeface="BIZ UDPゴシック" panose="020B0400000000000000" pitchFamily="50" charset="-128"/>
                  <a:ea typeface="BIZ UDPゴシック" panose="020B0400000000000000" pitchFamily="50" charset="-128"/>
                </a:rPr>
                <a:t>もんだい</a:t>
              </a:r>
            </a:p>
          </p:txBody>
        </p:sp>
        <p:sp>
          <p:nvSpPr>
            <p:cNvPr id="322" name="かいとう">
              <a:extLst>
                <a:ext uri="{FF2B5EF4-FFF2-40B4-BE49-F238E27FC236}">
                  <a16:creationId xmlns:a16="http://schemas.microsoft.com/office/drawing/2014/main" id="{4D44D6B7-57E6-41DF-8083-DADF1C613595}"/>
                </a:ext>
              </a:extLst>
            </p:cNvPr>
            <p:cNvSpPr txBox="1"/>
            <p:nvPr/>
          </p:nvSpPr>
          <p:spPr>
            <a:xfrm>
              <a:off x="8934348" y="1425229"/>
              <a:ext cx="755040" cy="253916"/>
            </a:xfrm>
            <a:prstGeom prst="rect">
              <a:avLst/>
            </a:prstGeom>
            <a:noFill/>
          </p:spPr>
          <p:txBody>
            <a:bodyPr wrap="square" rtlCol="0">
              <a:spAutoFit/>
            </a:bodyPr>
            <a:lstStyle/>
            <a:p>
              <a:pPr algn="dist" defTabSz="914400">
                <a:defRPr/>
              </a:pPr>
              <a:r>
                <a:rPr kumimoji="1" lang="ja-JP" altLang="en-US" sz="1050" b="1" dirty="0">
                  <a:solidFill>
                    <a:srgbClr val="E7E6E6">
                      <a:lumMod val="25000"/>
                    </a:srgbClr>
                  </a:solidFill>
                  <a:latin typeface="BIZ UDPゴシック" panose="020B0400000000000000" pitchFamily="50" charset="-128"/>
                  <a:ea typeface="BIZ UDPゴシック" panose="020B0400000000000000" pitchFamily="50" charset="-128"/>
                </a:rPr>
                <a:t>かいとう</a:t>
              </a:r>
            </a:p>
          </p:txBody>
        </p:sp>
      </p:grpSp>
      <p:grpSp>
        <p:nvGrpSpPr>
          <p:cNvPr id="323" name="問題に戻る">
            <a:extLst>
              <a:ext uri="{FF2B5EF4-FFF2-40B4-BE49-F238E27FC236}">
                <a16:creationId xmlns:a16="http://schemas.microsoft.com/office/drawing/2014/main" id="{B51B32FF-7A06-4F21-8BB2-71FCB0B18FFD}"/>
              </a:ext>
            </a:extLst>
          </p:cNvPr>
          <p:cNvGrpSpPr/>
          <p:nvPr/>
        </p:nvGrpSpPr>
        <p:grpSpPr>
          <a:xfrm>
            <a:off x="6560499" y="1363534"/>
            <a:ext cx="2237841" cy="846000"/>
            <a:chOff x="6538851" y="1363534"/>
            <a:chExt cx="2237841" cy="846000"/>
          </a:xfrm>
        </p:grpSpPr>
        <p:pic>
          <p:nvPicPr>
            <p:cNvPr id="324" name="背景">
              <a:extLst>
                <a:ext uri="{FF2B5EF4-FFF2-40B4-BE49-F238E27FC236}">
                  <a16:creationId xmlns:a16="http://schemas.microsoft.com/office/drawing/2014/main" id="{1F3E3AB5-5132-4EA4-A99E-9029559B8853}"/>
                </a:ext>
              </a:extLst>
            </p:cNvPr>
            <p:cNvPicPr>
              <a:picLocks noChangeAspect="1"/>
            </p:cNvPicPr>
            <p:nvPr/>
          </p:nvPicPr>
          <p:blipFill>
            <a:blip r:embed="rId15">
              <a:duotone>
                <a:srgbClr val="FFC000">
                  <a:shade val="45000"/>
                  <a:satMod val="135000"/>
                </a:srgbClr>
                <a:prstClr val="white"/>
              </a:duotone>
              <a:extLst>
                <a:ext uri="{28A0092B-C50C-407E-A947-70E740481C1C}">
                  <a14:useLocalDpi xmlns:a14="http://schemas.microsoft.com/office/drawing/2010/main" val="0"/>
                </a:ext>
              </a:extLst>
            </a:blip>
            <a:stretch>
              <a:fillRect/>
            </a:stretch>
          </p:blipFill>
          <p:spPr>
            <a:xfrm>
              <a:off x="6538851" y="1363534"/>
              <a:ext cx="2237841" cy="846000"/>
            </a:xfrm>
            <a:prstGeom prst="rect">
              <a:avLst/>
            </a:prstGeom>
          </p:spPr>
        </p:pic>
        <p:sp>
          <p:nvSpPr>
            <p:cNvPr id="325" name="問題に戻る">
              <a:extLst>
                <a:ext uri="{FF2B5EF4-FFF2-40B4-BE49-F238E27FC236}">
                  <a16:creationId xmlns:a16="http://schemas.microsoft.com/office/drawing/2014/main" id="{D4B0F469-A3C0-40AB-9C50-9069CEF0EB80}"/>
                </a:ext>
              </a:extLst>
            </p:cNvPr>
            <p:cNvSpPr txBox="1"/>
            <p:nvPr/>
          </p:nvSpPr>
          <p:spPr>
            <a:xfrm>
              <a:off x="6825954" y="1561615"/>
              <a:ext cx="1663634" cy="400110"/>
            </a:xfrm>
            <a:prstGeom prst="rect">
              <a:avLst/>
            </a:prstGeom>
            <a:noFill/>
          </p:spPr>
          <p:txBody>
            <a:bodyPr wrap="square" rtlCol="0">
              <a:spAutoFit/>
            </a:bodyPr>
            <a:lstStyle/>
            <a:p>
              <a:pPr marL="0" marR="0" lvl="0" indent="0" algn="dist" defTabSz="914400" eaLnBrk="1" fontAlgn="auto" latinLnBrk="0" hangingPunct="1">
                <a:lnSpc>
                  <a:spcPct val="100000"/>
                </a:lnSpc>
                <a:spcBef>
                  <a:spcPts val="0"/>
                </a:spcBef>
                <a:spcAft>
                  <a:spcPts val="0"/>
                </a:spcAft>
                <a:buClrTx/>
                <a:buSzTx/>
                <a:buFontTx/>
                <a:buNone/>
                <a:tabLst/>
                <a:defRPr/>
              </a:pPr>
              <a:r>
                <a:rPr kumimoji="1" lang="ja-JP" altLang="en-US" sz="2000" b="0" i="0" u="none" strike="noStrike" kern="0" cap="none" spc="0" normalizeH="0" baseline="0" noProof="0" dirty="0">
                  <a:ln>
                    <a:noFill/>
                  </a:ln>
                  <a:solidFill>
                    <a:prstClr val="black"/>
                  </a:solidFill>
                  <a:effectLst/>
                  <a:uLnTx/>
                  <a:uFillTx/>
                  <a:latin typeface="HGS創英角ﾎﾟｯﾌﾟ体" panose="040B0A00000000000000" pitchFamily="50" charset="-128"/>
                  <a:ea typeface="HGS創英角ﾎﾟｯﾌﾟ体" panose="040B0A00000000000000" pitchFamily="50" charset="-128"/>
                </a:rPr>
                <a:t>問題に戻る</a:t>
              </a:r>
            </a:p>
          </p:txBody>
        </p:sp>
        <p:sp>
          <p:nvSpPr>
            <p:cNvPr id="326" name="もど">
              <a:extLst>
                <a:ext uri="{FF2B5EF4-FFF2-40B4-BE49-F238E27FC236}">
                  <a16:creationId xmlns:a16="http://schemas.microsoft.com/office/drawing/2014/main" id="{9C789A89-1477-4412-B108-0EFECDF4F945}"/>
                </a:ext>
              </a:extLst>
            </p:cNvPr>
            <p:cNvSpPr txBox="1"/>
            <p:nvPr/>
          </p:nvSpPr>
          <p:spPr>
            <a:xfrm>
              <a:off x="7738115" y="1424857"/>
              <a:ext cx="468000" cy="246221"/>
            </a:xfrm>
            <a:prstGeom prst="rect">
              <a:avLst/>
            </a:prstGeom>
            <a:noFill/>
          </p:spPr>
          <p:txBody>
            <a:bodyPr wrap="square" rtlCol="0">
              <a:spAutoFit/>
            </a:bodyPr>
            <a:lstStyle/>
            <a:p>
              <a:pPr marL="0" marR="0" lvl="0" indent="0" algn="dist" defTabSz="914400" eaLnBrk="1" fontAlgn="auto" latinLnBrk="0" hangingPunct="1">
                <a:lnSpc>
                  <a:spcPct val="100000"/>
                </a:lnSpc>
                <a:spcBef>
                  <a:spcPts val="0"/>
                </a:spcBef>
                <a:spcAft>
                  <a:spcPts val="0"/>
                </a:spcAft>
                <a:buClrTx/>
                <a:buSzTx/>
                <a:buFontTx/>
                <a:buNone/>
                <a:tabLst/>
                <a:defRPr/>
              </a:pPr>
              <a:r>
                <a:rPr kumimoji="1" lang="ja-JP" altLang="en-US" sz="1000" b="0" i="0" u="none" strike="noStrike" kern="0" cap="none" spc="0" normalizeH="0" baseline="0" noProof="0">
                  <a:ln>
                    <a:noFill/>
                  </a:ln>
                  <a:solidFill>
                    <a:prstClr val="black"/>
                  </a:solidFill>
                  <a:effectLst/>
                  <a:uLnTx/>
                  <a:uFillTx/>
                  <a:latin typeface="HGS創英角ﾎﾟｯﾌﾟ体" panose="040B0A00000000000000" pitchFamily="50" charset="-128"/>
                  <a:ea typeface="HGS創英角ﾎﾟｯﾌﾟ体" panose="040B0A00000000000000" pitchFamily="50" charset="-128"/>
                </a:rPr>
                <a:t>もど</a:t>
              </a:r>
              <a:endParaRPr kumimoji="1" lang="ja-JP" altLang="en-US" sz="1000" b="0" i="0" u="none" strike="noStrike" kern="0" cap="none" spc="0" normalizeH="0" baseline="0" noProof="0" dirty="0">
                <a:ln>
                  <a:noFill/>
                </a:ln>
                <a:solidFill>
                  <a:prstClr val="black"/>
                </a:solidFill>
                <a:effectLst/>
                <a:uLnTx/>
                <a:uFillTx/>
                <a:latin typeface="HGS創英角ﾎﾟｯﾌﾟ体" panose="040B0A00000000000000" pitchFamily="50" charset="-128"/>
                <a:ea typeface="HGS創英角ﾎﾟｯﾌﾟ体" panose="040B0A00000000000000" pitchFamily="50" charset="-128"/>
              </a:endParaRPr>
            </a:p>
          </p:txBody>
        </p:sp>
        <p:sp>
          <p:nvSpPr>
            <p:cNvPr id="327" name="もんだい">
              <a:extLst>
                <a:ext uri="{FF2B5EF4-FFF2-40B4-BE49-F238E27FC236}">
                  <a16:creationId xmlns:a16="http://schemas.microsoft.com/office/drawing/2014/main" id="{4A54F0D9-0306-4017-9948-7F77B419F6D9}"/>
                </a:ext>
              </a:extLst>
            </p:cNvPr>
            <p:cNvSpPr txBox="1"/>
            <p:nvPr/>
          </p:nvSpPr>
          <p:spPr>
            <a:xfrm>
              <a:off x="6840363" y="1424857"/>
              <a:ext cx="792000" cy="253916"/>
            </a:xfrm>
            <a:prstGeom prst="rect">
              <a:avLst/>
            </a:prstGeom>
            <a:noFill/>
          </p:spPr>
          <p:txBody>
            <a:bodyPr wrap="square" rtlCol="0">
              <a:spAutoFit/>
            </a:bodyPr>
            <a:lstStyle/>
            <a:p>
              <a:pPr marL="0" marR="0" lvl="0" indent="0" algn="dist" defTabSz="914400" eaLnBrk="1" fontAlgn="auto" latinLnBrk="0" hangingPunct="1">
                <a:lnSpc>
                  <a:spcPct val="100000"/>
                </a:lnSpc>
                <a:spcBef>
                  <a:spcPts val="0"/>
                </a:spcBef>
                <a:spcAft>
                  <a:spcPts val="0"/>
                </a:spcAft>
                <a:buClrTx/>
                <a:buSzTx/>
                <a:buFontTx/>
                <a:buNone/>
                <a:tabLst/>
                <a:defRPr/>
              </a:pPr>
              <a:r>
                <a:rPr kumimoji="1" lang="ja-JP" altLang="en-US" sz="1000" b="0" i="0" u="none" strike="noStrike" kern="0" cap="none" spc="0" normalizeH="0" baseline="0" noProof="0">
                  <a:ln>
                    <a:noFill/>
                  </a:ln>
                  <a:solidFill>
                    <a:prstClr val="black"/>
                  </a:solidFill>
                  <a:effectLst/>
                  <a:uLnTx/>
                  <a:uFillTx/>
                  <a:latin typeface="HGS創英角ﾎﾟｯﾌﾟ体" panose="040B0A00000000000000" pitchFamily="50" charset="-128"/>
                  <a:ea typeface="HGS創英角ﾎﾟｯﾌﾟ体" panose="040B0A00000000000000" pitchFamily="50" charset="-128"/>
                </a:rPr>
                <a:t>もんだい</a:t>
              </a:r>
              <a:endParaRPr kumimoji="1" lang="ja-JP" altLang="en-US" sz="1000" b="0" i="0" u="none" strike="noStrike" kern="0" cap="none" spc="0" normalizeH="0" baseline="0" noProof="0" dirty="0">
                <a:ln>
                  <a:noFill/>
                </a:ln>
                <a:solidFill>
                  <a:prstClr val="black"/>
                </a:solidFill>
                <a:effectLst/>
                <a:uLnTx/>
                <a:uFillTx/>
                <a:latin typeface="HGS創英角ﾎﾟｯﾌﾟ体" panose="040B0A00000000000000" pitchFamily="50" charset="-128"/>
                <a:ea typeface="HGS創英角ﾎﾟｯﾌﾟ体" panose="040B0A00000000000000" pitchFamily="50" charset="-128"/>
              </a:endParaRPr>
            </a:p>
          </p:txBody>
        </p:sp>
      </p:grpSp>
      <p:sp>
        <p:nvSpPr>
          <p:cNvPr id="328" name="・（問題に戻る）">
            <a:extLst>
              <a:ext uri="{FF2B5EF4-FFF2-40B4-BE49-F238E27FC236}">
                <a16:creationId xmlns:a16="http://schemas.microsoft.com/office/drawing/2014/main" id="{EE9658CE-06F3-4B83-A358-C9A23C804A75}"/>
              </a:ext>
            </a:extLst>
          </p:cNvPr>
          <p:cNvSpPr txBox="1"/>
          <p:nvPr/>
        </p:nvSpPr>
        <p:spPr>
          <a:xfrm>
            <a:off x="6191478" y="1462859"/>
            <a:ext cx="507593" cy="523220"/>
          </a:xfrm>
          <a:prstGeom prst="rect">
            <a:avLst/>
          </a:prstGeom>
          <a:noFill/>
        </p:spPr>
        <p:txBody>
          <a:bodyPr wrap="square" rtlCol="0">
            <a:spAutoFit/>
          </a:bodyPr>
          <a:lstStyle/>
          <a:p>
            <a:pPr defTabSz="914400">
              <a:defRPr/>
            </a:pPr>
            <a:r>
              <a:rPr kumimoji="1" lang="ja-JP" altLang="en-US" sz="2800" dirty="0">
                <a:solidFill>
                  <a:srgbClr val="E7E6E6">
                    <a:lumMod val="25000"/>
                  </a:srgbClr>
                </a:solidFill>
                <a:latin typeface="BIZ UDPゴシック" panose="020B0400000000000000" pitchFamily="50" charset="-128"/>
                <a:ea typeface="BIZ UDPゴシック" panose="020B0400000000000000" pitchFamily="50" charset="-128"/>
              </a:rPr>
              <a:t>・</a:t>
            </a:r>
          </a:p>
        </p:txBody>
      </p:sp>
      <p:grpSp>
        <p:nvGrpSpPr>
          <p:cNvPr id="329" name=":最初の画面に・・・">
            <a:extLst>
              <a:ext uri="{FF2B5EF4-FFF2-40B4-BE49-F238E27FC236}">
                <a16:creationId xmlns:a16="http://schemas.microsoft.com/office/drawing/2014/main" id="{A0FEC0BE-F959-42C6-8D14-1699F81731C3}"/>
              </a:ext>
            </a:extLst>
          </p:cNvPr>
          <p:cNvGrpSpPr/>
          <p:nvPr/>
        </p:nvGrpSpPr>
        <p:grpSpPr>
          <a:xfrm>
            <a:off x="3001371" y="1420797"/>
            <a:ext cx="2887156" cy="569998"/>
            <a:chOff x="2979723" y="1420797"/>
            <a:chExt cx="2887156" cy="569998"/>
          </a:xfrm>
        </p:grpSpPr>
        <p:sp>
          <p:nvSpPr>
            <p:cNvPr id="330" name="：最初の・・・">
              <a:extLst>
                <a:ext uri="{FF2B5EF4-FFF2-40B4-BE49-F238E27FC236}">
                  <a16:creationId xmlns:a16="http://schemas.microsoft.com/office/drawing/2014/main" id="{55315FB9-1DB0-4031-8A33-6B92E53CDFDF}"/>
                </a:ext>
              </a:extLst>
            </p:cNvPr>
            <p:cNvSpPr txBox="1"/>
            <p:nvPr/>
          </p:nvSpPr>
          <p:spPr>
            <a:xfrm>
              <a:off x="2979723" y="1590685"/>
              <a:ext cx="2887156" cy="400110"/>
            </a:xfrm>
            <a:prstGeom prst="rect">
              <a:avLst/>
            </a:prstGeom>
            <a:noFill/>
          </p:spPr>
          <p:txBody>
            <a:bodyPr wrap="square" rtlCol="0">
              <a:spAutoFit/>
            </a:bodyPr>
            <a:lstStyle/>
            <a:p>
              <a:pPr algn="dist" defTabSz="914400">
                <a:defRPr/>
              </a:pPr>
              <a:r>
                <a:rPr kumimoji="1" lang="ja-JP" altLang="en-US" sz="2000" b="1" dirty="0">
                  <a:solidFill>
                    <a:srgbClr val="E7E6E6">
                      <a:lumMod val="25000"/>
                    </a:srgbClr>
                  </a:solidFill>
                  <a:latin typeface="BIZ UDPゴシック" panose="020B0400000000000000" pitchFamily="50" charset="-128"/>
                  <a:ea typeface="BIZ UDPゴシック" panose="020B0400000000000000" pitchFamily="50" charset="-128"/>
                </a:rPr>
                <a:t>：最初の画面に戻るよ</a:t>
              </a:r>
            </a:p>
          </p:txBody>
        </p:sp>
        <p:sp>
          <p:nvSpPr>
            <p:cNvPr id="331" name="もど">
              <a:extLst>
                <a:ext uri="{FF2B5EF4-FFF2-40B4-BE49-F238E27FC236}">
                  <a16:creationId xmlns:a16="http://schemas.microsoft.com/office/drawing/2014/main" id="{83B742C5-4ED8-4B8A-A246-388CE5757EFC}"/>
                </a:ext>
              </a:extLst>
            </p:cNvPr>
            <p:cNvSpPr txBox="1"/>
            <p:nvPr/>
          </p:nvSpPr>
          <p:spPr>
            <a:xfrm>
              <a:off x="4849535" y="1420797"/>
              <a:ext cx="486000" cy="252014"/>
            </a:xfrm>
            <a:prstGeom prst="rect">
              <a:avLst/>
            </a:prstGeom>
            <a:noFill/>
          </p:spPr>
          <p:txBody>
            <a:bodyPr wrap="square" rtlCol="0">
              <a:spAutoFit/>
            </a:bodyPr>
            <a:lstStyle/>
            <a:p>
              <a:pPr algn="dist" defTabSz="914400">
                <a:defRPr/>
              </a:pPr>
              <a:r>
                <a:rPr kumimoji="1" lang="ja-JP" altLang="en-US" sz="1050" b="1" dirty="0">
                  <a:solidFill>
                    <a:srgbClr val="E7E6E6">
                      <a:lumMod val="25000"/>
                    </a:srgbClr>
                  </a:solidFill>
                  <a:latin typeface="BIZ UDPゴシック" panose="020B0400000000000000" pitchFamily="50" charset="-128"/>
                  <a:ea typeface="BIZ UDPゴシック" panose="020B0400000000000000" pitchFamily="50" charset="-128"/>
                </a:rPr>
                <a:t>もど</a:t>
              </a:r>
            </a:p>
          </p:txBody>
        </p:sp>
        <p:sp>
          <p:nvSpPr>
            <p:cNvPr id="332" name="がめん">
              <a:extLst>
                <a:ext uri="{FF2B5EF4-FFF2-40B4-BE49-F238E27FC236}">
                  <a16:creationId xmlns:a16="http://schemas.microsoft.com/office/drawing/2014/main" id="{085A1E8B-AFB7-4A56-80C0-38F171CB9BF5}"/>
                </a:ext>
              </a:extLst>
            </p:cNvPr>
            <p:cNvSpPr txBox="1"/>
            <p:nvPr/>
          </p:nvSpPr>
          <p:spPr>
            <a:xfrm>
              <a:off x="4036525" y="1427747"/>
              <a:ext cx="679520" cy="256556"/>
            </a:xfrm>
            <a:prstGeom prst="rect">
              <a:avLst/>
            </a:prstGeom>
            <a:noFill/>
          </p:spPr>
          <p:txBody>
            <a:bodyPr wrap="square" rtlCol="0">
              <a:spAutoFit/>
            </a:bodyPr>
            <a:lstStyle/>
            <a:p>
              <a:pPr algn="dist" defTabSz="914400">
                <a:defRPr/>
              </a:pPr>
              <a:r>
                <a:rPr kumimoji="1" lang="ja-JP" altLang="en-US" sz="1050" b="1" dirty="0">
                  <a:solidFill>
                    <a:srgbClr val="E7E6E6">
                      <a:lumMod val="25000"/>
                    </a:srgbClr>
                  </a:solidFill>
                  <a:latin typeface="BIZ UDPゴシック" panose="020B0400000000000000" pitchFamily="50" charset="-128"/>
                  <a:ea typeface="BIZ UDPゴシック" panose="020B0400000000000000" pitchFamily="50" charset="-128"/>
                </a:rPr>
                <a:t>がめん</a:t>
              </a:r>
            </a:p>
          </p:txBody>
        </p:sp>
        <p:sp>
          <p:nvSpPr>
            <p:cNvPr id="333" name="さいしょ">
              <a:extLst>
                <a:ext uri="{FF2B5EF4-FFF2-40B4-BE49-F238E27FC236}">
                  <a16:creationId xmlns:a16="http://schemas.microsoft.com/office/drawing/2014/main" id="{492602F4-5229-43E7-AD8E-906096FEBF16}"/>
                </a:ext>
              </a:extLst>
            </p:cNvPr>
            <p:cNvSpPr txBox="1"/>
            <p:nvPr/>
          </p:nvSpPr>
          <p:spPr>
            <a:xfrm>
              <a:off x="3161419" y="1422346"/>
              <a:ext cx="759541" cy="253916"/>
            </a:xfrm>
            <a:prstGeom prst="rect">
              <a:avLst/>
            </a:prstGeom>
            <a:noFill/>
          </p:spPr>
          <p:txBody>
            <a:bodyPr wrap="square" rtlCol="0">
              <a:spAutoFit/>
            </a:bodyPr>
            <a:lstStyle/>
            <a:p>
              <a:pPr algn="dist" defTabSz="914400">
                <a:defRPr/>
              </a:pPr>
              <a:r>
                <a:rPr kumimoji="1" lang="ja-JP" altLang="en-US" sz="1050" b="1" dirty="0">
                  <a:solidFill>
                    <a:srgbClr val="E7E6E6">
                      <a:lumMod val="25000"/>
                    </a:srgbClr>
                  </a:solidFill>
                  <a:latin typeface="BIZ UDPゴシック" panose="020B0400000000000000" pitchFamily="50" charset="-128"/>
                  <a:ea typeface="BIZ UDPゴシック" panose="020B0400000000000000" pitchFamily="50" charset="-128"/>
                </a:rPr>
                <a:t>さいしょ</a:t>
              </a:r>
            </a:p>
          </p:txBody>
        </p:sp>
      </p:grpSp>
      <p:grpSp>
        <p:nvGrpSpPr>
          <p:cNvPr id="334" name="スタートに戻る">
            <a:extLst>
              <a:ext uri="{FF2B5EF4-FFF2-40B4-BE49-F238E27FC236}">
                <a16:creationId xmlns:a16="http://schemas.microsoft.com/office/drawing/2014/main" id="{CBEAB916-CFA3-4869-A775-09DFEAC1F666}"/>
              </a:ext>
            </a:extLst>
          </p:cNvPr>
          <p:cNvGrpSpPr/>
          <p:nvPr/>
        </p:nvGrpSpPr>
        <p:grpSpPr>
          <a:xfrm>
            <a:off x="549954" y="1366424"/>
            <a:ext cx="2501730" cy="846000"/>
            <a:chOff x="528306" y="1366424"/>
            <a:chExt cx="2501730" cy="846000"/>
          </a:xfrm>
        </p:grpSpPr>
        <p:pic>
          <p:nvPicPr>
            <p:cNvPr id="335" name="背景">
              <a:extLst>
                <a:ext uri="{FF2B5EF4-FFF2-40B4-BE49-F238E27FC236}">
                  <a16:creationId xmlns:a16="http://schemas.microsoft.com/office/drawing/2014/main" id="{7D185052-6871-45B2-B069-87552986A9E3}"/>
                </a:ext>
              </a:extLst>
            </p:cNvPr>
            <p:cNvPicPr>
              <a:picLocks noChangeAspect="1"/>
            </p:cNvPicPr>
            <p:nvPr/>
          </p:nvPicPr>
          <p:blipFill>
            <a:blip r:embed="rId15">
              <a:duotone>
                <a:srgbClr val="FFC000">
                  <a:shade val="45000"/>
                  <a:satMod val="135000"/>
                </a:srgbClr>
                <a:prstClr val="white"/>
              </a:duotone>
              <a:extLst>
                <a:ext uri="{28A0092B-C50C-407E-A947-70E740481C1C}">
                  <a14:useLocalDpi xmlns:a14="http://schemas.microsoft.com/office/drawing/2010/main" val="0"/>
                </a:ext>
              </a:extLst>
            </a:blip>
            <a:stretch>
              <a:fillRect/>
            </a:stretch>
          </p:blipFill>
          <p:spPr>
            <a:xfrm>
              <a:off x="528306" y="1366424"/>
              <a:ext cx="2501730" cy="846000"/>
            </a:xfrm>
            <a:prstGeom prst="rect">
              <a:avLst/>
            </a:prstGeom>
          </p:spPr>
        </p:pic>
        <p:sp>
          <p:nvSpPr>
            <p:cNvPr id="336" name="スタートに･･･">
              <a:extLst>
                <a:ext uri="{FF2B5EF4-FFF2-40B4-BE49-F238E27FC236}">
                  <a16:creationId xmlns:a16="http://schemas.microsoft.com/office/drawing/2014/main" id="{D8D5AB42-F96D-48CF-99D9-B440DE742E3F}"/>
                </a:ext>
              </a:extLst>
            </p:cNvPr>
            <p:cNvSpPr txBox="1"/>
            <p:nvPr/>
          </p:nvSpPr>
          <p:spPr>
            <a:xfrm>
              <a:off x="764403" y="1555849"/>
              <a:ext cx="2019355" cy="400110"/>
            </a:xfrm>
            <a:prstGeom prst="rect">
              <a:avLst/>
            </a:prstGeom>
            <a:noFill/>
          </p:spPr>
          <p:txBody>
            <a:bodyPr wrap="square" rtlCol="0">
              <a:spAutoFit/>
            </a:bodyPr>
            <a:lstStyle/>
            <a:p>
              <a:pPr marL="0" marR="0" lvl="0" indent="0" algn="dist" defTabSz="914400" eaLnBrk="1" fontAlgn="auto" latinLnBrk="0" hangingPunct="1">
                <a:lnSpc>
                  <a:spcPct val="100000"/>
                </a:lnSpc>
                <a:spcBef>
                  <a:spcPts val="0"/>
                </a:spcBef>
                <a:spcAft>
                  <a:spcPts val="0"/>
                </a:spcAft>
                <a:buClrTx/>
                <a:buSzTx/>
                <a:buFontTx/>
                <a:buNone/>
                <a:tabLst/>
                <a:defRPr/>
              </a:pPr>
              <a:r>
                <a:rPr kumimoji="1" lang="ja-JP" altLang="en-US" sz="2000" b="0" i="0" u="none" strike="noStrike" kern="0" cap="none" spc="0" normalizeH="0" baseline="0" noProof="0" dirty="0">
                  <a:ln>
                    <a:noFill/>
                  </a:ln>
                  <a:solidFill>
                    <a:prstClr val="black"/>
                  </a:solidFill>
                  <a:effectLst/>
                  <a:uLnTx/>
                  <a:uFillTx/>
                  <a:latin typeface="HGS創英角ﾎﾟｯﾌﾟ体" panose="040B0A00000000000000" pitchFamily="50" charset="-128"/>
                  <a:ea typeface="HGS創英角ﾎﾟｯﾌﾟ体" panose="040B0A00000000000000" pitchFamily="50" charset="-128"/>
                </a:rPr>
                <a:t>スタートに戻る</a:t>
              </a:r>
            </a:p>
          </p:txBody>
        </p:sp>
        <p:sp>
          <p:nvSpPr>
            <p:cNvPr id="337" name="もど">
              <a:extLst>
                <a:ext uri="{FF2B5EF4-FFF2-40B4-BE49-F238E27FC236}">
                  <a16:creationId xmlns:a16="http://schemas.microsoft.com/office/drawing/2014/main" id="{B2F11878-7A78-40CC-B428-28314D7DAE28}"/>
                </a:ext>
              </a:extLst>
            </p:cNvPr>
            <p:cNvSpPr txBox="1"/>
            <p:nvPr/>
          </p:nvSpPr>
          <p:spPr>
            <a:xfrm>
              <a:off x="2067165" y="1418481"/>
              <a:ext cx="468000" cy="253916"/>
            </a:xfrm>
            <a:prstGeom prst="rect">
              <a:avLst/>
            </a:prstGeom>
            <a:noFill/>
          </p:spPr>
          <p:txBody>
            <a:bodyPr wrap="square" rtlCol="0">
              <a:spAutoFit/>
            </a:bodyPr>
            <a:lstStyle/>
            <a:p>
              <a:pPr marL="0" marR="0" lvl="0" indent="0" algn="dist" defTabSz="914400" eaLnBrk="1" fontAlgn="auto" latinLnBrk="0" hangingPunct="1">
                <a:lnSpc>
                  <a:spcPct val="100000"/>
                </a:lnSpc>
                <a:spcBef>
                  <a:spcPts val="0"/>
                </a:spcBef>
                <a:spcAft>
                  <a:spcPts val="0"/>
                </a:spcAft>
                <a:buClrTx/>
                <a:buSzTx/>
                <a:buFontTx/>
                <a:buNone/>
                <a:tabLst/>
                <a:defRPr/>
              </a:pPr>
              <a:r>
                <a:rPr kumimoji="1" lang="ja-JP" altLang="en-US" sz="1000" b="0" i="0" u="none" strike="noStrike" kern="0" cap="none" spc="0" normalizeH="0" baseline="0" noProof="0">
                  <a:ln>
                    <a:noFill/>
                  </a:ln>
                  <a:solidFill>
                    <a:prstClr val="black"/>
                  </a:solidFill>
                  <a:effectLst/>
                  <a:uLnTx/>
                  <a:uFillTx/>
                  <a:latin typeface="HGS創英角ﾎﾟｯﾌﾟ体" panose="040B0A00000000000000" pitchFamily="50" charset="-128"/>
                  <a:ea typeface="HGS創英角ﾎﾟｯﾌﾟ体" panose="040B0A00000000000000" pitchFamily="50" charset="-128"/>
                </a:rPr>
                <a:t>もど</a:t>
              </a:r>
              <a:endParaRPr kumimoji="1" lang="ja-JP" altLang="en-US" sz="1000" b="0" i="0" u="none" strike="noStrike" kern="0" cap="none" spc="0" normalizeH="0" baseline="0" noProof="0" dirty="0">
                <a:ln>
                  <a:noFill/>
                </a:ln>
                <a:solidFill>
                  <a:prstClr val="black"/>
                </a:solidFill>
                <a:effectLst/>
                <a:uLnTx/>
                <a:uFillTx/>
                <a:latin typeface="HGS創英角ﾎﾟｯﾌﾟ体" panose="040B0A00000000000000" pitchFamily="50" charset="-128"/>
                <a:ea typeface="HGS創英角ﾎﾟｯﾌﾟ体" panose="040B0A00000000000000" pitchFamily="50" charset="-128"/>
              </a:endParaRPr>
            </a:p>
          </p:txBody>
        </p:sp>
      </p:grpSp>
      <p:sp>
        <p:nvSpPr>
          <p:cNvPr id="338" name="・（スタートに戻る）">
            <a:extLst>
              <a:ext uri="{FF2B5EF4-FFF2-40B4-BE49-F238E27FC236}">
                <a16:creationId xmlns:a16="http://schemas.microsoft.com/office/drawing/2014/main" id="{587EBDB3-23BB-4F4E-ACF8-CCCFE81964BC}"/>
              </a:ext>
            </a:extLst>
          </p:cNvPr>
          <p:cNvSpPr txBox="1"/>
          <p:nvPr/>
        </p:nvSpPr>
        <p:spPr>
          <a:xfrm>
            <a:off x="228278" y="1477153"/>
            <a:ext cx="535175" cy="523220"/>
          </a:xfrm>
          <a:prstGeom prst="rect">
            <a:avLst/>
          </a:prstGeom>
          <a:noFill/>
        </p:spPr>
        <p:txBody>
          <a:bodyPr wrap="square" rtlCol="0">
            <a:spAutoFit/>
          </a:bodyPr>
          <a:lstStyle/>
          <a:p>
            <a:pPr defTabSz="914400">
              <a:defRPr/>
            </a:pPr>
            <a:r>
              <a:rPr kumimoji="1" lang="ja-JP" altLang="en-US" sz="2800" dirty="0">
                <a:solidFill>
                  <a:srgbClr val="E7E6E6">
                    <a:lumMod val="25000"/>
                  </a:srgbClr>
                </a:solidFill>
                <a:latin typeface="BIZ UDPゴシック" panose="020B0400000000000000" pitchFamily="50" charset="-128"/>
                <a:ea typeface="BIZ UDPゴシック" panose="020B0400000000000000" pitchFamily="50" charset="-128"/>
              </a:rPr>
              <a:t>・</a:t>
            </a:r>
          </a:p>
        </p:txBody>
      </p:sp>
      <p:grpSp>
        <p:nvGrpSpPr>
          <p:cNvPr id="339" name="画面の操作に・・・">
            <a:extLst>
              <a:ext uri="{FF2B5EF4-FFF2-40B4-BE49-F238E27FC236}">
                <a16:creationId xmlns:a16="http://schemas.microsoft.com/office/drawing/2014/main" id="{DFE818E4-3C30-4C10-9708-A53C25D8F425}"/>
              </a:ext>
            </a:extLst>
          </p:cNvPr>
          <p:cNvGrpSpPr/>
          <p:nvPr/>
        </p:nvGrpSpPr>
        <p:grpSpPr>
          <a:xfrm>
            <a:off x="1445635" y="169023"/>
            <a:ext cx="9344025" cy="890354"/>
            <a:chOff x="2157138" y="83563"/>
            <a:chExt cx="8073013" cy="890354"/>
          </a:xfrm>
        </p:grpSpPr>
        <p:sp>
          <p:nvSpPr>
            <p:cNvPr id="340" name="画面の操作・・・">
              <a:extLst>
                <a:ext uri="{FF2B5EF4-FFF2-40B4-BE49-F238E27FC236}">
                  <a16:creationId xmlns:a16="http://schemas.microsoft.com/office/drawing/2014/main" id="{FB59962F-C60F-4FF3-8900-D169520CD5EA}"/>
                </a:ext>
              </a:extLst>
            </p:cNvPr>
            <p:cNvSpPr txBox="1"/>
            <p:nvPr/>
          </p:nvSpPr>
          <p:spPr>
            <a:xfrm>
              <a:off x="2157138" y="266031"/>
              <a:ext cx="8073013" cy="707886"/>
            </a:xfrm>
            <a:prstGeom prst="rect">
              <a:avLst/>
            </a:prstGeom>
            <a:noFill/>
          </p:spPr>
          <p:txBody>
            <a:bodyPr wrap="square" rtlCol="0">
              <a:spAutoFit/>
            </a:bodyPr>
            <a:lstStyle/>
            <a:p>
              <a:pPr algn="dist" defTabSz="914400">
                <a:defRPr/>
              </a:pPr>
              <a:r>
                <a:rPr kumimoji="1" lang="ja-JP" altLang="en-US" sz="4000" dirty="0">
                  <a:solidFill>
                    <a:srgbClr val="E7E6E6">
                      <a:lumMod val="25000"/>
                    </a:srgbClr>
                  </a:solidFill>
                  <a:latin typeface="HGS創英角ﾎﾟｯﾌﾟ体" panose="040B0A00000000000000" pitchFamily="50" charset="-128"/>
                  <a:ea typeface="HGS創英角ﾎﾟｯﾌﾟ体" panose="040B0A00000000000000" pitchFamily="50" charset="-128"/>
                </a:rPr>
                <a:t>まず画面の操作について説明するね！</a:t>
              </a:r>
            </a:p>
          </p:txBody>
        </p:sp>
        <p:sp>
          <p:nvSpPr>
            <p:cNvPr id="341" name="せつめい">
              <a:extLst>
                <a:ext uri="{FF2B5EF4-FFF2-40B4-BE49-F238E27FC236}">
                  <a16:creationId xmlns:a16="http://schemas.microsoft.com/office/drawing/2014/main" id="{5CE5C67C-25A5-47DF-854F-6EF02FE5C857}"/>
                </a:ext>
              </a:extLst>
            </p:cNvPr>
            <p:cNvSpPr txBox="1"/>
            <p:nvPr/>
          </p:nvSpPr>
          <p:spPr>
            <a:xfrm>
              <a:off x="7279194" y="83563"/>
              <a:ext cx="1074770" cy="307777"/>
            </a:xfrm>
            <a:prstGeom prst="rect">
              <a:avLst/>
            </a:prstGeom>
            <a:noFill/>
          </p:spPr>
          <p:txBody>
            <a:bodyPr wrap="square" rtlCol="0">
              <a:spAutoFit/>
            </a:bodyPr>
            <a:lstStyle/>
            <a:p>
              <a:pPr algn="dist" defTabSz="914400">
                <a:defRPr/>
              </a:pPr>
              <a:r>
                <a:rPr kumimoji="1" lang="ja-JP" altLang="en-US" sz="1400" dirty="0">
                  <a:solidFill>
                    <a:srgbClr val="E7E6E6">
                      <a:lumMod val="25000"/>
                    </a:srgbClr>
                  </a:solidFill>
                  <a:latin typeface="HGS創英角ﾎﾟｯﾌﾟ体" panose="040B0A00000000000000" pitchFamily="50" charset="-128"/>
                  <a:ea typeface="HGS創英角ﾎﾟｯﾌﾟ体" panose="040B0A00000000000000" pitchFamily="50" charset="-128"/>
                </a:rPr>
                <a:t>せつめい</a:t>
              </a:r>
            </a:p>
          </p:txBody>
        </p:sp>
        <p:sp>
          <p:nvSpPr>
            <p:cNvPr id="342" name="そうさ">
              <a:extLst>
                <a:ext uri="{FF2B5EF4-FFF2-40B4-BE49-F238E27FC236}">
                  <a16:creationId xmlns:a16="http://schemas.microsoft.com/office/drawing/2014/main" id="{AFAF3347-FBE4-4312-98F9-D9DC15162807}"/>
                </a:ext>
              </a:extLst>
            </p:cNvPr>
            <p:cNvSpPr txBox="1"/>
            <p:nvPr/>
          </p:nvSpPr>
          <p:spPr>
            <a:xfrm>
              <a:off x="4524749" y="83563"/>
              <a:ext cx="953295" cy="307777"/>
            </a:xfrm>
            <a:prstGeom prst="rect">
              <a:avLst/>
            </a:prstGeom>
            <a:noFill/>
          </p:spPr>
          <p:txBody>
            <a:bodyPr wrap="square" rtlCol="0">
              <a:spAutoFit/>
            </a:bodyPr>
            <a:lstStyle/>
            <a:p>
              <a:pPr algn="dist" defTabSz="914400">
                <a:defRPr/>
              </a:pPr>
              <a:r>
                <a:rPr kumimoji="1" lang="ja-JP" altLang="en-US" sz="1400" dirty="0">
                  <a:solidFill>
                    <a:srgbClr val="E7E6E6">
                      <a:lumMod val="25000"/>
                    </a:srgbClr>
                  </a:solidFill>
                  <a:latin typeface="HGS創英角ﾎﾟｯﾌﾟ体" panose="040B0A00000000000000" pitchFamily="50" charset="-128"/>
                  <a:ea typeface="HGS創英角ﾎﾟｯﾌﾟ体" panose="040B0A00000000000000" pitchFamily="50" charset="-128"/>
                </a:rPr>
                <a:t>そうさ</a:t>
              </a:r>
            </a:p>
          </p:txBody>
        </p:sp>
        <p:sp>
          <p:nvSpPr>
            <p:cNvPr id="343" name="がめん">
              <a:extLst>
                <a:ext uri="{FF2B5EF4-FFF2-40B4-BE49-F238E27FC236}">
                  <a16:creationId xmlns:a16="http://schemas.microsoft.com/office/drawing/2014/main" id="{4DF5D014-92EE-46F2-A797-22FDBCA78752}"/>
                </a:ext>
              </a:extLst>
            </p:cNvPr>
            <p:cNvSpPr txBox="1"/>
            <p:nvPr/>
          </p:nvSpPr>
          <p:spPr>
            <a:xfrm>
              <a:off x="3141581" y="83563"/>
              <a:ext cx="953295" cy="307777"/>
            </a:xfrm>
            <a:prstGeom prst="rect">
              <a:avLst/>
            </a:prstGeom>
            <a:noFill/>
          </p:spPr>
          <p:txBody>
            <a:bodyPr wrap="square" rtlCol="0">
              <a:spAutoFit/>
            </a:bodyPr>
            <a:lstStyle/>
            <a:p>
              <a:pPr algn="dist" defTabSz="914400">
                <a:defRPr/>
              </a:pPr>
              <a:r>
                <a:rPr kumimoji="1" lang="ja-JP" altLang="en-US" sz="1400" dirty="0">
                  <a:solidFill>
                    <a:srgbClr val="E7E6E6">
                      <a:lumMod val="25000"/>
                    </a:srgbClr>
                  </a:solidFill>
                  <a:latin typeface="HGS創英角ﾎﾟｯﾌﾟ体" panose="040B0A00000000000000" pitchFamily="50" charset="-128"/>
                  <a:ea typeface="HGS創英角ﾎﾟｯﾌﾟ体" panose="040B0A00000000000000" pitchFamily="50" charset="-128"/>
                </a:rPr>
                <a:t>がめん</a:t>
              </a:r>
            </a:p>
          </p:txBody>
        </p:sp>
      </p:grpSp>
      <p:pic>
        <p:nvPicPr>
          <p:cNvPr id="344" name="014-BPM170">
            <a:hlinkClick r:id="" action="ppaction://media"/>
            <a:extLst>
              <a:ext uri="{FF2B5EF4-FFF2-40B4-BE49-F238E27FC236}">
                <a16:creationId xmlns:a16="http://schemas.microsoft.com/office/drawing/2014/main" id="{9DEC7727-B3C5-4F41-88A6-03EC2A5C1B06}"/>
              </a:ext>
            </a:extLst>
          </p:cNvPr>
          <p:cNvPicPr>
            <a:picLocks noChangeAspect="1"/>
          </p:cNvPicPr>
          <p:nvPr>
            <a:audioFile r:link="rId2"/>
            <p:extLst>
              <p:ext uri="{DAA4B4D4-6D71-4841-9C94-3DE7FCFB9230}">
                <p14:media xmlns:p14="http://schemas.microsoft.com/office/powerpoint/2010/main" r:embed="rId1"/>
              </p:ext>
            </p:extLst>
          </p:nvPr>
        </p:nvPicPr>
        <p:blipFill>
          <a:blip r:embed="rId16"/>
          <a:stretch>
            <a:fillRect/>
          </a:stretch>
        </p:blipFill>
        <p:spPr>
          <a:xfrm>
            <a:off x="645871" y="391489"/>
            <a:ext cx="609600" cy="609600"/>
          </a:xfrm>
          <a:prstGeom prst="rect">
            <a:avLst/>
          </a:prstGeom>
        </p:spPr>
      </p:pic>
      <p:grpSp>
        <p:nvGrpSpPr>
          <p:cNvPr id="347" name="丸円背景（水色）">
            <a:extLst>
              <a:ext uri="{FF2B5EF4-FFF2-40B4-BE49-F238E27FC236}">
                <a16:creationId xmlns:a16="http://schemas.microsoft.com/office/drawing/2014/main" id="{EEB325C9-8916-4944-8F55-DEAED6A8608D}"/>
              </a:ext>
            </a:extLst>
          </p:cNvPr>
          <p:cNvGrpSpPr/>
          <p:nvPr/>
        </p:nvGrpSpPr>
        <p:grpSpPr>
          <a:xfrm>
            <a:off x="8759077" y="5141710"/>
            <a:ext cx="3132000" cy="1008000"/>
            <a:chOff x="3933373" y="5068124"/>
            <a:chExt cx="3561324" cy="1148827"/>
          </a:xfrm>
          <a:solidFill>
            <a:srgbClr val="DCEDF8">
              <a:alpha val="85098"/>
            </a:srgbClr>
          </a:solidFill>
        </p:grpSpPr>
        <p:sp>
          <p:nvSpPr>
            <p:cNvPr id="348" name="楕円 347">
              <a:extLst>
                <a:ext uri="{FF2B5EF4-FFF2-40B4-BE49-F238E27FC236}">
                  <a16:creationId xmlns:a16="http://schemas.microsoft.com/office/drawing/2014/main" id="{C7C12A54-BE2E-48B0-938D-A19E541250B8}"/>
                </a:ext>
              </a:extLst>
            </p:cNvPr>
            <p:cNvSpPr/>
            <p:nvPr/>
          </p:nvSpPr>
          <p:spPr>
            <a:xfrm>
              <a:off x="3933373" y="5068124"/>
              <a:ext cx="1132917" cy="1148827"/>
            </a:xfrm>
            <a:prstGeom prst="ellipse">
              <a:avLst/>
            </a:prstGeom>
            <a:solidFill>
              <a:schemeClr val="accent4">
                <a:lumMod val="60000"/>
                <a:lumOff val="40000"/>
              </a:schemeClr>
            </a:solid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游ゴシック" panose="020F0502020204030204"/>
                <a:ea typeface="游ゴシック" panose="020B0400000000000000" pitchFamily="50" charset="-128"/>
                <a:cs typeface="+mn-cs"/>
              </a:endParaRPr>
            </a:p>
          </p:txBody>
        </p:sp>
        <p:sp>
          <p:nvSpPr>
            <p:cNvPr id="349" name="楕円 348">
              <a:extLst>
                <a:ext uri="{FF2B5EF4-FFF2-40B4-BE49-F238E27FC236}">
                  <a16:creationId xmlns:a16="http://schemas.microsoft.com/office/drawing/2014/main" id="{21D7CB3B-083F-4725-934F-A8DB775F01F6}"/>
                </a:ext>
              </a:extLst>
            </p:cNvPr>
            <p:cNvSpPr/>
            <p:nvPr/>
          </p:nvSpPr>
          <p:spPr>
            <a:xfrm>
              <a:off x="4742842" y="5068124"/>
              <a:ext cx="1132917" cy="1148827"/>
            </a:xfrm>
            <a:prstGeom prst="ellipse">
              <a:avLst/>
            </a:prstGeom>
            <a:solidFill>
              <a:schemeClr val="accent4">
                <a:lumMod val="60000"/>
                <a:lumOff val="40000"/>
              </a:schemeClr>
            </a:solid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游ゴシック" panose="020F0502020204030204"/>
                <a:ea typeface="游ゴシック" panose="020B0400000000000000" pitchFamily="50" charset="-128"/>
                <a:cs typeface="+mn-cs"/>
              </a:endParaRPr>
            </a:p>
          </p:txBody>
        </p:sp>
        <p:sp>
          <p:nvSpPr>
            <p:cNvPr id="350" name="楕円 349">
              <a:extLst>
                <a:ext uri="{FF2B5EF4-FFF2-40B4-BE49-F238E27FC236}">
                  <a16:creationId xmlns:a16="http://schemas.microsoft.com/office/drawing/2014/main" id="{D825CAA1-44EE-4129-AD15-76234D5B05E1}"/>
                </a:ext>
              </a:extLst>
            </p:cNvPr>
            <p:cNvSpPr/>
            <p:nvPr/>
          </p:nvSpPr>
          <p:spPr>
            <a:xfrm>
              <a:off x="5552311" y="5068124"/>
              <a:ext cx="1132917" cy="1148827"/>
            </a:xfrm>
            <a:prstGeom prst="ellipse">
              <a:avLst/>
            </a:prstGeom>
            <a:solidFill>
              <a:schemeClr val="accent4">
                <a:lumMod val="60000"/>
                <a:lumOff val="40000"/>
              </a:schemeClr>
            </a:solid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游ゴシック" panose="020F0502020204030204"/>
                <a:ea typeface="游ゴシック" panose="020B0400000000000000" pitchFamily="50" charset="-128"/>
                <a:cs typeface="+mn-cs"/>
              </a:endParaRPr>
            </a:p>
          </p:txBody>
        </p:sp>
        <p:sp>
          <p:nvSpPr>
            <p:cNvPr id="351" name="楕円 350">
              <a:extLst>
                <a:ext uri="{FF2B5EF4-FFF2-40B4-BE49-F238E27FC236}">
                  <a16:creationId xmlns:a16="http://schemas.microsoft.com/office/drawing/2014/main" id="{BAB87C0F-0E6B-4AEB-983F-02E33BCA331F}"/>
                </a:ext>
              </a:extLst>
            </p:cNvPr>
            <p:cNvSpPr/>
            <p:nvPr/>
          </p:nvSpPr>
          <p:spPr>
            <a:xfrm>
              <a:off x="6361780" y="5068124"/>
              <a:ext cx="1132917" cy="1148827"/>
            </a:xfrm>
            <a:prstGeom prst="ellipse">
              <a:avLst/>
            </a:prstGeom>
            <a:solidFill>
              <a:schemeClr val="accent4">
                <a:lumMod val="60000"/>
                <a:lumOff val="40000"/>
              </a:schemeClr>
            </a:solid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游ゴシック" panose="020F0502020204030204"/>
                <a:ea typeface="游ゴシック" panose="020B0400000000000000" pitchFamily="50" charset="-128"/>
                <a:cs typeface="+mn-cs"/>
              </a:endParaRPr>
            </a:p>
          </p:txBody>
        </p:sp>
      </p:grpSp>
      <p:pic>
        <p:nvPicPr>
          <p:cNvPr id="345" name="第1問に進もう">
            <a:hlinkClick r:id="rId17" action="ppaction://hlinksldjump"/>
            <a:extLst>
              <a:ext uri="{FF2B5EF4-FFF2-40B4-BE49-F238E27FC236}">
                <a16:creationId xmlns:a16="http://schemas.microsoft.com/office/drawing/2014/main" id="{72A73765-B8E8-4275-9A17-F9C35A2386C5}"/>
              </a:ext>
            </a:extLst>
          </p:cNvPr>
          <p:cNvPicPr>
            <a:picLocks noChangeAspect="1"/>
          </p:cNvPicPr>
          <p:nvPr/>
        </p:nvPicPr>
        <p:blipFill>
          <a:blip r:embed="rId18"/>
          <a:stretch>
            <a:fillRect/>
          </a:stretch>
        </p:blipFill>
        <p:spPr>
          <a:xfrm>
            <a:off x="8706117" y="5129251"/>
            <a:ext cx="3580635" cy="1121761"/>
          </a:xfrm>
          <a:prstGeom prst="rect">
            <a:avLst/>
          </a:prstGeom>
        </p:spPr>
      </p:pic>
      <p:pic>
        <p:nvPicPr>
          <p:cNvPr id="346" name="クリック図">
            <a:hlinkClick r:id="rId17" action="ppaction://hlinksldjump"/>
            <a:extLst>
              <a:ext uri="{FF2B5EF4-FFF2-40B4-BE49-F238E27FC236}">
                <a16:creationId xmlns:a16="http://schemas.microsoft.com/office/drawing/2014/main" id="{2F4CF0C1-6174-4FD7-A327-81A4DDECA4FD}"/>
              </a:ext>
            </a:extLst>
          </p:cNvPr>
          <p:cNvPicPr>
            <a:picLocks noChangeAspect="1"/>
          </p:cNvPicPr>
          <p:nvPr/>
        </p:nvPicPr>
        <p:blipFill>
          <a:blip r:embed="rId19"/>
          <a:stretch>
            <a:fillRect/>
          </a:stretch>
        </p:blipFill>
        <p:spPr>
          <a:xfrm>
            <a:off x="10642513" y="5795126"/>
            <a:ext cx="932769" cy="987638"/>
          </a:xfrm>
          <a:prstGeom prst="rect">
            <a:avLst/>
          </a:prstGeom>
        </p:spPr>
      </p:pic>
    </p:spTree>
    <p:extLst>
      <p:ext uri="{BB962C8B-B14F-4D97-AF65-F5344CB8AC3E}">
        <p14:creationId xmlns:p14="http://schemas.microsoft.com/office/powerpoint/2010/main" val="423789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79615" fill="hold"/>
                                        <p:tgtEl>
                                          <p:spTgt spid="344"/>
                                        </p:tgtEl>
                                      </p:cBhvr>
                                    </p:cmd>
                                  </p:childTnLst>
                                </p:cTn>
                              </p:par>
                              <p:par>
                                <p:cTn id="7" presetID="53" presetClass="entr" presetSubtype="16" fill="hold" nodeType="withEffect">
                                  <p:stCondLst>
                                    <p:cond delay="250"/>
                                  </p:stCondLst>
                                  <p:childTnLst>
                                    <p:set>
                                      <p:cBhvr>
                                        <p:cTn id="8" dur="1" fill="hold">
                                          <p:stCondLst>
                                            <p:cond delay="0"/>
                                          </p:stCondLst>
                                        </p:cTn>
                                        <p:tgtEl>
                                          <p:spTgt spid="334"/>
                                        </p:tgtEl>
                                        <p:attrNameLst>
                                          <p:attrName>style.visibility</p:attrName>
                                        </p:attrNameLst>
                                      </p:cBhvr>
                                      <p:to>
                                        <p:strVal val="visible"/>
                                      </p:to>
                                    </p:set>
                                    <p:anim calcmode="lin" valueType="num">
                                      <p:cBhvr>
                                        <p:cTn id="9" dur="500" fill="hold"/>
                                        <p:tgtEl>
                                          <p:spTgt spid="334"/>
                                        </p:tgtEl>
                                        <p:attrNameLst>
                                          <p:attrName>ppt_w</p:attrName>
                                        </p:attrNameLst>
                                      </p:cBhvr>
                                      <p:tavLst>
                                        <p:tav tm="0">
                                          <p:val>
                                            <p:fltVal val="0"/>
                                          </p:val>
                                        </p:tav>
                                        <p:tav tm="100000">
                                          <p:val>
                                            <p:strVal val="#ppt_w"/>
                                          </p:val>
                                        </p:tav>
                                      </p:tavLst>
                                    </p:anim>
                                    <p:anim calcmode="lin" valueType="num">
                                      <p:cBhvr>
                                        <p:cTn id="10" dur="500" fill="hold"/>
                                        <p:tgtEl>
                                          <p:spTgt spid="334"/>
                                        </p:tgtEl>
                                        <p:attrNameLst>
                                          <p:attrName>ppt_h</p:attrName>
                                        </p:attrNameLst>
                                      </p:cBhvr>
                                      <p:tavLst>
                                        <p:tav tm="0">
                                          <p:val>
                                            <p:fltVal val="0"/>
                                          </p:val>
                                        </p:tav>
                                        <p:tav tm="100000">
                                          <p:val>
                                            <p:strVal val="#ppt_h"/>
                                          </p:val>
                                        </p:tav>
                                      </p:tavLst>
                                    </p:anim>
                                    <p:animEffect transition="in" filter="fade">
                                      <p:cBhvr>
                                        <p:cTn id="11" dur="500"/>
                                        <p:tgtEl>
                                          <p:spTgt spid="334"/>
                                        </p:tgtEl>
                                      </p:cBhvr>
                                    </p:animEffect>
                                  </p:childTnLst>
                                </p:cTn>
                              </p:par>
                              <p:par>
                                <p:cTn id="12" presetID="1" presetClass="entr" presetSubtype="0" fill="hold" grpId="0" nodeType="withEffect">
                                  <p:stCondLst>
                                    <p:cond delay="250"/>
                                  </p:stCondLst>
                                  <p:childTnLst>
                                    <p:set>
                                      <p:cBhvr>
                                        <p:cTn id="13" dur="1" fill="hold">
                                          <p:stCondLst>
                                            <p:cond delay="0"/>
                                          </p:stCondLst>
                                        </p:cTn>
                                        <p:tgtEl>
                                          <p:spTgt spid="338"/>
                                        </p:tgtEl>
                                        <p:attrNameLst>
                                          <p:attrName>style.visibility</p:attrName>
                                        </p:attrNameLst>
                                      </p:cBhvr>
                                      <p:to>
                                        <p:strVal val="visible"/>
                                      </p:to>
                                    </p:set>
                                  </p:childTnLst>
                                </p:cTn>
                              </p:par>
                              <p:par>
                                <p:cTn id="14" presetID="10" presetClass="entr" presetSubtype="0" fill="hold" nodeType="withEffect">
                                  <p:stCondLst>
                                    <p:cond delay="1250"/>
                                  </p:stCondLst>
                                  <p:childTnLst>
                                    <p:set>
                                      <p:cBhvr>
                                        <p:cTn id="15" dur="1" fill="hold">
                                          <p:stCondLst>
                                            <p:cond delay="0"/>
                                          </p:stCondLst>
                                        </p:cTn>
                                        <p:tgtEl>
                                          <p:spTgt spid="329"/>
                                        </p:tgtEl>
                                        <p:attrNameLst>
                                          <p:attrName>style.visibility</p:attrName>
                                        </p:attrNameLst>
                                      </p:cBhvr>
                                      <p:to>
                                        <p:strVal val="visible"/>
                                      </p:to>
                                    </p:set>
                                    <p:animEffect transition="in" filter="fade">
                                      <p:cBhvr>
                                        <p:cTn id="16" dur="750"/>
                                        <p:tgtEl>
                                          <p:spTgt spid="329"/>
                                        </p:tgtEl>
                                      </p:cBhvr>
                                    </p:animEffect>
                                  </p:childTnLst>
                                </p:cTn>
                              </p:par>
                              <p:par>
                                <p:cTn id="17" presetID="1" presetClass="entr" presetSubtype="0" fill="hold" grpId="0" nodeType="withEffect">
                                  <p:stCondLst>
                                    <p:cond delay="2250"/>
                                  </p:stCondLst>
                                  <p:childTnLst>
                                    <p:set>
                                      <p:cBhvr>
                                        <p:cTn id="18" dur="1" fill="hold">
                                          <p:stCondLst>
                                            <p:cond delay="0"/>
                                          </p:stCondLst>
                                        </p:cTn>
                                        <p:tgtEl>
                                          <p:spTgt spid="328"/>
                                        </p:tgtEl>
                                        <p:attrNameLst>
                                          <p:attrName>style.visibility</p:attrName>
                                        </p:attrNameLst>
                                      </p:cBhvr>
                                      <p:to>
                                        <p:strVal val="visible"/>
                                      </p:to>
                                    </p:set>
                                  </p:childTnLst>
                                </p:cTn>
                              </p:par>
                              <p:par>
                                <p:cTn id="19" presetID="53" presetClass="entr" presetSubtype="16" fill="hold" nodeType="withEffect">
                                  <p:stCondLst>
                                    <p:cond delay="2250"/>
                                  </p:stCondLst>
                                  <p:childTnLst>
                                    <p:set>
                                      <p:cBhvr>
                                        <p:cTn id="20" dur="1" fill="hold">
                                          <p:stCondLst>
                                            <p:cond delay="0"/>
                                          </p:stCondLst>
                                        </p:cTn>
                                        <p:tgtEl>
                                          <p:spTgt spid="323"/>
                                        </p:tgtEl>
                                        <p:attrNameLst>
                                          <p:attrName>style.visibility</p:attrName>
                                        </p:attrNameLst>
                                      </p:cBhvr>
                                      <p:to>
                                        <p:strVal val="visible"/>
                                      </p:to>
                                    </p:set>
                                    <p:anim calcmode="lin" valueType="num">
                                      <p:cBhvr>
                                        <p:cTn id="21" dur="500" fill="hold"/>
                                        <p:tgtEl>
                                          <p:spTgt spid="323"/>
                                        </p:tgtEl>
                                        <p:attrNameLst>
                                          <p:attrName>ppt_w</p:attrName>
                                        </p:attrNameLst>
                                      </p:cBhvr>
                                      <p:tavLst>
                                        <p:tav tm="0">
                                          <p:val>
                                            <p:fltVal val="0"/>
                                          </p:val>
                                        </p:tav>
                                        <p:tav tm="100000">
                                          <p:val>
                                            <p:strVal val="#ppt_w"/>
                                          </p:val>
                                        </p:tav>
                                      </p:tavLst>
                                    </p:anim>
                                    <p:anim calcmode="lin" valueType="num">
                                      <p:cBhvr>
                                        <p:cTn id="22" dur="500" fill="hold"/>
                                        <p:tgtEl>
                                          <p:spTgt spid="323"/>
                                        </p:tgtEl>
                                        <p:attrNameLst>
                                          <p:attrName>ppt_h</p:attrName>
                                        </p:attrNameLst>
                                      </p:cBhvr>
                                      <p:tavLst>
                                        <p:tav tm="0">
                                          <p:val>
                                            <p:fltVal val="0"/>
                                          </p:val>
                                        </p:tav>
                                        <p:tav tm="100000">
                                          <p:val>
                                            <p:strVal val="#ppt_h"/>
                                          </p:val>
                                        </p:tav>
                                      </p:tavLst>
                                    </p:anim>
                                    <p:animEffect transition="in" filter="fade">
                                      <p:cBhvr>
                                        <p:cTn id="23" dur="500"/>
                                        <p:tgtEl>
                                          <p:spTgt spid="323"/>
                                        </p:tgtEl>
                                      </p:cBhvr>
                                    </p:animEffect>
                                  </p:childTnLst>
                                </p:cTn>
                              </p:par>
                              <p:par>
                                <p:cTn id="24" presetID="10" presetClass="entr" presetSubtype="0" fill="hold" nodeType="withEffect">
                                  <p:stCondLst>
                                    <p:cond delay="3000"/>
                                  </p:stCondLst>
                                  <p:childTnLst>
                                    <p:set>
                                      <p:cBhvr>
                                        <p:cTn id="25" dur="1" fill="hold">
                                          <p:stCondLst>
                                            <p:cond delay="0"/>
                                          </p:stCondLst>
                                        </p:cTn>
                                        <p:tgtEl>
                                          <p:spTgt spid="318"/>
                                        </p:tgtEl>
                                        <p:attrNameLst>
                                          <p:attrName>style.visibility</p:attrName>
                                        </p:attrNameLst>
                                      </p:cBhvr>
                                      <p:to>
                                        <p:strVal val="visible"/>
                                      </p:to>
                                    </p:set>
                                    <p:animEffect transition="in" filter="fade">
                                      <p:cBhvr>
                                        <p:cTn id="26" dur="750"/>
                                        <p:tgtEl>
                                          <p:spTgt spid="318"/>
                                        </p:tgtEl>
                                      </p:cBhvr>
                                    </p:animEffect>
                                  </p:childTnLst>
                                </p:cTn>
                              </p:par>
                              <p:par>
                                <p:cTn id="27" presetID="1" presetClass="entr" presetSubtype="0" fill="hold" grpId="0" nodeType="withEffect">
                                  <p:stCondLst>
                                    <p:cond delay="4000"/>
                                  </p:stCondLst>
                                  <p:childTnLst>
                                    <p:set>
                                      <p:cBhvr>
                                        <p:cTn id="28" dur="1" fill="hold">
                                          <p:stCondLst>
                                            <p:cond delay="0"/>
                                          </p:stCondLst>
                                        </p:cTn>
                                        <p:tgtEl>
                                          <p:spTgt spid="317"/>
                                        </p:tgtEl>
                                        <p:attrNameLst>
                                          <p:attrName>style.visibility</p:attrName>
                                        </p:attrNameLst>
                                      </p:cBhvr>
                                      <p:to>
                                        <p:strVal val="visible"/>
                                      </p:to>
                                    </p:set>
                                  </p:childTnLst>
                                </p:cTn>
                              </p:par>
                              <p:par>
                                <p:cTn id="29" presetID="53" presetClass="entr" presetSubtype="16" fill="hold" nodeType="withEffect">
                                  <p:stCondLst>
                                    <p:cond delay="4000"/>
                                  </p:stCondLst>
                                  <p:childTnLst>
                                    <p:set>
                                      <p:cBhvr>
                                        <p:cTn id="30" dur="1" fill="hold">
                                          <p:stCondLst>
                                            <p:cond delay="0"/>
                                          </p:stCondLst>
                                        </p:cTn>
                                        <p:tgtEl>
                                          <p:spTgt spid="312"/>
                                        </p:tgtEl>
                                        <p:attrNameLst>
                                          <p:attrName>style.visibility</p:attrName>
                                        </p:attrNameLst>
                                      </p:cBhvr>
                                      <p:to>
                                        <p:strVal val="visible"/>
                                      </p:to>
                                    </p:set>
                                    <p:anim calcmode="lin" valueType="num">
                                      <p:cBhvr>
                                        <p:cTn id="31" dur="500" fill="hold"/>
                                        <p:tgtEl>
                                          <p:spTgt spid="312"/>
                                        </p:tgtEl>
                                        <p:attrNameLst>
                                          <p:attrName>ppt_w</p:attrName>
                                        </p:attrNameLst>
                                      </p:cBhvr>
                                      <p:tavLst>
                                        <p:tav tm="0">
                                          <p:val>
                                            <p:fltVal val="0"/>
                                          </p:val>
                                        </p:tav>
                                        <p:tav tm="100000">
                                          <p:val>
                                            <p:strVal val="#ppt_w"/>
                                          </p:val>
                                        </p:tav>
                                      </p:tavLst>
                                    </p:anim>
                                    <p:anim calcmode="lin" valueType="num">
                                      <p:cBhvr>
                                        <p:cTn id="32" dur="500" fill="hold"/>
                                        <p:tgtEl>
                                          <p:spTgt spid="312"/>
                                        </p:tgtEl>
                                        <p:attrNameLst>
                                          <p:attrName>ppt_h</p:attrName>
                                        </p:attrNameLst>
                                      </p:cBhvr>
                                      <p:tavLst>
                                        <p:tav tm="0">
                                          <p:val>
                                            <p:fltVal val="0"/>
                                          </p:val>
                                        </p:tav>
                                        <p:tav tm="100000">
                                          <p:val>
                                            <p:strVal val="#ppt_h"/>
                                          </p:val>
                                        </p:tav>
                                      </p:tavLst>
                                    </p:anim>
                                    <p:animEffect transition="in" filter="fade">
                                      <p:cBhvr>
                                        <p:cTn id="33" dur="500"/>
                                        <p:tgtEl>
                                          <p:spTgt spid="312"/>
                                        </p:tgtEl>
                                      </p:cBhvr>
                                    </p:animEffect>
                                  </p:childTnLst>
                                </p:cTn>
                              </p:par>
                              <p:par>
                                <p:cTn id="34" presetID="10" presetClass="entr" presetSubtype="0" fill="hold" nodeType="withEffect">
                                  <p:stCondLst>
                                    <p:cond delay="4750"/>
                                  </p:stCondLst>
                                  <p:childTnLst>
                                    <p:set>
                                      <p:cBhvr>
                                        <p:cTn id="35" dur="1" fill="hold">
                                          <p:stCondLst>
                                            <p:cond delay="0"/>
                                          </p:stCondLst>
                                        </p:cTn>
                                        <p:tgtEl>
                                          <p:spTgt spid="307"/>
                                        </p:tgtEl>
                                        <p:attrNameLst>
                                          <p:attrName>style.visibility</p:attrName>
                                        </p:attrNameLst>
                                      </p:cBhvr>
                                      <p:to>
                                        <p:strVal val="visible"/>
                                      </p:to>
                                    </p:set>
                                    <p:animEffect transition="in" filter="fade">
                                      <p:cBhvr>
                                        <p:cTn id="36" dur="750"/>
                                        <p:tgtEl>
                                          <p:spTgt spid="307"/>
                                        </p:tgtEl>
                                      </p:cBhvr>
                                    </p:animEffect>
                                  </p:childTnLst>
                                </p:cTn>
                              </p:par>
                              <p:par>
                                <p:cTn id="37" presetID="1" presetClass="entr" presetSubtype="0" fill="hold" grpId="0" nodeType="withEffect">
                                  <p:stCondLst>
                                    <p:cond delay="4750"/>
                                  </p:stCondLst>
                                  <p:childTnLst>
                                    <p:set>
                                      <p:cBhvr>
                                        <p:cTn id="38" dur="1" fill="hold">
                                          <p:stCondLst>
                                            <p:cond delay="0"/>
                                          </p:stCondLst>
                                        </p:cTn>
                                        <p:tgtEl>
                                          <p:spTgt spid="306"/>
                                        </p:tgtEl>
                                        <p:attrNameLst>
                                          <p:attrName>style.visibility</p:attrName>
                                        </p:attrNameLst>
                                      </p:cBhvr>
                                      <p:to>
                                        <p:strVal val="visible"/>
                                      </p:to>
                                    </p:set>
                                  </p:childTnLst>
                                </p:cTn>
                              </p:par>
                              <p:par>
                                <p:cTn id="39" presetID="53" presetClass="entr" presetSubtype="16" fill="hold" nodeType="withEffect">
                                  <p:stCondLst>
                                    <p:cond delay="5750"/>
                                  </p:stCondLst>
                                  <p:childTnLst>
                                    <p:set>
                                      <p:cBhvr>
                                        <p:cTn id="40" dur="1" fill="hold">
                                          <p:stCondLst>
                                            <p:cond delay="0"/>
                                          </p:stCondLst>
                                        </p:cTn>
                                        <p:tgtEl>
                                          <p:spTgt spid="301"/>
                                        </p:tgtEl>
                                        <p:attrNameLst>
                                          <p:attrName>style.visibility</p:attrName>
                                        </p:attrNameLst>
                                      </p:cBhvr>
                                      <p:to>
                                        <p:strVal val="visible"/>
                                      </p:to>
                                    </p:set>
                                    <p:anim calcmode="lin" valueType="num">
                                      <p:cBhvr>
                                        <p:cTn id="41" dur="500" fill="hold"/>
                                        <p:tgtEl>
                                          <p:spTgt spid="301"/>
                                        </p:tgtEl>
                                        <p:attrNameLst>
                                          <p:attrName>ppt_w</p:attrName>
                                        </p:attrNameLst>
                                      </p:cBhvr>
                                      <p:tavLst>
                                        <p:tav tm="0">
                                          <p:val>
                                            <p:fltVal val="0"/>
                                          </p:val>
                                        </p:tav>
                                        <p:tav tm="100000">
                                          <p:val>
                                            <p:strVal val="#ppt_w"/>
                                          </p:val>
                                        </p:tav>
                                      </p:tavLst>
                                    </p:anim>
                                    <p:anim calcmode="lin" valueType="num">
                                      <p:cBhvr>
                                        <p:cTn id="42" dur="500" fill="hold"/>
                                        <p:tgtEl>
                                          <p:spTgt spid="301"/>
                                        </p:tgtEl>
                                        <p:attrNameLst>
                                          <p:attrName>ppt_h</p:attrName>
                                        </p:attrNameLst>
                                      </p:cBhvr>
                                      <p:tavLst>
                                        <p:tav tm="0">
                                          <p:val>
                                            <p:fltVal val="0"/>
                                          </p:val>
                                        </p:tav>
                                        <p:tav tm="100000">
                                          <p:val>
                                            <p:strVal val="#ppt_h"/>
                                          </p:val>
                                        </p:tav>
                                      </p:tavLst>
                                    </p:anim>
                                    <p:animEffect transition="in" filter="fade">
                                      <p:cBhvr>
                                        <p:cTn id="43" dur="500"/>
                                        <p:tgtEl>
                                          <p:spTgt spid="301"/>
                                        </p:tgtEl>
                                      </p:cBhvr>
                                    </p:animEffect>
                                  </p:childTnLst>
                                </p:cTn>
                              </p:par>
                              <p:par>
                                <p:cTn id="44" presetID="10" presetClass="entr" presetSubtype="0" fill="hold" nodeType="withEffect">
                                  <p:stCondLst>
                                    <p:cond delay="6500"/>
                                  </p:stCondLst>
                                  <p:childTnLst>
                                    <p:set>
                                      <p:cBhvr>
                                        <p:cTn id="45" dur="1" fill="hold">
                                          <p:stCondLst>
                                            <p:cond delay="0"/>
                                          </p:stCondLst>
                                        </p:cTn>
                                        <p:tgtEl>
                                          <p:spTgt spid="296"/>
                                        </p:tgtEl>
                                        <p:attrNameLst>
                                          <p:attrName>style.visibility</p:attrName>
                                        </p:attrNameLst>
                                      </p:cBhvr>
                                      <p:to>
                                        <p:strVal val="visible"/>
                                      </p:to>
                                    </p:set>
                                    <p:animEffect transition="in" filter="fade">
                                      <p:cBhvr>
                                        <p:cTn id="46" dur="750"/>
                                        <p:tgtEl>
                                          <p:spTgt spid="296"/>
                                        </p:tgtEl>
                                      </p:cBhvr>
                                    </p:animEffect>
                                  </p:childTnLst>
                                </p:cTn>
                              </p:par>
                              <p:par>
                                <p:cTn id="47" presetID="1" presetClass="entr" presetSubtype="0" fill="hold" grpId="0" nodeType="withEffect">
                                  <p:stCondLst>
                                    <p:cond delay="6750"/>
                                  </p:stCondLst>
                                  <p:childTnLst>
                                    <p:set>
                                      <p:cBhvr>
                                        <p:cTn id="48" dur="1" fill="hold">
                                          <p:stCondLst>
                                            <p:cond delay="0"/>
                                          </p:stCondLst>
                                        </p:cTn>
                                        <p:tgtEl>
                                          <p:spTgt spid="295"/>
                                        </p:tgtEl>
                                        <p:attrNameLst>
                                          <p:attrName>style.visibility</p:attrName>
                                        </p:attrNameLst>
                                      </p:cBhvr>
                                      <p:to>
                                        <p:strVal val="visible"/>
                                      </p:to>
                                    </p:set>
                                  </p:childTnLst>
                                </p:cTn>
                              </p:par>
                              <p:par>
                                <p:cTn id="49" presetID="53" presetClass="entr" presetSubtype="16" fill="hold" nodeType="withEffect">
                                  <p:stCondLst>
                                    <p:cond delay="7750"/>
                                  </p:stCondLst>
                                  <p:childTnLst>
                                    <p:set>
                                      <p:cBhvr>
                                        <p:cTn id="50" dur="1" fill="hold">
                                          <p:stCondLst>
                                            <p:cond delay="0"/>
                                          </p:stCondLst>
                                        </p:cTn>
                                        <p:tgtEl>
                                          <p:spTgt spid="290"/>
                                        </p:tgtEl>
                                        <p:attrNameLst>
                                          <p:attrName>style.visibility</p:attrName>
                                        </p:attrNameLst>
                                      </p:cBhvr>
                                      <p:to>
                                        <p:strVal val="visible"/>
                                      </p:to>
                                    </p:set>
                                    <p:anim calcmode="lin" valueType="num">
                                      <p:cBhvr>
                                        <p:cTn id="51" dur="500" fill="hold"/>
                                        <p:tgtEl>
                                          <p:spTgt spid="290"/>
                                        </p:tgtEl>
                                        <p:attrNameLst>
                                          <p:attrName>ppt_w</p:attrName>
                                        </p:attrNameLst>
                                      </p:cBhvr>
                                      <p:tavLst>
                                        <p:tav tm="0">
                                          <p:val>
                                            <p:fltVal val="0"/>
                                          </p:val>
                                        </p:tav>
                                        <p:tav tm="100000">
                                          <p:val>
                                            <p:strVal val="#ppt_w"/>
                                          </p:val>
                                        </p:tav>
                                      </p:tavLst>
                                    </p:anim>
                                    <p:anim calcmode="lin" valueType="num">
                                      <p:cBhvr>
                                        <p:cTn id="52" dur="500" fill="hold"/>
                                        <p:tgtEl>
                                          <p:spTgt spid="290"/>
                                        </p:tgtEl>
                                        <p:attrNameLst>
                                          <p:attrName>ppt_h</p:attrName>
                                        </p:attrNameLst>
                                      </p:cBhvr>
                                      <p:tavLst>
                                        <p:tav tm="0">
                                          <p:val>
                                            <p:fltVal val="0"/>
                                          </p:val>
                                        </p:tav>
                                        <p:tav tm="100000">
                                          <p:val>
                                            <p:strVal val="#ppt_h"/>
                                          </p:val>
                                        </p:tav>
                                      </p:tavLst>
                                    </p:anim>
                                    <p:animEffect transition="in" filter="fade">
                                      <p:cBhvr>
                                        <p:cTn id="53" dur="500"/>
                                        <p:tgtEl>
                                          <p:spTgt spid="290"/>
                                        </p:tgtEl>
                                      </p:cBhvr>
                                    </p:animEffect>
                                  </p:childTnLst>
                                </p:cTn>
                              </p:par>
                              <p:par>
                                <p:cTn id="54" presetID="10" presetClass="entr" presetSubtype="0" fill="hold" nodeType="withEffect">
                                  <p:stCondLst>
                                    <p:cond delay="8500"/>
                                  </p:stCondLst>
                                  <p:childTnLst>
                                    <p:set>
                                      <p:cBhvr>
                                        <p:cTn id="55" dur="1" fill="hold">
                                          <p:stCondLst>
                                            <p:cond delay="0"/>
                                          </p:stCondLst>
                                        </p:cTn>
                                        <p:tgtEl>
                                          <p:spTgt spid="281"/>
                                        </p:tgtEl>
                                        <p:attrNameLst>
                                          <p:attrName>style.visibility</p:attrName>
                                        </p:attrNameLst>
                                      </p:cBhvr>
                                      <p:to>
                                        <p:strVal val="visible"/>
                                      </p:to>
                                    </p:set>
                                    <p:animEffect transition="in" filter="fade">
                                      <p:cBhvr>
                                        <p:cTn id="56" dur="750"/>
                                        <p:tgtEl>
                                          <p:spTgt spid="281"/>
                                        </p:tgtEl>
                                      </p:cBhvr>
                                    </p:animEffect>
                                  </p:childTnLst>
                                </p:cTn>
                              </p:par>
                              <p:par>
                                <p:cTn id="57" presetID="10" presetClass="entr" presetSubtype="0" fill="hold" grpId="0" nodeType="withEffect">
                                  <p:stCondLst>
                                    <p:cond delay="9750"/>
                                  </p:stCondLst>
                                  <p:childTnLst>
                                    <p:set>
                                      <p:cBhvr>
                                        <p:cTn id="58" dur="1" fill="hold">
                                          <p:stCondLst>
                                            <p:cond delay="0"/>
                                          </p:stCondLst>
                                        </p:cTn>
                                        <p:tgtEl>
                                          <p:spTgt spid="280"/>
                                        </p:tgtEl>
                                        <p:attrNameLst>
                                          <p:attrName>style.visibility</p:attrName>
                                        </p:attrNameLst>
                                      </p:cBhvr>
                                      <p:to>
                                        <p:strVal val="visible"/>
                                      </p:to>
                                    </p:set>
                                    <p:animEffect transition="in" filter="fade">
                                      <p:cBhvr>
                                        <p:cTn id="59" dur="500"/>
                                        <p:tgtEl>
                                          <p:spTgt spid="280"/>
                                        </p:tgtEl>
                                      </p:cBhvr>
                                    </p:animEffect>
                                  </p:childTnLst>
                                </p:cTn>
                              </p:par>
                              <p:par>
                                <p:cTn id="60" presetID="26" presetClass="emph" presetSubtype="0" fill="hold" grpId="1" nodeType="withEffect">
                                  <p:stCondLst>
                                    <p:cond delay="10000"/>
                                  </p:stCondLst>
                                  <p:childTnLst>
                                    <p:animEffect transition="out" filter="fade">
                                      <p:cBhvr>
                                        <p:cTn id="61" dur="500" tmFilter="0, 0; .2, .5; .8, .5; 1, 0"/>
                                        <p:tgtEl>
                                          <p:spTgt spid="280"/>
                                        </p:tgtEl>
                                      </p:cBhvr>
                                    </p:animEffect>
                                    <p:animScale>
                                      <p:cBhvr>
                                        <p:cTn id="62" dur="250" autoRev="1" fill="hold"/>
                                        <p:tgtEl>
                                          <p:spTgt spid="280"/>
                                        </p:tgtEl>
                                      </p:cBhvr>
                                      <p:by x="105000" y="105000"/>
                                    </p:animScale>
                                  </p:childTnLst>
                                </p:cTn>
                              </p:par>
                              <p:par>
                                <p:cTn id="63" presetID="53" presetClass="entr" presetSubtype="16" fill="hold" nodeType="withEffect">
                                  <p:stCondLst>
                                    <p:cond delay="10500"/>
                                  </p:stCondLst>
                                  <p:childTnLst>
                                    <p:set>
                                      <p:cBhvr>
                                        <p:cTn id="64" dur="1" fill="hold">
                                          <p:stCondLst>
                                            <p:cond delay="0"/>
                                          </p:stCondLst>
                                        </p:cTn>
                                        <p:tgtEl>
                                          <p:spTgt spid="275"/>
                                        </p:tgtEl>
                                        <p:attrNameLst>
                                          <p:attrName>style.visibility</p:attrName>
                                        </p:attrNameLst>
                                      </p:cBhvr>
                                      <p:to>
                                        <p:strVal val="visible"/>
                                      </p:to>
                                    </p:set>
                                    <p:anim calcmode="lin" valueType="num">
                                      <p:cBhvr>
                                        <p:cTn id="65" dur="500" fill="hold"/>
                                        <p:tgtEl>
                                          <p:spTgt spid="275"/>
                                        </p:tgtEl>
                                        <p:attrNameLst>
                                          <p:attrName>ppt_w</p:attrName>
                                        </p:attrNameLst>
                                      </p:cBhvr>
                                      <p:tavLst>
                                        <p:tav tm="0">
                                          <p:val>
                                            <p:fltVal val="0"/>
                                          </p:val>
                                        </p:tav>
                                        <p:tav tm="100000">
                                          <p:val>
                                            <p:strVal val="#ppt_w"/>
                                          </p:val>
                                        </p:tav>
                                      </p:tavLst>
                                    </p:anim>
                                    <p:anim calcmode="lin" valueType="num">
                                      <p:cBhvr>
                                        <p:cTn id="66" dur="500" fill="hold"/>
                                        <p:tgtEl>
                                          <p:spTgt spid="275"/>
                                        </p:tgtEl>
                                        <p:attrNameLst>
                                          <p:attrName>ppt_h</p:attrName>
                                        </p:attrNameLst>
                                      </p:cBhvr>
                                      <p:tavLst>
                                        <p:tav tm="0">
                                          <p:val>
                                            <p:fltVal val="0"/>
                                          </p:val>
                                        </p:tav>
                                        <p:tav tm="100000">
                                          <p:val>
                                            <p:strVal val="#ppt_h"/>
                                          </p:val>
                                        </p:tav>
                                      </p:tavLst>
                                    </p:anim>
                                    <p:animEffect transition="in" filter="fade">
                                      <p:cBhvr>
                                        <p:cTn id="67" dur="500"/>
                                        <p:tgtEl>
                                          <p:spTgt spid="275"/>
                                        </p:tgtEl>
                                      </p:cBhvr>
                                    </p:animEffect>
                                  </p:childTnLst>
                                </p:cTn>
                              </p:par>
                              <p:par>
                                <p:cTn id="68" presetID="10" presetClass="entr" presetSubtype="0" fill="hold" nodeType="withEffect">
                                  <p:stCondLst>
                                    <p:cond delay="11500"/>
                                  </p:stCondLst>
                                  <p:childTnLst>
                                    <p:set>
                                      <p:cBhvr>
                                        <p:cTn id="69" dur="1" fill="hold">
                                          <p:stCondLst>
                                            <p:cond delay="0"/>
                                          </p:stCondLst>
                                        </p:cTn>
                                        <p:tgtEl>
                                          <p:spTgt spid="249"/>
                                        </p:tgtEl>
                                        <p:attrNameLst>
                                          <p:attrName>style.visibility</p:attrName>
                                        </p:attrNameLst>
                                      </p:cBhvr>
                                      <p:to>
                                        <p:strVal val="visible"/>
                                      </p:to>
                                    </p:set>
                                    <p:animEffect transition="in" filter="fade">
                                      <p:cBhvr>
                                        <p:cTn id="70" dur="1250"/>
                                        <p:tgtEl>
                                          <p:spTgt spid="249"/>
                                        </p:tgtEl>
                                      </p:cBhvr>
                                    </p:animEffect>
                                  </p:childTnLst>
                                </p:cTn>
                              </p:par>
                              <p:par>
                                <p:cTn id="71" presetID="53" presetClass="entr" presetSubtype="16" fill="hold" nodeType="withEffect">
                                  <p:stCondLst>
                                    <p:cond delay="13500"/>
                                  </p:stCondLst>
                                  <p:childTnLst>
                                    <p:set>
                                      <p:cBhvr>
                                        <p:cTn id="72" dur="1" fill="hold">
                                          <p:stCondLst>
                                            <p:cond delay="0"/>
                                          </p:stCondLst>
                                        </p:cTn>
                                        <p:tgtEl>
                                          <p:spTgt spid="347"/>
                                        </p:tgtEl>
                                        <p:attrNameLst>
                                          <p:attrName>style.visibility</p:attrName>
                                        </p:attrNameLst>
                                      </p:cBhvr>
                                      <p:to>
                                        <p:strVal val="visible"/>
                                      </p:to>
                                    </p:set>
                                    <p:anim calcmode="lin" valueType="num">
                                      <p:cBhvr>
                                        <p:cTn id="73" dur="500" fill="hold"/>
                                        <p:tgtEl>
                                          <p:spTgt spid="347"/>
                                        </p:tgtEl>
                                        <p:attrNameLst>
                                          <p:attrName>ppt_w</p:attrName>
                                        </p:attrNameLst>
                                      </p:cBhvr>
                                      <p:tavLst>
                                        <p:tav tm="0">
                                          <p:val>
                                            <p:fltVal val="0"/>
                                          </p:val>
                                        </p:tav>
                                        <p:tav tm="100000">
                                          <p:val>
                                            <p:strVal val="#ppt_w"/>
                                          </p:val>
                                        </p:tav>
                                      </p:tavLst>
                                    </p:anim>
                                    <p:anim calcmode="lin" valueType="num">
                                      <p:cBhvr>
                                        <p:cTn id="74" dur="500" fill="hold"/>
                                        <p:tgtEl>
                                          <p:spTgt spid="347"/>
                                        </p:tgtEl>
                                        <p:attrNameLst>
                                          <p:attrName>ppt_h</p:attrName>
                                        </p:attrNameLst>
                                      </p:cBhvr>
                                      <p:tavLst>
                                        <p:tav tm="0">
                                          <p:val>
                                            <p:fltVal val="0"/>
                                          </p:val>
                                        </p:tav>
                                        <p:tav tm="100000">
                                          <p:val>
                                            <p:strVal val="#ppt_h"/>
                                          </p:val>
                                        </p:tav>
                                      </p:tavLst>
                                    </p:anim>
                                    <p:animEffect transition="in" filter="fade">
                                      <p:cBhvr>
                                        <p:cTn id="75" dur="500"/>
                                        <p:tgtEl>
                                          <p:spTgt spid="347"/>
                                        </p:tgtEl>
                                      </p:cBhvr>
                                    </p:animEffect>
                                  </p:childTnLst>
                                </p:cTn>
                              </p:par>
                              <p:par>
                                <p:cTn id="76" presetID="26" presetClass="entr" presetSubtype="0" fill="hold" nodeType="withEffect">
                                  <p:stCondLst>
                                    <p:cond delay="14000"/>
                                  </p:stCondLst>
                                  <p:childTnLst>
                                    <p:set>
                                      <p:cBhvr>
                                        <p:cTn id="77" dur="1" fill="hold">
                                          <p:stCondLst>
                                            <p:cond delay="0"/>
                                          </p:stCondLst>
                                        </p:cTn>
                                        <p:tgtEl>
                                          <p:spTgt spid="345"/>
                                        </p:tgtEl>
                                        <p:attrNameLst>
                                          <p:attrName>style.visibility</p:attrName>
                                        </p:attrNameLst>
                                      </p:cBhvr>
                                      <p:to>
                                        <p:strVal val="visible"/>
                                      </p:to>
                                    </p:set>
                                    <p:animEffect transition="in" filter="wipe(down)">
                                      <p:cBhvr>
                                        <p:cTn id="78" dur="377">
                                          <p:stCondLst>
                                            <p:cond delay="0"/>
                                          </p:stCondLst>
                                        </p:cTn>
                                        <p:tgtEl>
                                          <p:spTgt spid="345"/>
                                        </p:tgtEl>
                                      </p:cBhvr>
                                    </p:animEffect>
                                    <p:anim calcmode="lin" valueType="num">
                                      <p:cBhvr>
                                        <p:cTn id="79" dur="1184" tmFilter="0,0; 0.14,0.36; 0.43,0.73; 0.71,0.91; 1.0,1.0">
                                          <p:stCondLst>
                                            <p:cond delay="0"/>
                                          </p:stCondLst>
                                        </p:cTn>
                                        <p:tgtEl>
                                          <p:spTgt spid="345"/>
                                        </p:tgtEl>
                                        <p:attrNameLst>
                                          <p:attrName>ppt_x</p:attrName>
                                        </p:attrNameLst>
                                      </p:cBhvr>
                                      <p:tavLst>
                                        <p:tav tm="0">
                                          <p:val>
                                            <p:strVal val="#ppt_x-0.25"/>
                                          </p:val>
                                        </p:tav>
                                        <p:tav tm="100000">
                                          <p:val>
                                            <p:strVal val="#ppt_x"/>
                                          </p:val>
                                        </p:tav>
                                      </p:tavLst>
                                    </p:anim>
                                    <p:anim calcmode="lin" valueType="num">
                                      <p:cBhvr>
                                        <p:cTn id="80" dur="432" tmFilter="0.0,0.0; 0.25,0.07; 0.50,0.2; 0.75,0.467; 1.0,1.0">
                                          <p:stCondLst>
                                            <p:cond delay="0"/>
                                          </p:stCondLst>
                                        </p:cTn>
                                        <p:tgtEl>
                                          <p:spTgt spid="345"/>
                                        </p:tgtEl>
                                        <p:attrNameLst>
                                          <p:attrName>ppt_y</p:attrName>
                                        </p:attrNameLst>
                                      </p:cBhvr>
                                      <p:tavLst>
                                        <p:tav tm="0" fmla="#ppt_y-sin(pi*$)/3">
                                          <p:val>
                                            <p:fltVal val="0.5"/>
                                          </p:val>
                                        </p:tav>
                                        <p:tav tm="100000">
                                          <p:val>
                                            <p:fltVal val="1"/>
                                          </p:val>
                                        </p:tav>
                                      </p:tavLst>
                                    </p:anim>
                                    <p:anim calcmode="lin" valueType="num">
                                      <p:cBhvr>
                                        <p:cTn id="81" dur="432" tmFilter="0, 0; 0.125,0.2665; 0.25,0.4; 0.375,0.465; 0.5,0.5;  0.625,0.535; 0.75,0.6; 0.875,0.7335; 1,1">
                                          <p:stCondLst>
                                            <p:cond delay="432"/>
                                          </p:stCondLst>
                                        </p:cTn>
                                        <p:tgtEl>
                                          <p:spTgt spid="345"/>
                                        </p:tgtEl>
                                        <p:attrNameLst>
                                          <p:attrName>ppt_y</p:attrName>
                                        </p:attrNameLst>
                                      </p:cBhvr>
                                      <p:tavLst>
                                        <p:tav tm="0" fmla="#ppt_y-sin(pi*$)/9">
                                          <p:val>
                                            <p:fltVal val="0"/>
                                          </p:val>
                                        </p:tav>
                                        <p:tav tm="100000">
                                          <p:val>
                                            <p:fltVal val="1"/>
                                          </p:val>
                                        </p:tav>
                                      </p:tavLst>
                                    </p:anim>
                                    <p:anim calcmode="lin" valueType="num">
                                      <p:cBhvr>
                                        <p:cTn id="82" dur="216" tmFilter="0, 0; 0.125,0.2665; 0.25,0.4; 0.375,0.465; 0.5,0.5;  0.625,0.535; 0.75,0.6; 0.875,0.7335; 1,1">
                                          <p:stCondLst>
                                            <p:cond delay="861"/>
                                          </p:stCondLst>
                                        </p:cTn>
                                        <p:tgtEl>
                                          <p:spTgt spid="345"/>
                                        </p:tgtEl>
                                        <p:attrNameLst>
                                          <p:attrName>ppt_y</p:attrName>
                                        </p:attrNameLst>
                                      </p:cBhvr>
                                      <p:tavLst>
                                        <p:tav tm="0" fmla="#ppt_y-sin(pi*$)/27">
                                          <p:val>
                                            <p:fltVal val="0"/>
                                          </p:val>
                                        </p:tav>
                                        <p:tav tm="100000">
                                          <p:val>
                                            <p:fltVal val="1"/>
                                          </p:val>
                                        </p:tav>
                                      </p:tavLst>
                                    </p:anim>
                                    <p:anim calcmode="lin" valueType="num">
                                      <p:cBhvr>
                                        <p:cTn id="83" dur="107" tmFilter="0, 0; 0.125,0.2665; 0.25,0.4; 0.375,0.465; 0.5,0.5;  0.625,0.535; 0.75,0.6; 0.875,0.7335; 1,1">
                                          <p:stCondLst>
                                            <p:cond delay="1076"/>
                                          </p:stCondLst>
                                        </p:cTn>
                                        <p:tgtEl>
                                          <p:spTgt spid="345"/>
                                        </p:tgtEl>
                                        <p:attrNameLst>
                                          <p:attrName>ppt_y</p:attrName>
                                        </p:attrNameLst>
                                      </p:cBhvr>
                                      <p:tavLst>
                                        <p:tav tm="0" fmla="#ppt_y-sin(pi*$)/81">
                                          <p:val>
                                            <p:fltVal val="0"/>
                                          </p:val>
                                        </p:tav>
                                        <p:tav tm="100000">
                                          <p:val>
                                            <p:fltVal val="1"/>
                                          </p:val>
                                        </p:tav>
                                      </p:tavLst>
                                    </p:anim>
                                    <p:animScale>
                                      <p:cBhvr>
                                        <p:cTn id="84" dur="17">
                                          <p:stCondLst>
                                            <p:cond delay="422"/>
                                          </p:stCondLst>
                                        </p:cTn>
                                        <p:tgtEl>
                                          <p:spTgt spid="345"/>
                                        </p:tgtEl>
                                      </p:cBhvr>
                                      <p:to x="100000" y="60000"/>
                                    </p:animScale>
                                    <p:animScale>
                                      <p:cBhvr>
                                        <p:cTn id="85" dur="108" decel="50000">
                                          <p:stCondLst>
                                            <p:cond delay="439"/>
                                          </p:stCondLst>
                                        </p:cTn>
                                        <p:tgtEl>
                                          <p:spTgt spid="345"/>
                                        </p:tgtEl>
                                      </p:cBhvr>
                                      <p:to x="100000" y="100000"/>
                                    </p:animScale>
                                    <p:animScale>
                                      <p:cBhvr>
                                        <p:cTn id="86" dur="17">
                                          <p:stCondLst>
                                            <p:cond delay="853"/>
                                          </p:stCondLst>
                                        </p:cTn>
                                        <p:tgtEl>
                                          <p:spTgt spid="345"/>
                                        </p:tgtEl>
                                      </p:cBhvr>
                                      <p:to x="100000" y="80000"/>
                                    </p:animScale>
                                    <p:animScale>
                                      <p:cBhvr>
                                        <p:cTn id="87" dur="108" decel="50000">
                                          <p:stCondLst>
                                            <p:cond delay="870"/>
                                          </p:stCondLst>
                                        </p:cTn>
                                        <p:tgtEl>
                                          <p:spTgt spid="345"/>
                                        </p:tgtEl>
                                      </p:cBhvr>
                                      <p:to x="100000" y="100000"/>
                                    </p:animScale>
                                    <p:animScale>
                                      <p:cBhvr>
                                        <p:cTn id="88" dur="17">
                                          <p:stCondLst>
                                            <p:cond delay="1067"/>
                                          </p:stCondLst>
                                        </p:cTn>
                                        <p:tgtEl>
                                          <p:spTgt spid="345"/>
                                        </p:tgtEl>
                                      </p:cBhvr>
                                      <p:to x="100000" y="90000"/>
                                    </p:animScale>
                                    <p:animScale>
                                      <p:cBhvr>
                                        <p:cTn id="89" dur="108" decel="50000">
                                          <p:stCondLst>
                                            <p:cond delay="1084"/>
                                          </p:stCondLst>
                                        </p:cTn>
                                        <p:tgtEl>
                                          <p:spTgt spid="345"/>
                                        </p:tgtEl>
                                      </p:cBhvr>
                                      <p:to x="100000" y="100000"/>
                                    </p:animScale>
                                    <p:animScale>
                                      <p:cBhvr>
                                        <p:cTn id="90" dur="17">
                                          <p:stCondLst>
                                            <p:cond delay="1175"/>
                                          </p:stCondLst>
                                        </p:cTn>
                                        <p:tgtEl>
                                          <p:spTgt spid="345"/>
                                        </p:tgtEl>
                                      </p:cBhvr>
                                      <p:to x="100000" y="95000"/>
                                    </p:animScale>
                                    <p:animScale>
                                      <p:cBhvr>
                                        <p:cTn id="91" dur="108" decel="50000">
                                          <p:stCondLst>
                                            <p:cond delay="1192"/>
                                          </p:stCondLst>
                                        </p:cTn>
                                        <p:tgtEl>
                                          <p:spTgt spid="345"/>
                                        </p:tgtEl>
                                      </p:cBhvr>
                                      <p:to x="100000" y="100000"/>
                                    </p:animScale>
                                  </p:childTnLst>
                                </p:cTn>
                              </p:par>
                              <p:par>
                                <p:cTn id="92" presetID="26" presetClass="emph" presetSubtype="0" fill="hold" nodeType="withEffect">
                                  <p:stCondLst>
                                    <p:cond delay="15300"/>
                                  </p:stCondLst>
                                  <p:childTnLst>
                                    <p:animEffect transition="out" filter="fade">
                                      <p:cBhvr>
                                        <p:cTn id="93" dur="500" tmFilter="0, 0; .2, .5; .8, .5; 1, 0"/>
                                        <p:tgtEl>
                                          <p:spTgt spid="345"/>
                                        </p:tgtEl>
                                      </p:cBhvr>
                                    </p:animEffect>
                                    <p:animScale>
                                      <p:cBhvr>
                                        <p:cTn id="94" dur="250" autoRev="1" fill="hold"/>
                                        <p:tgtEl>
                                          <p:spTgt spid="345"/>
                                        </p:tgtEl>
                                      </p:cBhvr>
                                      <p:by x="105000" y="105000"/>
                                    </p:animScale>
                                  </p:childTnLst>
                                </p:cTn>
                              </p:par>
                              <p:par>
                                <p:cTn id="95" presetID="42" presetClass="entr" presetSubtype="0" fill="hold" nodeType="withEffect">
                                  <p:stCondLst>
                                    <p:cond delay="15800"/>
                                  </p:stCondLst>
                                  <p:childTnLst>
                                    <p:set>
                                      <p:cBhvr>
                                        <p:cTn id="96" dur="1" fill="hold">
                                          <p:stCondLst>
                                            <p:cond delay="0"/>
                                          </p:stCondLst>
                                        </p:cTn>
                                        <p:tgtEl>
                                          <p:spTgt spid="346"/>
                                        </p:tgtEl>
                                        <p:attrNameLst>
                                          <p:attrName>style.visibility</p:attrName>
                                        </p:attrNameLst>
                                      </p:cBhvr>
                                      <p:to>
                                        <p:strVal val="visible"/>
                                      </p:to>
                                    </p:set>
                                    <p:animEffect transition="in" filter="fade">
                                      <p:cBhvr>
                                        <p:cTn id="97" dur="1000"/>
                                        <p:tgtEl>
                                          <p:spTgt spid="346"/>
                                        </p:tgtEl>
                                      </p:cBhvr>
                                    </p:animEffect>
                                    <p:anim calcmode="lin" valueType="num">
                                      <p:cBhvr>
                                        <p:cTn id="98" dur="1000" fill="hold"/>
                                        <p:tgtEl>
                                          <p:spTgt spid="346"/>
                                        </p:tgtEl>
                                        <p:attrNameLst>
                                          <p:attrName>ppt_x</p:attrName>
                                        </p:attrNameLst>
                                      </p:cBhvr>
                                      <p:tavLst>
                                        <p:tav tm="0">
                                          <p:val>
                                            <p:strVal val="#ppt_x"/>
                                          </p:val>
                                        </p:tav>
                                        <p:tav tm="100000">
                                          <p:val>
                                            <p:strVal val="#ppt_x"/>
                                          </p:val>
                                        </p:tav>
                                      </p:tavLst>
                                    </p:anim>
                                    <p:anim calcmode="lin" valueType="num">
                                      <p:cBhvr>
                                        <p:cTn id="99" dur="1000" fill="hold"/>
                                        <p:tgtEl>
                                          <p:spTgt spid="346"/>
                                        </p:tgtEl>
                                        <p:attrNameLst>
                                          <p:attrName>ppt_y</p:attrName>
                                        </p:attrNameLst>
                                      </p:cBhvr>
                                      <p:tavLst>
                                        <p:tav tm="0">
                                          <p:val>
                                            <p:strVal val="#ppt_y+.1"/>
                                          </p:val>
                                        </p:tav>
                                        <p:tav tm="100000">
                                          <p:val>
                                            <p:strVal val="#ppt_y"/>
                                          </p:val>
                                        </p:tav>
                                      </p:tavLst>
                                    </p:anim>
                                  </p:childTnLst>
                                </p:cTn>
                              </p:par>
                              <p:par>
                                <p:cTn id="100" presetID="26" presetClass="emph" presetSubtype="0" repeatCount="2000" fill="hold" nodeType="withEffect">
                                  <p:stCondLst>
                                    <p:cond delay="16800"/>
                                  </p:stCondLst>
                                  <p:childTnLst>
                                    <p:animEffect transition="out" filter="fade">
                                      <p:cBhvr>
                                        <p:cTn id="101" dur="1000" tmFilter="0, 0; .2, .5; .8, .5; 1, 0"/>
                                        <p:tgtEl>
                                          <p:spTgt spid="346"/>
                                        </p:tgtEl>
                                      </p:cBhvr>
                                    </p:animEffect>
                                    <p:animScale>
                                      <p:cBhvr>
                                        <p:cTn id="102" dur="500" autoRev="1" fill="hold"/>
                                        <p:tgtEl>
                                          <p:spTgt spid="346"/>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audio>
              <p:cMediaNode showWhenStopped="0">
                <p:cTn id="103" fill="hold" display="0">
                  <p:stCondLst>
                    <p:cond delay="indefinite"/>
                  </p:stCondLst>
                  <p:endCondLst>
                    <p:cond evt="onStopAudio" delay="0">
                      <p:tgtEl>
                        <p:sldTgt/>
                      </p:tgtEl>
                    </p:cond>
                  </p:endCondLst>
                </p:cTn>
                <p:tgtEl>
                  <p:spTgt spid="344"/>
                </p:tgtEl>
              </p:cMediaNode>
            </p:audio>
          </p:childTnLst>
        </p:cTn>
      </p:par>
    </p:tnLst>
    <p:bldLst>
      <p:bldP spid="280" grpId="0"/>
      <p:bldP spid="280" grpId="1"/>
      <p:bldP spid="295" grpId="0"/>
      <p:bldP spid="306" grpId="0"/>
      <p:bldP spid="317" grpId="0"/>
      <p:bldP spid="328" grpId="0"/>
      <p:bldP spid="338"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 name="背景下">
            <a:extLst>
              <a:ext uri="{FF2B5EF4-FFF2-40B4-BE49-F238E27FC236}">
                <a16:creationId xmlns:a16="http://schemas.microsoft.com/office/drawing/2014/main" id="{E93D45DA-12BF-4B5F-93F5-A3F0D7D87D03}"/>
              </a:ext>
            </a:extLst>
          </p:cNvPr>
          <p:cNvPicPr>
            <a:picLocks noChangeAspect="1"/>
          </p:cNvPicPr>
          <p:nvPr/>
        </p:nvPicPr>
        <p:blipFill rotWithShape="1">
          <a:blip r:embed="rId4">
            <a:duotone>
              <a:schemeClr val="accent4">
                <a:shade val="45000"/>
                <a:satMod val="135000"/>
              </a:schemeClr>
              <a:prstClr val="white"/>
            </a:duotone>
            <a:extLst>
              <a:ext uri="{BEBA8EAE-BF5A-486C-A8C5-ECC9F3942E4B}">
                <a14:imgProps xmlns:a14="http://schemas.microsoft.com/office/drawing/2010/main">
                  <a14:imgLayer r:embed="rId5">
                    <a14:imgEffect>
                      <a14:brightnessContrast bright="20000" contrast="-40000"/>
                    </a14:imgEffect>
                  </a14:imgLayer>
                </a14:imgProps>
              </a:ext>
              <a:ext uri="{28A0092B-C50C-407E-A947-70E740481C1C}">
                <a14:useLocalDpi xmlns:a14="http://schemas.microsoft.com/office/drawing/2010/main" val="0"/>
              </a:ext>
            </a:extLst>
          </a:blip>
          <a:srcRect b="79543"/>
          <a:stretch/>
        </p:blipFill>
        <p:spPr>
          <a:xfrm>
            <a:off x="0" y="4650899"/>
            <a:ext cx="12192000" cy="2211720"/>
          </a:xfrm>
          <a:prstGeom prst="rect">
            <a:avLst/>
          </a:prstGeom>
        </p:spPr>
      </p:pic>
      <p:pic>
        <p:nvPicPr>
          <p:cNvPr id="3" name="背景上">
            <a:extLst>
              <a:ext uri="{FF2B5EF4-FFF2-40B4-BE49-F238E27FC236}">
                <a16:creationId xmlns:a16="http://schemas.microsoft.com/office/drawing/2014/main" id="{480BA6D3-3387-4C7D-80E0-43567F708E21}"/>
              </a:ext>
            </a:extLst>
          </p:cNvPr>
          <p:cNvPicPr>
            <a:picLocks noChangeAspect="1"/>
          </p:cNvPicPr>
          <p:nvPr/>
        </p:nvPicPr>
        <p:blipFill>
          <a:blip r:embed="rId4">
            <a:duotone>
              <a:schemeClr val="accent4">
                <a:shade val="45000"/>
                <a:satMod val="135000"/>
              </a:schemeClr>
              <a:prstClr val="white"/>
            </a:duotone>
            <a:extLst>
              <a:ext uri="{BEBA8EAE-BF5A-486C-A8C5-ECC9F3942E4B}">
                <a14:imgProps xmlns:a14="http://schemas.microsoft.com/office/drawing/2010/main">
                  <a14:imgLayer r:embed="rId5">
                    <a14:imgEffect>
                      <a14:brightnessContrast bright="20000" contrast="-40000"/>
                    </a14:imgEffect>
                  </a14:imgLayer>
                </a14:imgProps>
              </a:ext>
              <a:ext uri="{28A0092B-C50C-407E-A947-70E740481C1C}">
                <a14:useLocalDpi xmlns:a14="http://schemas.microsoft.com/office/drawing/2010/main" val="0"/>
              </a:ext>
            </a:extLst>
          </a:blip>
          <a:stretch>
            <a:fillRect/>
          </a:stretch>
        </p:blipFill>
        <p:spPr>
          <a:xfrm>
            <a:off x="0" y="0"/>
            <a:ext cx="12192000" cy="4744720"/>
          </a:xfrm>
          <a:prstGeom prst="rect">
            <a:avLst/>
          </a:prstGeom>
        </p:spPr>
      </p:pic>
      <p:pic>
        <p:nvPicPr>
          <p:cNvPr id="184" name="大阪画像">
            <a:extLst>
              <a:ext uri="{FF2B5EF4-FFF2-40B4-BE49-F238E27FC236}">
                <a16:creationId xmlns:a16="http://schemas.microsoft.com/office/drawing/2014/main" id="{7CC00F74-5181-41FD-9A7A-C20DE667E341}"/>
              </a:ext>
            </a:extLst>
          </p:cNvPr>
          <p:cNvPicPr>
            <a:picLocks noChangeAspect="1"/>
          </p:cNvPicPr>
          <p:nvPr/>
        </p:nvPicPr>
        <p:blipFill rotWithShape="1">
          <a:blip r:embed="rId6">
            <a:alphaModFix amt="35000"/>
            <a:extLst>
              <a:ext uri="{BEBA8EAE-BF5A-486C-A8C5-ECC9F3942E4B}">
                <a14:imgProps xmlns:a14="http://schemas.microsoft.com/office/drawing/2010/main">
                  <a14:imgLayer r:embed="rId7">
                    <a14:imgEffect>
                      <a14:colorTemperature colorTemp="7200"/>
                    </a14:imgEffect>
                    <a14:imgEffect>
                      <a14:brightnessContrast contrast="40000"/>
                    </a14:imgEffect>
                  </a14:imgLayer>
                </a14:imgProps>
              </a:ext>
              <a:ext uri="{28A0092B-C50C-407E-A947-70E740481C1C}">
                <a14:useLocalDpi xmlns:a14="http://schemas.microsoft.com/office/drawing/2010/main" val="0"/>
              </a:ext>
            </a:extLst>
          </a:blip>
          <a:srcRect b="1008"/>
          <a:stretch/>
        </p:blipFill>
        <p:spPr>
          <a:xfrm>
            <a:off x="641592" y="475159"/>
            <a:ext cx="10908815" cy="6382470"/>
          </a:xfrm>
          <a:prstGeom prst="rect">
            <a:avLst/>
          </a:prstGeom>
        </p:spPr>
      </p:pic>
      <p:grpSp>
        <p:nvGrpSpPr>
          <p:cNvPr id="50" name="押す画">
            <a:extLst>
              <a:ext uri="{FF2B5EF4-FFF2-40B4-BE49-F238E27FC236}">
                <a16:creationId xmlns:a16="http://schemas.microsoft.com/office/drawing/2014/main" id="{E5604153-451B-4299-9B1C-EDB8B7F4C1B0}"/>
              </a:ext>
            </a:extLst>
          </p:cNvPr>
          <p:cNvGrpSpPr/>
          <p:nvPr/>
        </p:nvGrpSpPr>
        <p:grpSpPr>
          <a:xfrm>
            <a:off x="8431839" y="4160998"/>
            <a:ext cx="556540" cy="540000"/>
            <a:chOff x="8423532" y="4545380"/>
            <a:chExt cx="556540" cy="544460"/>
          </a:xfrm>
        </p:grpSpPr>
        <p:pic>
          <p:nvPicPr>
            <p:cNvPr id="51" name="押す画２">
              <a:extLst>
                <a:ext uri="{FF2B5EF4-FFF2-40B4-BE49-F238E27FC236}">
                  <a16:creationId xmlns:a16="http://schemas.microsoft.com/office/drawing/2014/main" id="{5318DECE-31DD-4100-BD6D-D2A71704BC54}"/>
                </a:ext>
              </a:extLst>
            </p:cNvPr>
            <p:cNvPicPr>
              <a:picLocks noChangeAspect="1"/>
            </p:cNvPicPr>
            <p:nvPr/>
          </p:nvPicPr>
          <p:blipFill>
            <a:blip r:embed="rId8" cstate="print">
              <a:extLst>
                <a:ext uri="{BEBA8EAE-BF5A-486C-A8C5-ECC9F3942E4B}">
                  <a14:imgProps xmlns:a14="http://schemas.microsoft.com/office/drawing/2010/main">
                    <a14:imgLayer r:embed="rId9">
                      <a14:imgEffect>
                        <a14:brightnessContrast bright="-20000" contrast="40000"/>
                      </a14:imgEffect>
                    </a14:imgLayer>
                  </a14:imgProps>
                </a:ext>
                <a:ext uri="{28A0092B-C50C-407E-A947-70E740481C1C}">
                  <a14:useLocalDpi xmlns:a14="http://schemas.microsoft.com/office/drawing/2010/main" val="0"/>
                </a:ext>
              </a:extLst>
            </a:blip>
            <a:stretch>
              <a:fillRect/>
            </a:stretch>
          </p:blipFill>
          <p:spPr>
            <a:xfrm>
              <a:off x="8426942" y="4549840"/>
              <a:ext cx="553130" cy="540000"/>
            </a:xfrm>
            <a:prstGeom prst="rect">
              <a:avLst/>
            </a:prstGeom>
          </p:spPr>
        </p:pic>
        <p:pic>
          <p:nvPicPr>
            <p:cNvPr id="52" name="押す画1">
              <a:extLst>
                <a:ext uri="{FF2B5EF4-FFF2-40B4-BE49-F238E27FC236}">
                  <a16:creationId xmlns:a16="http://schemas.microsoft.com/office/drawing/2014/main" id="{4212B24D-64FC-4292-8610-11B35E153435}"/>
                </a:ext>
              </a:extLst>
            </p:cNvPr>
            <p:cNvPicPr>
              <a:picLocks noChangeAspect="1"/>
            </p:cNvPicPr>
            <p:nvPr/>
          </p:nvPicPr>
          <p:blipFill>
            <a:blip r:embed="rId10" cstate="print">
              <a:extLst>
                <a:ext uri="{BEBA8EAE-BF5A-486C-A8C5-ECC9F3942E4B}">
                  <a14:imgProps xmlns:a14="http://schemas.microsoft.com/office/drawing/2010/main">
                    <a14:imgLayer r:embed="rId11">
                      <a14:imgEffect>
                        <a14:brightnessContrast bright="-20000" contrast="40000"/>
                      </a14:imgEffect>
                    </a14:imgLayer>
                  </a14:imgProps>
                </a:ext>
                <a:ext uri="{28A0092B-C50C-407E-A947-70E740481C1C}">
                  <a14:useLocalDpi xmlns:a14="http://schemas.microsoft.com/office/drawing/2010/main" val="0"/>
                </a:ext>
              </a:extLst>
            </a:blip>
            <a:stretch>
              <a:fillRect/>
            </a:stretch>
          </p:blipFill>
          <p:spPr>
            <a:xfrm>
              <a:off x="8423532" y="4545380"/>
              <a:ext cx="553130" cy="540000"/>
            </a:xfrm>
            <a:prstGeom prst="rect">
              <a:avLst/>
            </a:prstGeom>
          </p:spPr>
        </p:pic>
      </p:grpSp>
      <p:grpSp>
        <p:nvGrpSpPr>
          <p:cNvPr id="53" name="正解だと･･･">
            <a:extLst>
              <a:ext uri="{FF2B5EF4-FFF2-40B4-BE49-F238E27FC236}">
                <a16:creationId xmlns:a16="http://schemas.microsoft.com/office/drawing/2014/main" id="{B70DB201-FEF8-4B7B-AB07-A8CBD12CDBC4}"/>
              </a:ext>
            </a:extLst>
          </p:cNvPr>
          <p:cNvGrpSpPr/>
          <p:nvPr/>
        </p:nvGrpSpPr>
        <p:grpSpPr>
          <a:xfrm>
            <a:off x="3560933" y="4079293"/>
            <a:ext cx="4907964" cy="621705"/>
            <a:chOff x="2245123" y="4389173"/>
            <a:chExt cx="5138639" cy="681860"/>
          </a:xfrm>
        </p:grpSpPr>
        <p:sp>
          <p:nvSpPr>
            <p:cNvPr id="54" name="正解だと･･･">
              <a:extLst>
                <a:ext uri="{FF2B5EF4-FFF2-40B4-BE49-F238E27FC236}">
                  <a16:creationId xmlns:a16="http://schemas.microsoft.com/office/drawing/2014/main" id="{23159F83-ED2B-45C6-BF21-8B3A2D5DD638}"/>
                </a:ext>
              </a:extLst>
            </p:cNvPr>
            <p:cNvSpPr txBox="1"/>
            <p:nvPr/>
          </p:nvSpPr>
          <p:spPr>
            <a:xfrm>
              <a:off x="2246529" y="4564698"/>
              <a:ext cx="5137233" cy="506335"/>
            </a:xfrm>
            <a:prstGeom prst="rect">
              <a:avLst/>
            </a:prstGeom>
            <a:noFill/>
          </p:spPr>
          <p:txBody>
            <a:bodyPr wrap="square" rtlCol="0">
              <a:spAutoFit/>
            </a:bodyPr>
            <a:lstStyle/>
            <a:p>
              <a:pPr algn="dist"/>
              <a:r>
                <a:rPr lang="ja-JP" altLang="en-US" sz="2400" dirty="0">
                  <a:solidFill>
                    <a:schemeClr val="tx2">
                      <a:lumMod val="25000"/>
                    </a:schemeClr>
                  </a:solidFill>
                  <a:latin typeface="HGS創英角ﾎﾟｯﾌﾟ体" panose="040B0A00000000000000" pitchFamily="50" charset="-128"/>
                  <a:ea typeface="HGS創英角ﾎﾟｯﾌﾟ体" panose="040B0A00000000000000" pitchFamily="50" charset="-128"/>
                </a:rPr>
                <a:t>正解だと思う番号を押してね</a:t>
              </a:r>
              <a:endParaRPr lang="en-US" altLang="ja-JP" sz="2400" dirty="0">
                <a:solidFill>
                  <a:schemeClr val="tx2">
                    <a:lumMod val="25000"/>
                  </a:schemeClr>
                </a:solidFill>
                <a:latin typeface="HGS創英角ﾎﾟｯﾌﾟ体" panose="040B0A00000000000000" pitchFamily="50" charset="-128"/>
                <a:ea typeface="HGS創英角ﾎﾟｯﾌﾟ体" panose="040B0A00000000000000" pitchFamily="50" charset="-128"/>
              </a:endParaRPr>
            </a:p>
          </p:txBody>
        </p:sp>
        <p:sp>
          <p:nvSpPr>
            <p:cNvPr id="55" name="お">
              <a:extLst>
                <a:ext uri="{FF2B5EF4-FFF2-40B4-BE49-F238E27FC236}">
                  <a16:creationId xmlns:a16="http://schemas.microsoft.com/office/drawing/2014/main" id="{A58BDBD7-90AB-452E-8DD6-CB0CEB2993C0}"/>
                </a:ext>
              </a:extLst>
            </p:cNvPr>
            <p:cNvSpPr txBox="1"/>
            <p:nvPr/>
          </p:nvSpPr>
          <p:spPr>
            <a:xfrm>
              <a:off x="5715247" y="4391687"/>
              <a:ext cx="468000" cy="286923"/>
            </a:xfrm>
            <a:prstGeom prst="rect">
              <a:avLst/>
            </a:prstGeom>
            <a:noFill/>
          </p:spPr>
          <p:txBody>
            <a:bodyPr wrap="square" rtlCol="0">
              <a:spAutoFit/>
            </a:bodyPr>
            <a:lstStyle/>
            <a:p>
              <a:pPr algn="dist"/>
              <a:r>
                <a:rPr kumimoji="1" lang="ja-JP" altLang="en-US" sz="1050">
                  <a:solidFill>
                    <a:schemeClr val="tx2">
                      <a:lumMod val="25000"/>
                    </a:schemeClr>
                  </a:solidFill>
                  <a:latin typeface="HGS創英角ﾎﾟｯﾌﾟ体" panose="040B0A00000000000000" pitchFamily="50" charset="-128"/>
                  <a:ea typeface="HGS創英角ﾎﾟｯﾌﾟ体" panose="040B0A00000000000000" pitchFamily="50" charset="-128"/>
                </a:rPr>
                <a:t>お</a:t>
              </a:r>
              <a:endParaRPr kumimoji="1" lang="ja-JP" altLang="en-US" sz="1050" dirty="0">
                <a:solidFill>
                  <a:schemeClr val="tx2">
                    <a:lumMod val="25000"/>
                  </a:schemeClr>
                </a:solidFill>
                <a:latin typeface="HGS創英角ﾎﾟｯﾌﾟ体" panose="040B0A00000000000000" pitchFamily="50" charset="-128"/>
                <a:ea typeface="HGS創英角ﾎﾟｯﾌﾟ体" panose="040B0A00000000000000" pitchFamily="50" charset="-128"/>
              </a:endParaRPr>
            </a:p>
          </p:txBody>
        </p:sp>
        <p:sp>
          <p:nvSpPr>
            <p:cNvPr id="57" name="ばんごう">
              <a:extLst>
                <a:ext uri="{FF2B5EF4-FFF2-40B4-BE49-F238E27FC236}">
                  <a16:creationId xmlns:a16="http://schemas.microsoft.com/office/drawing/2014/main" id="{9EF7336B-046E-4292-BE55-952BE3BC40C2}"/>
                </a:ext>
              </a:extLst>
            </p:cNvPr>
            <p:cNvSpPr txBox="1"/>
            <p:nvPr/>
          </p:nvSpPr>
          <p:spPr>
            <a:xfrm>
              <a:off x="4558940" y="4389173"/>
              <a:ext cx="866916" cy="278484"/>
            </a:xfrm>
            <a:prstGeom prst="rect">
              <a:avLst/>
            </a:prstGeom>
            <a:noFill/>
          </p:spPr>
          <p:txBody>
            <a:bodyPr wrap="square" rtlCol="0">
              <a:spAutoFit/>
            </a:bodyPr>
            <a:lstStyle/>
            <a:p>
              <a:pPr algn="dist"/>
              <a:r>
                <a:rPr kumimoji="1" lang="ja-JP" altLang="en-US" sz="1050">
                  <a:solidFill>
                    <a:schemeClr val="tx2">
                      <a:lumMod val="25000"/>
                    </a:schemeClr>
                  </a:solidFill>
                  <a:latin typeface="HGS創英角ﾎﾟｯﾌﾟ体" panose="040B0A00000000000000" pitchFamily="50" charset="-128"/>
                  <a:ea typeface="HGS創英角ﾎﾟｯﾌﾟ体" panose="040B0A00000000000000" pitchFamily="50" charset="-128"/>
                </a:rPr>
                <a:t>ばんごう</a:t>
              </a:r>
              <a:endParaRPr kumimoji="1" lang="ja-JP" altLang="en-US" sz="1050" dirty="0">
                <a:solidFill>
                  <a:schemeClr val="tx2">
                    <a:lumMod val="25000"/>
                  </a:schemeClr>
                </a:solidFill>
                <a:latin typeface="HGS創英角ﾎﾟｯﾌﾟ体" panose="040B0A00000000000000" pitchFamily="50" charset="-128"/>
                <a:ea typeface="HGS創英角ﾎﾟｯﾌﾟ体" panose="040B0A00000000000000" pitchFamily="50" charset="-128"/>
              </a:endParaRPr>
            </a:p>
          </p:txBody>
        </p:sp>
        <p:sp>
          <p:nvSpPr>
            <p:cNvPr id="58" name="おも">
              <a:extLst>
                <a:ext uri="{FF2B5EF4-FFF2-40B4-BE49-F238E27FC236}">
                  <a16:creationId xmlns:a16="http://schemas.microsoft.com/office/drawing/2014/main" id="{5B760697-172C-47CB-8F06-487A7466473D}"/>
                </a:ext>
              </a:extLst>
            </p:cNvPr>
            <p:cNvSpPr txBox="1"/>
            <p:nvPr/>
          </p:nvSpPr>
          <p:spPr>
            <a:xfrm>
              <a:off x="3769689" y="4389173"/>
              <a:ext cx="546534" cy="278484"/>
            </a:xfrm>
            <a:prstGeom prst="rect">
              <a:avLst/>
            </a:prstGeom>
            <a:noFill/>
          </p:spPr>
          <p:txBody>
            <a:bodyPr wrap="square" rtlCol="0">
              <a:spAutoFit/>
            </a:bodyPr>
            <a:lstStyle/>
            <a:p>
              <a:pPr algn="dist"/>
              <a:r>
                <a:rPr lang="ja-JP" altLang="en-US" sz="1050">
                  <a:solidFill>
                    <a:schemeClr val="tx2">
                      <a:lumMod val="25000"/>
                    </a:schemeClr>
                  </a:solidFill>
                  <a:latin typeface="HGS創英角ﾎﾟｯﾌﾟ体" panose="040B0A00000000000000" pitchFamily="50" charset="-128"/>
                  <a:ea typeface="HGS創英角ﾎﾟｯﾌﾟ体" panose="040B0A00000000000000" pitchFamily="50" charset="-128"/>
                </a:rPr>
                <a:t>おも</a:t>
              </a:r>
              <a:endParaRPr kumimoji="1" lang="ja-JP" altLang="en-US" sz="1050" dirty="0">
                <a:solidFill>
                  <a:schemeClr val="tx2">
                    <a:lumMod val="25000"/>
                  </a:schemeClr>
                </a:solidFill>
                <a:latin typeface="HGS創英角ﾎﾟｯﾌﾟ体" panose="040B0A00000000000000" pitchFamily="50" charset="-128"/>
                <a:ea typeface="HGS創英角ﾎﾟｯﾌﾟ体" panose="040B0A00000000000000" pitchFamily="50" charset="-128"/>
              </a:endParaRPr>
            </a:p>
          </p:txBody>
        </p:sp>
        <p:sp>
          <p:nvSpPr>
            <p:cNvPr id="59" name="せいかい">
              <a:extLst>
                <a:ext uri="{FF2B5EF4-FFF2-40B4-BE49-F238E27FC236}">
                  <a16:creationId xmlns:a16="http://schemas.microsoft.com/office/drawing/2014/main" id="{8F9FEE2D-0F89-41E0-B085-11EC72503EF1}"/>
                </a:ext>
              </a:extLst>
            </p:cNvPr>
            <p:cNvSpPr txBox="1"/>
            <p:nvPr/>
          </p:nvSpPr>
          <p:spPr>
            <a:xfrm>
              <a:off x="2245123" y="4391687"/>
              <a:ext cx="866916" cy="286923"/>
            </a:xfrm>
            <a:prstGeom prst="rect">
              <a:avLst/>
            </a:prstGeom>
            <a:noFill/>
          </p:spPr>
          <p:txBody>
            <a:bodyPr wrap="square" rtlCol="0">
              <a:spAutoFit/>
            </a:bodyPr>
            <a:lstStyle/>
            <a:p>
              <a:pPr algn="dist"/>
              <a:r>
                <a:rPr kumimoji="1" lang="ja-JP" altLang="en-US" sz="1050" dirty="0">
                  <a:solidFill>
                    <a:schemeClr val="tx2">
                      <a:lumMod val="25000"/>
                    </a:schemeClr>
                  </a:solidFill>
                  <a:latin typeface="HGS創英角ﾎﾟｯﾌﾟ体" panose="040B0A00000000000000" pitchFamily="50" charset="-128"/>
                  <a:ea typeface="HGS創英角ﾎﾟｯﾌﾟ体" panose="040B0A00000000000000" pitchFamily="50" charset="-128"/>
                </a:rPr>
                <a:t>せいかい</a:t>
              </a:r>
            </a:p>
          </p:txBody>
        </p:sp>
      </p:grpSp>
      <p:grpSp>
        <p:nvGrpSpPr>
          <p:cNvPr id="60" name="第４問">
            <a:extLst>
              <a:ext uri="{FF2B5EF4-FFF2-40B4-BE49-F238E27FC236}">
                <a16:creationId xmlns:a16="http://schemas.microsoft.com/office/drawing/2014/main" id="{370AB07B-BCDB-4EE7-B7B0-287ED6D1F4E0}"/>
              </a:ext>
            </a:extLst>
          </p:cNvPr>
          <p:cNvGrpSpPr/>
          <p:nvPr/>
        </p:nvGrpSpPr>
        <p:grpSpPr>
          <a:xfrm>
            <a:off x="4497398" y="491076"/>
            <a:ext cx="2798479" cy="1057836"/>
            <a:chOff x="4318111" y="256092"/>
            <a:chExt cx="3390378" cy="1057836"/>
          </a:xfrm>
        </p:grpSpPr>
        <p:sp>
          <p:nvSpPr>
            <p:cNvPr id="61" name="問">
              <a:extLst>
                <a:ext uri="{FF2B5EF4-FFF2-40B4-BE49-F238E27FC236}">
                  <a16:creationId xmlns:a16="http://schemas.microsoft.com/office/drawing/2014/main" id="{F9A6A3CB-4921-4783-B7D9-E7F08704A9F9}"/>
                </a:ext>
              </a:extLst>
            </p:cNvPr>
            <p:cNvSpPr txBox="1"/>
            <p:nvPr/>
          </p:nvSpPr>
          <p:spPr>
            <a:xfrm>
              <a:off x="6447741" y="256092"/>
              <a:ext cx="1260748" cy="1015663"/>
            </a:xfrm>
            <a:prstGeom prst="rect">
              <a:avLst/>
            </a:prstGeom>
            <a:noFill/>
          </p:spPr>
          <p:txBody>
            <a:bodyPr wrap="square" rtlCol="0">
              <a:spAutoFit/>
            </a:bodyPr>
            <a:lstStyle/>
            <a:p>
              <a:r>
                <a:rPr kumimoji="1" lang="ja-JP" altLang="en-US" sz="6000" dirty="0">
                  <a:solidFill>
                    <a:schemeClr val="tx2">
                      <a:lumMod val="25000"/>
                    </a:schemeClr>
                  </a:solidFill>
                  <a:latin typeface="HGP創英角ﾎﾟｯﾌﾟ体" panose="040B0A00000000000000" pitchFamily="50" charset="-128"/>
                  <a:ea typeface="HGP創英角ﾎﾟｯﾌﾟ体" panose="040B0A00000000000000" pitchFamily="50" charset="-128"/>
                </a:rPr>
                <a:t>問</a:t>
              </a:r>
            </a:p>
          </p:txBody>
        </p:sp>
        <p:sp>
          <p:nvSpPr>
            <p:cNvPr id="62" name="４">
              <a:extLst>
                <a:ext uri="{FF2B5EF4-FFF2-40B4-BE49-F238E27FC236}">
                  <a16:creationId xmlns:a16="http://schemas.microsoft.com/office/drawing/2014/main" id="{C3BA7D7A-EC85-4268-9177-E90C577FB322}"/>
                </a:ext>
              </a:extLst>
            </p:cNvPr>
            <p:cNvSpPr txBox="1"/>
            <p:nvPr/>
          </p:nvSpPr>
          <p:spPr>
            <a:xfrm>
              <a:off x="5453281" y="298265"/>
              <a:ext cx="910766" cy="1015663"/>
            </a:xfrm>
            <a:prstGeom prst="rect">
              <a:avLst/>
            </a:prstGeom>
            <a:noFill/>
          </p:spPr>
          <p:txBody>
            <a:bodyPr wrap="square" rtlCol="0">
              <a:spAutoFit/>
            </a:bodyPr>
            <a:lstStyle/>
            <a:p>
              <a:r>
                <a:rPr lang="ja-JP" altLang="en-US" sz="6000" dirty="0">
                  <a:solidFill>
                    <a:schemeClr val="tx2">
                      <a:lumMod val="25000"/>
                    </a:schemeClr>
                  </a:solidFill>
                  <a:latin typeface="HGP創英角ﾎﾟｯﾌﾟ体" panose="040B0A00000000000000" pitchFamily="50" charset="-128"/>
                  <a:ea typeface="HGP創英角ﾎﾟｯﾌﾟ体" panose="040B0A00000000000000" pitchFamily="50" charset="-128"/>
                </a:rPr>
                <a:t>４</a:t>
              </a:r>
              <a:endParaRPr kumimoji="1" lang="ja-JP" altLang="en-US" sz="6000" dirty="0">
                <a:solidFill>
                  <a:schemeClr val="tx2">
                    <a:lumMod val="25000"/>
                  </a:schemeClr>
                </a:solidFill>
                <a:latin typeface="HGP創英角ﾎﾟｯﾌﾟ体" panose="040B0A00000000000000" pitchFamily="50" charset="-128"/>
                <a:ea typeface="HGP創英角ﾎﾟｯﾌﾟ体" panose="040B0A00000000000000" pitchFamily="50" charset="-128"/>
              </a:endParaRPr>
            </a:p>
          </p:txBody>
        </p:sp>
        <p:sp>
          <p:nvSpPr>
            <p:cNvPr id="64" name="第">
              <a:extLst>
                <a:ext uri="{FF2B5EF4-FFF2-40B4-BE49-F238E27FC236}">
                  <a16:creationId xmlns:a16="http://schemas.microsoft.com/office/drawing/2014/main" id="{2D84A462-07E4-441F-BC85-0BD48143E283}"/>
                </a:ext>
              </a:extLst>
            </p:cNvPr>
            <p:cNvSpPr txBox="1"/>
            <p:nvPr/>
          </p:nvSpPr>
          <p:spPr>
            <a:xfrm>
              <a:off x="4318111" y="256092"/>
              <a:ext cx="1170816" cy="1015663"/>
            </a:xfrm>
            <a:prstGeom prst="rect">
              <a:avLst/>
            </a:prstGeom>
            <a:noFill/>
          </p:spPr>
          <p:txBody>
            <a:bodyPr wrap="square" rtlCol="0">
              <a:spAutoFit/>
            </a:bodyPr>
            <a:lstStyle/>
            <a:p>
              <a:r>
                <a:rPr lang="ja-JP" altLang="en-US" sz="6000" dirty="0">
                  <a:solidFill>
                    <a:schemeClr val="tx2">
                      <a:lumMod val="25000"/>
                    </a:schemeClr>
                  </a:solidFill>
                  <a:latin typeface="HGP創英角ﾎﾟｯﾌﾟ体" panose="040B0A00000000000000" pitchFamily="50" charset="-128"/>
                  <a:ea typeface="HGP創英角ﾎﾟｯﾌﾟ体" panose="040B0A00000000000000" pitchFamily="50" charset="-128"/>
                </a:rPr>
                <a:t>第</a:t>
              </a:r>
              <a:endParaRPr kumimoji="1" lang="ja-JP" altLang="en-US" sz="6000" dirty="0">
                <a:solidFill>
                  <a:schemeClr val="tx2">
                    <a:lumMod val="25000"/>
                  </a:schemeClr>
                </a:solidFill>
                <a:latin typeface="HGP創英角ﾎﾟｯﾌﾟ体" panose="040B0A00000000000000" pitchFamily="50" charset="-128"/>
                <a:ea typeface="HGP創英角ﾎﾟｯﾌﾟ体" panose="040B0A00000000000000" pitchFamily="50" charset="-128"/>
              </a:endParaRPr>
            </a:p>
          </p:txBody>
        </p:sp>
      </p:grpSp>
      <p:pic>
        <p:nvPicPr>
          <p:cNvPr id="65" name="surprise">
            <a:hlinkClick r:id="" action="ppaction://media"/>
            <a:extLst>
              <a:ext uri="{FF2B5EF4-FFF2-40B4-BE49-F238E27FC236}">
                <a16:creationId xmlns:a16="http://schemas.microsoft.com/office/drawing/2014/main" id="{5C15B85A-0D9A-4A1E-9361-17F177DF9D90}"/>
              </a:ext>
            </a:extLst>
          </p:cNvPr>
          <p:cNvPicPr>
            <a:picLocks noChangeAspect="1"/>
          </p:cNvPicPr>
          <p:nvPr>
            <a:audioFile r:link="rId2"/>
            <p:extLst>
              <p:ext uri="{DAA4B4D4-6D71-4841-9C94-3DE7FCFB9230}">
                <p14:media xmlns:p14="http://schemas.microsoft.com/office/powerpoint/2010/main" r:embed="rId1"/>
              </p:ext>
            </p:extLst>
          </p:nvPr>
        </p:nvPicPr>
        <p:blipFill>
          <a:blip r:embed="rId12"/>
          <a:stretch>
            <a:fillRect/>
          </a:stretch>
        </p:blipFill>
        <p:spPr>
          <a:xfrm>
            <a:off x="7536339" y="702044"/>
            <a:ext cx="609600" cy="609600"/>
          </a:xfrm>
          <a:prstGeom prst="rect">
            <a:avLst/>
          </a:prstGeom>
        </p:spPr>
      </p:pic>
      <p:grpSp>
        <p:nvGrpSpPr>
          <p:cNvPr id="66" name="令和3年度末時点">
            <a:extLst>
              <a:ext uri="{FF2B5EF4-FFF2-40B4-BE49-F238E27FC236}">
                <a16:creationId xmlns:a16="http://schemas.microsoft.com/office/drawing/2014/main" id="{943A68AA-16A4-4D23-9C3F-50DE91F7B6B6}"/>
              </a:ext>
            </a:extLst>
          </p:cNvPr>
          <p:cNvGrpSpPr/>
          <p:nvPr/>
        </p:nvGrpSpPr>
        <p:grpSpPr>
          <a:xfrm>
            <a:off x="9405621" y="3759068"/>
            <a:ext cx="2596039" cy="509222"/>
            <a:chOff x="9493857" y="3729771"/>
            <a:chExt cx="2596039" cy="509222"/>
          </a:xfrm>
        </p:grpSpPr>
        <p:sp>
          <p:nvSpPr>
            <p:cNvPr id="68" name="令和3年度末時点">
              <a:extLst>
                <a:ext uri="{FF2B5EF4-FFF2-40B4-BE49-F238E27FC236}">
                  <a16:creationId xmlns:a16="http://schemas.microsoft.com/office/drawing/2014/main" id="{92BA8501-83E1-4A25-BEF4-C2C0307EA406}"/>
                </a:ext>
              </a:extLst>
            </p:cNvPr>
            <p:cNvSpPr txBox="1"/>
            <p:nvPr/>
          </p:nvSpPr>
          <p:spPr>
            <a:xfrm>
              <a:off x="9493857" y="3869661"/>
              <a:ext cx="2596039" cy="369332"/>
            </a:xfrm>
            <a:prstGeom prst="rect">
              <a:avLst/>
            </a:prstGeom>
            <a:noFill/>
          </p:spPr>
          <p:txBody>
            <a:bodyPr wrap="square" rtlCol="0">
              <a:spAutoFit/>
            </a:bodyPr>
            <a:lstStyle/>
            <a:p>
              <a:r>
                <a:rPr lang="ja-JP" altLang="en-US" b="1" dirty="0">
                  <a:solidFill>
                    <a:schemeClr val="tx2">
                      <a:lumMod val="25000"/>
                    </a:schemeClr>
                  </a:solidFill>
                  <a:latin typeface="+mn-ea"/>
                </a:rPr>
                <a:t>（令和３年度末時点）</a:t>
              </a:r>
              <a:endParaRPr lang="en-US" altLang="ja-JP" b="1" dirty="0">
                <a:solidFill>
                  <a:schemeClr val="tx2">
                    <a:lumMod val="25000"/>
                  </a:schemeClr>
                </a:solidFill>
                <a:latin typeface="+mn-ea"/>
              </a:endParaRPr>
            </a:p>
          </p:txBody>
        </p:sp>
        <p:sp>
          <p:nvSpPr>
            <p:cNvPr id="69" name="ねんどまつじてん">
              <a:extLst>
                <a:ext uri="{FF2B5EF4-FFF2-40B4-BE49-F238E27FC236}">
                  <a16:creationId xmlns:a16="http://schemas.microsoft.com/office/drawing/2014/main" id="{9BEB34F2-6122-4B0B-AB9D-CCB1E1CB15CC}"/>
                </a:ext>
              </a:extLst>
            </p:cNvPr>
            <p:cNvSpPr txBox="1"/>
            <p:nvPr/>
          </p:nvSpPr>
          <p:spPr>
            <a:xfrm>
              <a:off x="10408410" y="3729771"/>
              <a:ext cx="1333411" cy="246221"/>
            </a:xfrm>
            <a:prstGeom prst="rect">
              <a:avLst/>
            </a:prstGeom>
            <a:noFill/>
          </p:spPr>
          <p:txBody>
            <a:bodyPr wrap="square" rtlCol="0">
              <a:spAutoFit/>
            </a:bodyPr>
            <a:lstStyle/>
            <a:p>
              <a:pPr algn="dist"/>
              <a:r>
                <a:rPr kumimoji="1" lang="ja-JP" altLang="en-US" sz="1000" b="1" dirty="0">
                  <a:solidFill>
                    <a:schemeClr val="tx2">
                      <a:lumMod val="25000"/>
                    </a:schemeClr>
                  </a:solidFill>
                  <a:latin typeface="+mn-ea"/>
                </a:rPr>
                <a:t>ねんどまつじてん</a:t>
              </a:r>
            </a:p>
          </p:txBody>
        </p:sp>
        <p:sp>
          <p:nvSpPr>
            <p:cNvPr id="70" name="れいわ">
              <a:extLst>
                <a:ext uri="{FF2B5EF4-FFF2-40B4-BE49-F238E27FC236}">
                  <a16:creationId xmlns:a16="http://schemas.microsoft.com/office/drawing/2014/main" id="{4F4AFB65-E6F6-44F3-A841-48CD7A2D6758}"/>
                </a:ext>
              </a:extLst>
            </p:cNvPr>
            <p:cNvSpPr txBox="1"/>
            <p:nvPr/>
          </p:nvSpPr>
          <p:spPr>
            <a:xfrm>
              <a:off x="9716931" y="3729771"/>
              <a:ext cx="648000" cy="246221"/>
            </a:xfrm>
            <a:prstGeom prst="rect">
              <a:avLst/>
            </a:prstGeom>
            <a:noFill/>
          </p:spPr>
          <p:txBody>
            <a:bodyPr wrap="square" rtlCol="0">
              <a:spAutoFit/>
            </a:bodyPr>
            <a:lstStyle/>
            <a:p>
              <a:pPr algn="dist"/>
              <a:r>
                <a:rPr kumimoji="1" lang="ja-JP" altLang="en-US" sz="1000" b="1" dirty="0">
                  <a:solidFill>
                    <a:schemeClr val="tx2">
                      <a:lumMod val="25000"/>
                    </a:schemeClr>
                  </a:solidFill>
                  <a:latin typeface="+mn-ea"/>
                </a:rPr>
                <a:t>れいわ</a:t>
              </a:r>
            </a:p>
          </p:txBody>
        </p:sp>
      </p:grpSp>
      <p:pic>
        <p:nvPicPr>
          <p:cNvPr id="42" name="スタートに戻る">
            <a:hlinkClick r:id="rId13" action="ppaction://hlinksldjump"/>
            <a:extLst>
              <a:ext uri="{FF2B5EF4-FFF2-40B4-BE49-F238E27FC236}">
                <a16:creationId xmlns:a16="http://schemas.microsoft.com/office/drawing/2014/main" id="{14F288E3-43D3-45C0-9757-A1F1D8419859}"/>
              </a:ext>
            </a:extLst>
          </p:cNvPr>
          <p:cNvPicPr>
            <a:picLocks noChangeAspect="1"/>
          </p:cNvPicPr>
          <p:nvPr/>
        </p:nvPicPr>
        <p:blipFill>
          <a:blip r:embed="rId14"/>
          <a:stretch>
            <a:fillRect/>
          </a:stretch>
        </p:blipFill>
        <p:spPr>
          <a:xfrm>
            <a:off x="538413" y="409528"/>
            <a:ext cx="2499577" cy="847417"/>
          </a:xfrm>
          <a:prstGeom prst="rect">
            <a:avLst/>
          </a:prstGeom>
        </p:spPr>
      </p:pic>
      <p:grpSp>
        <p:nvGrpSpPr>
          <p:cNvPr id="48" name="都会のイメージがある大阪府にも文化財は多くあります。">
            <a:extLst>
              <a:ext uri="{FF2B5EF4-FFF2-40B4-BE49-F238E27FC236}">
                <a16:creationId xmlns:a16="http://schemas.microsoft.com/office/drawing/2014/main" id="{3F130006-B373-4D77-B4B6-6CA4C0B3E6A9}"/>
              </a:ext>
            </a:extLst>
          </p:cNvPr>
          <p:cNvGrpSpPr/>
          <p:nvPr/>
        </p:nvGrpSpPr>
        <p:grpSpPr>
          <a:xfrm>
            <a:off x="37605" y="1959025"/>
            <a:ext cx="12423634" cy="834590"/>
            <a:chOff x="-135517" y="2118444"/>
            <a:chExt cx="11997040" cy="834590"/>
          </a:xfrm>
        </p:grpSpPr>
        <p:sp>
          <p:nvSpPr>
            <p:cNvPr id="49" name="都会のイメージがある大阪府にも文化財は多くあります。">
              <a:extLst>
                <a:ext uri="{FF2B5EF4-FFF2-40B4-BE49-F238E27FC236}">
                  <a16:creationId xmlns:a16="http://schemas.microsoft.com/office/drawing/2014/main" id="{3DD7CFE9-FFB1-45EC-9856-07C7F0462497}"/>
                </a:ext>
              </a:extLst>
            </p:cNvPr>
            <p:cNvSpPr txBox="1"/>
            <p:nvPr/>
          </p:nvSpPr>
          <p:spPr>
            <a:xfrm>
              <a:off x="-135517" y="2306703"/>
              <a:ext cx="11997040" cy="646331"/>
            </a:xfrm>
            <a:prstGeom prst="rect">
              <a:avLst/>
            </a:prstGeom>
            <a:noFill/>
          </p:spPr>
          <p:txBody>
            <a:bodyPr wrap="square" rtlCol="0">
              <a:spAutoFit/>
            </a:bodyPr>
            <a:lstStyle/>
            <a:p>
              <a:pPr lvl="0" algn="dist"/>
              <a:r>
                <a:rPr lang="ja-JP" altLang="en-US" sz="3600" dirty="0">
                  <a:solidFill>
                    <a:schemeClr val="tx2">
                      <a:lumMod val="25000"/>
                    </a:schemeClr>
                  </a:solidFill>
                  <a:latin typeface="HGS創英角ﾎﾟｯﾌﾟ体" panose="040B0A00000000000000" pitchFamily="50" charset="-128"/>
                  <a:ea typeface="HGS創英角ﾎﾟｯﾌﾟ体" panose="040B0A00000000000000" pitchFamily="50" charset="-128"/>
                </a:rPr>
                <a:t>都会のイメージがある大阪府にも文化財は多くあります。</a:t>
              </a:r>
              <a:endParaRPr kumimoji="1" lang="ja-JP" altLang="en-US" sz="3600" dirty="0">
                <a:solidFill>
                  <a:schemeClr val="tx2">
                    <a:lumMod val="25000"/>
                  </a:schemeClr>
                </a:solidFill>
                <a:latin typeface="HGS創英角ﾎﾟｯﾌﾟ体" panose="040B0A00000000000000" pitchFamily="50" charset="-128"/>
                <a:ea typeface="HGS創英角ﾎﾟｯﾌﾟ体" panose="040B0A00000000000000" pitchFamily="50" charset="-128"/>
              </a:endParaRPr>
            </a:p>
          </p:txBody>
        </p:sp>
        <p:sp>
          <p:nvSpPr>
            <p:cNvPr id="72" name="とかい">
              <a:extLst>
                <a:ext uri="{FF2B5EF4-FFF2-40B4-BE49-F238E27FC236}">
                  <a16:creationId xmlns:a16="http://schemas.microsoft.com/office/drawing/2014/main" id="{38B2080D-3882-4B40-8CDD-B8A36123966B}"/>
                </a:ext>
              </a:extLst>
            </p:cNvPr>
            <p:cNvSpPr txBox="1"/>
            <p:nvPr/>
          </p:nvSpPr>
          <p:spPr>
            <a:xfrm>
              <a:off x="11833" y="2118445"/>
              <a:ext cx="885235" cy="307777"/>
            </a:xfrm>
            <a:prstGeom prst="rect">
              <a:avLst/>
            </a:prstGeom>
            <a:noFill/>
          </p:spPr>
          <p:txBody>
            <a:bodyPr wrap="square" rtlCol="0">
              <a:spAutoFit/>
            </a:bodyPr>
            <a:lstStyle/>
            <a:p>
              <a:pPr algn="dist"/>
              <a:r>
                <a:rPr lang="ja-JP" altLang="en-US" sz="1400" dirty="0">
                  <a:solidFill>
                    <a:schemeClr val="tx2">
                      <a:lumMod val="25000"/>
                    </a:schemeClr>
                  </a:solidFill>
                  <a:latin typeface="HGS創英角ﾎﾟｯﾌﾟ体" panose="040B0A00000000000000" pitchFamily="50" charset="-128"/>
                  <a:ea typeface="HGS創英角ﾎﾟｯﾌﾟ体" panose="040B0A00000000000000" pitchFamily="50" charset="-128"/>
                </a:rPr>
                <a:t>とかい</a:t>
              </a:r>
              <a:endParaRPr kumimoji="1" lang="ja-JP" altLang="en-US" sz="1400" dirty="0">
                <a:solidFill>
                  <a:schemeClr val="tx2">
                    <a:lumMod val="25000"/>
                  </a:schemeClr>
                </a:solidFill>
                <a:latin typeface="HGS創英角ﾎﾟｯﾌﾟ体" panose="040B0A00000000000000" pitchFamily="50" charset="-128"/>
                <a:ea typeface="HGS創英角ﾎﾟｯﾌﾟ体" panose="040B0A00000000000000" pitchFamily="50" charset="-128"/>
              </a:endParaRPr>
            </a:p>
          </p:txBody>
        </p:sp>
        <p:sp>
          <p:nvSpPr>
            <p:cNvPr id="73" name="ぶんかざい">
              <a:extLst>
                <a:ext uri="{FF2B5EF4-FFF2-40B4-BE49-F238E27FC236}">
                  <a16:creationId xmlns:a16="http://schemas.microsoft.com/office/drawing/2014/main" id="{4C48A44B-6578-4213-825A-445EB53ED8E1}"/>
                </a:ext>
              </a:extLst>
            </p:cNvPr>
            <p:cNvSpPr txBox="1"/>
            <p:nvPr/>
          </p:nvSpPr>
          <p:spPr>
            <a:xfrm>
              <a:off x="6737272" y="2148195"/>
              <a:ext cx="1432942" cy="307777"/>
            </a:xfrm>
            <a:prstGeom prst="rect">
              <a:avLst/>
            </a:prstGeom>
            <a:noFill/>
          </p:spPr>
          <p:txBody>
            <a:bodyPr wrap="square" rtlCol="0">
              <a:spAutoFit/>
            </a:bodyPr>
            <a:lstStyle/>
            <a:p>
              <a:pPr algn="dist"/>
              <a:r>
                <a:rPr kumimoji="1" lang="ja-JP" altLang="en-US" sz="1400" dirty="0">
                  <a:solidFill>
                    <a:schemeClr val="tx2">
                      <a:lumMod val="25000"/>
                    </a:schemeClr>
                  </a:solidFill>
                  <a:latin typeface="HGS創英角ﾎﾟｯﾌﾟ体" panose="040B0A00000000000000" pitchFamily="50" charset="-128"/>
                  <a:ea typeface="HGS創英角ﾎﾟｯﾌﾟ体" panose="040B0A00000000000000" pitchFamily="50" charset="-128"/>
                </a:rPr>
                <a:t>ぶんかざい</a:t>
              </a:r>
            </a:p>
          </p:txBody>
        </p:sp>
        <p:sp>
          <p:nvSpPr>
            <p:cNvPr id="74" name="おおさかふ">
              <a:extLst>
                <a:ext uri="{FF2B5EF4-FFF2-40B4-BE49-F238E27FC236}">
                  <a16:creationId xmlns:a16="http://schemas.microsoft.com/office/drawing/2014/main" id="{D08F792C-10CE-40CF-B153-53DE6A7C791C}"/>
                </a:ext>
              </a:extLst>
            </p:cNvPr>
            <p:cNvSpPr txBox="1"/>
            <p:nvPr/>
          </p:nvSpPr>
          <p:spPr>
            <a:xfrm>
              <a:off x="4413583" y="2118444"/>
              <a:ext cx="1432942" cy="307777"/>
            </a:xfrm>
            <a:prstGeom prst="rect">
              <a:avLst/>
            </a:prstGeom>
            <a:noFill/>
          </p:spPr>
          <p:txBody>
            <a:bodyPr wrap="square" rtlCol="0">
              <a:spAutoFit/>
            </a:bodyPr>
            <a:lstStyle/>
            <a:p>
              <a:pPr algn="dist"/>
              <a:r>
                <a:rPr kumimoji="1" lang="ja-JP" altLang="en-US" sz="1400" dirty="0">
                  <a:solidFill>
                    <a:schemeClr val="tx2">
                      <a:lumMod val="25000"/>
                    </a:schemeClr>
                  </a:solidFill>
                  <a:latin typeface="HGS創英角ﾎﾟｯﾌﾟ体" panose="040B0A00000000000000" pitchFamily="50" charset="-128"/>
                  <a:ea typeface="HGS創英角ﾎﾟｯﾌﾟ体" panose="040B0A00000000000000" pitchFamily="50" charset="-128"/>
                </a:rPr>
                <a:t>おおさかふ</a:t>
              </a:r>
            </a:p>
          </p:txBody>
        </p:sp>
        <p:sp>
          <p:nvSpPr>
            <p:cNvPr id="75" name="おお">
              <a:extLst>
                <a:ext uri="{FF2B5EF4-FFF2-40B4-BE49-F238E27FC236}">
                  <a16:creationId xmlns:a16="http://schemas.microsoft.com/office/drawing/2014/main" id="{BAF5D64D-93CB-4F88-AF9C-0B4C3403B8A8}"/>
                </a:ext>
              </a:extLst>
            </p:cNvPr>
            <p:cNvSpPr txBox="1"/>
            <p:nvPr/>
          </p:nvSpPr>
          <p:spPr>
            <a:xfrm>
              <a:off x="8563445" y="2156217"/>
              <a:ext cx="543991" cy="313267"/>
            </a:xfrm>
            <a:prstGeom prst="rect">
              <a:avLst/>
            </a:prstGeom>
            <a:noFill/>
          </p:spPr>
          <p:txBody>
            <a:bodyPr wrap="square" rtlCol="0">
              <a:spAutoFit/>
            </a:bodyPr>
            <a:lstStyle/>
            <a:p>
              <a:pPr algn="dist"/>
              <a:r>
                <a:rPr kumimoji="1" lang="ja-JP" altLang="en-US" sz="1400" dirty="0">
                  <a:solidFill>
                    <a:schemeClr val="tx2">
                      <a:lumMod val="25000"/>
                    </a:schemeClr>
                  </a:solidFill>
                  <a:latin typeface="HGS創英角ﾎﾟｯﾌﾟ体" panose="040B0A00000000000000" pitchFamily="50" charset="-128"/>
                  <a:ea typeface="HGS創英角ﾎﾟｯﾌﾟ体" panose="040B0A00000000000000" pitchFamily="50" charset="-128"/>
                </a:rPr>
                <a:t>おお</a:t>
              </a:r>
            </a:p>
          </p:txBody>
        </p:sp>
      </p:grpSp>
      <p:grpSp>
        <p:nvGrpSpPr>
          <p:cNvPr id="6" name="では、古墳の数は何基あるでしょうか。">
            <a:extLst>
              <a:ext uri="{FF2B5EF4-FFF2-40B4-BE49-F238E27FC236}">
                <a16:creationId xmlns:a16="http://schemas.microsoft.com/office/drawing/2014/main" id="{F25FC364-3265-431D-A7CB-8E4C2D692E6E}"/>
              </a:ext>
            </a:extLst>
          </p:cNvPr>
          <p:cNvGrpSpPr/>
          <p:nvPr/>
        </p:nvGrpSpPr>
        <p:grpSpPr>
          <a:xfrm>
            <a:off x="1724350" y="2915288"/>
            <a:ext cx="9297500" cy="827515"/>
            <a:chOff x="1724350" y="2915288"/>
            <a:chExt cx="9297500" cy="827515"/>
          </a:xfrm>
        </p:grpSpPr>
        <p:grpSp>
          <p:nvGrpSpPr>
            <p:cNvPr id="39" name="忠岡町の面積は…">
              <a:extLst>
                <a:ext uri="{FF2B5EF4-FFF2-40B4-BE49-F238E27FC236}">
                  <a16:creationId xmlns:a16="http://schemas.microsoft.com/office/drawing/2014/main" id="{D3DFA4E2-4812-483E-8182-B2A7F2A81B75}"/>
                </a:ext>
              </a:extLst>
            </p:cNvPr>
            <p:cNvGrpSpPr/>
            <p:nvPr/>
          </p:nvGrpSpPr>
          <p:grpSpPr>
            <a:xfrm>
              <a:off x="1724350" y="2915288"/>
              <a:ext cx="9297500" cy="827515"/>
              <a:chOff x="1667958" y="3185824"/>
              <a:chExt cx="9297500" cy="827515"/>
            </a:xfrm>
          </p:grpSpPr>
          <p:sp>
            <p:nvSpPr>
              <p:cNvPr id="45" name="なんき">
                <a:extLst>
                  <a:ext uri="{FF2B5EF4-FFF2-40B4-BE49-F238E27FC236}">
                    <a16:creationId xmlns:a16="http://schemas.microsoft.com/office/drawing/2014/main" id="{E3CDC310-4E3D-4DB1-B0A4-6BFD16811E88}"/>
                  </a:ext>
                </a:extLst>
              </p:cNvPr>
              <p:cNvSpPr txBox="1"/>
              <p:nvPr/>
            </p:nvSpPr>
            <p:spPr>
              <a:xfrm>
                <a:off x="5798976" y="3185824"/>
                <a:ext cx="922420" cy="307777"/>
              </a:xfrm>
              <a:prstGeom prst="rect">
                <a:avLst/>
              </a:prstGeom>
              <a:noFill/>
            </p:spPr>
            <p:txBody>
              <a:bodyPr wrap="square" rtlCol="0">
                <a:spAutoFit/>
              </a:bodyPr>
              <a:lstStyle/>
              <a:p>
                <a:pPr algn="dist"/>
                <a:r>
                  <a:rPr kumimoji="1" lang="ja-JP" altLang="en-US" sz="1400" dirty="0">
                    <a:solidFill>
                      <a:schemeClr val="tx2">
                        <a:lumMod val="25000"/>
                      </a:schemeClr>
                    </a:solidFill>
                    <a:latin typeface="HGS創英角ﾎﾟｯﾌﾟ体" panose="040B0A00000000000000" pitchFamily="50" charset="-128"/>
                    <a:ea typeface="HGS創英角ﾎﾟｯﾌﾟ体" panose="040B0A00000000000000" pitchFamily="50" charset="-128"/>
                  </a:rPr>
                  <a:t>なんき</a:t>
                </a:r>
              </a:p>
            </p:txBody>
          </p:sp>
          <p:sp>
            <p:nvSpPr>
              <p:cNvPr id="46" name="では、古墳の数は何基あるでしょうか。">
                <a:extLst>
                  <a:ext uri="{FF2B5EF4-FFF2-40B4-BE49-F238E27FC236}">
                    <a16:creationId xmlns:a16="http://schemas.microsoft.com/office/drawing/2014/main" id="{3BDC6CD0-CDF7-48E7-92CA-01968B166B1A}"/>
                  </a:ext>
                </a:extLst>
              </p:cNvPr>
              <p:cNvSpPr txBox="1"/>
              <p:nvPr/>
            </p:nvSpPr>
            <p:spPr>
              <a:xfrm>
                <a:off x="1667958" y="3367008"/>
                <a:ext cx="9297500" cy="646331"/>
              </a:xfrm>
              <a:prstGeom prst="rect">
                <a:avLst/>
              </a:prstGeom>
              <a:noFill/>
            </p:spPr>
            <p:txBody>
              <a:bodyPr wrap="square" rtlCol="0">
                <a:spAutoFit/>
              </a:bodyPr>
              <a:lstStyle/>
              <a:p>
                <a:pPr lvl="0" algn="dist"/>
                <a:r>
                  <a:rPr lang="ja-JP" altLang="en-US" sz="3600" dirty="0">
                    <a:solidFill>
                      <a:schemeClr val="tx2">
                        <a:lumMod val="25000"/>
                      </a:schemeClr>
                    </a:solidFill>
                    <a:latin typeface="HGS創英角ﾎﾟｯﾌﾟ体" panose="040B0A00000000000000" pitchFamily="50" charset="-128"/>
                    <a:ea typeface="HGS創英角ﾎﾟｯﾌﾟ体" panose="040B0A00000000000000" pitchFamily="50" charset="-128"/>
                  </a:rPr>
                  <a:t>では、古墳の数は何基あるでしょうか。</a:t>
                </a:r>
                <a:endParaRPr kumimoji="1" lang="ja-JP" altLang="en-US" sz="3600" dirty="0">
                  <a:solidFill>
                    <a:schemeClr val="tx2">
                      <a:lumMod val="25000"/>
                    </a:schemeClr>
                  </a:solidFill>
                  <a:latin typeface="HGS創英角ﾎﾟｯﾌﾟ体" panose="040B0A00000000000000" pitchFamily="50" charset="-128"/>
                  <a:ea typeface="HGS創英角ﾎﾟｯﾌﾟ体" panose="040B0A00000000000000" pitchFamily="50" charset="-128"/>
                </a:endParaRPr>
              </a:p>
            </p:txBody>
          </p:sp>
          <p:sp>
            <p:nvSpPr>
              <p:cNvPr id="47" name="かず">
                <a:extLst>
                  <a:ext uri="{FF2B5EF4-FFF2-40B4-BE49-F238E27FC236}">
                    <a16:creationId xmlns:a16="http://schemas.microsoft.com/office/drawing/2014/main" id="{F4E9BFEF-4411-49BF-8493-F3EF545E5BA4}"/>
                  </a:ext>
                </a:extLst>
              </p:cNvPr>
              <p:cNvSpPr txBox="1"/>
              <p:nvPr/>
            </p:nvSpPr>
            <p:spPr>
              <a:xfrm>
                <a:off x="4756240" y="3202500"/>
                <a:ext cx="603436" cy="307777"/>
              </a:xfrm>
              <a:prstGeom prst="rect">
                <a:avLst/>
              </a:prstGeom>
              <a:noFill/>
            </p:spPr>
            <p:txBody>
              <a:bodyPr wrap="square" rtlCol="0">
                <a:spAutoFit/>
              </a:bodyPr>
              <a:lstStyle/>
              <a:p>
                <a:pPr algn="dist"/>
                <a:r>
                  <a:rPr kumimoji="1" lang="ja-JP" altLang="en-US" sz="1400" dirty="0">
                    <a:solidFill>
                      <a:schemeClr val="tx2">
                        <a:lumMod val="25000"/>
                      </a:schemeClr>
                    </a:solidFill>
                    <a:latin typeface="HGS創英角ﾎﾟｯﾌﾟ体" panose="040B0A00000000000000" pitchFamily="50" charset="-128"/>
                    <a:ea typeface="HGS創英角ﾎﾟｯﾌﾟ体" panose="040B0A00000000000000" pitchFamily="50" charset="-128"/>
                  </a:rPr>
                  <a:t>かず</a:t>
                </a:r>
              </a:p>
            </p:txBody>
          </p:sp>
        </p:grpSp>
        <p:sp>
          <p:nvSpPr>
            <p:cNvPr id="76" name="こふん">
              <a:extLst>
                <a:ext uri="{FF2B5EF4-FFF2-40B4-BE49-F238E27FC236}">
                  <a16:creationId xmlns:a16="http://schemas.microsoft.com/office/drawing/2014/main" id="{CCD091B4-70CF-461B-A453-7CF2A4DC5670}"/>
                </a:ext>
              </a:extLst>
            </p:cNvPr>
            <p:cNvSpPr txBox="1"/>
            <p:nvPr/>
          </p:nvSpPr>
          <p:spPr>
            <a:xfrm>
              <a:off x="3397466" y="2920667"/>
              <a:ext cx="975866" cy="307777"/>
            </a:xfrm>
            <a:prstGeom prst="rect">
              <a:avLst/>
            </a:prstGeom>
            <a:noFill/>
          </p:spPr>
          <p:txBody>
            <a:bodyPr wrap="square" rtlCol="0">
              <a:spAutoFit/>
            </a:bodyPr>
            <a:lstStyle/>
            <a:p>
              <a:pPr algn="dist"/>
              <a:r>
                <a:rPr kumimoji="1" lang="ja-JP" altLang="en-US" sz="1400" dirty="0">
                  <a:solidFill>
                    <a:schemeClr val="tx2">
                      <a:lumMod val="25000"/>
                    </a:schemeClr>
                  </a:solidFill>
                  <a:latin typeface="HGS創英角ﾎﾟｯﾌﾟ体" panose="040B0A00000000000000" pitchFamily="50" charset="-128"/>
                  <a:ea typeface="HGS創英角ﾎﾟｯﾌﾟ体" panose="040B0A00000000000000" pitchFamily="50" charset="-128"/>
                </a:rPr>
                <a:t>こ　ふん</a:t>
              </a:r>
            </a:p>
          </p:txBody>
        </p:sp>
      </p:grpSp>
      <p:pic>
        <p:nvPicPr>
          <p:cNvPr id="2" name="①約1400基">
            <a:hlinkClick r:id="rId15" action="ppaction://hlinksldjump"/>
            <a:extLst>
              <a:ext uri="{FF2B5EF4-FFF2-40B4-BE49-F238E27FC236}">
                <a16:creationId xmlns:a16="http://schemas.microsoft.com/office/drawing/2014/main" id="{502F767E-BE0B-4794-A96D-72AE9D141666}"/>
              </a:ext>
            </a:extLst>
          </p:cNvPr>
          <p:cNvPicPr>
            <a:picLocks noChangeAspect="1"/>
          </p:cNvPicPr>
          <p:nvPr/>
        </p:nvPicPr>
        <p:blipFill>
          <a:blip r:embed="rId16"/>
          <a:stretch>
            <a:fillRect/>
          </a:stretch>
        </p:blipFill>
        <p:spPr>
          <a:xfrm>
            <a:off x="230422" y="4969746"/>
            <a:ext cx="3883489" cy="1371719"/>
          </a:xfrm>
          <a:prstGeom prst="rect">
            <a:avLst/>
          </a:prstGeom>
        </p:spPr>
      </p:pic>
      <p:pic>
        <p:nvPicPr>
          <p:cNvPr id="4" name="②約2400基">
            <a:hlinkClick r:id="rId15" action="ppaction://hlinksldjump"/>
            <a:extLst>
              <a:ext uri="{FF2B5EF4-FFF2-40B4-BE49-F238E27FC236}">
                <a16:creationId xmlns:a16="http://schemas.microsoft.com/office/drawing/2014/main" id="{CDAB281E-C916-48AF-AB35-3637655CB6A0}"/>
              </a:ext>
            </a:extLst>
          </p:cNvPr>
          <p:cNvPicPr>
            <a:picLocks noChangeAspect="1"/>
          </p:cNvPicPr>
          <p:nvPr/>
        </p:nvPicPr>
        <p:blipFill>
          <a:blip r:embed="rId17"/>
          <a:stretch>
            <a:fillRect/>
          </a:stretch>
        </p:blipFill>
        <p:spPr>
          <a:xfrm>
            <a:off x="4113911" y="4971605"/>
            <a:ext cx="3889585" cy="1316850"/>
          </a:xfrm>
          <a:prstGeom prst="rect">
            <a:avLst/>
          </a:prstGeom>
        </p:spPr>
      </p:pic>
      <p:pic>
        <p:nvPicPr>
          <p:cNvPr id="5" name="③約3400基">
            <a:hlinkClick r:id="rId18" action="ppaction://hlinksldjump"/>
            <a:extLst>
              <a:ext uri="{FF2B5EF4-FFF2-40B4-BE49-F238E27FC236}">
                <a16:creationId xmlns:a16="http://schemas.microsoft.com/office/drawing/2014/main" id="{76BBC8BF-60F6-41C5-BCED-63A28A7E1410}"/>
              </a:ext>
            </a:extLst>
          </p:cNvPr>
          <p:cNvPicPr>
            <a:picLocks noChangeAspect="1"/>
          </p:cNvPicPr>
          <p:nvPr/>
        </p:nvPicPr>
        <p:blipFill>
          <a:blip r:embed="rId19"/>
          <a:stretch>
            <a:fillRect/>
          </a:stretch>
        </p:blipFill>
        <p:spPr>
          <a:xfrm>
            <a:off x="8018724" y="4951286"/>
            <a:ext cx="3889585" cy="1322947"/>
          </a:xfrm>
          <a:prstGeom prst="rect">
            <a:avLst/>
          </a:prstGeom>
        </p:spPr>
      </p:pic>
    </p:spTree>
    <p:extLst>
      <p:ext uri="{BB962C8B-B14F-4D97-AF65-F5344CB8AC3E}">
        <p14:creationId xmlns:p14="http://schemas.microsoft.com/office/powerpoint/2010/main" val="38724992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984" fill="hold"/>
                                        <p:tgtEl>
                                          <p:spTgt spid="65"/>
                                        </p:tgtEl>
                                      </p:cBhvr>
                                    </p:cmd>
                                  </p:childTnLst>
                                </p:cTn>
                              </p:par>
                              <p:par>
                                <p:cTn id="7" presetID="10" presetClass="entr" presetSubtype="0" fill="hold" nodeType="withEffect">
                                  <p:stCondLst>
                                    <p:cond delay="0"/>
                                  </p:stCondLst>
                                  <p:childTnLst>
                                    <p:set>
                                      <p:cBhvr>
                                        <p:cTn id="8" dur="1" fill="hold">
                                          <p:stCondLst>
                                            <p:cond delay="0"/>
                                          </p:stCondLst>
                                        </p:cTn>
                                        <p:tgtEl>
                                          <p:spTgt spid="60"/>
                                        </p:tgtEl>
                                        <p:attrNameLst>
                                          <p:attrName>style.visibility</p:attrName>
                                        </p:attrNameLst>
                                      </p:cBhvr>
                                      <p:to>
                                        <p:strVal val="visible"/>
                                      </p:to>
                                    </p:set>
                                    <p:animEffect transition="in" filter="fade">
                                      <p:cBhvr>
                                        <p:cTn id="9" dur="500"/>
                                        <p:tgtEl>
                                          <p:spTgt spid="60"/>
                                        </p:tgtEl>
                                      </p:cBhvr>
                                    </p:animEffect>
                                  </p:childTnLst>
                                </p:cTn>
                              </p:par>
                              <p:par>
                                <p:cTn id="10" presetID="26" presetClass="emph" presetSubtype="0" fill="hold" nodeType="withEffect">
                                  <p:stCondLst>
                                    <p:cond delay="500"/>
                                  </p:stCondLst>
                                  <p:childTnLst>
                                    <p:animEffect transition="out" filter="fade">
                                      <p:cBhvr>
                                        <p:cTn id="11" dur="1000" tmFilter="0, 0; .2, .5; .8, .5; 1, 0"/>
                                        <p:tgtEl>
                                          <p:spTgt spid="60"/>
                                        </p:tgtEl>
                                      </p:cBhvr>
                                    </p:animEffect>
                                    <p:animScale>
                                      <p:cBhvr>
                                        <p:cTn id="12" dur="500" autoRev="1" fill="hold"/>
                                        <p:tgtEl>
                                          <p:spTgt spid="60"/>
                                        </p:tgtEl>
                                      </p:cBhvr>
                                      <p:by x="105000" y="105000"/>
                                    </p:animScale>
                                  </p:childTnLst>
                                </p:cTn>
                              </p:par>
                            </p:childTnLst>
                          </p:cTn>
                        </p:par>
                        <p:par>
                          <p:cTn id="13" fill="hold">
                            <p:stCondLst>
                              <p:cond delay="1500"/>
                            </p:stCondLst>
                            <p:childTnLst>
                              <p:par>
                                <p:cTn id="14" presetID="10" presetClass="entr" presetSubtype="0" fill="hold" nodeType="afterEffect">
                                  <p:stCondLst>
                                    <p:cond delay="500"/>
                                  </p:stCondLst>
                                  <p:childTnLst>
                                    <p:set>
                                      <p:cBhvr>
                                        <p:cTn id="15" dur="1" fill="hold">
                                          <p:stCondLst>
                                            <p:cond delay="0"/>
                                          </p:stCondLst>
                                        </p:cTn>
                                        <p:tgtEl>
                                          <p:spTgt spid="48"/>
                                        </p:tgtEl>
                                        <p:attrNameLst>
                                          <p:attrName>style.visibility</p:attrName>
                                        </p:attrNameLst>
                                      </p:cBhvr>
                                      <p:to>
                                        <p:strVal val="visible"/>
                                      </p:to>
                                    </p:set>
                                    <p:animEffect transition="in" filter="fade">
                                      <p:cBhvr>
                                        <p:cTn id="16" dur="1200"/>
                                        <p:tgtEl>
                                          <p:spTgt spid="48"/>
                                        </p:tgtEl>
                                      </p:cBhvr>
                                    </p:animEffect>
                                  </p:childTnLst>
                                </p:cTn>
                              </p:par>
                            </p:childTnLst>
                          </p:cTn>
                        </p:par>
                        <p:par>
                          <p:cTn id="17" fill="hold">
                            <p:stCondLst>
                              <p:cond delay="3200"/>
                            </p:stCondLst>
                            <p:childTnLst>
                              <p:par>
                                <p:cTn id="18" presetID="10" presetClass="entr" presetSubtype="0" fill="hold" nodeType="after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fade">
                                      <p:cBhvr>
                                        <p:cTn id="20" dur="1200"/>
                                        <p:tgtEl>
                                          <p:spTgt spid="6"/>
                                        </p:tgtEl>
                                      </p:cBhvr>
                                    </p:animEffect>
                                  </p:childTnLst>
                                </p:cTn>
                              </p:par>
                            </p:childTnLst>
                          </p:cTn>
                        </p:par>
                        <p:par>
                          <p:cTn id="21" fill="hold">
                            <p:stCondLst>
                              <p:cond delay="4400"/>
                            </p:stCondLst>
                            <p:childTnLst>
                              <p:par>
                                <p:cTn id="22" presetID="21" presetClass="entr" presetSubtype="1" fill="hold" nodeType="afterEffect">
                                  <p:stCondLst>
                                    <p:cond delay="300"/>
                                  </p:stCondLst>
                                  <p:childTnLst>
                                    <p:set>
                                      <p:cBhvr>
                                        <p:cTn id="23" dur="1" fill="hold">
                                          <p:stCondLst>
                                            <p:cond delay="0"/>
                                          </p:stCondLst>
                                        </p:cTn>
                                        <p:tgtEl>
                                          <p:spTgt spid="66"/>
                                        </p:tgtEl>
                                        <p:attrNameLst>
                                          <p:attrName>style.visibility</p:attrName>
                                        </p:attrNameLst>
                                      </p:cBhvr>
                                      <p:to>
                                        <p:strVal val="visible"/>
                                      </p:to>
                                    </p:set>
                                    <p:animEffect transition="in" filter="wheel(1)">
                                      <p:cBhvr>
                                        <p:cTn id="24" dur="1700"/>
                                        <p:tgtEl>
                                          <p:spTgt spid="66"/>
                                        </p:tgtEl>
                                      </p:cBhvr>
                                    </p:animEffect>
                                  </p:childTnLst>
                                </p:cTn>
                              </p:par>
                            </p:childTnLst>
                          </p:cTn>
                        </p:par>
                        <p:par>
                          <p:cTn id="25" fill="hold">
                            <p:stCondLst>
                              <p:cond delay="6400"/>
                            </p:stCondLst>
                            <p:childTnLst>
                              <p:par>
                                <p:cTn id="26" presetID="31" presetClass="entr" presetSubtype="0" fill="hold" nodeType="afterEffect">
                                  <p:stCondLst>
                                    <p:cond delay="500"/>
                                  </p:stCondLst>
                                  <p:childTnLst>
                                    <p:set>
                                      <p:cBhvr>
                                        <p:cTn id="27" dur="1" fill="hold">
                                          <p:stCondLst>
                                            <p:cond delay="0"/>
                                          </p:stCondLst>
                                        </p:cTn>
                                        <p:tgtEl>
                                          <p:spTgt spid="53"/>
                                        </p:tgtEl>
                                        <p:attrNameLst>
                                          <p:attrName>style.visibility</p:attrName>
                                        </p:attrNameLst>
                                      </p:cBhvr>
                                      <p:to>
                                        <p:strVal val="visible"/>
                                      </p:to>
                                    </p:set>
                                    <p:anim calcmode="lin" valueType="num">
                                      <p:cBhvr>
                                        <p:cTn id="28" dur="1200" fill="hold"/>
                                        <p:tgtEl>
                                          <p:spTgt spid="53"/>
                                        </p:tgtEl>
                                        <p:attrNameLst>
                                          <p:attrName>ppt_w</p:attrName>
                                        </p:attrNameLst>
                                      </p:cBhvr>
                                      <p:tavLst>
                                        <p:tav tm="0">
                                          <p:val>
                                            <p:fltVal val="0"/>
                                          </p:val>
                                        </p:tav>
                                        <p:tav tm="100000">
                                          <p:val>
                                            <p:strVal val="#ppt_w"/>
                                          </p:val>
                                        </p:tav>
                                      </p:tavLst>
                                    </p:anim>
                                    <p:anim calcmode="lin" valueType="num">
                                      <p:cBhvr>
                                        <p:cTn id="29" dur="1200" fill="hold"/>
                                        <p:tgtEl>
                                          <p:spTgt spid="53"/>
                                        </p:tgtEl>
                                        <p:attrNameLst>
                                          <p:attrName>ppt_h</p:attrName>
                                        </p:attrNameLst>
                                      </p:cBhvr>
                                      <p:tavLst>
                                        <p:tav tm="0">
                                          <p:val>
                                            <p:fltVal val="0"/>
                                          </p:val>
                                        </p:tav>
                                        <p:tav tm="100000">
                                          <p:val>
                                            <p:strVal val="#ppt_h"/>
                                          </p:val>
                                        </p:tav>
                                      </p:tavLst>
                                    </p:anim>
                                    <p:anim calcmode="lin" valueType="num">
                                      <p:cBhvr>
                                        <p:cTn id="30" dur="1200" fill="hold"/>
                                        <p:tgtEl>
                                          <p:spTgt spid="53"/>
                                        </p:tgtEl>
                                        <p:attrNameLst>
                                          <p:attrName>style.rotation</p:attrName>
                                        </p:attrNameLst>
                                      </p:cBhvr>
                                      <p:tavLst>
                                        <p:tav tm="0">
                                          <p:val>
                                            <p:fltVal val="90"/>
                                          </p:val>
                                        </p:tav>
                                        <p:tav tm="100000">
                                          <p:val>
                                            <p:fltVal val="0"/>
                                          </p:val>
                                        </p:tav>
                                      </p:tavLst>
                                    </p:anim>
                                    <p:animEffect transition="in" filter="fade">
                                      <p:cBhvr>
                                        <p:cTn id="31" dur="1200"/>
                                        <p:tgtEl>
                                          <p:spTgt spid="53"/>
                                        </p:tgtEl>
                                      </p:cBhvr>
                                    </p:animEffect>
                                  </p:childTnLst>
                                </p:cTn>
                              </p:par>
                            </p:childTnLst>
                          </p:cTn>
                        </p:par>
                        <p:par>
                          <p:cTn id="32" fill="hold">
                            <p:stCondLst>
                              <p:cond delay="8100"/>
                            </p:stCondLst>
                            <p:childTnLst>
                              <p:par>
                                <p:cTn id="33" presetID="42" presetClass="entr" presetSubtype="0" fill="hold" nodeType="afterEffect">
                                  <p:stCondLst>
                                    <p:cond delay="500"/>
                                  </p:stCondLst>
                                  <p:childTnLst>
                                    <p:set>
                                      <p:cBhvr>
                                        <p:cTn id="34" dur="1" fill="hold">
                                          <p:stCondLst>
                                            <p:cond delay="0"/>
                                          </p:stCondLst>
                                        </p:cTn>
                                        <p:tgtEl>
                                          <p:spTgt spid="50"/>
                                        </p:tgtEl>
                                        <p:attrNameLst>
                                          <p:attrName>style.visibility</p:attrName>
                                        </p:attrNameLst>
                                      </p:cBhvr>
                                      <p:to>
                                        <p:strVal val="visible"/>
                                      </p:to>
                                    </p:set>
                                    <p:animEffect transition="in" filter="fade">
                                      <p:cBhvr>
                                        <p:cTn id="35" dur="1000"/>
                                        <p:tgtEl>
                                          <p:spTgt spid="50"/>
                                        </p:tgtEl>
                                      </p:cBhvr>
                                    </p:animEffect>
                                    <p:anim calcmode="lin" valueType="num">
                                      <p:cBhvr>
                                        <p:cTn id="36" dur="1000" fill="hold"/>
                                        <p:tgtEl>
                                          <p:spTgt spid="50"/>
                                        </p:tgtEl>
                                        <p:attrNameLst>
                                          <p:attrName>ppt_x</p:attrName>
                                        </p:attrNameLst>
                                      </p:cBhvr>
                                      <p:tavLst>
                                        <p:tav tm="0">
                                          <p:val>
                                            <p:strVal val="#ppt_x"/>
                                          </p:val>
                                        </p:tav>
                                        <p:tav tm="100000">
                                          <p:val>
                                            <p:strVal val="#ppt_x"/>
                                          </p:val>
                                        </p:tav>
                                      </p:tavLst>
                                    </p:anim>
                                    <p:anim calcmode="lin" valueType="num">
                                      <p:cBhvr>
                                        <p:cTn id="37" dur="1000" fill="hold"/>
                                        <p:tgtEl>
                                          <p:spTgt spid="50"/>
                                        </p:tgtEl>
                                        <p:attrNameLst>
                                          <p:attrName>ppt_y</p:attrName>
                                        </p:attrNameLst>
                                      </p:cBhvr>
                                      <p:tavLst>
                                        <p:tav tm="0">
                                          <p:val>
                                            <p:strVal val="#ppt_y+.1"/>
                                          </p:val>
                                        </p:tav>
                                        <p:tav tm="100000">
                                          <p:val>
                                            <p:strVal val="#ppt_y"/>
                                          </p:val>
                                        </p:tav>
                                      </p:tavLst>
                                    </p:anim>
                                  </p:childTnLst>
                                </p:cTn>
                              </p:par>
                            </p:childTnLst>
                          </p:cTn>
                        </p:par>
                        <p:par>
                          <p:cTn id="38" fill="hold">
                            <p:stCondLst>
                              <p:cond delay="9600"/>
                            </p:stCondLst>
                            <p:childTnLst>
                              <p:par>
                                <p:cTn id="39" presetID="2" presetClass="entr" presetSubtype="4" fill="hold" nodeType="afterEffect">
                                  <p:stCondLst>
                                    <p:cond delay="500"/>
                                  </p:stCondLst>
                                  <p:childTnLst>
                                    <p:set>
                                      <p:cBhvr>
                                        <p:cTn id="40" dur="1" fill="hold">
                                          <p:stCondLst>
                                            <p:cond delay="0"/>
                                          </p:stCondLst>
                                        </p:cTn>
                                        <p:tgtEl>
                                          <p:spTgt spid="2"/>
                                        </p:tgtEl>
                                        <p:attrNameLst>
                                          <p:attrName>style.visibility</p:attrName>
                                        </p:attrNameLst>
                                      </p:cBhvr>
                                      <p:to>
                                        <p:strVal val="visible"/>
                                      </p:to>
                                    </p:set>
                                    <p:anim calcmode="lin" valueType="num">
                                      <p:cBhvr additive="base">
                                        <p:cTn id="41" dur="800" fill="hold"/>
                                        <p:tgtEl>
                                          <p:spTgt spid="2"/>
                                        </p:tgtEl>
                                        <p:attrNameLst>
                                          <p:attrName>ppt_x</p:attrName>
                                        </p:attrNameLst>
                                      </p:cBhvr>
                                      <p:tavLst>
                                        <p:tav tm="0">
                                          <p:val>
                                            <p:strVal val="#ppt_x"/>
                                          </p:val>
                                        </p:tav>
                                        <p:tav tm="100000">
                                          <p:val>
                                            <p:strVal val="#ppt_x"/>
                                          </p:val>
                                        </p:tav>
                                      </p:tavLst>
                                    </p:anim>
                                    <p:anim calcmode="lin" valueType="num">
                                      <p:cBhvr additive="base">
                                        <p:cTn id="42" dur="800" fill="hold"/>
                                        <p:tgtEl>
                                          <p:spTgt spid="2"/>
                                        </p:tgtEl>
                                        <p:attrNameLst>
                                          <p:attrName>ppt_y</p:attrName>
                                        </p:attrNameLst>
                                      </p:cBhvr>
                                      <p:tavLst>
                                        <p:tav tm="0">
                                          <p:val>
                                            <p:strVal val="1+#ppt_h/2"/>
                                          </p:val>
                                        </p:tav>
                                        <p:tav tm="100000">
                                          <p:val>
                                            <p:strVal val="#ppt_y"/>
                                          </p:val>
                                        </p:tav>
                                      </p:tavLst>
                                    </p:anim>
                                  </p:childTnLst>
                                </p:cTn>
                              </p:par>
                            </p:childTnLst>
                          </p:cTn>
                        </p:par>
                        <p:par>
                          <p:cTn id="43" fill="hold">
                            <p:stCondLst>
                              <p:cond delay="10900"/>
                            </p:stCondLst>
                            <p:childTnLst>
                              <p:par>
                                <p:cTn id="44" presetID="2" presetClass="entr" presetSubtype="4" fill="hold" nodeType="afterEffect">
                                  <p:stCondLst>
                                    <p:cond delay="500"/>
                                  </p:stCondLst>
                                  <p:childTnLst>
                                    <p:set>
                                      <p:cBhvr>
                                        <p:cTn id="45" dur="1" fill="hold">
                                          <p:stCondLst>
                                            <p:cond delay="0"/>
                                          </p:stCondLst>
                                        </p:cTn>
                                        <p:tgtEl>
                                          <p:spTgt spid="4"/>
                                        </p:tgtEl>
                                        <p:attrNameLst>
                                          <p:attrName>style.visibility</p:attrName>
                                        </p:attrNameLst>
                                      </p:cBhvr>
                                      <p:to>
                                        <p:strVal val="visible"/>
                                      </p:to>
                                    </p:set>
                                    <p:anim calcmode="lin" valueType="num">
                                      <p:cBhvr additive="base">
                                        <p:cTn id="46" dur="800" fill="hold"/>
                                        <p:tgtEl>
                                          <p:spTgt spid="4"/>
                                        </p:tgtEl>
                                        <p:attrNameLst>
                                          <p:attrName>ppt_x</p:attrName>
                                        </p:attrNameLst>
                                      </p:cBhvr>
                                      <p:tavLst>
                                        <p:tav tm="0">
                                          <p:val>
                                            <p:strVal val="#ppt_x"/>
                                          </p:val>
                                        </p:tav>
                                        <p:tav tm="100000">
                                          <p:val>
                                            <p:strVal val="#ppt_x"/>
                                          </p:val>
                                        </p:tav>
                                      </p:tavLst>
                                    </p:anim>
                                    <p:anim calcmode="lin" valueType="num">
                                      <p:cBhvr additive="base">
                                        <p:cTn id="47" dur="800" fill="hold"/>
                                        <p:tgtEl>
                                          <p:spTgt spid="4"/>
                                        </p:tgtEl>
                                        <p:attrNameLst>
                                          <p:attrName>ppt_y</p:attrName>
                                        </p:attrNameLst>
                                      </p:cBhvr>
                                      <p:tavLst>
                                        <p:tav tm="0">
                                          <p:val>
                                            <p:strVal val="1+#ppt_h/2"/>
                                          </p:val>
                                        </p:tav>
                                        <p:tav tm="100000">
                                          <p:val>
                                            <p:strVal val="#ppt_y"/>
                                          </p:val>
                                        </p:tav>
                                      </p:tavLst>
                                    </p:anim>
                                  </p:childTnLst>
                                </p:cTn>
                              </p:par>
                            </p:childTnLst>
                          </p:cTn>
                        </p:par>
                        <p:par>
                          <p:cTn id="48" fill="hold">
                            <p:stCondLst>
                              <p:cond delay="12200"/>
                            </p:stCondLst>
                            <p:childTnLst>
                              <p:par>
                                <p:cTn id="49" presetID="2" presetClass="entr" presetSubtype="4" fill="hold" nodeType="afterEffect">
                                  <p:stCondLst>
                                    <p:cond delay="500"/>
                                  </p:stCondLst>
                                  <p:childTnLst>
                                    <p:set>
                                      <p:cBhvr>
                                        <p:cTn id="50" dur="1" fill="hold">
                                          <p:stCondLst>
                                            <p:cond delay="0"/>
                                          </p:stCondLst>
                                        </p:cTn>
                                        <p:tgtEl>
                                          <p:spTgt spid="5"/>
                                        </p:tgtEl>
                                        <p:attrNameLst>
                                          <p:attrName>style.visibility</p:attrName>
                                        </p:attrNameLst>
                                      </p:cBhvr>
                                      <p:to>
                                        <p:strVal val="visible"/>
                                      </p:to>
                                    </p:set>
                                    <p:anim calcmode="lin" valueType="num">
                                      <p:cBhvr additive="base">
                                        <p:cTn id="51" dur="800" fill="hold"/>
                                        <p:tgtEl>
                                          <p:spTgt spid="5"/>
                                        </p:tgtEl>
                                        <p:attrNameLst>
                                          <p:attrName>ppt_x</p:attrName>
                                        </p:attrNameLst>
                                      </p:cBhvr>
                                      <p:tavLst>
                                        <p:tav tm="0">
                                          <p:val>
                                            <p:strVal val="#ppt_x"/>
                                          </p:val>
                                        </p:tav>
                                        <p:tav tm="100000">
                                          <p:val>
                                            <p:strVal val="#ppt_x"/>
                                          </p:val>
                                        </p:tav>
                                      </p:tavLst>
                                    </p:anim>
                                    <p:anim calcmode="lin" valueType="num">
                                      <p:cBhvr additive="base">
                                        <p:cTn id="52" dur="8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audio>
              <p:cMediaNode vol="80000" showWhenStopped="0">
                <p:cTn id="53" fill="hold" display="0">
                  <p:stCondLst>
                    <p:cond delay="indefinite"/>
                  </p:stCondLst>
                  <p:endCondLst>
                    <p:cond evt="onStopAudio" delay="0">
                      <p:tgtEl>
                        <p:sldTgt/>
                      </p:tgtEl>
                    </p:cond>
                  </p:endCondLst>
                </p:cTn>
                <p:tgtEl>
                  <p:spTgt spid="65"/>
                </p:tgtEl>
              </p:cMediaNode>
            </p:audio>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 name="背景下">
            <a:extLst>
              <a:ext uri="{FF2B5EF4-FFF2-40B4-BE49-F238E27FC236}">
                <a16:creationId xmlns:a16="http://schemas.microsoft.com/office/drawing/2014/main" id="{E93D45DA-12BF-4B5F-93F5-A3F0D7D87D03}"/>
              </a:ext>
            </a:extLst>
          </p:cNvPr>
          <p:cNvPicPr>
            <a:picLocks noChangeAspect="1"/>
          </p:cNvPicPr>
          <p:nvPr/>
        </p:nvPicPr>
        <p:blipFill rotWithShape="1">
          <a:blip r:embed="rId4">
            <a:duotone>
              <a:schemeClr val="accent4">
                <a:shade val="45000"/>
                <a:satMod val="135000"/>
              </a:schemeClr>
              <a:prstClr val="white"/>
            </a:duotone>
            <a:extLst>
              <a:ext uri="{BEBA8EAE-BF5A-486C-A8C5-ECC9F3942E4B}">
                <a14:imgProps xmlns:a14="http://schemas.microsoft.com/office/drawing/2010/main">
                  <a14:imgLayer r:embed="rId5">
                    <a14:imgEffect>
                      <a14:brightnessContrast bright="20000" contrast="-40000"/>
                    </a14:imgEffect>
                  </a14:imgLayer>
                </a14:imgProps>
              </a:ext>
              <a:ext uri="{28A0092B-C50C-407E-A947-70E740481C1C}">
                <a14:useLocalDpi xmlns:a14="http://schemas.microsoft.com/office/drawing/2010/main" val="0"/>
              </a:ext>
            </a:extLst>
          </a:blip>
          <a:srcRect b="79543"/>
          <a:stretch/>
        </p:blipFill>
        <p:spPr>
          <a:xfrm>
            <a:off x="0" y="4650899"/>
            <a:ext cx="12192000" cy="2211720"/>
          </a:xfrm>
          <a:prstGeom prst="rect">
            <a:avLst/>
          </a:prstGeom>
        </p:spPr>
      </p:pic>
      <p:pic>
        <p:nvPicPr>
          <p:cNvPr id="3" name="背景上">
            <a:extLst>
              <a:ext uri="{FF2B5EF4-FFF2-40B4-BE49-F238E27FC236}">
                <a16:creationId xmlns:a16="http://schemas.microsoft.com/office/drawing/2014/main" id="{480BA6D3-3387-4C7D-80E0-43567F708E21}"/>
              </a:ext>
            </a:extLst>
          </p:cNvPr>
          <p:cNvPicPr>
            <a:picLocks noChangeAspect="1"/>
          </p:cNvPicPr>
          <p:nvPr/>
        </p:nvPicPr>
        <p:blipFill>
          <a:blip r:embed="rId4">
            <a:duotone>
              <a:schemeClr val="accent4">
                <a:shade val="45000"/>
                <a:satMod val="135000"/>
              </a:schemeClr>
              <a:prstClr val="white"/>
            </a:duotone>
            <a:extLst>
              <a:ext uri="{BEBA8EAE-BF5A-486C-A8C5-ECC9F3942E4B}">
                <a14:imgProps xmlns:a14="http://schemas.microsoft.com/office/drawing/2010/main">
                  <a14:imgLayer r:embed="rId5">
                    <a14:imgEffect>
                      <a14:brightnessContrast bright="20000" contrast="-40000"/>
                    </a14:imgEffect>
                  </a14:imgLayer>
                </a14:imgProps>
              </a:ext>
              <a:ext uri="{28A0092B-C50C-407E-A947-70E740481C1C}">
                <a14:useLocalDpi xmlns:a14="http://schemas.microsoft.com/office/drawing/2010/main" val="0"/>
              </a:ext>
            </a:extLst>
          </a:blip>
          <a:stretch>
            <a:fillRect/>
          </a:stretch>
        </p:blipFill>
        <p:spPr>
          <a:xfrm>
            <a:off x="0" y="0"/>
            <a:ext cx="12192000" cy="4744720"/>
          </a:xfrm>
          <a:prstGeom prst="rect">
            <a:avLst/>
          </a:prstGeom>
        </p:spPr>
      </p:pic>
      <p:pic>
        <p:nvPicPr>
          <p:cNvPr id="184" name="大阪画像">
            <a:extLst>
              <a:ext uri="{FF2B5EF4-FFF2-40B4-BE49-F238E27FC236}">
                <a16:creationId xmlns:a16="http://schemas.microsoft.com/office/drawing/2014/main" id="{7CC00F74-5181-41FD-9A7A-C20DE667E341}"/>
              </a:ext>
            </a:extLst>
          </p:cNvPr>
          <p:cNvPicPr>
            <a:picLocks noChangeAspect="1"/>
          </p:cNvPicPr>
          <p:nvPr/>
        </p:nvPicPr>
        <p:blipFill rotWithShape="1">
          <a:blip r:embed="rId6">
            <a:alphaModFix amt="35000"/>
            <a:extLst>
              <a:ext uri="{BEBA8EAE-BF5A-486C-A8C5-ECC9F3942E4B}">
                <a14:imgProps xmlns:a14="http://schemas.microsoft.com/office/drawing/2010/main">
                  <a14:imgLayer r:embed="rId7">
                    <a14:imgEffect>
                      <a14:colorTemperature colorTemp="7200"/>
                    </a14:imgEffect>
                    <a14:imgEffect>
                      <a14:brightnessContrast contrast="40000"/>
                    </a14:imgEffect>
                  </a14:imgLayer>
                </a14:imgProps>
              </a:ext>
              <a:ext uri="{28A0092B-C50C-407E-A947-70E740481C1C}">
                <a14:useLocalDpi xmlns:a14="http://schemas.microsoft.com/office/drawing/2010/main" val="0"/>
              </a:ext>
            </a:extLst>
          </a:blip>
          <a:srcRect b="1008"/>
          <a:stretch/>
        </p:blipFill>
        <p:spPr>
          <a:xfrm>
            <a:off x="641592" y="475159"/>
            <a:ext cx="10908815" cy="6382470"/>
          </a:xfrm>
          <a:prstGeom prst="rect">
            <a:avLst/>
          </a:prstGeom>
        </p:spPr>
      </p:pic>
      <p:grpSp>
        <p:nvGrpSpPr>
          <p:cNvPr id="50" name="押す画">
            <a:extLst>
              <a:ext uri="{FF2B5EF4-FFF2-40B4-BE49-F238E27FC236}">
                <a16:creationId xmlns:a16="http://schemas.microsoft.com/office/drawing/2014/main" id="{E5604153-451B-4299-9B1C-EDB8B7F4C1B0}"/>
              </a:ext>
            </a:extLst>
          </p:cNvPr>
          <p:cNvGrpSpPr/>
          <p:nvPr/>
        </p:nvGrpSpPr>
        <p:grpSpPr>
          <a:xfrm>
            <a:off x="8431839" y="4160998"/>
            <a:ext cx="556540" cy="540000"/>
            <a:chOff x="8423532" y="4545380"/>
            <a:chExt cx="556540" cy="544460"/>
          </a:xfrm>
        </p:grpSpPr>
        <p:pic>
          <p:nvPicPr>
            <p:cNvPr id="51" name="押す画２">
              <a:extLst>
                <a:ext uri="{FF2B5EF4-FFF2-40B4-BE49-F238E27FC236}">
                  <a16:creationId xmlns:a16="http://schemas.microsoft.com/office/drawing/2014/main" id="{5318DECE-31DD-4100-BD6D-D2A71704BC54}"/>
                </a:ext>
              </a:extLst>
            </p:cNvPr>
            <p:cNvPicPr>
              <a:picLocks noChangeAspect="1"/>
            </p:cNvPicPr>
            <p:nvPr/>
          </p:nvPicPr>
          <p:blipFill>
            <a:blip r:embed="rId8" cstate="print">
              <a:extLst>
                <a:ext uri="{BEBA8EAE-BF5A-486C-A8C5-ECC9F3942E4B}">
                  <a14:imgProps xmlns:a14="http://schemas.microsoft.com/office/drawing/2010/main">
                    <a14:imgLayer r:embed="rId9">
                      <a14:imgEffect>
                        <a14:brightnessContrast bright="-20000" contrast="40000"/>
                      </a14:imgEffect>
                    </a14:imgLayer>
                  </a14:imgProps>
                </a:ext>
                <a:ext uri="{28A0092B-C50C-407E-A947-70E740481C1C}">
                  <a14:useLocalDpi xmlns:a14="http://schemas.microsoft.com/office/drawing/2010/main" val="0"/>
                </a:ext>
              </a:extLst>
            </a:blip>
            <a:stretch>
              <a:fillRect/>
            </a:stretch>
          </p:blipFill>
          <p:spPr>
            <a:xfrm>
              <a:off x="8426942" y="4549840"/>
              <a:ext cx="553130" cy="540000"/>
            </a:xfrm>
            <a:prstGeom prst="rect">
              <a:avLst/>
            </a:prstGeom>
          </p:spPr>
        </p:pic>
        <p:pic>
          <p:nvPicPr>
            <p:cNvPr id="52" name="押す画1">
              <a:extLst>
                <a:ext uri="{FF2B5EF4-FFF2-40B4-BE49-F238E27FC236}">
                  <a16:creationId xmlns:a16="http://schemas.microsoft.com/office/drawing/2014/main" id="{4212B24D-64FC-4292-8610-11B35E153435}"/>
                </a:ext>
              </a:extLst>
            </p:cNvPr>
            <p:cNvPicPr>
              <a:picLocks noChangeAspect="1"/>
            </p:cNvPicPr>
            <p:nvPr/>
          </p:nvPicPr>
          <p:blipFill>
            <a:blip r:embed="rId10" cstate="print">
              <a:extLst>
                <a:ext uri="{BEBA8EAE-BF5A-486C-A8C5-ECC9F3942E4B}">
                  <a14:imgProps xmlns:a14="http://schemas.microsoft.com/office/drawing/2010/main">
                    <a14:imgLayer r:embed="rId11">
                      <a14:imgEffect>
                        <a14:brightnessContrast bright="-20000" contrast="40000"/>
                      </a14:imgEffect>
                    </a14:imgLayer>
                  </a14:imgProps>
                </a:ext>
                <a:ext uri="{28A0092B-C50C-407E-A947-70E740481C1C}">
                  <a14:useLocalDpi xmlns:a14="http://schemas.microsoft.com/office/drawing/2010/main" val="0"/>
                </a:ext>
              </a:extLst>
            </a:blip>
            <a:stretch>
              <a:fillRect/>
            </a:stretch>
          </p:blipFill>
          <p:spPr>
            <a:xfrm>
              <a:off x="8423532" y="4545380"/>
              <a:ext cx="553130" cy="540000"/>
            </a:xfrm>
            <a:prstGeom prst="rect">
              <a:avLst/>
            </a:prstGeom>
          </p:spPr>
        </p:pic>
      </p:grpSp>
      <p:grpSp>
        <p:nvGrpSpPr>
          <p:cNvPr id="53" name="正解だと･･･">
            <a:extLst>
              <a:ext uri="{FF2B5EF4-FFF2-40B4-BE49-F238E27FC236}">
                <a16:creationId xmlns:a16="http://schemas.microsoft.com/office/drawing/2014/main" id="{B70DB201-FEF8-4B7B-AB07-A8CBD12CDBC4}"/>
              </a:ext>
            </a:extLst>
          </p:cNvPr>
          <p:cNvGrpSpPr/>
          <p:nvPr/>
        </p:nvGrpSpPr>
        <p:grpSpPr>
          <a:xfrm>
            <a:off x="3560933" y="4079293"/>
            <a:ext cx="4907964" cy="621705"/>
            <a:chOff x="2245123" y="4389173"/>
            <a:chExt cx="5138639" cy="681860"/>
          </a:xfrm>
        </p:grpSpPr>
        <p:sp>
          <p:nvSpPr>
            <p:cNvPr id="54" name="正解だと･･･">
              <a:extLst>
                <a:ext uri="{FF2B5EF4-FFF2-40B4-BE49-F238E27FC236}">
                  <a16:creationId xmlns:a16="http://schemas.microsoft.com/office/drawing/2014/main" id="{23159F83-ED2B-45C6-BF21-8B3A2D5DD638}"/>
                </a:ext>
              </a:extLst>
            </p:cNvPr>
            <p:cNvSpPr txBox="1"/>
            <p:nvPr/>
          </p:nvSpPr>
          <p:spPr>
            <a:xfrm>
              <a:off x="2246529" y="4564698"/>
              <a:ext cx="5137233" cy="506335"/>
            </a:xfrm>
            <a:prstGeom prst="rect">
              <a:avLst/>
            </a:prstGeom>
            <a:noFill/>
          </p:spPr>
          <p:txBody>
            <a:bodyPr wrap="square" rtlCol="0">
              <a:spAutoFit/>
            </a:bodyPr>
            <a:lstStyle/>
            <a:p>
              <a:pPr algn="dist"/>
              <a:r>
                <a:rPr lang="ja-JP" altLang="en-US" sz="2400" dirty="0">
                  <a:solidFill>
                    <a:schemeClr val="tx2">
                      <a:lumMod val="25000"/>
                    </a:schemeClr>
                  </a:solidFill>
                  <a:latin typeface="HGS創英角ﾎﾟｯﾌﾟ体" panose="040B0A00000000000000" pitchFamily="50" charset="-128"/>
                  <a:ea typeface="HGS創英角ﾎﾟｯﾌﾟ体" panose="040B0A00000000000000" pitchFamily="50" charset="-128"/>
                </a:rPr>
                <a:t>正解だと思う番号を押してね</a:t>
              </a:r>
              <a:endParaRPr lang="en-US" altLang="ja-JP" sz="2400" dirty="0">
                <a:solidFill>
                  <a:schemeClr val="tx2">
                    <a:lumMod val="25000"/>
                  </a:schemeClr>
                </a:solidFill>
                <a:latin typeface="HGS創英角ﾎﾟｯﾌﾟ体" panose="040B0A00000000000000" pitchFamily="50" charset="-128"/>
                <a:ea typeface="HGS創英角ﾎﾟｯﾌﾟ体" panose="040B0A00000000000000" pitchFamily="50" charset="-128"/>
              </a:endParaRPr>
            </a:p>
          </p:txBody>
        </p:sp>
        <p:sp>
          <p:nvSpPr>
            <p:cNvPr id="55" name="お">
              <a:extLst>
                <a:ext uri="{FF2B5EF4-FFF2-40B4-BE49-F238E27FC236}">
                  <a16:creationId xmlns:a16="http://schemas.microsoft.com/office/drawing/2014/main" id="{A58BDBD7-90AB-452E-8DD6-CB0CEB2993C0}"/>
                </a:ext>
              </a:extLst>
            </p:cNvPr>
            <p:cNvSpPr txBox="1"/>
            <p:nvPr/>
          </p:nvSpPr>
          <p:spPr>
            <a:xfrm>
              <a:off x="5715247" y="4391687"/>
              <a:ext cx="468000" cy="286923"/>
            </a:xfrm>
            <a:prstGeom prst="rect">
              <a:avLst/>
            </a:prstGeom>
            <a:noFill/>
          </p:spPr>
          <p:txBody>
            <a:bodyPr wrap="square" rtlCol="0">
              <a:spAutoFit/>
            </a:bodyPr>
            <a:lstStyle/>
            <a:p>
              <a:pPr algn="dist"/>
              <a:r>
                <a:rPr kumimoji="1" lang="ja-JP" altLang="en-US" sz="1050">
                  <a:solidFill>
                    <a:schemeClr val="tx2">
                      <a:lumMod val="25000"/>
                    </a:schemeClr>
                  </a:solidFill>
                  <a:latin typeface="HGS創英角ﾎﾟｯﾌﾟ体" panose="040B0A00000000000000" pitchFamily="50" charset="-128"/>
                  <a:ea typeface="HGS創英角ﾎﾟｯﾌﾟ体" panose="040B0A00000000000000" pitchFamily="50" charset="-128"/>
                </a:rPr>
                <a:t>お</a:t>
              </a:r>
              <a:endParaRPr kumimoji="1" lang="ja-JP" altLang="en-US" sz="1050" dirty="0">
                <a:solidFill>
                  <a:schemeClr val="tx2">
                    <a:lumMod val="25000"/>
                  </a:schemeClr>
                </a:solidFill>
                <a:latin typeface="HGS創英角ﾎﾟｯﾌﾟ体" panose="040B0A00000000000000" pitchFamily="50" charset="-128"/>
                <a:ea typeface="HGS創英角ﾎﾟｯﾌﾟ体" panose="040B0A00000000000000" pitchFamily="50" charset="-128"/>
              </a:endParaRPr>
            </a:p>
          </p:txBody>
        </p:sp>
        <p:sp>
          <p:nvSpPr>
            <p:cNvPr id="57" name="ばんごう">
              <a:extLst>
                <a:ext uri="{FF2B5EF4-FFF2-40B4-BE49-F238E27FC236}">
                  <a16:creationId xmlns:a16="http://schemas.microsoft.com/office/drawing/2014/main" id="{9EF7336B-046E-4292-BE55-952BE3BC40C2}"/>
                </a:ext>
              </a:extLst>
            </p:cNvPr>
            <p:cNvSpPr txBox="1"/>
            <p:nvPr/>
          </p:nvSpPr>
          <p:spPr>
            <a:xfrm>
              <a:off x="4558940" y="4389173"/>
              <a:ext cx="866916" cy="278484"/>
            </a:xfrm>
            <a:prstGeom prst="rect">
              <a:avLst/>
            </a:prstGeom>
            <a:noFill/>
          </p:spPr>
          <p:txBody>
            <a:bodyPr wrap="square" rtlCol="0">
              <a:spAutoFit/>
            </a:bodyPr>
            <a:lstStyle/>
            <a:p>
              <a:pPr algn="dist"/>
              <a:r>
                <a:rPr kumimoji="1" lang="ja-JP" altLang="en-US" sz="1050">
                  <a:solidFill>
                    <a:schemeClr val="tx2">
                      <a:lumMod val="25000"/>
                    </a:schemeClr>
                  </a:solidFill>
                  <a:latin typeface="HGS創英角ﾎﾟｯﾌﾟ体" panose="040B0A00000000000000" pitchFamily="50" charset="-128"/>
                  <a:ea typeface="HGS創英角ﾎﾟｯﾌﾟ体" panose="040B0A00000000000000" pitchFamily="50" charset="-128"/>
                </a:rPr>
                <a:t>ばんごう</a:t>
              </a:r>
              <a:endParaRPr kumimoji="1" lang="ja-JP" altLang="en-US" sz="1050" dirty="0">
                <a:solidFill>
                  <a:schemeClr val="tx2">
                    <a:lumMod val="25000"/>
                  </a:schemeClr>
                </a:solidFill>
                <a:latin typeface="HGS創英角ﾎﾟｯﾌﾟ体" panose="040B0A00000000000000" pitchFamily="50" charset="-128"/>
                <a:ea typeface="HGS創英角ﾎﾟｯﾌﾟ体" panose="040B0A00000000000000" pitchFamily="50" charset="-128"/>
              </a:endParaRPr>
            </a:p>
          </p:txBody>
        </p:sp>
        <p:sp>
          <p:nvSpPr>
            <p:cNvPr id="58" name="おも">
              <a:extLst>
                <a:ext uri="{FF2B5EF4-FFF2-40B4-BE49-F238E27FC236}">
                  <a16:creationId xmlns:a16="http://schemas.microsoft.com/office/drawing/2014/main" id="{5B760697-172C-47CB-8F06-487A7466473D}"/>
                </a:ext>
              </a:extLst>
            </p:cNvPr>
            <p:cNvSpPr txBox="1"/>
            <p:nvPr/>
          </p:nvSpPr>
          <p:spPr>
            <a:xfrm>
              <a:off x="3769689" y="4389173"/>
              <a:ext cx="546534" cy="278484"/>
            </a:xfrm>
            <a:prstGeom prst="rect">
              <a:avLst/>
            </a:prstGeom>
            <a:noFill/>
          </p:spPr>
          <p:txBody>
            <a:bodyPr wrap="square" rtlCol="0">
              <a:spAutoFit/>
            </a:bodyPr>
            <a:lstStyle/>
            <a:p>
              <a:pPr algn="dist"/>
              <a:r>
                <a:rPr lang="ja-JP" altLang="en-US" sz="1050">
                  <a:solidFill>
                    <a:schemeClr val="tx2">
                      <a:lumMod val="25000"/>
                    </a:schemeClr>
                  </a:solidFill>
                  <a:latin typeface="HGS創英角ﾎﾟｯﾌﾟ体" panose="040B0A00000000000000" pitchFamily="50" charset="-128"/>
                  <a:ea typeface="HGS創英角ﾎﾟｯﾌﾟ体" panose="040B0A00000000000000" pitchFamily="50" charset="-128"/>
                </a:rPr>
                <a:t>おも</a:t>
              </a:r>
              <a:endParaRPr kumimoji="1" lang="ja-JP" altLang="en-US" sz="1050" dirty="0">
                <a:solidFill>
                  <a:schemeClr val="tx2">
                    <a:lumMod val="25000"/>
                  </a:schemeClr>
                </a:solidFill>
                <a:latin typeface="HGS創英角ﾎﾟｯﾌﾟ体" panose="040B0A00000000000000" pitchFamily="50" charset="-128"/>
                <a:ea typeface="HGS創英角ﾎﾟｯﾌﾟ体" panose="040B0A00000000000000" pitchFamily="50" charset="-128"/>
              </a:endParaRPr>
            </a:p>
          </p:txBody>
        </p:sp>
        <p:sp>
          <p:nvSpPr>
            <p:cNvPr id="59" name="せいかい">
              <a:extLst>
                <a:ext uri="{FF2B5EF4-FFF2-40B4-BE49-F238E27FC236}">
                  <a16:creationId xmlns:a16="http://schemas.microsoft.com/office/drawing/2014/main" id="{8F9FEE2D-0F89-41E0-B085-11EC72503EF1}"/>
                </a:ext>
              </a:extLst>
            </p:cNvPr>
            <p:cNvSpPr txBox="1"/>
            <p:nvPr/>
          </p:nvSpPr>
          <p:spPr>
            <a:xfrm>
              <a:off x="2245123" y="4391687"/>
              <a:ext cx="866916" cy="286923"/>
            </a:xfrm>
            <a:prstGeom prst="rect">
              <a:avLst/>
            </a:prstGeom>
            <a:noFill/>
          </p:spPr>
          <p:txBody>
            <a:bodyPr wrap="square" rtlCol="0">
              <a:spAutoFit/>
            </a:bodyPr>
            <a:lstStyle/>
            <a:p>
              <a:pPr algn="dist"/>
              <a:r>
                <a:rPr kumimoji="1" lang="ja-JP" altLang="en-US" sz="1050" dirty="0">
                  <a:solidFill>
                    <a:schemeClr val="tx2">
                      <a:lumMod val="25000"/>
                    </a:schemeClr>
                  </a:solidFill>
                  <a:latin typeface="HGS創英角ﾎﾟｯﾌﾟ体" panose="040B0A00000000000000" pitchFamily="50" charset="-128"/>
                  <a:ea typeface="HGS創英角ﾎﾟｯﾌﾟ体" panose="040B0A00000000000000" pitchFamily="50" charset="-128"/>
                </a:rPr>
                <a:t>せいかい</a:t>
              </a:r>
            </a:p>
          </p:txBody>
        </p:sp>
      </p:grpSp>
      <p:grpSp>
        <p:nvGrpSpPr>
          <p:cNvPr id="60" name="第４問">
            <a:extLst>
              <a:ext uri="{FF2B5EF4-FFF2-40B4-BE49-F238E27FC236}">
                <a16:creationId xmlns:a16="http://schemas.microsoft.com/office/drawing/2014/main" id="{370AB07B-BCDB-4EE7-B7B0-287ED6D1F4E0}"/>
              </a:ext>
            </a:extLst>
          </p:cNvPr>
          <p:cNvGrpSpPr/>
          <p:nvPr/>
        </p:nvGrpSpPr>
        <p:grpSpPr>
          <a:xfrm>
            <a:off x="4497398" y="491076"/>
            <a:ext cx="2798479" cy="1057836"/>
            <a:chOff x="4318111" y="256092"/>
            <a:chExt cx="3390378" cy="1057836"/>
          </a:xfrm>
        </p:grpSpPr>
        <p:sp>
          <p:nvSpPr>
            <p:cNvPr id="61" name="問">
              <a:extLst>
                <a:ext uri="{FF2B5EF4-FFF2-40B4-BE49-F238E27FC236}">
                  <a16:creationId xmlns:a16="http://schemas.microsoft.com/office/drawing/2014/main" id="{F9A6A3CB-4921-4783-B7D9-E7F08704A9F9}"/>
                </a:ext>
              </a:extLst>
            </p:cNvPr>
            <p:cNvSpPr txBox="1"/>
            <p:nvPr/>
          </p:nvSpPr>
          <p:spPr>
            <a:xfrm>
              <a:off x="6447741" y="256092"/>
              <a:ext cx="1260748" cy="1015663"/>
            </a:xfrm>
            <a:prstGeom prst="rect">
              <a:avLst/>
            </a:prstGeom>
            <a:noFill/>
          </p:spPr>
          <p:txBody>
            <a:bodyPr wrap="square" rtlCol="0">
              <a:spAutoFit/>
            </a:bodyPr>
            <a:lstStyle/>
            <a:p>
              <a:r>
                <a:rPr kumimoji="1" lang="ja-JP" altLang="en-US" sz="6000" dirty="0">
                  <a:solidFill>
                    <a:schemeClr val="tx2">
                      <a:lumMod val="25000"/>
                    </a:schemeClr>
                  </a:solidFill>
                  <a:latin typeface="HGP創英角ﾎﾟｯﾌﾟ体" panose="040B0A00000000000000" pitchFamily="50" charset="-128"/>
                  <a:ea typeface="HGP創英角ﾎﾟｯﾌﾟ体" panose="040B0A00000000000000" pitchFamily="50" charset="-128"/>
                </a:rPr>
                <a:t>問</a:t>
              </a:r>
            </a:p>
          </p:txBody>
        </p:sp>
        <p:sp>
          <p:nvSpPr>
            <p:cNvPr id="62" name="４">
              <a:extLst>
                <a:ext uri="{FF2B5EF4-FFF2-40B4-BE49-F238E27FC236}">
                  <a16:creationId xmlns:a16="http://schemas.microsoft.com/office/drawing/2014/main" id="{C3BA7D7A-EC85-4268-9177-E90C577FB322}"/>
                </a:ext>
              </a:extLst>
            </p:cNvPr>
            <p:cNvSpPr txBox="1"/>
            <p:nvPr/>
          </p:nvSpPr>
          <p:spPr>
            <a:xfrm>
              <a:off x="5453281" y="298265"/>
              <a:ext cx="910766" cy="1015663"/>
            </a:xfrm>
            <a:prstGeom prst="rect">
              <a:avLst/>
            </a:prstGeom>
            <a:noFill/>
          </p:spPr>
          <p:txBody>
            <a:bodyPr wrap="square" rtlCol="0">
              <a:spAutoFit/>
            </a:bodyPr>
            <a:lstStyle/>
            <a:p>
              <a:r>
                <a:rPr lang="ja-JP" altLang="en-US" sz="6000" dirty="0">
                  <a:solidFill>
                    <a:schemeClr val="tx2">
                      <a:lumMod val="25000"/>
                    </a:schemeClr>
                  </a:solidFill>
                  <a:latin typeface="HGP創英角ﾎﾟｯﾌﾟ体" panose="040B0A00000000000000" pitchFamily="50" charset="-128"/>
                  <a:ea typeface="HGP創英角ﾎﾟｯﾌﾟ体" panose="040B0A00000000000000" pitchFamily="50" charset="-128"/>
                </a:rPr>
                <a:t>４</a:t>
              </a:r>
              <a:endParaRPr kumimoji="1" lang="ja-JP" altLang="en-US" sz="6000" dirty="0">
                <a:solidFill>
                  <a:schemeClr val="tx2">
                    <a:lumMod val="25000"/>
                  </a:schemeClr>
                </a:solidFill>
                <a:latin typeface="HGP創英角ﾎﾟｯﾌﾟ体" panose="040B0A00000000000000" pitchFamily="50" charset="-128"/>
                <a:ea typeface="HGP創英角ﾎﾟｯﾌﾟ体" panose="040B0A00000000000000" pitchFamily="50" charset="-128"/>
              </a:endParaRPr>
            </a:p>
          </p:txBody>
        </p:sp>
        <p:sp>
          <p:nvSpPr>
            <p:cNvPr id="64" name="第">
              <a:extLst>
                <a:ext uri="{FF2B5EF4-FFF2-40B4-BE49-F238E27FC236}">
                  <a16:creationId xmlns:a16="http://schemas.microsoft.com/office/drawing/2014/main" id="{2D84A462-07E4-441F-BC85-0BD48143E283}"/>
                </a:ext>
              </a:extLst>
            </p:cNvPr>
            <p:cNvSpPr txBox="1"/>
            <p:nvPr/>
          </p:nvSpPr>
          <p:spPr>
            <a:xfrm>
              <a:off x="4318111" y="256092"/>
              <a:ext cx="1170816" cy="1015663"/>
            </a:xfrm>
            <a:prstGeom prst="rect">
              <a:avLst/>
            </a:prstGeom>
            <a:noFill/>
          </p:spPr>
          <p:txBody>
            <a:bodyPr wrap="square" rtlCol="0">
              <a:spAutoFit/>
            </a:bodyPr>
            <a:lstStyle/>
            <a:p>
              <a:r>
                <a:rPr lang="ja-JP" altLang="en-US" sz="6000" dirty="0">
                  <a:solidFill>
                    <a:schemeClr val="tx2">
                      <a:lumMod val="25000"/>
                    </a:schemeClr>
                  </a:solidFill>
                  <a:latin typeface="HGP創英角ﾎﾟｯﾌﾟ体" panose="040B0A00000000000000" pitchFamily="50" charset="-128"/>
                  <a:ea typeface="HGP創英角ﾎﾟｯﾌﾟ体" panose="040B0A00000000000000" pitchFamily="50" charset="-128"/>
                </a:rPr>
                <a:t>第</a:t>
              </a:r>
              <a:endParaRPr kumimoji="1" lang="ja-JP" altLang="en-US" sz="6000" dirty="0">
                <a:solidFill>
                  <a:schemeClr val="tx2">
                    <a:lumMod val="25000"/>
                  </a:schemeClr>
                </a:solidFill>
                <a:latin typeface="HGP創英角ﾎﾟｯﾌﾟ体" panose="040B0A00000000000000" pitchFamily="50" charset="-128"/>
                <a:ea typeface="HGP創英角ﾎﾟｯﾌﾟ体" panose="040B0A00000000000000" pitchFamily="50" charset="-128"/>
              </a:endParaRPr>
            </a:p>
          </p:txBody>
        </p:sp>
      </p:grpSp>
      <p:pic>
        <p:nvPicPr>
          <p:cNvPr id="65" name="surprise">
            <a:hlinkClick r:id="" action="ppaction://media"/>
            <a:extLst>
              <a:ext uri="{FF2B5EF4-FFF2-40B4-BE49-F238E27FC236}">
                <a16:creationId xmlns:a16="http://schemas.microsoft.com/office/drawing/2014/main" id="{5C15B85A-0D9A-4A1E-9361-17F177DF9D90}"/>
              </a:ext>
            </a:extLst>
          </p:cNvPr>
          <p:cNvPicPr>
            <a:picLocks noChangeAspect="1"/>
          </p:cNvPicPr>
          <p:nvPr>
            <a:audioFile r:link="rId2"/>
            <p:extLst>
              <p:ext uri="{DAA4B4D4-6D71-4841-9C94-3DE7FCFB9230}">
                <p14:media xmlns:p14="http://schemas.microsoft.com/office/powerpoint/2010/main" r:embed="rId1"/>
              </p:ext>
            </p:extLst>
          </p:nvPr>
        </p:nvPicPr>
        <p:blipFill>
          <a:blip r:embed="rId12"/>
          <a:stretch>
            <a:fillRect/>
          </a:stretch>
        </p:blipFill>
        <p:spPr>
          <a:xfrm>
            <a:off x="7536339" y="702044"/>
            <a:ext cx="609600" cy="609600"/>
          </a:xfrm>
          <a:prstGeom prst="rect">
            <a:avLst/>
          </a:prstGeom>
        </p:spPr>
      </p:pic>
      <p:grpSp>
        <p:nvGrpSpPr>
          <p:cNvPr id="66" name="令和3年度末時点">
            <a:extLst>
              <a:ext uri="{FF2B5EF4-FFF2-40B4-BE49-F238E27FC236}">
                <a16:creationId xmlns:a16="http://schemas.microsoft.com/office/drawing/2014/main" id="{943A68AA-16A4-4D23-9C3F-50DE91F7B6B6}"/>
              </a:ext>
            </a:extLst>
          </p:cNvPr>
          <p:cNvGrpSpPr/>
          <p:nvPr/>
        </p:nvGrpSpPr>
        <p:grpSpPr>
          <a:xfrm>
            <a:off x="9405621" y="3759068"/>
            <a:ext cx="2596039" cy="509222"/>
            <a:chOff x="9493857" y="3729771"/>
            <a:chExt cx="2596039" cy="509222"/>
          </a:xfrm>
        </p:grpSpPr>
        <p:sp>
          <p:nvSpPr>
            <p:cNvPr id="68" name="令和５年度末時点">
              <a:extLst>
                <a:ext uri="{FF2B5EF4-FFF2-40B4-BE49-F238E27FC236}">
                  <a16:creationId xmlns:a16="http://schemas.microsoft.com/office/drawing/2014/main" id="{92BA8501-83E1-4A25-BEF4-C2C0307EA406}"/>
                </a:ext>
              </a:extLst>
            </p:cNvPr>
            <p:cNvSpPr txBox="1"/>
            <p:nvPr/>
          </p:nvSpPr>
          <p:spPr>
            <a:xfrm>
              <a:off x="9493857" y="3869661"/>
              <a:ext cx="2596039" cy="369332"/>
            </a:xfrm>
            <a:prstGeom prst="rect">
              <a:avLst/>
            </a:prstGeom>
            <a:noFill/>
          </p:spPr>
          <p:txBody>
            <a:bodyPr wrap="square" rtlCol="0">
              <a:spAutoFit/>
            </a:bodyPr>
            <a:lstStyle/>
            <a:p>
              <a:r>
                <a:rPr lang="ja-JP" altLang="en-US" b="1" dirty="0">
                  <a:solidFill>
                    <a:schemeClr val="tx2">
                      <a:lumMod val="25000"/>
                    </a:schemeClr>
                  </a:solidFill>
                  <a:latin typeface="+mn-ea"/>
                </a:rPr>
                <a:t>（令和３年度末時点）</a:t>
              </a:r>
              <a:endParaRPr lang="en-US" altLang="ja-JP" b="1" dirty="0">
                <a:solidFill>
                  <a:schemeClr val="tx2">
                    <a:lumMod val="25000"/>
                  </a:schemeClr>
                </a:solidFill>
                <a:latin typeface="+mn-ea"/>
              </a:endParaRPr>
            </a:p>
          </p:txBody>
        </p:sp>
        <p:sp>
          <p:nvSpPr>
            <p:cNvPr id="69" name="ねんどじてん">
              <a:extLst>
                <a:ext uri="{FF2B5EF4-FFF2-40B4-BE49-F238E27FC236}">
                  <a16:creationId xmlns:a16="http://schemas.microsoft.com/office/drawing/2014/main" id="{9BEB34F2-6122-4B0B-AB9D-CCB1E1CB15CC}"/>
                </a:ext>
              </a:extLst>
            </p:cNvPr>
            <p:cNvSpPr txBox="1"/>
            <p:nvPr/>
          </p:nvSpPr>
          <p:spPr>
            <a:xfrm>
              <a:off x="10408410" y="3729771"/>
              <a:ext cx="1333411" cy="246221"/>
            </a:xfrm>
            <a:prstGeom prst="rect">
              <a:avLst/>
            </a:prstGeom>
            <a:noFill/>
          </p:spPr>
          <p:txBody>
            <a:bodyPr wrap="square" rtlCol="0">
              <a:spAutoFit/>
            </a:bodyPr>
            <a:lstStyle/>
            <a:p>
              <a:pPr algn="dist"/>
              <a:r>
                <a:rPr kumimoji="1" lang="ja-JP" altLang="en-US" sz="1000" b="1" dirty="0">
                  <a:solidFill>
                    <a:schemeClr val="tx2">
                      <a:lumMod val="25000"/>
                    </a:schemeClr>
                  </a:solidFill>
                  <a:latin typeface="+mn-ea"/>
                </a:rPr>
                <a:t>ねんどまつじてん</a:t>
              </a:r>
            </a:p>
          </p:txBody>
        </p:sp>
        <p:sp>
          <p:nvSpPr>
            <p:cNvPr id="70" name="れいわ">
              <a:extLst>
                <a:ext uri="{FF2B5EF4-FFF2-40B4-BE49-F238E27FC236}">
                  <a16:creationId xmlns:a16="http://schemas.microsoft.com/office/drawing/2014/main" id="{4F4AFB65-E6F6-44F3-A841-48CD7A2D6758}"/>
                </a:ext>
              </a:extLst>
            </p:cNvPr>
            <p:cNvSpPr txBox="1"/>
            <p:nvPr/>
          </p:nvSpPr>
          <p:spPr>
            <a:xfrm>
              <a:off x="9716931" y="3729771"/>
              <a:ext cx="648000" cy="246221"/>
            </a:xfrm>
            <a:prstGeom prst="rect">
              <a:avLst/>
            </a:prstGeom>
            <a:noFill/>
          </p:spPr>
          <p:txBody>
            <a:bodyPr wrap="square" rtlCol="0">
              <a:spAutoFit/>
            </a:bodyPr>
            <a:lstStyle/>
            <a:p>
              <a:pPr algn="dist"/>
              <a:r>
                <a:rPr kumimoji="1" lang="ja-JP" altLang="en-US" sz="1000" b="1" dirty="0">
                  <a:solidFill>
                    <a:schemeClr val="tx2">
                      <a:lumMod val="25000"/>
                    </a:schemeClr>
                  </a:solidFill>
                  <a:latin typeface="+mn-ea"/>
                </a:rPr>
                <a:t>れいわ</a:t>
              </a:r>
            </a:p>
          </p:txBody>
        </p:sp>
      </p:grpSp>
      <p:pic>
        <p:nvPicPr>
          <p:cNvPr id="42" name="スタートに戻る">
            <a:hlinkClick r:id="rId13" action="ppaction://hlinksldjump"/>
            <a:extLst>
              <a:ext uri="{FF2B5EF4-FFF2-40B4-BE49-F238E27FC236}">
                <a16:creationId xmlns:a16="http://schemas.microsoft.com/office/drawing/2014/main" id="{14F288E3-43D3-45C0-9757-A1F1D8419859}"/>
              </a:ext>
            </a:extLst>
          </p:cNvPr>
          <p:cNvPicPr>
            <a:picLocks noChangeAspect="1"/>
          </p:cNvPicPr>
          <p:nvPr/>
        </p:nvPicPr>
        <p:blipFill>
          <a:blip r:embed="rId14"/>
          <a:stretch>
            <a:fillRect/>
          </a:stretch>
        </p:blipFill>
        <p:spPr>
          <a:xfrm>
            <a:off x="538413" y="409528"/>
            <a:ext cx="2499577" cy="847417"/>
          </a:xfrm>
          <a:prstGeom prst="rect">
            <a:avLst/>
          </a:prstGeom>
        </p:spPr>
      </p:pic>
      <p:grpSp>
        <p:nvGrpSpPr>
          <p:cNvPr id="48" name="大阪府の忠岡町・・・">
            <a:extLst>
              <a:ext uri="{FF2B5EF4-FFF2-40B4-BE49-F238E27FC236}">
                <a16:creationId xmlns:a16="http://schemas.microsoft.com/office/drawing/2014/main" id="{3F130006-B373-4D77-B4B6-6CA4C0B3E6A9}"/>
              </a:ext>
            </a:extLst>
          </p:cNvPr>
          <p:cNvGrpSpPr/>
          <p:nvPr/>
        </p:nvGrpSpPr>
        <p:grpSpPr>
          <a:xfrm>
            <a:off x="37605" y="1959025"/>
            <a:ext cx="12423634" cy="834590"/>
            <a:chOff x="-135517" y="2118444"/>
            <a:chExt cx="11997040" cy="834590"/>
          </a:xfrm>
        </p:grpSpPr>
        <p:sp>
          <p:nvSpPr>
            <p:cNvPr id="49" name="都会のイメージがある大阪府にも文化財は多くあります。">
              <a:extLst>
                <a:ext uri="{FF2B5EF4-FFF2-40B4-BE49-F238E27FC236}">
                  <a16:creationId xmlns:a16="http://schemas.microsoft.com/office/drawing/2014/main" id="{3DD7CFE9-FFB1-45EC-9856-07C7F0462497}"/>
                </a:ext>
              </a:extLst>
            </p:cNvPr>
            <p:cNvSpPr txBox="1"/>
            <p:nvPr/>
          </p:nvSpPr>
          <p:spPr>
            <a:xfrm>
              <a:off x="-135517" y="2306703"/>
              <a:ext cx="11997040" cy="646331"/>
            </a:xfrm>
            <a:prstGeom prst="rect">
              <a:avLst/>
            </a:prstGeom>
            <a:noFill/>
          </p:spPr>
          <p:txBody>
            <a:bodyPr wrap="square" rtlCol="0">
              <a:spAutoFit/>
            </a:bodyPr>
            <a:lstStyle/>
            <a:p>
              <a:pPr lvl="0" algn="dist"/>
              <a:r>
                <a:rPr lang="ja-JP" altLang="en-US" sz="3600" dirty="0">
                  <a:solidFill>
                    <a:schemeClr val="tx2">
                      <a:lumMod val="25000"/>
                    </a:schemeClr>
                  </a:solidFill>
                  <a:latin typeface="HGS創英角ﾎﾟｯﾌﾟ体" panose="040B0A00000000000000" pitchFamily="50" charset="-128"/>
                  <a:ea typeface="HGS創英角ﾎﾟｯﾌﾟ体" panose="040B0A00000000000000" pitchFamily="50" charset="-128"/>
                </a:rPr>
                <a:t>都会のイメージがある大阪府にも文化財は多くあります。</a:t>
              </a:r>
              <a:endParaRPr kumimoji="1" lang="ja-JP" altLang="en-US" sz="3600" dirty="0">
                <a:solidFill>
                  <a:schemeClr val="tx2">
                    <a:lumMod val="25000"/>
                  </a:schemeClr>
                </a:solidFill>
                <a:latin typeface="HGS創英角ﾎﾟｯﾌﾟ体" panose="040B0A00000000000000" pitchFamily="50" charset="-128"/>
                <a:ea typeface="HGS創英角ﾎﾟｯﾌﾟ体" panose="040B0A00000000000000" pitchFamily="50" charset="-128"/>
              </a:endParaRPr>
            </a:p>
          </p:txBody>
        </p:sp>
        <p:sp>
          <p:nvSpPr>
            <p:cNvPr id="72" name="やく">
              <a:extLst>
                <a:ext uri="{FF2B5EF4-FFF2-40B4-BE49-F238E27FC236}">
                  <a16:creationId xmlns:a16="http://schemas.microsoft.com/office/drawing/2014/main" id="{38B2080D-3882-4B40-8CDD-B8A36123966B}"/>
                </a:ext>
              </a:extLst>
            </p:cNvPr>
            <p:cNvSpPr txBox="1"/>
            <p:nvPr/>
          </p:nvSpPr>
          <p:spPr>
            <a:xfrm>
              <a:off x="11833" y="2118445"/>
              <a:ext cx="885235" cy="307777"/>
            </a:xfrm>
            <a:prstGeom prst="rect">
              <a:avLst/>
            </a:prstGeom>
            <a:noFill/>
          </p:spPr>
          <p:txBody>
            <a:bodyPr wrap="square" rtlCol="0">
              <a:spAutoFit/>
            </a:bodyPr>
            <a:lstStyle/>
            <a:p>
              <a:pPr algn="dist"/>
              <a:r>
                <a:rPr lang="ja-JP" altLang="en-US" sz="1400" dirty="0">
                  <a:solidFill>
                    <a:schemeClr val="tx2">
                      <a:lumMod val="25000"/>
                    </a:schemeClr>
                  </a:solidFill>
                  <a:latin typeface="HGS創英角ﾎﾟｯﾌﾟ体" panose="040B0A00000000000000" pitchFamily="50" charset="-128"/>
                  <a:ea typeface="HGS創英角ﾎﾟｯﾌﾟ体" panose="040B0A00000000000000" pitchFamily="50" charset="-128"/>
                </a:rPr>
                <a:t>とかい</a:t>
              </a:r>
              <a:endParaRPr kumimoji="1" lang="ja-JP" altLang="en-US" sz="1400" dirty="0">
                <a:solidFill>
                  <a:schemeClr val="tx2">
                    <a:lumMod val="25000"/>
                  </a:schemeClr>
                </a:solidFill>
                <a:latin typeface="HGS創英角ﾎﾟｯﾌﾟ体" panose="040B0A00000000000000" pitchFamily="50" charset="-128"/>
                <a:ea typeface="HGS創英角ﾎﾟｯﾌﾟ体" panose="040B0A00000000000000" pitchFamily="50" charset="-128"/>
              </a:endParaRPr>
            </a:p>
          </p:txBody>
        </p:sp>
        <p:sp>
          <p:nvSpPr>
            <p:cNvPr id="73" name="せいかい">
              <a:extLst>
                <a:ext uri="{FF2B5EF4-FFF2-40B4-BE49-F238E27FC236}">
                  <a16:creationId xmlns:a16="http://schemas.microsoft.com/office/drawing/2014/main" id="{4C48A44B-6578-4213-825A-445EB53ED8E1}"/>
                </a:ext>
              </a:extLst>
            </p:cNvPr>
            <p:cNvSpPr txBox="1"/>
            <p:nvPr/>
          </p:nvSpPr>
          <p:spPr>
            <a:xfrm>
              <a:off x="6737272" y="2148195"/>
              <a:ext cx="1432942" cy="307777"/>
            </a:xfrm>
            <a:prstGeom prst="rect">
              <a:avLst/>
            </a:prstGeom>
            <a:noFill/>
          </p:spPr>
          <p:txBody>
            <a:bodyPr wrap="square" rtlCol="0">
              <a:spAutoFit/>
            </a:bodyPr>
            <a:lstStyle/>
            <a:p>
              <a:pPr algn="dist"/>
              <a:r>
                <a:rPr kumimoji="1" lang="ja-JP" altLang="en-US" sz="1400" dirty="0">
                  <a:solidFill>
                    <a:schemeClr val="tx2">
                      <a:lumMod val="25000"/>
                    </a:schemeClr>
                  </a:solidFill>
                  <a:latin typeface="HGS創英角ﾎﾟｯﾌﾟ体" panose="040B0A00000000000000" pitchFamily="50" charset="-128"/>
                  <a:ea typeface="HGS創英角ﾎﾟｯﾌﾟ体" panose="040B0A00000000000000" pitchFamily="50" charset="-128"/>
                </a:rPr>
                <a:t>ぶんかざい</a:t>
              </a:r>
            </a:p>
          </p:txBody>
        </p:sp>
        <p:sp>
          <p:nvSpPr>
            <p:cNvPr id="74" name="せいかい">
              <a:extLst>
                <a:ext uri="{FF2B5EF4-FFF2-40B4-BE49-F238E27FC236}">
                  <a16:creationId xmlns:a16="http://schemas.microsoft.com/office/drawing/2014/main" id="{D08F792C-10CE-40CF-B153-53DE6A7C791C}"/>
                </a:ext>
              </a:extLst>
            </p:cNvPr>
            <p:cNvSpPr txBox="1"/>
            <p:nvPr/>
          </p:nvSpPr>
          <p:spPr>
            <a:xfrm>
              <a:off x="4413583" y="2118444"/>
              <a:ext cx="1432942" cy="307777"/>
            </a:xfrm>
            <a:prstGeom prst="rect">
              <a:avLst/>
            </a:prstGeom>
            <a:noFill/>
          </p:spPr>
          <p:txBody>
            <a:bodyPr wrap="square" rtlCol="0">
              <a:spAutoFit/>
            </a:bodyPr>
            <a:lstStyle/>
            <a:p>
              <a:pPr algn="dist"/>
              <a:r>
                <a:rPr kumimoji="1" lang="ja-JP" altLang="en-US" sz="1400" dirty="0">
                  <a:solidFill>
                    <a:schemeClr val="tx2">
                      <a:lumMod val="25000"/>
                    </a:schemeClr>
                  </a:solidFill>
                  <a:latin typeface="HGS創英角ﾎﾟｯﾌﾟ体" panose="040B0A00000000000000" pitchFamily="50" charset="-128"/>
                  <a:ea typeface="HGS創英角ﾎﾟｯﾌﾟ体" panose="040B0A00000000000000" pitchFamily="50" charset="-128"/>
                </a:rPr>
                <a:t>おおさかふ</a:t>
              </a:r>
            </a:p>
          </p:txBody>
        </p:sp>
        <p:sp>
          <p:nvSpPr>
            <p:cNvPr id="75" name="せいかい">
              <a:extLst>
                <a:ext uri="{FF2B5EF4-FFF2-40B4-BE49-F238E27FC236}">
                  <a16:creationId xmlns:a16="http://schemas.microsoft.com/office/drawing/2014/main" id="{BAF5D64D-93CB-4F88-AF9C-0B4C3403B8A8}"/>
                </a:ext>
              </a:extLst>
            </p:cNvPr>
            <p:cNvSpPr txBox="1"/>
            <p:nvPr/>
          </p:nvSpPr>
          <p:spPr>
            <a:xfrm>
              <a:off x="8563445" y="2156217"/>
              <a:ext cx="543991" cy="313267"/>
            </a:xfrm>
            <a:prstGeom prst="rect">
              <a:avLst/>
            </a:prstGeom>
            <a:noFill/>
          </p:spPr>
          <p:txBody>
            <a:bodyPr wrap="square" rtlCol="0">
              <a:spAutoFit/>
            </a:bodyPr>
            <a:lstStyle/>
            <a:p>
              <a:pPr algn="dist"/>
              <a:r>
                <a:rPr kumimoji="1" lang="ja-JP" altLang="en-US" sz="1400" dirty="0">
                  <a:solidFill>
                    <a:schemeClr val="tx2">
                      <a:lumMod val="25000"/>
                    </a:schemeClr>
                  </a:solidFill>
                  <a:latin typeface="HGS創英角ﾎﾟｯﾌﾟ体" panose="040B0A00000000000000" pitchFamily="50" charset="-128"/>
                  <a:ea typeface="HGS創英角ﾎﾟｯﾌﾟ体" panose="040B0A00000000000000" pitchFamily="50" charset="-128"/>
                </a:rPr>
                <a:t>おお</a:t>
              </a:r>
            </a:p>
          </p:txBody>
        </p:sp>
      </p:grpSp>
      <p:grpSp>
        <p:nvGrpSpPr>
          <p:cNvPr id="6" name="では、古墳の数は何基あるでしょうか。">
            <a:extLst>
              <a:ext uri="{FF2B5EF4-FFF2-40B4-BE49-F238E27FC236}">
                <a16:creationId xmlns:a16="http://schemas.microsoft.com/office/drawing/2014/main" id="{F25FC364-3265-431D-A7CB-8E4C2D692E6E}"/>
              </a:ext>
            </a:extLst>
          </p:cNvPr>
          <p:cNvGrpSpPr/>
          <p:nvPr/>
        </p:nvGrpSpPr>
        <p:grpSpPr>
          <a:xfrm>
            <a:off x="1724350" y="2915288"/>
            <a:ext cx="9297500" cy="827515"/>
            <a:chOff x="1724350" y="2915288"/>
            <a:chExt cx="9297500" cy="827515"/>
          </a:xfrm>
        </p:grpSpPr>
        <p:grpSp>
          <p:nvGrpSpPr>
            <p:cNvPr id="39" name="忠岡町の面積は…">
              <a:extLst>
                <a:ext uri="{FF2B5EF4-FFF2-40B4-BE49-F238E27FC236}">
                  <a16:creationId xmlns:a16="http://schemas.microsoft.com/office/drawing/2014/main" id="{D3DFA4E2-4812-483E-8182-B2A7F2A81B75}"/>
                </a:ext>
              </a:extLst>
            </p:cNvPr>
            <p:cNvGrpSpPr/>
            <p:nvPr/>
          </p:nvGrpSpPr>
          <p:grpSpPr>
            <a:xfrm>
              <a:off x="1724350" y="2915288"/>
              <a:ext cx="9297500" cy="827515"/>
              <a:chOff x="1667958" y="3185824"/>
              <a:chExt cx="9297500" cy="827515"/>
            </a:xfrm>
          </p:grpSpPr>
          <p:sp>
            <p:nvSpPr>
              <p:cNvPr id="45" name="なんき">
                <a:extLst>
                  <a:ext uri="{FF2B5EF4-FFF2-40B4-BE49-F238E27FC236}">
                    <a16:creationId xmlns:a16="http://schemas.microsoft.com/office/drawing/2014/main" id="{E3CDC310-4E3D-4DB1-B0A4-6BFD16811E88}"/>
                  </a:ext>
                </a:extLst>
              </p:cNvPr>
              <p:cNvSpPr txBox="1"/>
              <p:nvPr/>
            </p:nvSpPr>
            <p:spPr>
              <a:xfrm>
                <a:off x="5798976" y="3185824"/>
                <a:ext cx="922420" cy="307777"/>
              </a:xfrm>
              <a:prstGeom prst="rect">
                <a:avLst/>
              </a:prstGeom>
              <a:noFill/>
            </p:spPr>
            <p:txBody>
              <a:bodyPr wrap="square" rtlCol="0">
                <a:spAutoFit/>
              </a:bodyPr>
              <a:lstStyle/>
              <a:p>
                <a:pPr algn="dist"/>
                <a:r>
                  <a:rPr kumimoji="1" lang="ja-JP" altLang="en-US" sz="1400" dirty="0">
                    <a:solidFill>
                      <a:schemeClr val="tx2">
                        <a:lumMod val="25000"/>
                      </a:schemeClr>
                    </a:solidFill>
                    <a:latin typeface="HGS創英角ﾎﾟｯﾌﾟ体" panose="040B0A00000000000000" pitchFamily="50" charset="-128"/>
                    <a:ea typeface="HGS創英角ﾎﾟｯﾌﾟ体" panose="040B0A00000000000000" pitchFamily="50" charset="-128"/>
                  </a:rPr>
                  <a:t>なんき</a:t>
                </a:r>
              </a:p>
            </p:txBody>
          </p:sp>
          <p:sp>
            <p:nvSpPr>
              <p:cNvPr id="46" name="では、古墳の数は何基あるでしょうか。">
                <a:extLst>
                  <a:ext uri="{FF2B5EF4-FFF2-40B4-BE49-F238E27FC236}">
                    <a16:creationId xmlns:a16="http://schemas.microsoft.com/office/drawing/2014/main" id="{3BDC6CD0-CDF7-48E7-92CA-01968B166B1A}"/>
                  </a:ext>
                </a:extLst>
              </p:cNvPr>
              <p:cNvSpPr txBox="1"/>
              <p:nvPr/>
            </p:nvSpPr>
            <p:spPr>
              <a:xfrm>
                <a:off x="1667958" y="3367008"/>
                <a:ext cx="9297500" cy="646331"/>
              </a:xfrm>
              <a:prstGeom prst="rect">
                <a:avLst/>
              </a:prstGeom>
              <a:noFill/>
            </p:spPr>
            <p:txBody>
              <a:bodyPr wrap="square" rtlCol="0">
                <a:spAutoFit/>
              </a:bodyPr>
              <a:lstStyle/>
              <a:p>
                <a:pPr lvl="0" algn="dist"/>
                <a:r>
                  <a:rPr lang="ja-JP" altLang="en-US" sz="3600" dirty="0">
                    <a:solidFill>
                      <a:schemeClr val="tx2">
                        <a:lumMod val="25000"/>
                      </a:schemeClr>
                    </a:solidFill>
                    <a:latin typeface="HGS創英角ﾎﾟｯﾌﾟ体" panose="040B0A00000000000000" pitchFamily="50" charset="-128"/>
                    <a:ea typeface="HGS創英角ﾎﾟｯﾌﾟ体" panose="040B0A00000000000000" pitchFamily="50" charset="-128"/>
                  </a:rPr>
                  <a:t>では、古墳の数は何基あるでしょうか。</a:t>
                </a:r>
                <a:endParaRPr kumimoji="1" lang="ja-JP" altLang="en-US" sz="3600" dirty="0">
                  <a:solidFill>
                    <a:schemeClr val="tx2">
                      <a:lumMod val="25000"/>
                    </a:schemeClr>
                  </a:solidFill>
                  <a:latin typeface="HGS創英角ﾎﾟｯﾌﾟ体" panose="040B0A00000000000000" pitchFamily="50" charset="-128"/>
                  <a:ea typeface="HGS創英角ﾎﾟｯﾌﾟ体" panose="040B0A00000000000000" pitchFamily="50" charset="-128"/>
                </a:endParaRPr>
              </a:p>
            </p:txBody>
          </p:sp>
          <p:sp>
            <p:nvSpPr>
              <p:cNvPr id="47" name="かず">
                <a:extLst>
                  <a:ext uri="{FF2B5EF4-FFF2-40B4-BE49-F238E27FC236}">
                    <a16:creationId xmlns:a16="http://schemas.microsoft.com/office/drawing/2014/main" id="{F4E9BFEF-4411-49BF-8493-F3EF545E5BA4}"/>
                  </a:ext>
                </a:extLst>
              </p:cNvPr>
              <p:cNvSpPr txBox="1"/>
              <p:nvPr/>
            </p:nvSpPr>
            <p:spPr>
              <a:xfrm>
                <a:off x="4756240" y="3202500"/>
                <a:ext cx="603436" cy="307777"/>
              </a:xfrm>
              <a:prstGeom prst="rect">
                <a:avLst/>
              </a:prstGeom>
              <a:noFill/>
            </p:spPr>
            <p:txBody>
              <a:bodyPr wrap="square" rtlCol="0">
                <a:spAutoFit/>
              </a:bodyPr>
              <a:lstStyle/>
              <a:p>
                <a:pPr algn="dist"/>
                <a:r>
                  <a:rPr kumimoji="1" lang="ja-JP" altLang="en-US" sz="1400" dirty="0">
                    <a:solidFill>
                      <a:schemeClr val="tx2">
                        <a:lumMod val="25000"/>
                      </a:schemeClr>
                    </a:solidFill>
                    <a:latin typeface="HGS創英角ﾎﾟｯﾌﾟ体" panose="040B0A00000000000000" pitchFamily="50" charset="-128"/>
                    <a:ea typeface="HGS創英角ﾎﾟｯﾌﾟ体" panose="040B0A00000000000000" pitchFamily="50" charset="-128"/>
                  </a:rPr>
                  <a:t>かず</a:t>
                </a:r>
              </a:p>
            </p:txBody>
          </p:sp>
        </p:grpSp>
        <p:sp>
          <p:nvSpPr>
            <p:cNvPr id="76" name="こふん">
              <a:extLst>
                <a:ext uri="{FF2B5EF4-FFF2-40B4-BE49-F238E27FC236}">
                  <a16:creationId xmlns:a16="http://schemas.microsoft.com/office/drawing/2014/main" id="{CCD091B4-70CF-461B-A453-7CF2A4DC5670}"/>
                </a:ext>
              </a:extLst>
            </p:cNvPr>
            <p:cNvSpPr txBox="1"/>
            <p:nvPr/>
          </p:nvSpPr>
          <p:spPr>
            <a:xfrm>
              <a:off x="3397466" y="2920667"/>
              <a:ext cx="975866" cy="307777"/>
            </a:xfrm>
            <a:prstGeom prst="rect">
              <a:avLst/>
            </a:prstGeom>
            <a:noFill/>
          </p:spPr>
          <p:txBody>
            <a:bodyPr wrap="square" rtlCol="0">
              <a:spAutoFit/>
            </a:bodyPr>
            <a:lstStyle/>
            <a:p>
              <a:pPr algn="dist"/>
              <a:r>
                <a:rPr kumimoji="1" lang="ja-JP" altLang="en-US" sz="1400" dirty="0">
                  <a:solidFill>
                    <a:schemeClr val="tx2">
                      <a:lumMod val="25000"/>
                    </a:schemeClr>
                  </a:solidFill>
                  <a:latin typeface="HGS創英角ﾎﾟｯﾌﾟ体" panose="040B0A00000000000000" pitchFamily="50" charset="-128"/>
                  <a:ea typeface="HGS創英角ﾎﾟｯﾌﾟ体" panose="040B0A00000000000000" pitchFamily="50" charset="-128"/>
                </a:rPr>
                <a:t>こ　ふん</a:t>
              </a:r>
            </a:p>
          </p:txBody>
        </p:sp>
      </p:grpSp>
      <p:pic>
        <p:nvPicPr>
          <p:cNvPr id="2" name="①約1400基">
            <a:hlinkClick r:id="rId15" action="ppaction://hlinksldjump"/>
            <a:extLst>
              <a:ext uri="{FF2B5EF4-FFF2-40B4-BE49-F238E27FC236}">
                <a16:creationId xmlns:a16="http://schemas.microsoft.com/office/drawing/2014/main" id="{502F767E-BE0B-4794-A96D-72AE9D141666}"/>
              </a:ext>
            </a:extLst>
          </p:cNvPr>
          <p:cNvPicPr>
            <a:picLocks noChangeAspect="1"/>
          </p:cNvPicPr>
          <p:nvPr/>
        </p:nvPicPr>
        <p:blipFill>
          <a:blip r:embed="rId16"/>
          <a:stretch>
            <a:fillRect/>
          </a:stretch>
        </p:blipFill>
        <p:spPr>
          <a:xfrm>
            <a:off x="230422" y="4969746"/>
            <a:ext cx="3883489" cy="1371719"/>
          </a:xfrm>
          <a:prstGeom prst="rect">
            <a:avLst/>
          </a:prstGeom>
        </p:spPr>
      </p:pic>
      <p:pic>
        <p:nvPicPr>
          <p:cNvPr id="4" name="②約2400基">
            <a:hlinkClick r:id="rId15" action="ppaction://hlinksldjump"/>
            <a:extLst>
              <a:ext uri="{FF2B5EF4-FFF2-40B4-BE49-F238E27FC236}">
                <a16:creationId xmlns:a16="http://schemas.microsoft.com/office/drawing/2014/main" id="{CDAB281E-C916-48AF-AB35-3637655CB6A0}"/>
              </a:ext>
            </a:extLst>
          </p:cNvPr>
          <p:cNvPicPr>
            <a:picLocks noChangeAspect="1"/>
          </p:cNvPicPr>
          <p:nvPr/>
        </p:nvPicPr>
        <p:blipFill>
          <a:blip r:embed="rId17"/>
          <a:stretch>
            <a:fillRect/>
          </a:stretch>
        </p:blipFill>
        <p:spPr>
          <a:xfrm>
            <a:off x="4113911" y="4971605"/>
            <a:ext cx="3889585" cy="1316850"/>
          </a:xfrm>
          <a:prstGeom prst="rect">
            <a:avLst/>
          </a:prstGeom>
        </p:spPr>
      </p:pic>
      <p:pic>
        <p:nvPicPr>
          <p:cNvPr id="5" name="③約3400基">
            <a:hlinkClick r:id="rId18" action="ppaction://hlinksldjump"/>
            <a:extLst>
              <a:ext uri="{FF2B5EF4-FFF2-40B4-BE49-F238E27FC236}">
                <a16:creationId xmlns:a16="http://schemas.microsoft.com/office/drawing/2014/main" id="{76BBC8BF-60F6-41C5-BCED-63A28A7E1410}"/>
              </a:ext>
            </a:extLst>
          </p:cNvPr>
          <p:cNvPicPr>
            <a:picLocks noChangeAspect="1"/>
          </p:cNvPicPr>
          <p:nvPr/>
        </p:nvPicPr>
        <p:blipFill>
          <a:blip r:embed="rId19"/>
          <a:stretch>
            <a:fillRect/>
          </a:stretch>
        </p:blipFill>
        <p:spPr>
          <a:xfrm>
            <a:off x="8018724" y="4951286"/>
            <a:ext cx="3889585" cy="1322947"/>
          </a:xfrm>
          <a:prstGeom prst="rect">
            <a:avLst/>
          </a:prstGeom>
        </p:spPr>
      </p:pic>
    </p:spTree>
    <p:extLst>
      <p:ext uri="{BB962C8B-B14F-4D97-AF65-F5344CB8AC3E}">
        <p14:creationId xmlns:p14="http://schemas.microsoft.com/office/powerpoint/2010/main" val="34558312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984" fill="hold"/>
                                        <p:tgtEl>
                                          <p:spTgt spid="65"/>
                                        </p:tgtEl>
                                      </p:cBhvr>
                                    </p:cmd>
                                  </p:childTnLst>
                                </p:cTn>
                              </p:par>
                              <p:par>
                                <p:cTn id="7" presetID="10" presetClass="entr" presetSubtype="0" fill="hold" nodeType="withEffect">
                                  <p:stCondLst>
                                    <p:cond delay="0"/>
                                  </p:stCondLst>
                                  <p:childTnLst>
                                    <p:set>
                                      <p:cBhvr>
                                        <p:cTn id="8" dur="1" fill="hold">
                                          <p:stCondLst>
                                            <p:cond delay="0"/>
                                          </p:stCondLst>
                                        </p:cTn>
                                        <p:tgtEl>
                                          <p:spTgt spid="60"/>
                                        </p:tgtEl>
                                        <p:attrNameLst>
                                          <p:attrName>style.visibility</p:attrName>
                                        </p:attrNameLst>
                                      </p:cBhvr>
                                      <p:to>
                                        <p:strVal val="visible"/>
                                      </p:to>
                                    </p:set>
                                    <p:animEffect transition="in" filter="fade">
                                      <p:cBhvr>
                                        <p:cTn id="9" dur="500"/>
                                        <p:tgtEl>
                                          <p:spTgt spid="60"/>
                                        </p:tgtEl>
                                      </p:cBhvr>
                                    </p:animEffect>
                                  </p:childTnLst>
                                </p:cTn>
                              </p:par>
                              <p:par>
                                <p:cTn id="10" presetID="26" presetClass="emph" presetSubtype="0" fill="hold" nodeType="withEffect">
                                  <p:stCondLst>
                                    <p:cond delay="500"/>
                                  </p:stCondLst>
                                  <p:childTnLst>
                                    <p:animEffect transition="out" filter="fade">
                                      <p:cBhvr>
                                        <p:cTn id="11" dur="1000" tmFilter="0, 0; .2, .5; .8, .5; 1, 0"/>
                                        <p:tgtEl>
                                          <p:spTgt spid="60"/>
                                        </p:tgtEl>
                                      </p:cBhvr>
                                    </p:animEffect>
                                    <p:animScale>
                                      <p:cBhvr>
                                        <p:cTn id="12" dur="500" autoRev="1" fill="hold"/>
                                        <p:tgtEl>
                                          <p:spTgt spid="60"/>
                                        </p:tgtEl>
                                      </p:cBhvr>
                                      <p:by x="105000" y="105000"/>
                                    </p:animScale>
                                  </p:childTnLst>
                                </p:cTn>
                              </p:par>
                            </p:childTnLst>
                          </p:cTn>
                        </p:par>
                        <p:par>
                          <p:cTn id="13" fill="hold">
                            <p:stCondLst>
                              <p:cond delay="1500"/>
                            </p:stCondLst>
                            <p:childTnLst>
                              <p:par>
                                <p:cTn id="14" presetID="10" presetClass="entr" presetSubtype="0" fill="hold" nodeType="afterEffect">
                                  <p:stCondLst>
                                    <p:cond delay="500"/>
                                  </p:stCondLst>
                                  <p:childTnLst>
                                    <p:set>
                                      <p:cBhvr>
                                        <p:cTn id="15" dur="1" fill="hold">
                                          <p:stCondLst>
                                            <p:cond delay="0"/>
                                          </p:stCondLst>
                                        </p:cTn>
                                        <p:tgtEl>
                                          <p:spTgt spid="48"/>
                                        </p:tgtEl>
                                        <p:attrNameLst>
                                          <p:attrName>style.visibility</p:attrName>
                                        </p:attrNameLst>
                                      </p:cBhvr>
                                      <p:to>
                                        <p:strVal val="visible"/>
                                      </p:to>
                                    </p:set>
                                    <p:animEffect transition="in" filter="fade">
                                      <p:cBhvr>
                                        <p:cTn id="16" dur="1200"/>
                                        <p:tgtEl>
                                          <p:spTgt spid="48"/>
                                        </p:tgtEl>
                                      </p:cBhvr>
                                    </p:animEffect>
                                  </p:childTnLst>
                                </p:cTn>
                              </p:par>
                            </p:childTnLst>
                          </p:cTn>
                        </p:par>
                        <p:par>
                          <p:cTn id="17" fill="hold">
                            <p:stCondLst>
                              <p:cond delay="3200"/>
                            </p:stCondLst>
                            <p:childTnLst>
                              <p:par>
                                <p:cTn id="18" presetID="10" presetClass="entr" presetSubtype="0" fill="hold" nodeType="after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fade">
                                      <p:cBhvr>
                                        <p:cTn id="20" dur="1200"/>
                                        <p:tgtEl>
                                          <p:spTgt spid="6"/>
                                        </p:tgtEl>
                                      </p:cBhvr>
                                    </p:animEffect>
                                  </p:childTnLst>
                                </p:cTn>
                              </p:par>
                            </p:childTnLst>
                          </p:cTn>
                        </p:par>
                        <p:par>
                          <p:cTn id="21" fill="hold">
                            <p:stCondLst>
                              <p:cond delay="4400"/>
                            </p:stCondLst>
                            <p:childTnLst>
                              <p:par>
                                <p:cTn id="22" presetID="21" presetClass="entr" presetSubtype="1" fill="hold" nodeType="afterEffect">
                                  <p:stCondLst>
                                    <p:cond delay="300"/>
                                  </p:stCondLst>
                                  <p:childTnLst>
                                    <p:set>
                                      <p:cBhvr>
                                        <p:cTn id="23" dur="1" fill="hold">
                                          <p:stCondLst>
                                            <p:cond delay="0"/>
                                          </p:stCondLst>
                                        </p:cTn>
                                        <p:tgtEl>
                                          <p:spTgt spid="66"/>
                                        </p:tgtEl>
                                        <p:attrNameLst>
                                          <p:attrName>style.visibility</p:attrName>
                                        </p:attrNameLst>
                                      </p:cBhvr>
                                      <p:to>
                                        <p:strVal val="visible"/>
                                      </p:to>
                                    </p:set>
                                    <p:animEffect transition="in" filter="wheel(1)">
                                      <p:cBhvr>
                                        <p:cTn id="24" dur="1700"/>
                                        <p:tgtEl>
                                          <p:spTgt spid="66"/>
                                        </p:tgtEl>
                                      </p:cBhvr>
                                    </p:animEffect>
                                  </p:childTnLst>
                                </p:cTn>
                              </p:par>
                            </p:childTnLst>
                          </p:cTn>
                        </p:par>
                        <p:par>
                          <p:cTn id="25" fill="hold">
                            <p:stCondLst>
                              <p:cond delay="6400"/>
                            </p:stCondLst>
                            <p:childTnLst>
                              <p:par>
                                <p:cTn id="26" presetID="31" presetClass="entr" presetSubtype="0" fill="hold" nodeType="afterEffect">
                                  <p:stCondLst>
                                    <p:cond delay="500"/>
                                  </p:stCondLst>
                                  <p:childTnLst>
                                    <p:set>
                                      <p:cBhvr>
                                        <p:cTn id="27" dur="1" fill="hold">
                                          <p:stCondLst>
                                            <p:cond delay="0"/>
                                          </p:stCondLst>
                                        </p:cTn>
                                        <p:tgtEl>
                                          <p:spTgt spid="53"/>
                                        </p:tgtEl>
                                        <p:attrNameLst>
                                          <p:attrName>style.visibility</p:attrName>
                                        </p:attrNameLst>
                                      </p:cBhvr>
                                      <p:to>
                                        <p:strVal val="visible"/>
                                      </p:to>
                                    </p:set>
                                    <p:anim calcmode="lin" valueType="num">
                                      <p:cBhvr>
                                        <p:cTn id="28" dur="1200" fill="hold"/>
                                        <p:tgtEl>
                                          <p:spTgt spid="53"/>
                                        </p:tgtEl>
                                        <p:attrNameLst>
                                          <p:attrName>ppt_w</p:attrName>
                                        </p:attrNameLst>
                                      </p:cBhvr>
                                      <p:tavLst>
                                        <p:tav tm="0">
                                          <p:val>
                                            <p:fltVal val="0"/>
                                          </p:val>
                                        </p:tav>
                                        <p:tav tm="100000">
                                          <p:val>
                                            <p:strVal val="#ppt_w"/>
                                          </p:val>
                                        </p:tav>
                                      </p:tavLst>
                                    </p:anim>
                                    <p:anim calcmode="lin" valueType="num">
                                      <p:cBhvr>
                                        <p:cTn id="29" dur="1200" fill="hold"/>
                                        <p:tgtEl>
                                          <p:spTgt spid="53"/>
                                        </p:tgtEl>
                                        <p:attrNameLst>
                                          <p:attrName>ppt_h</p:attrName>
                                        </p:attrNameLst>
                                      </p:cBhvr>
                                      <p:tavLst>
                                        <p:tav tm="0">
                                          <p:val>
                                            <p:fltVal val="0"/>
                                          </p:val>
                                        </p:tav>
                                        <p:tav tm="100000">
                                          <p:val>
                                            <p:strVal val="#ppt_h"/>
                                          </p:val>
                                        </p:tav>
                                      </p:tavLst>
                                    </p:anim>
                                    <p:anim calcmode="lin" valueType="num">
                                      <p:cBhvr>
                                        <p:cTn id="30" dur="1200" fill="hold"/>
                                        <p:tgtEl>
                                          <p:spTgt spid="53"/>
                                        </p:tgtEl>
                                        <p:attrNameLst>
                                          <p:attrName>style.rotation</p:attrName>
                                        </p:attrNameLst>
                                      </p:cBhvr>
                                      <p:tavLst>
                                        <p:tav tm="0">
                                          <p:val>
                                            <p:fltVal val="90"/>
                                          </p:val>
                                        </p:tav>
                                        <p:tav tm="100000">
                                          <p:val>
                                            <p:fltVal val="0"/>
                                          </p:val>
                                        </p:tav>
                                      </p:tavLst>
                                    </p:anim>
                                    <p:animEffect transition="in" filter="fade">
                                      <p:cBhvr>
                                        <p:cTn id="31" dur="1200"/>
                                        <p:tgtEl>
                                          <p:spTgt spid="53"/>
                                        </p:tgtEl>
                                      </p:cBhvr>
                                    </p:animEffect>
                                  </p:childTnLst>
                                </p:cTn>
                              </p:par>
                            </p:childTnLst>
                          </p:cTn>
                        </p:par>
                        <p:par>
                          <p:cTn id="32" fill="hold">
                            <p:stCondLst>
                              <p:cond delay="8100"/>
                            </p:stCondLst>
                            <p:childTnLst>
                              <p:par>
                                <p:cTn id="33" presetID="42" presetClass="entr" presetSubtype="0" fill="hold" nodeType="afterEffect">
                                  <p:stCondLst>
                                    <p:cond delay="500"/>
                                  </p:stCondLst>
                                  <p:childTnLst>
                                    <p:set>
                                      <p:cBhvr>
                                        <p:cTn id="34" dur="1" fill="hold">
                                          <p:stCondLst>
                                            <p:cond delay="0"/>
                                          </p:stCondLst>
                                        </p:cTn>
                                        <p:tgtEl>
                                          <p:spTgt spid="50"/>
                                        </p:tgtEl>
                                        <p:attrNameLst>
                                          <p:attrName>style.visibility</p:attrName>
                                        </p:attrNameLst>
                                      </p:cBhvr>
                                      <p:to>
                                        <p:strVal val="visible"/>
                                      </p:to>
                                    </p:set>
                                    <p:animEffect transition="in" filter="fade">
                                      <p:cBhvr>
                                        <p:cTn id="35" dur="1000"/>
                                        <p:tgtEl>
                                          <p:spTgt spid="50"/>
                                        </p:tgtEl>
                                      </p:cBhvr>
                                    </p:animEffect>
                                    <p:anim calcmode="lin" valueType="num">
                                      <p:cBhvr>
                                        <p:cTn id="36" dur="1000" fill="hold"/>
                                        <p:tgtEl>
                                          <p:spTgt spid="50"/>
                                        </p:tgtEl>
                                        <p:attrNameLst>
                                          <p:attrName>ppt_x</p:attrName>
                                        </p:attrNameLst>
                                      </p:cBhvr>
                                      <p:tavLst>
                                        <p:tav tm="0">
                                          <p:val>
                                            <p:strVal val="#ppt_x"/>
                                          </p:val>
                                        </p:tav>
                                        <p:tav tm="100000">
                                          <p:val>
                                            <p:strVal val="#ppt_x"/>
                                          </p:val>
                                        </p:tav>
                                      </p:tavLst>
                                    </p:anim>
                                    <p:anim calcmode="lin" valueType="num">
                                      <p:cBhvr>
                                        <p:cTn id="37" dur="1000" fill="hold"/>
                                        <p:tgtEl>
                                          <p:spTgt spid="50"/>
                                        </p:tgtEl>
                                        <p:attrNameLst>
                                          <p:attrName>ppt_y</p:attrName>
                                        </p:attrNameLst>
                                      </p:cBhvr>
                                      <p:tavLst>
                                        <p:tav tm="0">
                                          <p:val>
                                            <p:strVal val="#ppt_y+.1"/>
                                          </p:val>
                                        </p:tav>
                                        <p:tav tm="100000">
                                          <p:val>
                                            <p:strVal val="#ppt_y"/>
                                          </p:val>
                                        </p:tav>
                                      </p:tavLst>
                                    </p:anim>
                                  </p:childTnLst>
                                </p:cTn>
                              </p:par>
                            </p:childTnLst>
                          </p:cTn>
                        </p:par>
                        <p:par>
                          <p:cTn id="38" fill="hold">
                            <p:stCondLst>
                              <p:cond delay="9600"/>
                            </p:stCondLst>
                            <p:childTnLst>
                              <p:par>
                                <p:cTn id="39" presetID="2" presetClass="entr" presetSubtype="4" fill="hold" nodeType="afterEffect">
                                  <p:stCondLst>
                                    <p:cond delay="500"/>
                                  </p:stCondLst>
                                  <p:childTnLst>
                                    <p:set>
                                      <p:cBhvr>
                                        <p:cTn id="40" dur="1" fill="hold">
                                          <p:stCondLst>
                                            <p:cond delay="0"/>
                                          </p:stCondLst>
                                        </p:cTn>
                                        <p:tgtEl>
                                          <p:spTgt spid="2"/>
                                        </p:tgtEl>
                                        <p:attrNameLst>
                                          <p:attrName>style.visibility</p:attrName>
                                        </p:attrNameLst>
                                      </p:cBhvr>
                                      <p:to>
                                        <p:strVal val="visible"/>
                                      </p:to>
                                    </p:set>
                                    <p:anim calcmode="lin" valueType="num">
                                      <p:cBhvr additive="base">
                                        <p:cTn id="41" dur="800" fill="hold"/>
                                        <p:tgtEl>
                                          <p:spTgt spid="2"/>
                                        </p:tgtEl>
                                        <p:attrNameLst>
                                          <p:attrName>ppt_x</p:attrName>
                                        </p:attrNameLst>
                                      </p:cBhvr>
                                      <p:tavLst>
                                        <p:tav tm="0">
                                          <p:val>
                                            <p:strVal val="#ppt_x"/>
                                          </p:val>
                                        </p:tav>
                                        <p:tav tm="100000">
                                          <p:val>
                                            <p:strVal val="#ppt_x"/>
                                          </p:val>
                                        </p:tav>
                                      </p:tavLst>
                                    </p:anim>
                                    <p:anim calcmode="lin" valueType="num">
                                      <p:cBhvr additive="base">
                                        <p:cTn id="42" dur="800" fill="hold"/>
                                        <p:tgtEl>
                                          <p:spTgt spid="2"/>
                                        </p:tgtEl>
                                        <p:attrNameLst>
                                          <p:attrName>ppt_y</p:attrName>
                                        </p:attrNameLst>
                                      </p:cBhvr>
                                      <p:tavLst>
                                        <p:tav tm="0">
                                          <p:val>
                                            <p:strVal val="1+#ppt_h/2"/>
                                          </p:val>
                                        </p:tav>
                                        <p:tav tm="100000">
                                          <p:val>
                                            <p:strVal val="#ppt_y"/>
                                          </p:val>
                                        </p:tav>
                                      </p:tavLst>
                                    </p:anim>
                                  </p:childTnLst>
                                </p:cTn>
                              </p:par>
                            </p:childTnLst>
                          </p:cTn>
                        </p:par>
                        <p:par>
                          <p:cTn id="43" fill="hold">
                            <p:stCondLst>
                              <p:cond delay="10900"/>
                            </p:stCondLst>
                            <p:childTnLst>
                              <p:par>
                                <p:cTn id="44" presetID="2" presetClass="entr" presetSubtype="4" fill="hold" nodeType="afterEffect">
                                  <p:stCondLst>
                                    <p:cond delay="500"/>
                                  </p:stCondLst>
                                  <p:childTnLst>
                                    <p:set>
                                      <p:cBhvr>
                                        <p:cTn id="45" dur="1" fill="hold">
                                          <p:stCondLst>
                                            <p:cond delay="0"/>
                                          </p:stCondLst>
                                        </p:cTn>
                                        <p:tgtEl>
                                          <p:spTgt spid="4"/>
                                        </p:tgtEl>
                                        <p:attrNameLst>
                                          <p:attrName>style.visibility</p:attrName>
                                        </p:attrNameLst>
                                      </p:cBhvr>
                                      <p:to>
                                        <p:strVal val="visible"/>
                                      </p:to>
                                    </p:set>
                                    <p:anim calcmode="lin" valueType="num">
                                      <p:cBhvr additive="base">
                                        <p:cTn id="46" dur="800" fill="hold"/>
                                        <p:tgtEl>
                                          <p:spTgt spid="4"/>
                                        </p:tgtEl>
                                        <p:attrNameLst>
                                          <p:attrName>ppt_x</p:attrName>
                                        </p:attrNameLst>
                                      </p:cBhvr>
                                      <p:tavLst>
                                        <p:tav tm="0">
                                          <p:val>
                                            <p:strVal val="#ppt_x"/>
                                          </p:val>
                                        </p:tav>
                                        <p:tav tm="100000">
                                          <p:val>
                                            <p:strVal val="#ppt_x"/>
                                          </p:val>
                                        </p:tav>
                                      </p:tavLst>
                                    </p:anim>
                                    <p:anim calcmode="lin" valueType="num">
                                      <p:cBhvr additive="base">
                                        <p:cTn id="47" dur="800" fill="hold"/>
                                        <p:tgtEl>
                                          <p:spTgt spid="4"/>
                                        </p:tgtEl>
                                        <p:attrNameLst>
                                          <p:attrName>ppt_y</p:attrName>
                                        </p:attrNameLst>
                                      </p:cBhvr>
                                      <p:tavLst>
                                        <p:tav tm="0">
                                          <p:val>
                                            <p:strVal val="1+#ppt_h/2"/>
                                          </p:val>
                                        </p:tav>
                                        <p:tav tm="100000">
                                          <p:val>
                                            <p:strVal val="#ppt_y"/>
                                          </p:val>
                                        </p:tav>
                                      </p:tavLst>
                                    </p:anim>
                                  </p:childTnLst>
                                </p:cTn>
                              </p:par>
                            </p:childTnLst>
                          </p:cTn>
                        </p:par>
                        <p:par>
                          <p:cTn id="48" fill="hold">
                            <p:stCondLst>
                              <p:cond delay="12200"/>
                            </p:stCondLst>
                            <p:childTnLst>
                              <p:par>
                                <p:cTn id="49" presetID="2" presetClass="entr" presetSubtype="4" fill="hold" nodeType="afterEffect">
                                  <p:stCondLst>
                                    <p:cond delay="500"/>
                                  </p:stCondLst>
                                  <p:childTnLst>
                                    <p:set>
                                      <p:cBhvr>
                                        <p:cTn id="50" dur="1" fill="hold">
                                          <p:stCondLst>
                                            <p:cond delay="0"/>
                                          </p:stCondLst>
                                        </p:cTn>
                                        <p:tgtEl>
                                          <p:spTgt spid="5"/>
                                        </p:tgtEl>
                                        <p:attrNameLst>
                                          <p:attrName>style.visibility</p:attrName>
                                        </p:attrNameLst>
                                      </p:cBhvr>
                                      <p:to>
                                        <p:strVal val="visible"/>
                                      </p:to>
                                    </p:set>
                                    <p:anim calcmode="lin" valueType="num">
                                      <p:cBhvr additive="base">
                                        <p:cTn id="51" dur="800" fill="hold"/>
                                        <p:tgtEl>
                                          <p:spTgt spid="5"/>
                                        </p:tgtEl>
                                        <p:attrNameLst>
                                          <p:attrName>ppt_x</p:attrName>
                                        </p:attrNameLst>
                                      </p:cBhvr>
                                      <p:tavLst>
                                        <p:tav tm="0">
                                          <p:val>
                                            <p:strVal val="#ppt_x"/>
                                          </p:val>
                                        </p:tav>
                                        <p:tav tm="100000">
                                          <p:val>
                                            <p:strVal val="#ppt_x"/>
                                          </p:val>
                                        </p:tav>
                                      </p:tavLst>
                                    </p:anim>
                                    <p:anim calcmode="lin" valueType="num">
                                      <p:cBhvr additive="base">
                                        <p:cTn id="52" dur="8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audio>
              <p:cMediaNode vol="80000" showWhenStopped="0">
                <p:cTn id="53" fill="hold" display="0">
                  <p:stCondLst>
                    <p:cond delay="indefinite"/>
                  </p:stCondLst>
                  <p:endCondLst>
                    <p:cond evt="onStopAudio" delay="0">
                      <p:tgtEl>
                        <p:sldTgt/>
                      </p:tgtEl>
                    </p:cond>
                  </p:endCondLst>
                </p:cTn>
                <p:tgtEl>
                  <p:spTgt spid="65"/>
                </p:tgtEl>
              </p:cMediaNode>
            </p:audio>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 name="背景下">
            <a:extLst>
              <a:ext uri="{FF2B5EF4-FFF2-40B4-BE49-F238E27FC236}">
                <a16:creationId xmlns:a16="http://schemas.microsoft.com/office/drawing/2014/main" id="{E93D45DA-12BF-4B5F-93F5-A3F0D7D87D03}"/>
              </a:ext>
            </a:extLst>
          </p:cNvPr>
          <p:cNvPicPr>
            <a:picLocks noChangeAspect="1"/>
          </p:cNvPicPr>
          <p:nvPr/>
        </p:nvPicPr>
        <p:blipFill rotWithShape="1">
          <a:blip r:embed="rId4">
            <a:duotone>
              <a:schemeClr val="accent4">
                <a:shade val="45000"/>
                <a:satMod val="135000"/>
              </a:schemeClr>
              <a:prstClr val="white"/>
            </a:duotone>
            <a:extLst>
              <a:ext uri="{BEBA8EAE-BF5A-486C-A8C5-ECC9F3942E4B}">
                <a14:imgProps xmlns:a14="http://schemas.microsoft.com/office/drawing/2010/main">
                  <a14:imgLayer r:embed="rId5">
                    <a14:imgEffect>
                      <a14:brightnessContrast bright="20000" contrast="-40000"/>
                    </a14:imgEffect>
                  </a14:imgLayer>
                </a14:imgProps>
              </a:ext>
              <a:ext uri="{28A0092B-C50C-407E-A947-70E740481C1C}">
                <a14:useLocalDpi xmlns:a14="http://schemas.microsoft.com/office/drawing/2010/main" val="0"/>
              </a:ext>
            </a:extLst>
          </a:blip>
          <a:srcRect b="79543"/>
          <a:stretch/>
        </p:blipFill>
        <p:spPr>
          <a:xfrm>
            <a:off x="0" y="4650899"/>
            <a:ext cx="12192000" cy="2211720"/>
          </a:xfrm>
          <a:prstGeom prst="rect">
            <a:avLst/>
          </a:prstGeom>
        </p:spPr>
      </p:pic>
      <p:pic>
        <p:nvPicPr>
          <p:cNvPr id="3" name="背景上">
            <a:extLst>
              <a:ext uri="{FF2B5EF4-FFF2-40B4-BE49-F238E27FC236}">
                <a16:creationId xmlns:a16="http://schemas.microsoft.com/office/drawing/2014/main" id="{480BA6D3-3387-4C7D-80E0-43567F708E21}"/>
              </a:ext>
            </a:extLst>
          </p:cNvPr>
          <p:cNvPicPr>
            <a:picLocks noChangeAspect="1"/>
          </p:cNvPicPr>
          <p:nvPr/>
        </p:nvPicPr>
        <p:blipFill>
          <a:blip r:embed="rId4">
            <a:duotone>
              <a:schemeClr val="accent4">
                <a:shade val="45000"/>
                <a:satMod val="135000"/>
              </a:schemeClr>
              <a:prstClr val="white"/>
            </a:duotone>
            <a:extLst>
              <a:ext uri="{BEBA8EAE-BF5A-486C-A8C5-ECC9F3942E4B}">
                <a14:imgProps xmlns:a14="http://schemas.microsoft.com/office/drawing/2010/main">
                  <a14:imgLayer r:embed="rId5">
                    <a14:imgEffect>
                      <a14:brightnessContrast bright="20000" contrast="-40000"/>
                    </a14:imgEffect>
                  </a14:imgLayer>
                </a14:imgProps>
              </a:ext>
              <a:ext uri="{28A0092B-C50C-407E-A947-70E740481C1C}">
                <a14:useLocalDpi xmlns:a14="http://schemas.microsoft.com/office/drawing/2010/main" val="0"/>
              </a:ext>
            </a:extLst>
          </a:blip>
          <a:stretch>
            <a:fillRect/>
          </a:stretch>
        </p:blipFill>
        <p:spPr>
          <a:xfrm>
            <a:off x="0" y="0"/>
            <a:ext cx="12192000" cy="4744720"/>
          </a:xfrm>
          <a:prstGeom prst="rect">
            <a:avLst/>
          </a:prstGeom>
        </p:spPr>
      </p:pic>
      <p:pic>
        <p:nvPicPr>
          <p:cNvPr id="184" name="大阪画像">
            <a:extLst>
              <a:ext uri="{FF2B5EF4-FFF2-40B4-BE49-F238E27FC236}">
                <a16:creationId xmlns:a16="http://schemas.microsoft.com/office/drawing/2014/main" id="{7CC00F74-5181-41FD-9A7A-C20DE667E341}"/>
              </a:ext>
            </a:extLst>
          </p:cNvPr>
          <p:cNvPicPr>
            <a:picLocks noChangeAspect="1"/>
          </p:cNvPicPr>
          <p:nvPr/>
        </p:nvPicPr>
        <p:blipFill rotWithShape="1">
          <a:blip r:embed="rId6">
            <a:alphaModFix amt="35000"/>
            <a:extLst>
              <a:ext uri="{BEBA8EAE-BF5A-486C-A8C5-ECC9F3942E4B}">
                <a14:imgProps xmlns:a14="http://schemas.microsoft.com/office/drawing/2010/main">
                  <a14:imgLayer r:embed="rId7">
                    <a14:imgEffect>
                      <a14:colorTemperature colorTemp="7200"/>
                    </a14:imgEffect>
                    <a14:imgEffect>
                      <a14:brightnessContrast contrast="40000"/>
                    </a14:imgEffect>
                  </a14:imgLayer>
                </a14:imgProps>
              </a:ext>
              <a:ext uri="{28A0092B-C50C-407E-A947-70E740481C1C}">
                <a14:useLocalDpi xmlns:a14="http://schemas.microsoft.com/office/drawing/2010/main" val="0"/>
              </a:ext>
            </a:extLst>
          </a:blip>
          <a:srcRect b="1008"/>
          <a:stretch/>
        </p:blipFill>
        <p:spPr>
          <a:xfrm>
            <a:off x="641592" y="475159"/>
            <a:ext cx="10908815" cy="6382470"/>
          </a:xfrm>
          <a:prstGeom prst="rect">
            <a:avLst/>
          </a:prstGeom>
        </p:spPr>
      </p:pic>
      <p:grpSp>
        <p:nvGrpSpPr>
          <p:cNvPr id="50" name="押す画">
            <a:extLst>
              <a:ext uri="{FF2B5EF4-FFF2-40B4-BE49-F238E27FC236}">
                <a16:creationId xmlns:a16="http://schemas.microsoft.com/office/drawing/2014/main" id="{E5604153-451B-4299-9B1C-EDB8B7F4C1B0}"/>
              </a:ext>
            </a:extLst>
          </p:cNvPr>
          <p:cNvGrpSpPr/>
          <p:nvPr/>
        </p:nvGrpSpPr>
        <p:grpSpPr>
          <a:xfrm>
            <a:off x="8431839" y="4160998"/>
            <a:ext cx="556540" cy="540000"/>
            <a:chOff x="8423532" y="4545380"/>
            <a:chExt cx="556540" cy="544460"/>
          </a:xfrm>
        </p:grpSpPr>
        <p:pic>
          <p:nvPicPr>
            <p:cNvPr id="51" name="押す画２">
              <a:extLst>
                <a:ext uri="{FF2B5EF4-FFF2-40B4-BE49-F238E27FC236}">
                  <a16:creationId xmlns:a16="http://schemas.microsoft.com/office/drawing/2014/main" id="{5318DECE-31DD-4100-BD6D-D2A71704BC54}"/>
                </a:ext>
              </a:extLst>
            </p:cNvPr>
            <p:cNvPicPr>
              <a:picLocks noChangeAspect="1"/>
            </p:cNvPicPr>
            <p:nvPr/>
          </p:nvPicPr>
          <p:blipFill>
            <a:blip r:embed="rId8" cstate="print">
              <a:extLst>
                <a:ext uri="{BEBA8EAE-BF5A-486C-A8C5-ECC9F3942E4B}">
                  <a14:imgProps xmlns:a14="http://schemas.microsoft.com/office/drawing/2010/main">
                    <a14:imgLayer r:embed="rId9">
                      <a14:imgEffect>
                        <a14:brightnessContrast bright="-20000" contrast="40000"/>
                      </a14:imgEffect>
                    </a14:imgLayer>
                  </a14:imgProps>
                </a:ext>
                <a:ext uri="{28A0092B-C50C-407E-A947-70E740481C1C}">
                  <a14:useLocalDpi xmlns:a14="http://schemas.microsoft.com/office/drawing/2010/main" val="0"/>
                </a:ext>
              </a:extLst>
            </a:blip>
            <a:stretch>
              <a:fillRect/>
            </a:stretch>
          </p:blipFill>
          <p:spPr>
            <a:xfrm>
              <a:off x="8426942" y="4549840"/>
              <a:ext cx="553130" cy="540000"/>
            </a:xfrm>
            <a:prstGeom prst="rect">
              <a:avLst/>
            </a:prstGeom>
          </p:spPr>
        </p:pic>
        <p:pic>
          <p:nvPicPr>
            <p:cNvPr id="52" name="押す画1">
              <a:extLst>
                <a:ext uri="{FF2B5EF4-FFF2-40B4-BE49-F238E27FC236}">
                  <a16:creationId xmlns:a16="http://schemas.microsoft.com/office/drawing/2014/main" id="{4212B24D-64FC-4292-8610-11B35E153435}"/>
                </a:ext>
              </a:extLst>
            </p:cNvPr>
            <p:cNvPicPr>
              <a:picLocks noChangeAspect="1"/>
            </p:cNvPicPr>
            <p:nvPr/>
          </p:nvPicPr>
          <p:blipFill>
            <a:blip r:embed="rId10" cstate="print">
              <a:extLst>
                <a:ext uri="{BEBA8EAE-BF5A-486C-A8C5-ECC9F3942E4B}">
                  <a14:imgProps xmlns:a14="http://schemas.microsoft.com/office/drawing/2010/main">
                    <a14:imgLayer r:embed="rId11">
                      <a14:imgEffect>
                        <a14:brightnessContrast bright="-20000" contrast="40000"/>
                      </a14:imgEffect>
                    </a14:imgLayer>
                  </a14:imgProps>
                </a:ext>
                <a:ext uri="{28A0092B-C50C-407E-A947-70E740481C1C}">
                  <a14:useLocalDpi xmlns:a14="http://schemas.microsoft.com/office/drawing/2010/main" val="0"/>
                </a:ext>
              </a:extLst>
            </a:blip>
            <a:stretch>
              <a:fillRect/>
            </a:stretch>
          </p:blipFill>
          <p:spPr>
            <a:xfrm>
              <a:off x="8423532" y="4545380"/>
              <a:ext cx="553130" cy="540000"/>
            </a:xfrm>
            <a:prstGeom prst="rect">
              <a:avLst/>
            </a:prstGeom>
          </p:spPr>
        </p:pic>
      </p:grpSp>
      <p:grpSp>
        <p:nvGrpSpPr>
          <p:cNvPr id="53" name="正解だと･･･">
            <a:extLst>
              <a:ext uri="{FF2B5EF4-FFF2-40B4-BE49-F238E27FC236}">
                <a16:creationId xmlns:a16="http://schemas.microsoft.com/office/drawing/2014/main" id="{B70DB201-FEF8-4B7B-AB07-A8CBD12CDBC4}"/>
              </a:ext>
            </a:extLst>
          </p:cNvPr>
          <p:cNvGrpSpPr/>
          <p:nvPr/>
        </p:nvGrpSpPr>
        <p:grpSpPr>
          <a:xfrm>
            <a:off x="3560933" y="4079293"/>
            <a:ext cx="4907964" cy="621705"/>
            <a:chOff x="2245123" y="4389173"/>
            <a:chExt cx="5138639" cy="681860"/>
          </a:xfrm>
        </p:grpSpPr>
        <p:sp>
          <p:nvSpPr>
            <p:cNvPr id="54" name="正解だと･･･">
              <a:extLst>
                <a:ext uri="{FF2B5EF4-FFF2-40B4-BE49-F238E27FC236}">
                  <a16:creationId xmlns:a16="http://schemas.microsoft.com/office/drawing/2014/main" id="{23159F83-ED2B-45C6-BF21-8B3A2D5DD638}"/>
                </a:ext>
              </a:extLst>
            </p:cNvPr>
            <p:cNvSpPr txBox="1"/>
            <p:nvPr/>
          </p:nvSpPr>
          <p:spPr>
            <a:xfrm>
              <a:off x="2246529" y="4564698"/>
              <a:ext cx="5137233" cy="506335"/>
            </a:xfrm>
            <a:prstGeom prst="rect">
              <a:avLst/>
            </a:prstGeom>
            <a:noFill/>
          </p:spPr>
          <p:txBody>
            <a:bodyPr wrap="square" rtlCol="0">
              <a:spAutoFit/>
            </a:bodyPr>
            <a:lstStyle/>
            <a:p>
              <a:pPr algn="dist"/>
              <a:r>
                <a:rPr lang="ja-JP" altLang="en-US" sz="2400" dirty="0">
                  <a:solidFill>
                    <a:schemeClr val="tx2">
                      <a:lumMod val="25000"/>
                    </a:schemeClr>
                  </a:solidFill>
                  <a:latin typeface="HGS創英角ﾎﾟｯﾌﾟ体" panose="040B0A00000000000000" pitchFamily="50" charset="-128"/>
                  <a:ea typeface="HGS創英角ﾎﾟｯﾌﾟ体" panose="040B0A00000000000000" pitchFamily="50" charset="-128"/>
                </a:rPr>
                <a:t>正解だと思う番号を押してね</a:t>
              </a:r>
              <a:endParaRPr lang="en-US" altLang="ja-JP" sz="2400" dirty="0">
                <a:solidFill>
                  <a:schemeClr val="tx2">
                    <a:lumMod val="25000"/>
                  </a:schemeClr>
                </a:solidFill>
                <a:latin typeface="HGS創英角ﾎﾟｯﾌﾟ体" panose="040B0A00000000000000" pitchFamily="50" charset="-128"/>
                <a:ea typeface="HGS創英角ﾎﾟｯﾌﾟ体" panose="040B0A00000000000000" pitchFamily="50" charset="-128"/>
              </a:endParaRPr>
            </a:p>
          </p:txBody>
        </p:sp>
        <p:sp>
          <p:nvSpPr>
            <p:cNvPr id="55" name="お">
              <a:extLst>
                <a:ext uri="{FF2B5EF4-FFF2-40B4-BE49-F238E27FC236}">
                  <a16:creationId xmlns:a16="http://schemas.microsoft.com/office/drawing/2014/main" id="{A58BDBD7-90AB-452E-8DD6-CB0CEB2993C0}"/>
                </a:ext>
              </a:extLst>
            </p:cNvPr>
            <p:cNvSpPr txBox="1"/>
            <p:nvPr/>
          </p:nvSpPr>
          <p:spPr>
            <a:xfrm>
              <a:off x="5715247" y="4391687"/>
              <a:ext cx="468000" cy="286923"/>
            </a:xfrm>
            <a:prstGeom prst="rect">
              <a:avLst/>
            </a:prstGeom>
            <a:noFill/>
          </p:spPr>
          <p:txBody>
            <a:bodyPr wrap="square" rtlCol="0">
              <a:spAutoFit/>
            </a:bodyPr>
            <a:lstStyle/>
            <a:p>
              <a:pPr algn="dist"/>
              <a:r>
                <a:rPr kumimoji="1" lang="ja-JP" altLang="en-US" sz="1050">
                  <a:solidFill>
                    <a:schemeClr val="tx2">
                      <a:lumMod val="25000"/>
                    </a:schemeClr>
                  </a:solidFill>
                  <a:latin typeface="HGS創英角ﾎﾟｯﾌﾟ体" panose="040B0A00000000000000" pitchFamily="50" charset="-128"/>
                  <a:ea typeface="HGS創英角ﾎﾟｯﾌﾟ体" panose="040B0A00000000000000" pitchFamily="50" charset="-128"/>
                </a:rPr>
                <a:t>お</a:t>
              </a:r>
              <a:endParaRPr kumimoji="1" lang="ja-JP" altLang="en-US" sz="1050" dirty="0">
                <a:solidFill>
                  <a:schemeClr val="tx2">
                    <a:lumMod val="25000"/>
                  </a:schemeClr>
                </a:solidFill>
                <a:latin typeface="HGS創英角ﾎﾟｯﾌﾟ体" panose="040B0A00000000000000" pitchFamily="50" charset="-128"/>
                <a:ea typeface="HGS創英角ﾎﾟｯﾌﾟ体" panose="040B0A00000000000000" pitchFamily="50" charset="-128"/>
              </a:endParaRPr>
            </a:p>
          </p:txBody>
        </p:sp>
        <p:sp>
          <p:nvSpPr>
            <p:cNvPr id="57" name="ばんごう">
              <a:extLst>
                <a:ext uri="{FF2B5EF4-FFF2-40B4-BE49-F238E27FC236}">
                  <a16:creationId xmlns:a16="http://schemas.microsoft.com/office/drawing/2014/main" id="{9EF7336B-046E-4292-BE55-952BE3BC40C2}"/>
                </a:ext>
              </a:extLst>
            </p:cNvPr>
            <p:cNvSpPr txBox="1"/>
            <p:nvPr/>
          </p:nvSpPr>
          <p:spPr>
            <a:xfrm>
              <a:off x="4558940" y="4389173"/>
              <a:ext cx="866916" cy="278484"/>
            </a:xfrm>
            <a:prstGeom prst="rect">
              <a:avLst/>
            </a:prstGeom>
            <a:noFill/>
          </p:spPr>
          <p:txBody>
            <a:bodyPr wrap="square" rtlCol="0">
              <a:spAutoFit/>
            </a:bodyPr>
            <a:lstStyle/>
            <a:p>
              <a:pPr algn="dist"/>
              <a:r>
                <a:rPr kumimoji="1" lang="ja-JP" altLang="en-US" sz="1050">
                  <a:solidFill>
                    <a:schemeClr val="tx2">
                      <a:lumMod val="25000"/>
                    </a:schemeClr>
                  </a:solidFill>
                  <a:latin typeface="HGS創英角ﾎﾟｯﾌﾟ体" panose="040B0A00000000000000" pitchFamily="50" charset="-128"/>
                  <a:ea typeface="HGS創英角ﾎﾟｯﾌﾟ体" panose="040B0A00000000000000" pitchFamily="50" charset="-128"/>
                </a:rPr>
                <a:t>ばんごう</a:t>
              </a:r>
              <a:endParaRPr kumimoji="1" lang="ja-JP" altLang="en-US" sz="1050" dirty="0">
                <a:solidFill>
                  <a:schemeClr val="tx2">
                    <a:lumMod val="25000"/>
                  </a:schemeClr>
                </a:solidFill>
                <a:latin typeface="HGS創英角ﾎﾟｯﾌﾟ体" panose="040B0A00000000000000" pitchFamily="50" charset="-128"/>
                <a:ea typeface="HGS創英角ﾎﾟｯﾌﾟ体" panose="040B0A00000000000000" pitchFamily="50" charset="-128"/>
              </a:endParaRPr>
            </a:p>
          </p:txBody>
        </p:sp>
        <p:sp>
          <p:nvSpPr>
            <p:cNvPr id="58" name="おも">
              <a:extLst>
                <a:ext uri="{FF2B5EF4-FFF2-40B4-BE49-F238E27FC236}">
                  <a16:creationId xmlns:a16="http://schemas.microsoft.com/office/drawing/2014/main" id="{5B760697-172C-47CB-8F06-487A7466473D}"/>
                </a:ext>
              </a:extLst>
            </p:cNvPr>
            <p:cNvSpPr txBox="1"/>
            <p:nvPr/>
          </p:nvSpPr>
          <p:spPr>
            <a:xfrm>
              <a:off x="3769689" y="4389173"/>
              <a:ext cx="546534" cy="278484"/>
            </a:xfrm>
            <a:prstGeom prst="rect">
              <a:avLst/>
            </a:prstGeom>
            <a:noFill/>
          </p:spPr>
          <p:txBody>
            <a:bodyPr wrap="square" rtlCol="0">
              <a:spAutoFit/>
            </a:bodyPr>
            <a:lstStyle/>
            <a:p>
              <a:pPr algn="dist"/>
              <a:r>
                <a:rPr lang="ja-JP" altLang="en-US" sz="1050">
                  <a:solidFill>
                    <a:schemeClr val="tx2">
                      <a:lumMod val="25000"/>
                    </a:schemeClr>
                  </a:solidFill>
                  <a:latin typeface="HGS創英角ﾎﾟｯﾌﾟ体" panose="040B0A00000000000000" pitchFamily="50" charset="-128"/>
                  <a:ea typeface="HGS創英角ﾎﾟｯﾌﾟ体" panose="040B0A00000000000000" pitchFamily="50" charset="-128"/>
                </a:rPr>
                <a:t>おも</a:t>
              </a:r>
              <a:endParaRPr kumimoji="1" lang="ja-JP" altLang="en-US" sz="1050" dirty="0">
                <a:solidFill>
                  <a:schemeClr val="tx2">
                    <a:lumMod val="25000"/>
                  </a:schemeClr>
                </a:solidFill>
                <a:latin typeface="HGS創英角ﾎﾟｯﾌﾟ体" panose="040B0A00000000000000" pitchFamily="50" charset="-128"/>
                <a:ea typeface="HGS創英角ﾎﾟｯﾌﾟ体" panose="040B0A00000000000000" pitchFamily="50" charset="-128"/>
              </a:endParaRPr>
            </a:p>
          </p:txBody>
        </p:sp>
        <p:sp>
          <p:nvSpPr>
            <p:cNvPr id="59" name="せいかい">
              <a:extLst>
                <a:ext uri="{FF2B5EF4-FFF2-40B4-BE49-F238E27FC236}">
                  <a16:creationId xmlns:a16="http://schemas.microsoft.com/office/drawing/2014/main" id="{8F9FEE2D-0F89-41E0-B085-11EC72503EF1}"/>
                </a:ext>
              </a:extLst>
            </p:cNvPr>
            <p:cNvSpPr txBox="1"/>
            <p:nvPr/>
          </p:nvSpPr>
          <p:spPr>
            <a:xfrm>
              <a:off x="2245123" y="4391687"/>
              <a:ext cx="866916" cy="286923"/>
            </a:xfrm>
            <a:prstGeom prst="rect">
              <a:avLst/>
            </a:prstGeom>
            <a:noFill/>
          </p:spPr>
          <p:txBody>
            <a:bodyPr wrap="square" rtlCol="0">
              <a:spAutoFit/>
            </a:bodyPr>
            <a:lstStyle/>
            <a:p>
              <a:pPr algn="dist"/>
              <a:r>
                <a:rPr kumimoji="1" lang="ja-JP" altLang="en-US" sz="1050" dirty="0">
                  <a:solidFill>
                    <a:schemeClr val="tx2">
                      <a:lumMod val="25000"/>
                    </a:schemeClr>
                  </a:solidFill>
                  <a:latin typeface="HGS創英角ﾎﾟｯﾌﾟ体" panose="040B0A00000000000000" pitchFamily="50" charset="-128"/>
                  <a:ea typeface="HGS創英角ﾎﾟｯﾌﾟ体" panose="040B0A00000000000000" pitchFamily="50" charset="-128"/>
                </a:rPr>
                <a:t>せいかい</a:t>
              </a:r>
            </a:p>
          </p:txBody>
        </p:sp>
      </p:grpSp>
      <p:grpSp>
        <p:nvGrpSpPr>
          <p:cNvPr id="60" name="第４問">
            <a:extLst>
              <a:ext uri="{FF2B5EF4-FFF2-40B4-BE49-F238E27FC236}">
                <a16:creationId xmlns:a16="http://schemas.microsoft.com/office/drawing/2014/main" id="{370AB07B-BCDB-4EE7-B7B0-287ED6D1F4E0}"/>
              </a:ext>
            </a:extLst>
          </p:cNvPr>
          <p:cNvGrpSpPr/>
          <p:nvPr/>
        </p:nvGrpSpPr>
        <p:grpSpPr>
          <a:xfrm>
            <a:off x="4497398" y="491076"/>
            <a:ext cx="2798479" cy="1057836"/>
            <a:chOff x="4318111" y="256092"/>
            <a:chExt cx="3390378" cy="1057836"/>
          </a:xfrm>
        </p:grpSpPr>
        <p:sp>
          <p:nvSpPr>
            <p:cNvPr id="61" name="問">
              <a:extLst>
                <a:ext uri="{FF2B5EF4-FFF2-40B4-BE49-F238E27FC236}">
                  <a16:creationId xmlns:a16="http://schemas.microsoft.com/office/drawing/2014/main" id="{F9A6A3CB-4921-4783-B7D9-E7F08704A9F9}"/>
                </a:ext>
              </a:extLst>
            </p:cNvPr>
            <p:cNvSpPr txBox="1"/>
            <p:nvPr/>
          </p:nvSpPr>
          <p:spPr>
            <a:xfrm>
              <a:off x="6447741" y="256092"/>
              <a:ext cx="1260748" cy="1015663"/>
            </a:xfrm>
            <a:prstGeom prst="rect">
              <a:avLst/>
            </a:prstGeom>
            <a:noFill/>
          </p:spPr>
          <p:txBody>
            <a:bodyPr wrap="square" rtlCol="0">
              <a:spAutoFit/>
            </a:bodyPr>
            <a:lstStyle/>
            <a:p>
              <a:r>
                <a:rPr kumimoji="1" lang="ja-JP" altLang="en-US" sz="6000" dirty="0">
                  <a:solidFill>
                    <a:schemeClr val="tx2">
                      <a:lumMod val="25000"/>
                    </a:schemeClr>
                  </a:solidFill>
                  <a:latin typeface="HGP創英角ﾎﾟｯﾌﾟ体" panose="040B0A00000000000000" pitchFamily="50" charset="-128"/>
                  <a:ea typeface="HGP創英角ﾎﾟｯﾌﾟ体" panose="040B0A00000000000000" pitchFamily="50" charset="-128"/>
                </a:rPr>
                <a:t>問</a:t>
              </a:r>
            </a:p>
          </p:txBody>
        </p:sp>
        <p:sp>
          <p:nvSpPr>
            <p:cNvPr id="62" name="４">
              <a:extLst>
                <a:ext uri="{FF2B5EF4-FFF2-40B4-BE49-F238E27FC236}">
                  <a16:creationId xmlns:a16="http://schemas.microsoft.com/office/drawing/2014/main" id="{C3BA7D7A-EC85-4268-9177-E90C577FB322}"/>
                </a:ext>
              </a:extLst>
            </p:cNvPr>
            <p:cNvSpPr txBox="1"/>
            <p:nvPr/>
          </p:nvSpPr>
          <p:spPr>
            <a:xfrm>
              <a:off x="5453281" y="298265"/>
              <a:ext cx="910766" cy="1015663"/>
            </a:xfrm>
            <a:prstGeom prst="rect">
              <a:avLst/>
            </a:prstGeom>
            <a:noFill/>
          </p:spPr>
          <p:txBody>
            <a:bodyPr wrap="square" rtlCol="0">
              <a:spAutoFit/>
            </a:bodyPr>
            <a:lstStyle/>
            <a:p>
              <a:r>
                <a:rPr lang="ja-JP" altLang="en-US" sz="6000" dirty="0">
                  <a:solidFill>
                    <a:schemeClr val="tx2">
                      <a:lumMod val="25000"/>
                    </a:schemeClr>
                  </a:solidFill>
                  <a:latin typeface="HGP創英角ﾎﾟｯﾌﾟ体" panose="040B0A00000000000000" pitchFamily="50" charset="-128"/>
                  <a:ea typeface="HGP創英角ﾎﾟｯﾌﾟ体" panose="040B0A00000000000000" pitchFamily="50" charset="-128"/>
                </a:rPr>
                <a:t>４</a:t>
              </a:r>
              <a:endParaRPr kumimoji="1" lang="ja-JP" altLang="en-US" sz="6000" dirty="0">
                <a:solidFill>
                  <a:schemeClr val="tx2">
                    <a:lumMod val="25000"/>
                  </a:schemeClr>
                </a:solidFill>
                <a:latin typeface="HGP創英角ﾎﾟｯﾌﾟ体" panose="040B0A00000000000000" pitchFamily="50" charset="-128"/>
                <a:ea typeface="HGP創英角ﾎﾟｯﾌﾟ体" panose="040B0A00000000000000" pitchFamily="50" charset="-128"/>
              </a:endParaRPr>
            </a:p>
          </p:txBody>
        </p:sp>
        <p:sp>
          <p:nvSpPr>
            <p:cNvPr id="64" name="第">
              <a:extLst>
                <a:ext uri="{FF2B5EF4-FFF2-40B4-BE49-F238E27FC236}">
                  <a16:creationId xmlns:a16="http://schemas.microsoft.com/office/drawing/2014/main" id="{2D84A462-07E4-441F-BC85-0BD48143E283}"/>
                </a:ext>
              </a:extLst>
            </p:cNvPr>
            <p:cNvSpPr txBox="1"/>
            <p:nvPr/>
          </p:nvSpPr>
          <p:spPr>
            <a:xfrm>
              <a:off x="4318111" y="256092"/>
              <a:ext cx="1170816" cy="1015663"/>
            </a:xfrm>
            <a:prstGeom prst="rect">
              <a:avLst/>
            </a:prstGeom>
            <a:noFill/>
          </p:spPr>
          <p:txBody>
            <a:bodyPr wrap="square" rtlCol="0">
              <a:spAutoFit/>
            </a:bodyPr>
            <a:lstStyle/>
            <a:p>
              <a:r>
                <a:rPr lang="ja-JP" altLang="en-US" sz="6000" dirty="0">
                  <a:solidFill>
                    <a:schemeClr val="tx2">
                      <a:lumMod val="25000"/>
                    </a:schemeClr>
                  </a:solidFill>
                  <a:latin typeface="HGP創英角ﾎﾟｯﾌﾟ体" panose="040B0A00000000000000" pitchFamily="50" charset="-128"/>
                  <a:ea typeface="HGP創英角ﾎﾟｯﾌﾟ体" panose="040B0A00000000000000" pitchFamily="50" charset="-128"/>
                </a:rPr>
                <a:t>第</a:t>
              </a:r>
              <a:endParaRPr kumimoji="1" lang="ja-JP" altLang="en-US" sz="6000" dirty="0">
                <a:solidFill>
                  <a:schemeClr val="tx2">
                    <a:lumMod val="25000"/>
                  </a:schemeClr>
                </a:solidFill>
                <a:latin typeface="HGP創英角ﾎﾟｯﾌﾟ体" panose="040B0A00000000000000" pitchFamily="50" charset="-128"/>
                <a:ea typeface="HGP創英角ﾎﾟｯﾌﾟ体" panose="040B0A00000000000000" pitchFamily="50" charset="-128"/>
              </a:endParaRPr>
            </a:p>
          </p:txBody>
        </p:sp>
      </p:grpSp>
      <p:pic>
        <p:nvPicPr>
          <p:cNvPr id="65" name="surprise">
            <a:hlinkClick r:id="" action="ppaction://media"/>
            <a:extLst>
              <a:ext uri="{FF2B5EF4-FFF2-40B4-BE49-F238E27FC236}">
                <a16:creationId xmlns:a16="http://schemas.microsoft.com/office/drawing/2014/main" id="{5C15B85A-0D9A-4A1E-9361-17F177DF9D90}"/>
              </a:ext>
            </a:extLst>
          </p:cNvPr>
          <p:cNvPicPr>
            <a:picLocks noChangeAspect="1"/>
          </p:cNvPicPr>
          <p:nvPr>
            <a:audioFile r:link="rId2"/>
            <p:extLst>
              <p:ext uri="{DAA4B4D4-6D71-4841-9C94-3DE7FCFB9230}">
                <p14:media xmlns:p14="http://schemas.microsoft.com/office/powerpoint/2010/main" r:embed="rId1"/>
              </p:ext>
            </p:extLst>
          </p:nvPr>
        </p:nvPicPr>
        <p:blipFill>
          <a:blip r:embed="rId12"/>
          <a:stretch>
            <a:fillRect/>
          </a:stretch>
        </p:blipFill>
        <p:spPr>
          <a:xfrm>
            <a:off x="7536339" y="702044"/>
            <a:ext cx="609600" cy="609600"/>
          </a:xfrm>
          <a:prstGeom prst="rect">
            <a:avLst/>
          </a:prstGeom>
        </p:spPr>
      </p:pic>
      <p:grpSp>
        <p:nvGrpSpPr>
          <p:cNvPr id="66" name="令和3年度末時点">
            <a:extLst>
              <a:ext uri="{FF2B5EF4-FFF2-40B4-BE49-F238E27FC236}">
                <a16:creationId xmlns:a16="http://schemas.microsoft.com/office/drawing/2014/main" id="{943A68AA-16A4-4D23-9C3F-50DE91F7B6B6}"/>
              </a:ext>
            </a:extLst>
          </p:cNvPr>
          <p:cNvGrpSpPr/>
          <p:nvPr/>
        </p:nvGrpSpPr>
        <p:grpSpPr>
          <a:xfrm>
            <a:off x="9405621" y="3759068"/>
            <a:ext cx="2596039" cy="509222"/>
            <a:chOff x="9493857" y="3729771"/>
            <a:chExt cx="2596039" cy="509222"/>
          </a:xfrm>
        </p:grpSpPr>
        <p:sp>
          <p:nvSpPr>
            <p:cNvPr id="68" name="令和3年度末時点">
              <a:extLst>
                <a:ext uri="{FF2B5EF4-FFF2-40B4-BE49-F238E27FC236}">
                  <a16:creationId xmlns:a16="http://schemas.microsoft.com/office/drawing/2014/main" id="{92BA8501-83E1-4A25-BEF4-C2C0307EA406}"/>
                </a:ext>
              </a:extLst>
            </p:cNvPr>
            <p:cNvSpPr txBox="1"/>
            <p:nvPr/>
          </p:nvSpPr>
          <p:spPr>
            <a:xfrm>
              <a:off x="9493857" y="3869661"/>
              <a:ext cx="2596039" cy="369332"/>
            </a:xfrm>
            <a:prstGeom prst="rect">
              <a:avLst/>
            </a:prstGeom>
            <a:noFill/>
          </p:spPr>
          <p:txBody>
            <a:bodyPr wrap="square" rtlCol="0">
              <a:spAutoFit/>
            </a:bodyPr>
            <a:lstStyle/>
            <a:p>
              <a:r>
                <a:rPr lang="ja-JP" altLang="en-US" b="1" dirty="0">
                  <a:solidFill>
                    <a:schemeClr val="tx2">
                      <a:lumMod val="25000"/>
                    </a:schemeClr>
                  </a:solidFill>
                  <a:latin typeface="+mn-ea"/>
                </a:rPr>
                <a:t>（令和３年度末時点）</a:t>
              </a:r>
              <a:endParaRPr lang="en-US" altLang="ja-JP" b="1" dirty="0">
                <a:solidFill>
                  <a:schemeClr val="tx2">
                    <a:lumMod val="25000"/>
                  </a:schemeClr>
                </a:solidFill>
                <a:latin typeface="+mn-ea"/>
              </a:endParaRPr>
            </a:p>
          </p:txBody>
        </p:sp>
        <p:sp>
          <p:nvSpPr>
            <p:cNvPr id="69" name="ねんどまつじてん">
              <a:extLst>
                <a:ext uri="{FF2B5EF4-FFF2-40B4-BE49-F238E27FC236}">
                  <a16:creationId xmlns:a16="http://schemas.microsoft.com/office/drawing/2014/main" id="{9BEB34F2-6122-4B0B-AB9D-CCB1E1CB15CC}"/>
                </a:ext>
              </a:extLst>
            </p:cNvPr>
            <p:cNvSpPr txBox="1"/>
            <p:nvPr/>
          </p:nvSpPr>
          <p:spPr>
            <a:xfrm>
              <a:off x="10408410" y="3729771"/>
              <a:ext cx="1333411" cy="246221"/>
            </a:xfrm>
            <a:prstGeom prst="rect">
              <a:avLst/>
            </a:prstGeom>
            <a:noFill/>
          </p:spPr>
          <p:txBody>
            <a:bodyPr wrap="square" rtlCol="0">
              <a:spAutoFit/>
            </a:bodyPr>
            <a:lstStyle/>
            <a:p>
              <a:pPr algn="dist"/>
              <a:r>
                <a:rPr kumimoji="1" lang="ja-JP" altLang="en-US" sz="1000" b="1" dirty="0">
                  <a:solidFill>
                    <a:schemeClr val="tx2">
                      <a:lumMod val="25000"/>
                    </a:schemeClr>
                  </a:solidFill>
                  <a:latin typeface="+mn-ea"/>
                </a:rPr>
                <a:t>ねんどまつじてん</a:t>
              </a:r>
            </a:p>
          </p:txBody>
        </p:sp>
        <p:sp>
          <p:nvSpPr>
            <p:cNvPr id="70" name="れいわ">
              <a:extLst>
                <a:ext uri="{FF2B5EF4-FFF2-40B4-BE49-F238E27FC236}">
                  <a16:creationId xmlns:a16="http://schemas.microsoft.com/office/drawing/2014/main" id="{4F4AFB65-E6F6-44F3-A841-48CD7A2D6758}"/>
                </a:ext>
              </a:extLst>
            </p:cNvPr>
            <p:cNvSpPr txBox="1"/>
            <p:nvPr/>
          </p:nvSpPr>
          <p:spPr>
            <a:xfrm>
              <a:off x="9716931" y="3729771"/>
              <a:ext cx="648000" cy="246221"/>
            </a:xfrm>
            <a:prstGeom prst="rect">
              <a:avLst/>
            </a:prstGeom>
            <a:noFill/>
          </p:spPr>
          <p:txBody>
            <a:bodyPr wrap="square" rtlCol="0">
              <a:spAutoFit/>
            </a:bodyPr>
            <a:lstStyle/>
            <a:p>
              <a:pPr algn="dist"/>
              <a:r>
                <a:rPr kumimoji="1" lang="ja-JP" altLang="en-US" sz="1000" b="1" dirty="0">
                  <a:solidFill>
                    <a:schemeClr val="tx2">
                      <a:lumMod val="25000"/>
                    </a:schemeClr>
                  </a:solidFill>
                  <a:latin typeface="+mn-ea"/>
                </a:rPr>
                <a:t>れいわ</a:t>
              </a:r>
            </a:p>
          </p:txBody>
        </p:sp>
      </p:grpSp>
      <p:pic>
        <p:nvPicPr>
          <p:cNvPr id="42" name="スタートに戻る">
            <a:hlinkClick r:id="rId13" action="ppaction://hlinksldjump"/>
            <a:extLst>
              <a:ext uri="{FF2B5EF4-FFF2-40B4-BE49-F238E27FC236}">
                <a16:creationId xmlns:a16="http://schemas.microsoft.com/office/drawing/2014/main" id="{14F288E3-43D3-45C0-9757-A1F1D8419859}"/>
              </a:ext>
            </a:extLst>
          </p:cNvPr>
          <p:cNvPicPr>
            <a:picLocks noChangeAspect="1"/>
          </p:cNvPicPr>
          <p:nvPr/>
        </p:nvPicPr>
        <p:blipFill>
          <a:blip r:embed="rId14"/>
          <a:stretch>
            <a:fillRect/>
          </a:stretch>
        </p:blipFill>
        <p:spPr>
          <a:xfrm>
            <a:off x="538413" y="409528"/>
            <a:ext cx="2499577" cy="847417"/>
          </a:xfrm>
          <a:prstGeom prst="rect">
            <a:avLst/>
          </a:prstGeom>
        </p:spPr>
      </p:pic>
      <p:grpSp>
        <p:nvGrpSpPr>
          <p:cNvPr id="48" name="大阪府の忠岡町・・・">
            <a:extLst>
              <a:ext uri="{FF2B5EF4-FFF2-40B4-BE49-F238E27FC236}">
                <a16:creationId xmlns:a16="http://schemas.microsoft.com/office/drawing/2014/main" id="{3F130006-B373-4D77-B4B6-6CA4C0B3E6A9}"/>
              </a:ext>
            </a:extLst>
          </p:cNvPr>
          <p:cNvGrpSpPr/>
          <p:nvPr/>
        </p:nvGrpSpPr>
        <p:grpSpPr>
          <a:xfrm>
            <a:off x="37605" y="1959025"/>
            <a:ext cx="12423634" cy="834590"/>
            <a:chOff x="-135517" y="2118444"/>
            <a:chExt cx="11997040" cy="834590"/>
          </a:xfrm>
        </p:grpSpPr>
        <p:sp>
          <p:nvSpPr>
            <p:cNvPr id="49" name="都会のイメージがある大阪府にも文化財は多くあります。">
              <a:extLst>
                <a:ext uri="{FF2B5EF4-FFF2-40B4-BE49-F238E27FC236}">
                  <a16:creationId xmlns:a16="http://schemas.microsoft.com/office/drawing/2014/main" id="{3DD7CFE9-FFB1-45EC-9856-07C7F0462497}"/>
                </a:ext>
              </a:extLst>
            </p:cNvPr>
            <p:cNvSpPr txBox="1"/>
            <p:nvPr/>
          </p:nvSpPr>
          <p:spPr>
            <a:xfrm>
              <a:off x="-135517" y="2306703"/>
              <a:ext cx="11997040" cy="646331"/>
            </a:xfrm>
            <a:prstGeom prst="rect">
              <a:avLst/>
            </a:prstGeom>
            <a:noFill/>
          </p:spPr>
          <p:txBody>
            <a:bodyPr wrap="square" rtlCol="0">
              <a:spAutoFit/>
            </a:bodyPr>
            <a:lstStyle/>
            <a:p>
              <a:pPr lvl="0" algn="dist"/>
              <a:r>
                <a:rPr lang="ja-JP" altLang="en-US" sz="3600" dirty="0">
                  <a:solidFill>
                    <a:schemeClr val="tx2">
                      <a:lumMod val="25000"/>
                    </a:schemeClr>
                  </a:solidFill>
                  <a:latin typeface="HGS創英角ﾎﾟｯﾌﾟ体" panose="040B0A00000000000000" pitchFamily="50" charset="-128"/>
                  <a:ea typeface="HGS創英角ﾎﾟｯﾌﾟ体" panose="040B0A00000000000000" pitchFamily="50" charset="-128"/>
                </a:rPr>
                <a:t>都会のイメージがある大阪府にも文化財は多くあります。</a:t>
              </a:r>
              <a:endParaRPr kumimoji="1" lang="ja-JP" altLang="en-US" sz="3600" dirty="0">
                <a:solidFill>
                  <a:schemeClr val="tx2">
                    <a:lumMod val="25000"/>
                  </a:schemeClr>
                </a:solidFill>
                <a:latin typeface="HGS創英角ﾎﾟｯﾌﾟ体" panose="040B0A00000000000000" pitchFamily="50" charset="-128"/>
                <a:ea typeface="HGS創英角ﾎﾟｯﾌﾟ体" panose="040B0A00000000000000" pitchFamily="50" charset="-128"/>
              </a:endParaRPr>
            </a:p>
          </p:txBody>
        </p:sp>
        <p:sp>
          <p:nvSpPr>
            <p:cNvPr id="72" name="やく">
              <a:extLst>
                <a:ext uri="{FF2B5EF4-FFF2-40B4-BE49-F238E27FC236}">
                  <a16:creationId xmlns:a16="http://schemas.microsoft.com/office/drawing/2014/main" id="{38B2080D-3882-4B40-8CDD-B8A36123966B}"/>
                </a:ext>
              </a:extLst>
            </p:cNvPr>
            <p:cNvSpPr txBox="1"/>
            <p:nvPr/>
          </p:nvSpPr>
          <p:spPr>
            <a:xfrm>
              <a:off x="11833" y="2118445"/>
              <a:ext cx="885235" cy="307777"/>
            </a:xfrm>
            <a:prstGeom prst="rect">
              <a:avLst/>
            </a:prstGeom>
            <a:noFill/>
          </p:spPr>
          <p:txBody>
            <a:bodyPr wrap="square" rtlCol="0">
              <a:spAutoFit/>
            </a:bodyPr>
            <a:lstStyle/>
            <a:p>
              <a:pPr algn="dist"/>
              <a:r>
                <a:rPr lang="ja-JP" altLang="en-US" sz="1400" dirty="0">
                  <a:solidFill>
                    <a:schemeClr val="tx2">
                      <a:lumMod val="25000"/>
                    </a:schemeClr>
                  </a:solidFill>
                  <a:latin typeface="HGS創英角ﾎﾟｯﾌﾟ体" panose="040B0A00000000000000" pitchFamily="50" charset="-128"/>
                  <a:ea typeface="HGS創英角ﾎﾟｯﾌﾟ体" panose="040B0A00000000000000" pitchFamily="50" charset="-128"/>
                </a:rPr>
                <a:t>とかい</a:t>
              </a:r>
              <a:endParaRPr kumimoji="1" lang="ja-JP" altLang="en-US" sz="1400" dirty="0">
                <a:solidFill>
                  <a:schemeClr val="tx2">
                    <a:lumMod val="25000"/>
                  </a:schemeClr>
                </a:solidFill>
                <a:latin typeface="HGS創英角ﾎﾟｯﾌﾟ体" panose="040B0A00000000000000" pitchFamily="50" charset="-128"/>
                <a:ea typeface="HGS創英角ﾎﾟｯﾌﾟ体" panose="040B0A00000000000000" pitchFamily="50" charset="-128"/>
              </a:endParaRPr>
            </a:p>
          </p:txBody>
        </p:sp>
        <p:sp>
          <p:nvSpPr>
            <p:cNvPr id="73" name="せいかい">
              <a:extLst>
                <a:ext uri="{FF2B5EF4-FFF2-40B4-BE49-F238E27FC236}">
                  <a16:creationId xmlns:a16="http://schemas.microsoft.com/office/drawing/2014/main" id="{4C48A44B-6578-4213-825A-445EB53ED8E1}"/>
                </a:ext>
              </a:extLst>
            </p:cNvPr>
            <p:cNvSpPr txBox="1"/>
            <p:nvPr/>
          </p:nvSpPr>
          <p:spPr>
            <a:xfrm>
              <a:off x="6737272" y="2148195"/>
              <a:ext cx="1432942" cy="307777"/>
            </a:xfrm>
            <a:prstGeom prst="rect">
              <a:avLst/>
            </a:prstGeom>
            <a:noFill/>
          </p:spPr>
          <p:txBody>
            <a:bodyPr wrap="square" rtlCol="0">
              <a:spAutoFit/>
            </a:bodyPr>
            <a:lstStyle/>
            <a:p>
              <a:pPr algn="dist"/>
              <a:r>
                <a:rPr kumimoji="1" lang="ja-JP" altLang="en-US" sz="1400" dirty="0">
                  <a:solidFill>
                    <a:schemeClr val="tx2">
                      <a:lumMod val="25000"/>
                    </a:schemeClr>
                  </a:solidFill>
                  <a:latin typeface="HGS創英角ﾎﾟｯﾌﾟ体" panose="040B0A00000000000000" pitchFamily="50" charset="-128"/>
                  <a:ea typeface="HGS創英角ﾎﾟｯﾌﾟ体" panose="040B0A00000000000000" pitchFamily="50" charset="-128"/>
                </a:rPr>
                <a:t>ぶんかざい</a:t>
              </a:r>
            </a:p>
          </p:txBody>
        </p:sp>
        <p:sp>
          <p:nvSpPr>
            <p:cNvPr id="74" name="せいかい">
              <a:extLst>
                <a:ext uri="{FF2B5EF4-FFF2-40B4-BE49-F238E27FC236}">
                  <a16:creationId xmlns:a16="http://schemas.microsoft.com/office/drawing/2014/main" id="{D08F792C-10CE-40CF-B153-53DE6A7C791C}"/>
                </a:ext>
              </a:extLst>
            </p:cNvPr>
            <p:cNvSpPr txBox="1"/>
            <p:nvPr/>
          </p:nvSpPr>
          <p:spPr>
            <a:xfrm>
              <a:off x="4413583" y="2118444"/>
              <a:ext cx="1432942" cy="307777"/>
            </a:xfrm>
            <a:prstGeom prst="rect">
              <a:avLst/>
            </a:prstGeom>
            <a:noFill/>
          </p:spPr>
          <p:txBody>
            <a:bodyPr wrap="square" rtlCol="0">
              <a:spAutoFit/>
            </a:bodyPr>
            <a:lstStyle/>
            <a:p>
              <a:pPr algn="dist"/>
              <a:r>
                <a:rPr kumimoji="1" lang="ja-JP" altLang="en-US" sz="1400" dirty="0">
                  <a:solidFill>
                    <a:schemeClr val="tx2">
                      <a:lumMod val="25000"/>
                    </a:schemeClr>
                  </a:solidFill>
                  <a:latin typeface="HGS創英角ﾎﾟｯﾌﾟ体" panose="040B0A00000000000000" pitchFamily="50" charset="-128"/>
                  <a:ea typeface="HGS創英角ﾎﾟｯﾌﾟ体" panose="040B0A00000000000000" pitchFamily="50" charset="-128"/>
                </a:rPr>
                <a:t>おおさかふ</a:t>
              </a:r>
            </a:p>
          </p:txBody>
        </p:sp>
        <p:sp>
          <p:nvSpPr>
            <p:cNvPr id="75" name="せいかい">
              <a:extLst>
                <a:ext uri="{FF2B5EF4-FFF2-40B4-BE49-F238E27FC236}">
                  <a16:creationId xmlns:a16="http://schemas.microsoft.com/office/drawing/2014/main" id="{BAF5D64D-93CB-4F88-AF9C-0B4C3403B8A8}"/>
                </a:ext>
              </a:extLst>
            </p:cNvPr>
            <p:cNvSpPr txBox="1"/>
            <p:nvPr/>
          </p:nvSpPr>
          <p:spPr>
            <a:xfrm>
              <a:off x="8563445" y="2156217"/>
              <a:ext cx="543991" cy="313267"/>
            </a:xfrm>
            <a:prstGeom prst="rect">
              <a:avLst/>
            </a:prstGeom>
            <a:noFill/>
          </p:spPr>
          <p:txBody>
            <a:bodyPr wrap="square" rtlCol="0">
              <a:spAutoFit/>
            </a:bodyPr>
            <a:lstStyle/>
            <a:p>
              <a:pPr algn="dist"/>
              <a:r>
                <a:rPr kumimoji="1" lang="ja-JP" altLang="en-US" sz="1400" dirty="0">
                  <a:solidFill>
                    <a:schemeClr val="tx2">
                      <a:lumMod val="25000"/>
                    </a:schemeClr>
                  </a:solidFill>
                  <a:latin typeface="HGS創英角ﾎﾟｯﾌﾟ体" panose="040B0A00000000000000" pitchFamily="50" charset="-128"/>
                  <a:ea typeface="HGS創英角ﾎﾟｯﾌﾟ体" panose="040B0A00000000000000" pitchFamily="50" charset="-128"/>
                </a:rPr>
                <a:t>おお</a:t>
              </a:r>
            </a:p>
          </p:txBody>
        </p:sp>
      </p:grpSp>
      <p:grpSp>
        <p:nvGrpSpPr>
          <p:cNvPr id="6" name="では、古墳の数は何基あるでしょうか。">
            <a:extLst>
              <a:ext uri="{FF2B5EF4-FFF2-40B4-BE49-F238E27FC236}">
                <a16:creationId xmlns:a16="http://schemas.microsoft.com/office/drawing/2014/main" id="{F25FC364-3265-431D-A7CB-8E4C2D692E6E}"/>
              </a:ext>
            </a:extLst>
          </p:cNvPr>
          <p:cNvGrpSpPr/>
          <p:nvPr/>
        </p:nvGrpSpPr>
        <p:grpSpPr>
          <a:xfrm>
            <a:off x="1724350" y="2915288"/>
            <a:ext cx="9297500" cy="827515"/>
            <a:chOff x="1724350" y="2915288"/>
            <a:chExt cx="9297500" cy="827515"/>
          </a:xfrm>
        </p:grpSpPr>
        <p:grpSp>
          <p:nvGrpSpPr>
            <p:cNvPr id="39" name="忠岡町の面積は…">
              <a:extLst>
                <a:ext uri="{FF2B5EF4-FFF2-40B4-BE49-F238E27FC236}">
                  <a16:creationId xmlns:a16="http://schemas.microsoft.com/office/drawing/2014/main" id="{D3DFA4E2-4812-483E-8182-B2A7F2A81B75}"/>
                </a:ext>
              </a:extLst>
            </p:cNvPr>
            <p:cNvGrpSpPr/>
            <p:nvPr/>
          </p:nvGrpSpPr>
          <p:grpSpPr>
            <a:xfrm>
              <a:off x="1724350" y="2915288"/>
              <a:ext cx="9297500" cy="827515"/>
              <a:chOff x="1667958" y="3185824"/>
              <a:chExt cx="9297500" cy="827515"/>
            </a:xfrm>
          </p:grpSpPr>
          <p:sp>
            <p:nvSpPr>
              <p:cNvPr id="45" name="なんき">
                <a:extLst>
                  <a:ext uri="{FF2B5EF4-FFF2-40B4-BE49-F238E27FC236}">
                    <a16:creationId xmlns:a16="http://schemas.microsoft.com/office/drawing/2014/main" id="{E3CDC310-4E3D-4DB1-B0A4-6BFD16811E88}"/>
                  </a:ext>
                </a:extLst>
              </p:cNvPr>
              <p:cNvSpPr txBox="1"/>
              <p:nvPr/>
            </p:nvSpPr>
            <p:spPr>
              <a:xfrm>
                <a:off x="5798976" y="3185824"/>
                <a:ext cx="922420" cy="307777"/>
              </a:xfrm>
              <a:prstGeom prst="rect">
                <a:avLst/>
              </a:prstGeom>
              <a:noFill/>
            </p:spPr>
            <p:txBody>
              <a:bodyPr wrap="square" rtlCol="0">
                <a:spAutoFit/>
              </a:bodyPr>
              <a:lstStyle/>
              <a:p>
                <a:pPr algn="dist"/>
                <a:r>
                  <a:rPr kumimoji="1" lang="ja-JP" altLang="en-US" sz="1400" dirty="0">
                    <a:solidFill>
                      <a:schemeClr val="tx2">
                        <a:lumMod val="25000"/>
                      </a:schemeClr>
                    </a:solidFill>
                    <a:latin typeface="HGS創英角ﾎﾟｯﾌﾟ体" panose="040B0A00000000000000" pitchFamily="50" charset="-128"/>
                    <a:ea typeface="HGS創英角ﾎﾟｯﾌﾟ体" panose="040B0A00000000000000" pitchFamily="50" charset="-128"/>
                  </a:rPr>
                  <a:t>なんき</a:t>
                </a:r>
              </a:p>
            </p:txBody>
          </p:sp>
          <p:sp>
            <p:nvSpPr>
              <p:cNvPr id="46" name="では、古墳の数は何基あるでしょうか。">
                <a:extLst>
                  <a:ext uri="{FF2B5EF4-FFF2-40B4-BE49-F238E27FC236}">
                    <a16:creationId xmlns:a16="http://schemas.microsoft.com/office/drawing/2014/main" id="{3BDC6CD0-CDF7-48E7-92CA-01968B166B1A}"/>
                  </a:ext>
                </a:extLst>
              </p:cNvPr>
              <p:cNvSpPr txBox="1"/>
              <p:nvPr/>
            </p:nvSpPr>
            <p:spPr>
              <a:xfrm>
                <a:off x="1667958" y="3367008"/>
                <a:ext cx="9297500" cy="646331"/>
              </a:xfrm>
              <a:prstGeom prst="rect">
                <a:avLst/>
              </a:prstGeom>
              <a:noFill/>
            </p:spPr>
            <p:txBody>
              <a:bodyPr wrap="square" rtlCol="0">
                <a:spAutoFit/>
              </a:bodyPr>
              <a:lstStyle/>
              <a:p>
                <a:pPr lvl="0" algn="dist"/>
                <a:r>
                  <a:rPr lang="ja-JP" altLang="en-US" sz="3600" dirty="0">
                    <a:solidFill>
                      <a:schemeClr val="tx2">
                        <a:lumMod val="25000"/>
                      </a:schemeClr>
                    </a:solidFill>
                    <a:latin typeface="HGS創英角ﾎﾟｯﾌﾟ体" panose="040B0A00000000000000" pitchFamily="50" charset="-128"/>
                    <a:ea typeface="HGS創英角ﾎﾟｯﾌﾟ体" panose="040B0A00000000000000" pitchFamily="50" charset="-128"/>
                  </a:rPr>
                  <a:t>では、古墳の数は何基あるでしょうか。</a:t>
                </a:r>
                <a:endParaRPr kumimoji="1" lang="ja-JP" altLang="en-US" sz="3600" dirty="0">
                  <a:solidFill>
                    <a:schemeClr val="tx2">
                      <a:lumMod val="25000"/>
                    </a:schemeClr>
                  </a:solidFill>
                  <a:latin typeface="HGS創英角ﾎﾟｯﾌﾟ体" panose="040B0A00000000000000" pitchFamily="50" charset="-128"/>
                  <a:ea typeface="HGS創英角ﾎﾟｯﾌﾟ体" panose="040B0A00000000000000" pitchFamily="50" charset="-128"/>
                </a:endParaRPr>
              </a:p>
            </p:txBody>
          </p:sp>
          <p:sp>
            <p:nvSpPr>
              <p:cNvPr id="47" name="かず">
                <a:extLst>
                  <a:ext uri="{FF2B5EF4-FFF2-40B4-BE49-F238E27FC236}">
                    <a16:creationId xmlns:a16="http://schemas.microsoft.com/office/drawing/2014/main" id="{F4E9BFEF-4411-49BF-8493-F3EF545E5BA4}"/>
                  </a:ext>
                </a:extLst>
              </p:cNvPr>
              <p:cNvSpPr txBox="1"/>
              <p:nvPr/>
            </p:nvSpPr>
            <p:spPr>
              <a:xfrm>
                <a:off x="4756240" y="3202500"/>
                <a:ext cx="603436" cy="307777"/>
              </a:xfrm>
              <a:prstGeom prst="rect">
                <a:avLst/>
              </a:prstGeom>
              <a:noFill/>
            </p:spPr>
            <p:txBody>
              <a:bodyPr wrap="square" rtlCol="0">
                <a:spAutoFit/>
              </a:bodyPr>
              <a:lstStyle/>
              <a:p>
                <a:pPr algn="dist"/>
                <a:r>
                  <a:rPr kumimoji="1" lang="ja-JP" altLang="en-US" sz="1400" dirty="0">
                    <a:solidFill>
                      <a:schemeClr val="tx2">
                        <a:lumMod val="25000"/>
                      </a:schemeClr>
                    </a:solidFill>
                    <a:latin typeface="HGS創英角ﾎﾟｯﾌﾟ体" panose="040B0A00000000000000" pitchFamily="50" charset="-128"/>
                    <a:ea typeface="HGS創英角ﾎﾟｯﾌﾟ体" panose="040B0A00000000000000" pitchFamily="50" charset="-128"/>
                  </a:rPr>
                  <a:t>かず</a:t>
                </a:r>
              </a:p>
            </p:txBody>
          </p:sp>
        </p:grpSp>
        <p:sp>
          <p:nvSpPr>
            <p:cNvPr id="76" name="こふん">
              <a:extLst>
                <a:ext uri="{FF2B5EF4-FFF2-40B4-BE49-F238E27FC236}">
                  <a16:creationId xmlns:a16="http://schemas.microsoft.com/office/drawing/2014/main" id="{CCD091B4-70CF-461B-A453-7CF2A4DC5670}"/>
                </a:ext>
              </a:extLst>
            </p:cNvPr>
            <p:cNvSpPr txBox="1"/>
            <p:nvPr/>
          </p:nvSpPr>
          <p:spPr>
            <a:xfrm>
              <a:off x="3397466" y="2920667"/>
              <a:ext cx="975866" cy="307777"/>
            </a:xfrm>
            <a:prstGeom prst="rect">
              <a:avLst/>
            </a:prstGeom>
            <a:noFill/>
          </p:spPr>
          <p:txBody>
            <a:bodyPr wrap="square" rtlCol="0">
              <a:spAutoFit/>
            </a:bodyPr>
            <a:lstStyle/>
            <a:p>
              <a:pPr algn="dist"/>
              <a:r>
                <a:rPr kumimoji="1" lang="ja-JP" altLang="en-US" sz="1400" dirty="0">
                  <a:solidFill>
                    <a:schemeClr val="tx2">
                      <a:lumMod val="25000"/>
                    </a:schemeClr>
                  </a:solidFill>
                  <a:latin typeface="HGS創英角ﾎﾟｯﾌﾟ体" panose="040B0A00000000000000" pitchFamily="50" charset="-128"/>
                  <a:ea typeface="HGS創英角ﾎﾟｯﾌﾟ体" panose="040B0A00000000000000" pitchFamily="50" charset="-128"/>
                </a:rPr>
                <a:t>こ　ふん</a:t>
              </a:r>
            </a:p>
          </p:txBody>
        </p:sp>
      </p:grpSp>
      <p:pic>
        <p:nvPicPr>
          <p:cNvPr id="2" name="①約1400基">
            <a:hlinkClick r:id="rId15" action="ppaction://hlinksldjump"/>
            <a:extLst>
              <a:ext uri="{FF2B5EF4-FFF2-40B4-BE49-F238E27FC236}">
                <a16:creationId xmlns:a16="http://schemas.microsoft.com/office/drawing/2014/main" id="{502F767E-BE0B-4794-A96D-72AE9D141666}"/>
              </a:ext>
            </a:extLst>
          </p:cNvPr>
          <p:cNvPicPr>
            <a:picLocks noChangeAspect="1"/>
          </p:cNvPicPr>
          <p:nvPr/>
        </p:nvPicPr>
        <p:blipFill>
          <a:blip r:embed="rId16"/>
          <a:stretch>
            <a:fillRect/>
          </a:stretch>
        </p:blipFill>
        <p:spPr>
          <a:xfrm>
            <a:off x="230422" y="4969746"/>
            <a:ext cx="3883489" cy="1371719"/>
          </a:xfrm>
          <a:prstGeom prst="rect">
            <a:avLst/>
          </a:prstGeom>
        </p:spPr>
      </p:pic>
      <p:pic>
        <p:nvPicPr>
          <p:cNvPr id="4" name="②約2400基">
            <a:hlinkClick r:id="rId15" action="ppaction://hlinksldjump"/>
            <a:extLst>
              <a:ext uri="{FF2B5EF4-FFF2-40B4-BE49-F238E27FC236}">
                <a16:creationId xmlns:a16="http://schemas.microsoft.com/office/drawing/2014/main" id="{CDAB281E-C916-48AF-AB35-3637655CB6A0}"/>
              </a:ext>
            </a:extLst>
          </p:cNvPr>
          <p:cNvPicPr>
            <a:picLocks noChangeAspect="1"/>
          </p:cNvPicPr>
          <p:nvPr/>
        </p:nvPicPr>
        <p:blipFill>
          <a:blip r:embed="rId17"/>
          <a:stretch>
            <a:fillRect/>
          </a:stretch>
        </p:blipFill>
        <p:spPr>
          <a:xfrm>
            <a:off x="4113911" y="4971605"/>
            <a:ext cx="3889585" cy="1316850"/>
          </a:xfrm>
          <a:prstGeom prst="rect">
            <a:avLst/>
          </a:prstGeom>
        </p:spPr>
      </p:pic>
      <p:pic>
        <p:nvPicPr>
          <p:cNvPr id="5" name="③約3400基">
            <a:hlinkClick r:id="rId18" action="ppaction://hlinksldjump"/>
            <a:extLst>
              <a:ext uri="{FF2B5EF4-FFF2-40B4-BE49-F238E27FC236}">
                <a16:creationId xmlns:a16="http://schemas.microsoft.com/office/drawing/2014/main" id="{76BBC8BF-60F6-41C5-BCED-63A28A7E1410}"/>
              </a:ext>
            </a:extLst>
          </p:cNvPr>
          <p:cNvPicPr>
            <a:picLocks noChangeAspect="1"/>
          </p:cNvPicPr>
          <p:nvPr/>
        </p:nvPicPr>
        <p:blipFill>
          <a:blip r:embed="rId19"/>
          <a:stretch>
            <a:fillRect/>
          </a:stretch>
        </p:blipFill>
        <p:spPr>
          <a:xfrm>
            <a:off x="8018724" y="4951286"/>
            <a:ext cx="3889585" cy="1322947"/>
          </a:xfrm>
          <a:prstGeom prst="rect">
            <a:avLst/>
          </a:prstGeom>
        </p:spPr>
      </p:pic>
    </p:spTree>
    <p:extLst>
      <p:ext uri="{BB962C8B-B14F-4D97-AF65-F5344CB8AC3E}">
        <p14:creationId xmlns:p14="http://schemas.microsoft.com/office/powerpoint/2010/main" val="3876618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984" fill="hold"/>
                                        <p:tgtEl>
                                          <p:spTgt spid="65"/>
                                        </p:tgtEl>
                                      </p:cBhvr>
                                    </p:cmd>
                                  </p:childTnLst>
                                </p:cTn>
                              </p:par>
                              <p:par>
                                <p:cTn id="7" presetID="10" presetClass="entr" presetSubtype="0" fill="hold" nodeType="withEffect">
                                  <p:stCondLst>
                                    <p:cond delay="0"/>
                                  </p:stCondLst>
                                  <p:childTnLst>
                                    <p:set>
                                      <p:cBhvr>
                                        <p:cTn id="8" dur="1" fill="hold">
                                          <p:stCondLst>
                                            <p:cond delay="0"/>
                                          </p:stCondLst>
                                        </p:cTn>
                                        <p:tgtEl>
                                          <p:spTgt spid="60"/>
                                        </p:tgtEl>
                                        <p:attrNameLst>
                                          <p:attrName>style.visibility</p:attrName>
                                        </p:attrNameLst>
                                      </p:cBhvr>
                                      <p:to>
                                        <p:strVal val="visible"/>
                                      </p:to>
                                    </p:set>
                                    <p:animEffect transition="in" filter="fade">
                                      <p:cBhvr>
                                        <p:cTn id="9" dur="500"/>
                                        <p:tgtEl>
                                          <p:spTgt spid="60"/>
                                        </p:tgtEl>
                                      </p:cBhvr>
                                    </p:animEffect>
                                  </p:childTnLst>
                                </p:cTn>
                              </p:par>
                              <p:par>
                                <p:cTn id="10" presetID="26" presetClass="emph" presetSubtype="0" fill="hold" nodeType="withEffect">
                                  <p:stCondLst>
                                    <p:cond delay="500"/>
                                  </p:stCondLst>
                                  <p:childTnLst>
                                    <p:animEffect transition="out" filter="fade">
                                      <p:cBhvr>
                                        <p:cTn id="11" dur="1000" tmFilter="0, 0; .2, .5; .8, .5; 1, 0"/>
                                        <p:tgtEl>
                                          <p:spTgt spid="60"/>
                                        </p:tgtEl>
                                      </p:cBhvr>
                                    </p:animEffect>
                                    <p:animScale>
                                      <p:cBhvr>
                                        <p:cTn id="12" dur="500" autoRev="1" fill="hold"/>
                                        <p:tgtEl>
                                          <p:spTgt spid="60"/>
                                        </p:tgtEl>
                                      </p:cBhvr>
                                      <p:by x="105000" y="105000"/>
                                    </p:animScale>
                                  </p:childTnLst>
                                </p:cTn>
                              </p:par>
                            </p:childTnLst>
                          </p:cTn>
                        </p:par>
                        <p:par>
                          <p:cTn id="13" fill="hold">
                            <p:stCondLst>
                              <p:cond delay="1500"/>
                            </p:stCondLst>
                            <p:childTnLst>
                              <p:par>
                                <p:cTn id="14" presetID="10" presetClass="entr" presetSubtype="0" fill="hold" nodeType="afterEffect">
                                  <p:stCondLst>
                                    <p:cond delay="500"/>
                                  </p:stCondLst>
                                  <p:childTnLst>
                                    <p:set>
                                      <p:cBhvr>
                                        <p:cTn id="15" dur="1" fill="hold">
                                          <p:stCondLst>
                                            <p:cond delay="0"/>
                                          </p:stCondLst>
                                        </p:cTn>
                                        <p:tgtEl>
                                          <p:spTgt spid="48"/>
                                        </p:tgtEl>
                                        <p:attrNameLst>
                                          <p:attrName>style.visibility</p:attrName>
                                        </p:attrNameLst>
                                      </p:cBhvr>
                                      <p:to>
                                        <p:strVal val="visible"/>
                                      </p:to>
                                    </p:set>
                                    <p:animEffect transition="in" filter="fade">
                                      <p:cBhvr>
                                        <p:cTn id="16" dur="1200"/>
                                        <p:tgtEl>
                                          <p:spTgt spid="48"/>
                                        </p:tgtEl>
                                      </p:cBhvr>
                                    </p:animEffect>
                                  </p:childTnLst>
                                </p:cTn>
                              </p:par>
                            </p:childTnLst>
                          </p:cTn>
                        </p:par>
                        <p:par>
                          <p:cTn id="17" fill="hold">
                            <p:stCondLst>
                              <p:cond delay="3200"/>
                            </p:stCondLst>
                            <p:childTnLst>
                              <p:par>
                                <p:cTn id="18" presetID="10" presetClass="entr" presetSubtype="0" fill="hold" nodeType="after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fade">
                                      <p:cBhvr>
                                        <p:cTn id="20" dur="1200"/>
                                        <p:tgtEl>
                                          <p:spTgt spid="6"/>
                                        </p:tgtEl>
                                      </p:cBhvr>
                                    </p:animEffect>
                                  </p:childTnLst>
                                </p:cTn>
                              </p:par>
                            </p:childTnLst>
                          </p:cTn>
                        </p:par>
                        <p:par>
                          <p:cTn id="21" fill="hold">
                            <p:stCondLst>
                              <p:cond delay="4400"/>
                            </p:stCondLst>
                            <p:childTnLst>
                              <p:par>
                                <p:cTn id="22" presetID="21" presetClass="entr" presetSubtype="1" fill="hold" nodeType="afterEffect">
                                  <p:stCondLst>
                                    <p:cond delay="300"/>
                                  </p:stCondLst>
                                  <p:childTnLst>
                                    <p:set>
                                      <p:cBhvr>
                                        <p:cTn id="23" dur="1" fill="hold">
                                          <p:stCondLst>
                                            <p:cond delay="0"/>
                                          </p:stCondLst>
                                        </p:cTn>
                                        <p:tgtEl>
                                          <p:spTgt spid="66"/>
                                        </p:tgtEl>
                                        <p:attrNameLst>
                                          <p:attrName>style.visibility</p:attrName>
                                        </p:attrNameLst>
                                      </p:cBhvr>
                                      <p:to>
                                        <p:strVal val="visible"/>
                                      </p:to>
                                    </p:set>
                                    <p:animEffect transition="in" filter="wheel(1)">
                                      <p:cBhvr>
                                        <p:cTn id="24" dur="1700"/>
                                        <p:tgtEl>
                                          <p:spTgt spid="66"/>
                                        </p:tgtEl>
                                      </p:cBhvr>
                                    </p:animEffect>
                                  </p:childTnLst>
                                </p:cTn>
                              </p:par>
                            </p:childTnLst>
                          </p:cTn>
                        </p:par>
                        <p:par>
                          <p:cTn id="25" fill="hold">
                            <p:stCondLst>
                              <p:cond delay="6400"/>
                            </p:stCondLst>
                            <p:childTnLst>
                              <p:par>
                                <p:cTn id="26" presetID="31" presetClass="entr" presetSubtype="0" fill="hold" nodeType="afterEffect">
                                  <p:stCondLst>
                                    <p:cond delay="500"/>
                                  </p:stCondLst>
                                  <p:childTnLst>
                                    <p:set>
                                      <p:cBhvr>
                                        <p:cTn id="27" dur="1" fill="hold">
                                          <p:stCondLst>
                                            <p:cond delay="0"/>
                                          </p:stCondLst>
                                        </p:cTn>
                                        <p:tgtEl>
                                          <p:spTgt spid="53"/>
                                        </p:tgtEl>
                                        <p:attrNameLst>
                                          <p:attrName>style.visibility</p:attrName>
                                        </p:attrNameLst>
                                      </p:cBhvr>
                                      <p:to>
                                        <p:strVal val="visible"/>
                                      </p:to>
                                    </p:set>
                                    <p:anim calcmode="lin" valueType="num">
                                      <p:cBhvr>
                                        <p:cTn id="28" dur="1200" fill="hold"/>
                                        <p:tgtEl>
                                          <p:spTgt spid="53"/>
                                        </p:tgtEl>
                                        <p:attrNameLst>
                                          <p:attrName>ppt_w</p:attrName>
                                        </p:attrNameLst>
                                      </p:cBhvr>
                                      <p:tavLst>
                                        <p:tav tm="0">
                                          <p:val>
                                            <p:fltVal val="0"/>
                                          </p:val>
                                        </p:tav>
                                        <p:tav tm="100000">
                                          <p:val>
                                            <p:strVal val="#ppt_w"/>
                                          </p:val>
                                        </p:tav>
                                      </p:tavLst>
                                    </p:anim>
                                    <p:anim calcmode="lin" valueType="num">
                                      <p:cBhvr>
                                        <p:cTn id="29" dur="1200" fill="hold"/>
                                        <p:tgtEl>
                                          <p:spTgt spid="53"/>
                                        </p:tgtEl>
                                        <p:attrNameLst>
                                          <p:attrName>ppt_h</p:attrName>
                                        </p:attrNameLst>
                                      </p:cBhvr>
                                      <p:tavLst>
                                        <p:tav tm="0">
                                          <p:val>
                                            <p:fltVal val="0"/>
                                          </p:val>
                                        </p:tav>
                                        <p:tav tm="100000">
                                          <p:val>
                                            <p:strVal val="#ppt_h"/>
                                          </p:val>
                                        </p:tav>
                                      </p:tavLst>
                                    </p:anim>
                                    <p:anim calcmode="lin" valueType="num">
                                      <p:cBhvr>
                                        <p:cTn id="30" dur="1200" fill="hold"/>
                                        <p:tgtEl>
                                          <p:spTgt spid="53"/>
                                        </p:tgtEl>
                                        <p:attrNameLst>
                                          <p:attrName>style.rotation</p:attrName>
                                        </p:attrNameLst>
                                      </p:cBhvr>
                                      <p:tavLst>
                                        <p:tav tm="0">
                                          <p:val>
                                            <p:fltVal val="90"/>
                                          </p:val>
                                        </p:tav>
                                        <p:tav tm="100000">
                                          <p:val>
                                            <p:fltVal val="0"/>
                                          </p:val>
                                        </p:tav>
                                      </p:tavLst>
                                    </p:anim>
                                    <p:animEffect transition="in" filter="fade">
                                      <p:cBhvr>
                                        <p:cTn id="31" dur="1200"/>
                                        <p:tgtEl>
                                          <p:spTgt spid="53"/>
                                        </p:tgtEl>
                                      </p:cBhvr>
                                    </p:animEffect>
                                  </p:childTnLst>
                                </p:cTn>
                              </p:par>
                            </p:childTnLst>
                          </p:cTn>
                        </p:par>
                        <p:par>
                          <p:cTn id="32" fill="hold">
                            <p:stCondLst>
                              <p:cond delay="8100"/>
                            </p:stCondLst>
                            <p:childTnLst>
                              <p:par>
                                <p:cTn id="33" presetID="42" presetClass="entr" presetSubtype="0" fill="hold" nodeType="afterEffect">
                                  <p:stCondLst>
                                    <p:cond delay="500"/>
                                  </p:stCondLst>
                                  <p:childTnLst>
                                    <p:set>
                                      <p:cBhvr>
                                        <p:cTn id="34" dur="1" fill="hold">
                                          <p:stCondLst>
                                            <p:cond delay="0"/>
                                          </p:stCondLst>
                                        </p:cTn>
                                        <p:tgtEl>
                                          <p:spTgt spid="50"/>
                                        </p:tgtEl>
                                        <p:attrNameLst>
                                          <p:attrName>style.visibility</p:attrName>
                                        </p:attrNameLst>
                                      </p:cBhvr>
                                      <p:to>
                                        <p:strVal val="visible"/>
                                      </p:to>
                                    </p:set>
                                    <p:animEffect transition="in" filter="fade">
                                      <p:cBhvr>
                                        <p:cTn id="35" dur="1000"/>
                                        <p:tgtEl>
                                          <p:spTgt spid="50"/>
                                        </p:tgtEl>
                                      </p:cBhvr>
                                    </p:animEffect>
                                    <p:anim calcmode="lin" valueType="num">
                                      <p:cBhvr>
                                        <p:cTn id="36" dur="1000" fill="hold"/>
                                        <p:tgtEl>
                                          <p:spTgt spid="50"/>
                                        </p:tgtEl>
                                        <p:attrNameLst>
                                          <p:attrName>ppt_x</p:attrName>
                                        </p:attrNameLst>
                                      </p:cBhvr>
                                      <p:tavLst>
                                        <p:tav tm="0">
                                          <p:val>
                                            <p:strVal val="#ppt_x"/>
                                          </p:val>
                                        </p:tav>
                                        <p:tav tm="100000">
                                          <p:val>
                                            <p:strVal val="#ppt_x"/>
                                          </p:val>
                                        </p:tav>
                                      </p:tavLst>
                                    </p:anim>
                                    <p:anim calcmode="lin" valueType="num">
                                      <p:cBhvr>
                                        <p:cTn id="37" dur="1000" fill="hold"/>
                                        <p:tgtEl>
                                          <p:spTgt spid="50"/>
                                        </p:tgtEl>
                                        <p:attrNameLst>
                                          <p:attrName>ppt_y</p:attrName>
                                        </p:attrNameLst>
                                      </p:cBhvr>
                                      <p:tavLst>
                                        <p:tav tm="0">
                                          <p:val>
                                            <p:strVal val="#ppt_y+.1"/>
                                          </p:val>
                                        </p:tav>
                                        <p:tav tm="100000">
                                          <p:val>
                                            <p:strVal val="#ppt_y"/>
                                          </p:val>
                                        </p:tav>
                                      </p:tavLst>
                                    </p:anim>
                                  </p:childTnLst>
                                </p:cTn>
                              </p:par>
                            </p:childTnLst>
                          </p:cTn>
                        </p:par>
                        <p:par>
                          <p:cTn id="38" fill="hold">
                            <p:stCondLst>
                              <p:cond delay="9600"/>
                            </p:stCondLst>
                            <p:childTnLst>
                              <p:par>
                                <p:cTn id="39" presetID="2" presetClass="entr" presetSubtype="4" fill="hold" nodeType="afterEffect">
                                  <p:stCondLst>
                                    <p:cond delay="500"/>
                                  </p:stCondLst>
                                  <p:childTnLst>
                                    <p:set>
                                      <p:cBhvr>
                                        <p:cTn id="40" dur="1" fill="hold">
                                          <p:stCondLst>
                                            <p:cond delay="0"/>
                                          </p:stCondLst>
                                        </p:cTn>
                                        <p:tgtEl>
                                          <p:spTgt spid="2"/>
                                        </p:tgtEl>
                                        <p:attrNameLst>
                                          <p:attrName>style.visibility</p:attrName>
                                        </p:attrNameLst>
                                      </p:cBhvr>
                                      <p:to>
                                        <p:strVal val="visible"/>
                                      </p:to>
                                    </p:set>
                                    <p:anim calcmode="lin" valueType="num">
                                      <p:cBhvr additive="base">
                                        <p:cTn id="41" dur="800" fill="hold"/>
                                        <p:tgtEl>
                                          <p:spTgt spid="2"/>
                                        </p:tgtEl>
                                        <p:attrNameLst>
                                          <p:attrName>ppt_x</p:attrName>
                                        </p:attrNameLst>
                                      </p:cBhvr>
                                      <p:tavLst>
                                        <p:tav tm="0">
                                          <p:val>
                                            <p:strVal val="#ppt_x"/>
                                          </p:val>
                                        </p:tav>
                                        <p:tav tm="100000">
                                          <p:val>
                                            <p:strVal val="#ppt_x"/>
                                          </p:val>
                                        </p:tav>
                                      </p:tavLst>
                                    </p:anim>
                                    <p:anim calcmode="lin" valueType="num">
                                      <p:cBhvr additive="base">
                                        <p:cTn id="42" dur="800" fill="hold"/>
                                        <p:tgtEl>
                                          <p:spTgt spid="2"/>
                                        </p:tgtEl>
                                        <p:attrNameLst>
                                          <p:attrName>ppt_y</p:attrName>
                                        </p:attrNameLst>
                                      </p:cBhvr>
                                      <p:tavLst>
                                        <p:tav tm="0">
                                          <p:val>
                                            <p:strVal val="1+#ppt_h/2"/>
                                          </p:val>
                                        </p:tav>
                                        <p:tav tm="100000">
                                          <p:val>
                                            <p:strVal val="#ppt_y"/>
                                          </p:val>
                                        </p:tav>
                                      </p:tavLst>
                                    </p:anim>
                                  </p:childTnLst>
                                </p:cTn>
                              </p:par>
                            </p:childTnLst>
                          </p:cTn>
                        </p:par>
                        <p:par>
                          <p:cTn id="43" fill="hold">
                            <p:stCondLst>
                              <p:cond delay="10900"/>
                            </p:stCondLst>
                            <p:childTnLst>
                              <p:par>
                                <p:cTn id="44" presetID="2" presetClass="entr" presetSubtype="4" fill="hold" nodeType="afterEffect">
                                  <p:stCondLst>
                                    <p:cond delay="500"/>
                                  </p:stCondLst>
                                  <p:childTnLst>
                                    <p:set>
                                      <p:cBhvr>
                                        <p:cTn id="45" dur="1" fill="hold">
                                          <p:stCondLst>
                                            <p:cond delay="0"/>
                                          </p:stCondLst>
                                        </p:cTn>
                                        <p:tgtEl>
                                          <p:spTgt spid="4"/>
                                        </p:tgtEl>
                                        <p:attrNameLst>
                                          <p:attrName>style.visibility</p:attrName>
                                        </p:attrNameLst>
                                      </p:cBhvr>
                                      <p:to>
                                        <p:strVal val="visible"/>
                                      </p:to>
                                    </p:set>
                                    <p:anim calcmode="lin" valueType="num">
                                      <p:cBhvr additive="base">
                                        <p:cTn id="46" dur="800" fill="hold"/>
                                        <p:tgtEl>
                                          <p:spTgt spid="4"/>
                                        </p:tgtEl>
                                        <p:attrNameLst>
                                          <p:attrName>ppt_x</p:attrName>
                                        </p:attrNameLst>
                                      </p:cBhvr>
                                      <p:tavLst>
                                        <p:tav tm="0">
                                          <p:val>
                                            <p:strVal val="#ppt_x"/>
                                          </p:val>
                                        </p:tav>
                                        <p:tav tm="100000">
                                          <p:val>
                                            <p:strVal val="#ppt_x"/>
                                          </p:val>
                                        </p:tav>
                                      </p:tavLst>
                                    </p:anim>
                                    <p:anim calcmode="lin" valueType="num">
                                      <p:cBhvr additive="base">
                                        <p:cTn id="47" dur="800" fill="hold"/>
                                        <p:tgtEl>
                                          <p:spTgt spid="4"/>
                                        </p:tgtEl>
                                        <p:attrNameLst>
                                          <p:attrName>ppt_y</p:attrName>
                                        </p:attrNameLst>
                                      </p:cBhvr>
                                      <p:tavLst>
                                        <p:tav tm="0">
                                          <p:val>
                                            <p:strVal val="1+#ppt_h/2"/>
                                          </p:val>
                                        </p:tav>
                                        <p:tav tm="100000">
                                          <p:val>
                                            <p:strVal val="#ppt_y"/>
                                          </p:val>
                                        </p:tav>
                                      </p:tavLst>
                                    </p:anim>
                                  </p:childTnLst>
                                </p:cTn>
                              </p:par>
                            </p:childTnLst>
                          </p:cTn>
                        </p:par>
                        <p:par>
                          <p:cTn id="48" fill="hold">
                            <p:stCondLst>
                              <p:cond delay="12200"/>
                            </p:stCondLst>
                            <p:childTnLst>
                              <p:par>
                                <p:cTn id="49" presetID="2" presetClass="entr" presetSubtype="4" fill="hold" nodeType="afterEffect">
                                  <p:stCondLst>
                                    <p:cond delay="500"/>
                                  </p:stCondLst>
                                  <p:childTnLst>
                                    <p:set>
                                      <p:cBhvr>
                                        <p:cTn id="50" dur="1" fill="hold">
                                          <p:stCondLst>
                                            <p:cond delay="0"/>
                                          </p:stCondLst>
                                        </p:cTn>
                                        <p:tgtEl>
                                          <p:spTgt spid="5"/>
                                        </p:tgtEl>
                                        <p:attrNameLst>
                                          <p:attrName>style.visibility</p:attrName>
                                        </p:attrNameLst>
                                      </p:cBhvr>
                                      <p:to>
                                        <p:strVal val="visible"/>
                                      </p:to>
                                    </p:set>
                                    <p:anim calcmode="lin" valueType="num">
                                      <p:cBhvr additive="base">
                                        <p:cTn id="51" dur="800" fill="hold"/>
                                        <p:tgtEl>
                                          <p:spTgt spid="5"/>
                                        </p:tgtEl>
                                        <p:attrNameLst>
                                          <p:attrName>ppt_x</p:attrName>
                                        </p:attrNameLst>
                                      </p:cBhvr>
                                      <p:tavLst>
                                        <p:tav tm="0">
                                          <p:val>
                                            <p:strVal val="#ppt_x"/>
                                          </p:val>
                                        </p:tav>
                                        <p:tav tm="100000">
                                          <p:val>
                                            <p:strVal val="#ppt_x"/>
                                          </p:val>
                                        </p:tav>
                                      </p:tavLst>
                                    </p:anim>
                                    <p:anim calcmode="lin" valueType="num">
                                      <p:cBhvr additive="base">
                                        <p:cTn id="52" dur="8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audio>
              <p:cMediaNode vol="80000" showWhenStopped="0">
                <p:cTn id="53" fill="hold" display="0">
                  <p:stCondLst>
                    <p:cond delay="indefinite"/>
                  </p:stCondLst>
                  <p:endCondLst>
                    <p:cond evt="onStopAudio" delay="0">
                      <p:tgtEl>
                        <p:sldTgt/>
                      </p:tgtEl>
                    </p:cond>
                  </p:endCondLst>
                </p:cTn>
                <p:tgtEl>
                  <p:spTgt spid="65"/>
                </p:tgtEl>
              </p:cMediaNode>
            </p:audio>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 name="背景下">
            <a:extLst>
              <a:ext uri="{FF2B5EF4-FFF2-40B4-BE49-F238E27FC236}">
                <a16:creationId xmlns:a16="http://schemas.microsoft.com/office/drawing/2014/main" id="{E93D45DA-12BF-4B5F-93F5-A3F0D7D87D03}"/>
              </a:ext>
            </a:extLst>
          </p:cNvPr>
          <p:cNvPicPr>
            <a:picLocks noChangeAspect="1"/>
          </p:cNvPicPr>
          <p:nvPr/>
        </p:nvPicPr>
        <p:blipFill rotWithShape="1">
          <a:blip r:embed="rId4">
            <a:duotone>
              <a:schemeClr val="accent4">
                <a:shade val="45000"/>
                <a:satMod val="135000"/>
              </a:schemeClr>
              <a:prstClr val="white"/>
            </a:duotone>
            <a:extLst>
              <a:ext uri="{BEBA8EAE-BF5A-486C-A8C5-ECC9F3942E4B}">
                <a14:imgProps xmlns:a14="http://schemas.microsoft.com/office/drawing/2010/main">
                  <a14:imgLayer r:embed="rId5">
                    <a14:imgEffect>
                      <a14:brightnessContrast bright="20000" contrast="-40000"/>
                    </a14:imgEffect>
                  </a14:imgLayer>
                </a14:imgProps>
              </a:ext>
              <a:ext uri="{28A0092B-C50C-407E-A947-70E740481C1C}">
                <a14:useLocalDpi xmlns:a14="http://schemas.microsoft.com/office/drawing/2010/main" val="0"/>
              </a:ext>
            </a:extLst>
          </a:blip>
          <a:srcRect b="79543"/>
          <a:stretch/>
        </p:blipFill>
        <p:spPr>
          <a:xfrm>
            <a:off x="0" y="4650899"/>
            <a:ext cx="12192000" cy="2211720"/>
          </a:xfrm>
          <a:prstGeom prst="rect">
            <a:avLst/>
          </a:prstGeom>
        </p:spPr>
      </p:pic>
      <p:pic>
        <p:nvPicPr>
          <p:cNvPr id="3" name="背景上">
            <a:extLst>
              <a:ext uri="{FF2B5EF4-FFF2-40B4-BE49-F238E27FC236}">
                <a16:creationId xmlns:a16="http://schemas.microsoft.com/office/drawing/2014/main" id="{480BA6D3-3387-4C7D-80E0-43567F708E21}"/>
              </a:ext>
            </a:extLst>
          </p:cNvPr>
          <p:cNvPicPr>
            <a:picLocks noChangeAspect="1"/>
          </p:cNvPicPr>
          <p:nvPr/>
        </p:nvPicPr>
        <p:blipFill>
          <a:blip r:embed="rId4">
            <a:duotone>
              <a:schemeClr val="accent4">
                <a:shade val="45000"/>
                <a:satMod val="135000"/>
              </a:schemeClr>
              <a:prstClr val="white"/>
            </a:duotone>
            <a:extLst>
              <a:ext uri="{BEBA8EAE-BF5A-486C-A8C5-ECC9F3942E4B}">
                <a14:imgProps xmlns:a14="http://schemas.microsoft.com/office/drawing/2010/main">
                  <a14:imgLayer r:embed="rId5">
                    <a14:imgEffect>
                      <a14:brightnessContrast bright="20000" contrast="-40000"/>
                    </a14:imgEffect>
                  </a14:imgLayer>
                </a14:imgProps>
              </a:ext>
              <a:ext uri="{28A0092B-C50C-407E-A947-70E740481C1C}">
                <a14:useLocalDpi xmlns:a14="http://schemas.microsoft.com/office/drawing/2010/main" val="0"/>
              </a:ext>
            </a:extLst>
          </a:blip>
          <a:stretch>
            <a:fillRect/>
          </a:stretch>
        </p:blipFill>
        <p:spPr>
          <a:xfrm>
            <a:off x="0" y="0"/>
            <a:ext cx="12192000" cy="4744720"/>
          </a:xfrm>
          <a:prstGeom prst="rect">
            <a:avLst/>
          </a:prstGeom>
        </p:spPr>
      </p:pic>
      <p:pic>
        <p:nvPicPr>
          <p:cNvPr id="184" name="大阪画像">
            <a:extLst>
              <a:ext uri="{FF2B5EF4-FFF2-40B4-BE49-F238E27FC236}">
                <a16:creationId xmlns:a16="http://schemas.microsoft.com/office/drawing/2014/main" id="{7CC00F74-5181-41FD-9A7A-C20DE667E341}"/>
              </a:ext>
            </a:extLst>
          </p:cNvPr>
          <p:cNvPicPr>
            <a:picLocks noChangeAspect="1"/>
          </p:cNvPicPr>
          <p:nvPr/>
        </p:nvPicPr>
        <p:blipFill rotWithShape="1">
          <a:blip r:embed="rId6">
            <a:alphaModFix amt="35000"/>
            <a:extLst>
              <a:ext uri="{BEBA8EAE-BF5A-486C-A8C5-ECC9F3942E4B}">
                <a14:imgProps xmlns:a14="http://schemas.microsoft.com/office/drawing/2010/main">
                  <a14:imgLayer r:embed="rId7">
                    <a14:imgEffect>
                      <a14:colorTemperature colorTemp="7200"/>
                    </a14:imgEffect>
                    <a14:imgEffect>
                      <a14:brightnessContrast contrast="40000"/>
                    </a14:imgEffect>
                  </a14:imgLayer>
                </a14:imgProps>
              </a:ext>
              <a:ext uri="{28A0092B-C50C-407E-A947-70E740481C1C}">
                <a14:useLocalDpi xmlns:a14="http://schemas.microsoft.com/office/drawing/2010/main" val="0"/>
              </a:ext>
            </a:extLst>
          </a:blip>
          <a:srcRect b="1008"/>
          <a:stretch/>
        </p:blipFill>
        <p:spPr>
          <a:xfrm>
            <a:off x="641592" y="475159"/>
            <a:ext cx="10908815" cy="6382470"/>
          </a:xfrm>
          <a:prstGeom prst="rect">
            <a:avLst/>
          </a:prstGeom>
        </p:spPr>
      </p:pic>
      <p:grpSp>
        <p:nvGrpSpPr>
          <p:cNvPr id="50" name="押す画">
            <a:extLst>
              <a:ext uri="{FF2B5EF4-FFF2-40B4-BE49-F238E27FC236}">
                <a16:creationId xmlns:a16="http://schemas.microsoft.com/office/drawing/2014/main" id="{E5604153-451B-4299-9B1C-EDB8B7F4C1B0}"/>
              </a:ext>
            </a:extLst>
          </p:cNvPr>
          <p:cNvGrpSpPr/>
          <p:nvPr/>
        </p:nvGrpSpPr>
        <p:grpSpPr>
          <a:xfrm>
            <a:off x="8431839" y="4160998"/>
            <a:ext cx="556540" cy="540000"/>
            <a:chOff x="8423532" y="4545380"/>
            <a:chExt cx="556540" cy="544460"/>
          </a:xfrm>
        </p:grpSpPr>
        <p:pic>
          <p:nvPicPr>
            <p:cNvPr id="51" name="押す画２">
              <a:extLst>
                <a:ext uri="{FF2B5EF4-FFF2-40B4-BE49-F238E27FC236}">
                  <a16:creationId xmlns:a16="http://schemas.microsoft.com/office/drawing/2014/main" id="{5318DECE-31DD-4100-BD6D-D2A71704BC54}"/>
                </a:ext>
              </a:extLst>
            </p:cNvPr>
            <p:cNvPicPr>
              <a:picLocks noChangeAspect="1"/>
            </p:cNvPicPr>
            <p:nvPr/>
          </p:nvPicPr>
          <p:blipFill>
            <a:blip r:embed="rId8" cstate="print">
              <a:extLst>
                <a:ext uri="{BEBA8EAE-BF5A-486C-A8C5-ECC9F3942E4B}">
                  <a14:imgProps xmlns:a14="http://schemas.microsoft.com/office/drawing/2010/main">
                    <a14:imgLayer r:embed="rId9">
                      <a14:imgEffect>
                        <a14:brightnessContrast bright="-20000" contrast="40000"/>
                      </a14:imgEffect>
                    </a14:imgLayer>
                  </a14:imgProps>
                </a:ext>
                <a:ext uri="{28A0092B-C50C-407E-A947-70E740481C1C}">
                  <a14:useLocalDpi xmlns:a14="http://schemas.microsoft.com/office/drawing/2010/main" val="0"/>
                </a:ext>
              </a:extLst>
            </a:blip>
            <a:stretch>
              <a:fillRect/>
            </a:stretch>
          </p:blipFill>
          <p:spPr>
            <a:xfrm>
              <a:off x="8426942" y="4549840"/>
              <a:ext cx="553130" cy="540000"/>
            </a:xfrm>
            <a:prstGeom prst="rect">
              <a:avLst/>
            </a:prstGeom>
          </p:spPr>
        </p:pic>
        <p:pic>
          <p:nvPicPr>
            <p:cNvPr id="52" name="押す画1">
              <a:extLst>
                <a:ext uri="{FF2B5EF4-FFF2-40B4-BE49-F238E27FC236}">
                  <a16:creationId xmlns:a16="http://schemas.microsoft.com/office/drawing/2014/main" id="{4212B24D-64FC-4292-8610-11B35E153435}"/>
                </a:ext>
              </a:extLst>
            </p:cNvPr>
            <p:cNvPicPr>
              <a:picLocks noChangeAspect="1"/>
            </p:cNvPicPr>
            <p:nvPr/>
          </p:nvPicPr>
          <p:blipFill>
            <a:blip r:embed="rId10" cstate="print">
              <a:extLst>
                <a:ext uri="{BEBA8EAE-BF5A-486C-A8C5-ECC9F3942E4B}">
                  <a14:imgProps xmlns:a14="http://schemas.microsoft.com/office/drawing/2010/main">
                    <a14:imgLayer r:embed="rId11">
                      <a14:imgEffect>
                        <a14:brightnessContrast bright="-20000" contrast="40000"/>
                      </a14:imgEffect>
                    </a14:imgLayer>
                  </a14:imgProps>
                </a:ext>
                <a:ext uri="{28A0092B-C50C-407E-A947-70E740481C1C}">
                  <a14:useLocalDpi xmlns:a14="http://schemas.microsoft.com/office/drawing/2010/main" val="0"/>
                </a:ext>
              </a:extLst>
            </a:blip>
            <a:stretch>
              <a:fillRect/>
            </a:stretch>
          </p:blipFill>
          <p:spPr>
            <a:xfrm>
              <a:off x="8423532" y="4545380"/>
              <a:ext cx="553130" cy="540000"/>
            </a:xfrm>
            <a:prstGeom prst="rect">
              <a:avLst/>
            </a:prstGeom>
          </p:spPr>
        </p:pic>
      </p:grpSp>
      <p:grpSp>
        <p:nvGrpSpPr>
          <p:cNvPr id="53" name="正解だと･･･">
            <a:extLst>
              <a:ext uri="{FF2B5EF4-FFF2-40B4-BE49-F238E27FC236}">
                <a16:creationId xmlns:a16="http://schemas.microsoft.com/office/drawing/2014/main" id="{B70DB201-FEF8-4B7B-AB07-A8CBD12CDBC4}"/>
              </a:ext>
            </a:extLst>
          </p:cNvPr>
          <p:cNvGrpSpPr/>
          <p:nvPr/>
        </p:nvGrpSpPr>
        <p:grpSpPr>
          <a:xfrm>
            <a:off x="3560933" y="4079293"/>
            <a:ext cx="4907964" cy="621705"/>
            <a:chOff x="2245123" y="4389173"/>
            <a:chExt cx="5138639" cy="681860"/>
          </a:xfrm>
        </p:grpSpPr>
        <p:sp>
          <p:nvSpPr>
            <p:cNvPr id="54" name="正解だと･･･">
              <a:extLst>
                <a:ext uri="{FF2B5EF4-FFF2-40B4-BE49-F238E27FC236}">
                  <a16:creationId xmlns:a16="http://schemas.microsoft.com/office/drawing/2014/main" id="{23159F83-ED2B-45C6-BF21-8B3A2D5DD638}"/>
                </a:ext>
              </a:extLst>
            </p:cNvPr>
            <p:cNvSpPr txBox="1"/>
            <p:nvPr/>
          </p:nvSpPr>
          <p:spPr>
            <a:xfrm>
              <a:off x="2246529" y="4564698"/>
              <a:ext cx="5137233" cy="506335"/>
            </a:xfrm>
            <a:prstGeom prst="rect">
              <a:avLst/>
            </a:prstGeom>
            <a:noFill/>
          </p:spPr>
          <p:txBody>
            <a:bodyPr wrap="square" rtlCol="0">
              <a:spAutoFit/>
            </a:bodyPr>
            <a:lstStyle/>
            <a:p>
              <a:pPr algn="dist"/>
              <a:r>
                <a:rPr lang="ja-JP" altLang="en-US" sz="2400" dirty="0">
                  <a:solidFill>
                    <a:schemeClr val="tx2">
                      <a:lumMod val="25000"/>
                    </a:schemeClr>
                  </a:solidFill>
                  <a:latin typeface="HGS創英角ﾎﾟｯﾌﾟ体" panose="040B0A00000000000000" pitchFamily="50" charset="-128"/>
                  <a:ea typeface="HGS創英角ﾎﾟｯﾌﾟ体" panose="040B0A00000000000000" pitchFamily="50" charset="-128"/>
                </a:rPr>
                <a:t>正解だと思う番号を押してね</a:t>
              </a:r>
              <a:endParaRPr lang="en-US" altLang="ja-JP" sz="2400" dirty="0">
                <a:solidFill>
                  <a:schemeClr val="tx2">
                    <a:lumMod val="25000"/>
                  </a:schemeClr>
                </a:solidFill>
                <a:latin typeface="HGS創英角ﾎﾟｯﾌﾟ体" panose="040B0A00000000000000" pitchFamily="50" charset="-128"/>
                <a:ea typeface="HGS創英角ﾎﾟｯﾌﾟ体" panose="040B0A00000000000000" pitchFamily="50" charset="-128"/>
              </a:endParaRPr>
            </a:p>
          </p:txBody>
        </p:sp>
        <p:sp>
          <p:nvSpPr>
            <p:cNvPr id="55" name="お">
              <a:extLst>
                <a:ext uri="{FF2B5EF4-FFF2-40B4-BE49-F238E27FC236}">
                  <a16:creationId xmlns:a16="http://schemas.microsoft.com/office/drawing/2014/main" id="{A58BDBD7-90AB-452E-8DD6-CB0CEB2993C0}"/>
                </a:ext>
              </a:extLst>
            </p:cNvPr>
            <p:cNvSpPr txBox="1"/>
            <p:nvPr/>
          </p:nvSpPr>
          <p:spPr>
            <a:xfrm>
              <a:off x="5715247" y="4391687"/>
              <a:ext cx="468000" cy="286923"/>
            </a:xfrm>
            <a:prstGeom prst="rect">
              <a:avLst/>
            </a:prstGeom>
            <a:noFill/>
          </p:spPr>
          <p:txBody>
            <a:bodyPr wrap="square" rtlCol="0">
              <a:spAutoFit/>
            </a:bodyPr>
            <a:lstStyle/>
            <a:p>
              <a:pPr algn="dist"/>
              <a:r>
                <a:rPr kumimoji="1" lang="ja-JP" altLang="en-US" sz="1050">
                  <a:solidFill>
                    <a:schemeClr val="tx2">
                      <a:lumMod val="25000"/>
                    </a:schemeClr>
                  </a:solidFill>
                  <a:latin typeface="HGS創英角ﾎﾟｯﾌﾟ体" panose="040B0A00000000000000" pitchFamily="50" charset="-128"/>
                  <a:ea typeface="HGS創英角ﾎﾟｯﾌﾟ体" panose="040B0A00000000000000" pitchFamily="50" charset="-128"/>
                </a:rPr>
                <a:t>お</a:t>
              </a:r>
              <a:endParaRPr kumimoji="1" lang="ja-JP" altLang="en-US" sz="1050" dirty="0">
                <a:solidFill>
                  <a:schemeClr val="tx2">
                    <a:lumMod val="25000"/>
                  </a:schemeClr>
                </a:solidFill>
                <a:latin typeface="HGS創英角ﾎﾟｯﾌﾟ体" panose="040B0A00000000000000" pitchFamily="50" charset="-128"/>
                <a:ea typeface="HGS創英角ﾎﾟｯﾌﾟ体" panose="040B0A00000000000000" pitchFamily="50" charset="-128"/>
              </a:endParaRPr>
            </a:p>
          </p:txBody>
        </p:sp>
        <p:sp>
          <p:nvSpPr>
            <p:cNvPr id="57" name="ばんごう">
              <a:extLst>
                <a:ext uri="{FF2B5EF4-FFF2-40B4-BE49-F238E27FC236}">
                  <a16:creationId xmlns:a16="http://schemas.microsoft.com/office/drawing/2014/main" id="{9EF7336B-046E-4292-BE55-952BE3BC40C2}"/>
                </a:ext>
              </a:extLst>
            </p:cNvPr>
            <p:cNvSpPr txBox="1"/>
            <p:nvPr/>
          </p:nvSpPr>
          <p:spPr>
            <a:xfrm>
              <a:off x="4558940" y="4389173"/>
              <a:ext cx="866916" cy="278484"/>
            </a:xfrm>
            <a:prstGeom prst="rect">
              <a:avLst/>
            </a:prstGeom>
            <a:noFill/>
          </p:spPr>
          <p:txBody>
            <a:bodyPr wrap="square" rtlCol="0">
              <a:spAutoFit/>
            </a:bodyPr>
            <a:lstStyle/>
            <a:p>
              <a:pPr algn="dist"/>
              <a:r>
                <a:rPr kumimoji="1" lang="ja-JP" altLang="en-US" sz="1050">
                  <a:solidFill>
                    <a:schemeClr val="tx2">
                      <a:lumMod val="25000"/>
                    </a:schemeClr>
                  </a:solidFill>
                  <a:latin typeface="HGS創英角ﾎﾟｯﾌﾟ体" panose="040B0A00000000000000" pitchFamily="50" charset="-128"/>
                  <a:ea typeface="HGS創英角ﾎﾟｯﾌﾟ体" panose="040B0A00000000000000" pitchFamily="50" charset="-128"/>
                </a:rPr>
                <a:t>ばんごう</a:t>
              </a:r>
              <a:endParaRPr kumimoji="1" lang="ja-JP" altLang="en-US" sz="1050" dirty="0">
                <a:solidFill>
                  <a:schemeClr val="tx2">
                    <a:lumMod val="25000"/>
                  </a:schemeClr>
                </a:solidFill>
                <a:latin typeface="HGS創英角ﾎﾟｯﾌﾟ体" panose="040B0A00000000000000" pitchFamily="50" charset="-128"/>
                <a:ea typeface="HGS創英角ﾎﾟｯﾌﾟ体" panose="040B0A00000000000000" pitchFamily="50" charset="-128"/>
              </a:endParaRPr>
            </a:p>
          </p:txBody>
        </p:sp>
        <p:sp>
          <p:nvSpPr>
            <p:cNvPr id="58" name="おも">
              <a:extLst>
                <a:ext uri="{FF2B5EF4-FFF2-40B4-BE49-F238E27FC236}">
                  <a16:creationId xmlns:a16="http://schemas.microsoft.com/office/drawing/2014/main" id="{5B760697-172C-47CB-8F06-487A7466473D}"/>
                </a:ext>
              </a:extLst>
            </p:cNvPr>
            <p:cNvSpPr txBox="1"/>
            <p:nvPr/>
          </p:nvSpPr>
          <p:spPr>
            <a:xfrm>
              <a:off x="3769689" y="4389173"/>
              <a:ext cx="546534" cy="278484"/>
            </a:xfrm>
            <a:prstGeom prst="rect">
              <a:avLst/>
            </a:prstGeom>
            <a:noFill/>
          </p:spPr>
          <p:txBody>
            <a:bodyPr wrap="square" rtlCol="0">
              <a:spAutoFit/>
            </a:bodyPr>
            <a:lstStyle/>
            <a:p>
              <a:pPr algn="dist"/>
              <a:r>
                <a:rPr lang="ja-JP" altLang="en-US" sz="1050">
                  <a:solidFill>
                    <a:schemeClr val="tx2">
                      <a:lumMod val="25000"/>
                    </a:schemeClr>
                  </a:solidFill>
                  <a:latin typeface="HGS創英角ﾎﾟｯﾌﾟ体" panose="040B0A00000000000000" pitchFamily="50" charset="-128"/>
                  <a:ea typeface="HGS創英角ﾎﾟｯﾌﾟ体" panose="040B0A00000000000000" pitchFamily="50" charset="-128"/>
                </a:rPr>
                <a:t>おも</a:t>
              </a:r>
              <a:endParaRPr kumimoji="1" lang="ja-JP" altLang="en-US" sz="1050" dirty="0">
                <a:solidFill>
                  <a:schemeClr val="tx2">
                    <a:lumMod val="25000"/>
                  </a:schemeClr>
                </a:solidFill>
                <a:latin typeface="HGS創英角ﾎﾟｯﾌﾟ体" panose="040B0A00000000000000" pitchFamily="50" charset="-128"/>
                <a:ea typeface="HGS創英角ﾎﾟｯﾌﾟ体" panose="040B0A00000000000000" pitchFamily="50" charset="-128"/>
              </a:endParaRPr>
            </a:p>
          </p:txBody>
        </p:sp>
        <p:sp>
          <p:nvSpPr>
            <p:cNvPr id="59" name="せいかい">
              <a:extLst>
                <a:ext uri="{FF2B5EF4-FFF2-40B4-BE49-F238E27FC236}">
                  <a16:creationId xmlns:a16="http://schemas.microsoft.com/office/drawing/2014/main" id="{8F9FEE2D-0F89-41E0-B085-11EC72503EF1}"/>
                </a:ext>
              </a:extLst>
            </p:cNvPr>
            <p:cNvSpPr txBox="1"/>
            <p:nvPr/>
          </p:nvSpPr>
          <p:spPr>
            <a:xfrm>
              <a:off x="2245123" y="4391687"/>
              <a:ext cx="866916" cy="286923"/>
            </a:xfrm>
            <a:prstGeom prst="rect">
              <a:avLst/>
            </a:prstGeom>
            <a:noFill/>
          </p:spPr>
          <p:txBody>
            <a:bodyPr wrap="square" rtlCol="0">
              <a:spAutoFit/>
            </a:bodyPr>
            <a:lstStyle/>
            <a:p>
              <a:pPr algn="dist"/>
              <a:r>
                <a:rPr kumimoji="1" lang="ja-JP" altLang="en-US" sz="1050" dirty="0">
                  <a:solidFill>
                    <a:schemeClr val="tx2">
                      <a:lumMod val="25000"/>
                    </a:schemeClr>
                  </a:solidFill>
                  <a:latin typeface="HGS創英角ﾎﾟｯﾌﾟ体" panose="040B0A00000000000000" pitchFamily="50" charset="-128"/>
                  <a:ea typeface="HGS創英角ﾎﾟｯﾌﾟ体" panose="040B0A00000000000000" pitchFamily="50" charset="-128"/>
                </a:rPr>
                <a:t>せいかい</a:t>
              </a:r>
            </a:p>
          </p:txBody>
        </p:sp>
      </p:grpSp>
      <p:grpSp>
        <p:nvGrpSpPr>
          <p:cNvPr id="60" name="第４問">
            <a:extLst>
              <a:ext uri="{FF2B5EF4-FFF2-40B4-BE49-F238E27FC236}">
                <a16:creationId xmlns:a16="http://schemas.microsoft.com/office/drawing/2014/main" id="{370AB07B-BCDB-4EE7-B7B0-287ED6D1F4E0}"/>
              </a:ext>
            </a:extLst>
          </p:cNvPr>
          <p:cNvGrpSpPr/>
          <p:nvPr/>
        </p:nvGrpSpPr>
        <p:grpSpPr>
          <a:xfrm>
            <a:off x="4497398" y="491076"/>
            <a:ext cx="2798479" cy="1057836"/>
            <a:chOff x="4318111" y="256092"/>
            <a:chExt cx="3390378" cy="1057836"/>
          </a:xfrm>
        </p:grpSpPr>
        <p:sp>
          <p:nvSpPr>
            <p:cNvPr id="61" name="問">
              <a:extLst>
                <a:ext uri="{FF2B5EF4-FFF2-40B4-BE49-F238E27FC236}">
                  <a16:creationId xmlns:a16="http://schemas.microsoft.com/office/drawing/2014/main" id="{F9A6A3CB-4921-4783-B7D9-E7F08704A9F9}"/>
                </a:ext>
              </a:extLst>
            </p:cNvPr>
            <p:cNvSpPr txBox="1"/>
            <p:nvPr/>
          </p:nvSpPr>
          <p:spPr>
            <a:xfrm>
              <a:off x="6447741" y="256092"/>
              <a:ext cx="1260748" cy="1015663"/>
            </a:xfrm>
            <a:prstGeom prst="rect">
              <a:avLst/>
            </a:prstGeom>
            <a:noFill/>
          </p:spPr>
          <p:txBody>
            <a:bodyPr wrap="square" rtlCol="0">
              <a:spAutoFit/>
            </a:bodyPr>
            <a:lstStyle/>
            <a:p>
              <a:r>
                <a:rPr kumimoji="1" lang="ja-JP" altLang="en-US" sz="6000" dirty="0">
                  <a:solidFill>
                    <a:schemeClr val="tx2">
                      <a:lumMod val="25000"/>
                    </a:schemeClr>
                  </a:solidFill>
                  <a:latin typeface="HGP創英角ﾎﾟｯﾌﾟ体" panose="040B0A00000000000000" pitchFamily="50" charset="-128"/>
                  <a:ea typeface="HGP創英角ﾎﾟｯﾌﾟ体" panose="040B0A00000000000000" pitchFamily="50" charset="-128"/>
                </a:rPr>
                <a:t>問</a:t>
              </a:r>
            </a:p>
          </p:txBody>
        </p:sp>
        <p:sp>
          <p:nvSpPr>
            <p:cNvPr id="62" name="４">
              <a:extLst>
                <a:ext uri="{FF2B5EF4-FFF2-40B4-BE49-F238E27FC236}">
                  <a16:creationId xmlns:a16="http://schemas.microsoft.com/office/drawing/2014/main" id="{C3BA7D7A-EC85-4268-9177-E90C577FB322}"/>
                </a:ext>
              </a:extLst>
            </p:cNvPr>
            <p:cNvSpPr txBox="1"/>
            <p:nvPr/>
          </p:nvSpPr>
          <p:spPr>
            <a:xfrm>
              <a:off x="5453281" y="298265"/>
              <a:ext cx="910766" cy="1015663"/>
            </a:xfrm>
            <a:prstGeom prst="rect">
              <a:avLst/>
            </a:prstGeom>
            <a:noFill/>
          </p:spPr>
          <p:txBody>
            <a:bodyPr wrap="square" rtlCol="0">
              <a:spAutoFit/>
            </a:bodyPr>
            <a:lstStyle/>
            <a:p>
              <a:r>
                <a:rPr lang="ja-JP" altLang="en-US" sz="6000" dirty="0">
                  <a:solidFill>
                    <a:schemeClr val="tx2">
                      <a:lumMod val="25000"/>
                    </a:schemeClr>
                  </a:solidFill>
                  <a:latin typeface="HGP創英角ﾎﾟｯﾌﾟ体" panose="040B0A00000000000000" pitchFamily="50" charset="-128"/>
                  <a:ea typeface="HGP創英角ﾎﾟｯﾌﾟ体" panose="040B0A00000000000000" pitchFamily="50" charset="-128"/>
                </a:rPr>
                <a:t>４</a:t>
              </a:r>
              <a:endParaRPr kumimoji="1" lang="ja-JP" altLang="en-US" sz="6000" dirty="0">
                <a:solidFill>
                  <a:schemeClr val="tx2">
                    <a:lumMod val="25000"/>
                  </a:schemeClr>
                </a:solidFill>
                <a:latin typeface="HGP創英角ﾎﾟｯﾌﾟ体" panose="040B0A00000000000000" pitchFamily="50" charset="-128"/>
                <a:ea typeface="HGP創英角ﾎﾟｯﾌﾟ体" panose="040B0A00000000000000" pitchFamily="50" charset="-128"/>
              </a:endParaRPr>
            </a:p>
          </p:txBody>
        </p:sp>
        <p:sp>
          <p:nvSpPr>
            <p:cNvPr id="64" name="第">
              <a:extLst>
                <a:ext uri="{FF2B5EF4-FFF2-40B4-BE49-F238E27FC236}">
                  <a16:creationId xmlns:a16="http://schemas.microsoft.com/office/drawing/2014/main" id="{2D84A462-07E4-441F-BC85-0BD48143E283}"/>
                </a:ext>
              </a:extLst>
            </p:cNvPr>
            <p:cNvSpPr txBox="1"/>
            <p:nvPr/>
          </p:nvSpPr>
          <p:spPr>
            <a:xfrm>
              <a:off x="4318111" y="256092"/>
              <a:ext cx="1170816" cy="1015663"/>
            </a:xfrm>
            <a:prstGeom prst="rect">
              <a:avLst/>
            </a:prstGeom>
            <a:noFill/>
          </p:spPr>
          <p:txBody>
            <a:bodyPr wrap="square" rtlCol="0">
              <a:spAutoFit/>
            </a:bodyPr>
            <a:lstStyle/>
            <a:p>
              <a:r>
                <a:rPr lang="ja-JP" altLang="en-US" sz="6000" dirty="0">
                  <a:solidFill>
                    <a:schemeClr val="tx2">
                      <a:lumMod val="25000"/>
                    </a:schemeClr>
                  </a:solidFill>
                  <a:latin typeface="HGP創英角ﾎﾟｯﾌﾟ体" panose="040B0A00000000000000" pitchFamily="50" charset="-128"/>
                  <a:ea typeface="HGP創英角ﾎﾟｯﾌﾟ体" panose="040B0A00000000000000" pitchFamily="50" charset="-128"/>
                </a:rPr>
                <a:t>第</a:t>
              </a:r>
              <a:endParaRPr kumimoji="1" lang="ja-JP" altLang="en-US" sz="6000" dirty="0">
                <a:solidFill>
                  <a:schemeClr val="tx2">
                    <a:lumMod val="25000"/>
                  </a:schemeClr>
                </a:solidFill>
                <a:latin typeface="HGP創英角ﾎﾟｯﾌﾟ体" panose="040B0A00000000000000" pitchFamily="50" charset="-128"/>
                <a:ea typeface="HGP創英角ﾎﾟｯﾌﾟ体" panose="040B0A00000000000000" pitchFamily="50" charset="-128"/>
              </a:endParaRPr>
            </a:p>
          </p:txBody>
        </p:sp>
      </p:grpSp>
      <p:pic>
        <p:nvPicPr>
          <p:cNvPr id="65" name="surprise">
            <a:hlinkClick r:id="" action="ppaction://media"/>
            <a:extLst>
              <a:ext uri="{FF2B5EF4-FFF2-40B4-BE49-F238E27FC236}">
                <a16:creationId xmlns:a16="http://schemas.microsoft.com/office/drawing/2014/main" id="{5C15B85A-0D9A-4A1E-9361-17F177DF9D90}"/>
              </a:ext>
            </a:extLst>
          </p:cNvPr>
          <p:cNvPicPr>
            <a:picLocks noChangeAspect="1"/>
          </p:cNvPicPr>
          <p:nvPr>
            <a:audioFile r:link="rId2"/>
            <p:extLst>
              <p:ext uri="{DAA4B4D4-6D71-4841-9C94-3DE7FCFB9230}">
                <p14:media xmlns:p14="http://schemas.microsoft.com/office/powerpoint/2010/main" r:embed="rId1"/>
              </p:ext>
            </p:extLst>
          </p:nvPr>
        </p:nvPicPr>
        <p:blipFill>
          <a:blip r:embed="rId12"/>
          <a:stretch>
            <a:fillRect/>
          </a:stretch>
        </p:blipFill>
        <p:spPr>
          <a:xfrm>
            <a:off x="7536339" y="702044"/>
            <a:ext cx="609600" cy="609600"/>
          </a:xfrm>
          <a:prstGeom prst="rect">
            <a:avLst/>
          </a:prstGeom>
        </p:spPr>
      </p:pic>
      <p:grpSp>
        <p:nvGrpSpPr>
          <p:cNvPr id="66" name="令和3年度末時点">
            <a:extLst>
              <a:ext uri="{FF2B5EF4-FFF2-40B4-BE49-F238E27FC236}">
                <a16:creationId xmlns:a16="http://schemas.microsoft.com/office/drawing/2014/main" id="{943A68AA-16A4-4D23-9C3F-50DE91F7B6B6}"/>
              </a:ext>
            </a:extLst>
          </p:cNvPr>
          <p:cNvGrpSpPr/>
          <p:nvPr/>
        </p:nvGrpSpPr>
        <p:grpSpPr>
          <a:xfrm>
            <a:off x="9405621" y="3759068"/>
            <a:ext cx="2596039" cy="509222"/>
            <a:chOff x="9493857" y="3729771"/>
            <a:chExt cx="2596039" cy="509222"/>
          </a:xfrm>
        </p:grpSpPr>
        <p:sp>
          <p:nvSpPr>
            <p:cNvPr id="68" name="令和3年度末時点">
              <a:extLst>
                <a:ext uri="{FF2B5EF4-FFF2-40B4-BE49-F238E27FC236}">
                  <a16:creationId xmlns:a16="http://schemas.microsoft.com/office/drawing/2014/main" id="{92BA8501-83E1-4A25-BEF4-C2C0307EA406}"/>
                </a:ext>
              </a:extLst>
            </p:cNvPr>
            <p:cNvSpPr txBox="1"/>
            <p:nvPr/>
          </p:nvSpPr>
          <p:spPr>
            <a:xfrm>
              <a:off x="9493857" y="3869661"/>
              <a:ext cx="2596039" cy="369332"/>
            </a:xfrm>
            <a:prstGeom prst="rect">
              <a:avLst/>
            </a:prstGeom>
            <a:noFill/>
          </p:spPr>
          <p:txBody>
            <a:bodyPr wrap="square" rtlCol="0">
              <a:spAutoFit/>
            </a:bodyPr>
            <a:lstStyle/>
            <a:p>
              <a:r>
                <a:rPr lang="ja-JP" altLang="en-US" b="1" dirty="0">
                  <a:solidFill>
                    <a:schemeClr val="tx2">
                      <a:lumMod val="25000"/>
                    </a:schemeClr>
                  </a:solidFill>
                  <a:latin typeface="+mn-ea"/>
                </a:rPr>
                <a:t>（令和３年度末時点）</a:t>
              </a:r>
              <a:endParaRPr lang="en-US" altLang="ja-JP" b="1" dirty="0">
                <a:solidFill>
                  <a:schemeClr val="tx2">
                    <a:lumMod val="25000"/>
                  </a:schemeClr>
                </a:solidFill>
                <a:latin typeface="+mn-ea"/>
              </a:endParaRPr>
            </a:p>
          </p:txBody>
        </p:sp>
        <p:sp>
          <p:nvSpPr>
            <p:cNvPr id="69" name="ねんどまつじてん">
              <a:extLst>
                <a:ext uri="{FF2B5EF4-FFF2-40B4-BE49-F238E27FC236}">
                  <a16:creationId xmlns:a16="http://schemas.microsoft.com/office/drawing/2014/main" id="{9BEB34F2-6122-4B0B-AB9D-CCB1E1CB15CC}"/>
                </a:ext>
              </a:extLst>
            </p:cNvPr>
            <p:cNvSpPr txBox="1"/>
            <p:nvPr/>
          </p:nvSpPr>
          <p:spPr>
            <a:xfrm>
              <a:off x="10408410" y="3729771"/>
              <a:ext cx="1333411" cy="246221"/>
            </a:xfrm>
            <a:prstGeom prst="rect">
              <a:avLst/>
            </a:prstGeom>
            <a:noFill/>
          </p:spPr>
          <p:txBody>
            <a:bodyPr wrap="square" rtlCol="0">
              <a:spAutoFit/>
            </a:bodyPr>
            <a:lstStyle/>
            <a:p>
              <a:pPr algn="dist"/>
              <a:r>
                <a:rPr kumimoji="1" lang="ja-JP" altLang="en-US" sz="1000" b="1" dirty="0">
                  <a:solidFill>
                    <a:schemeClr val="tx2">
                      <a:lumMod val="25000"/>
                    </a:schemeClr>
                  </a:solidFill>
                  <a:latin typeface="+mn-ea"/>
                </a:rPr>
                <a:t>ねんどまつじてん</a:t>
              </a:r>
            </a:p>
          </p:txBody>
        </p:sp>
        <p:sp>
          <p:nvSpPr>
            <p:cNvPr id="70" name="れいわ">
              <a:extLst>
                <a:ext uri="{FF2B5EF4-FFF2-40B4-BE49-F238E27FC236}">
                  <a16:creationId xmlns:a16="http://schemas.microsoft.com/office/drawing/2014/main" id="{4F4AFB65-E6F6-44F3-A841-48CD7A2D6758}"/>
                </a:ext>
              </a:extLst>
            </p:cNvPr>
            <p:cNvSpPr txBox="1"/>
            <p:nvPr/>
          </p:nvSpPr>
          <p:spPr>
            <a:xfrm>
              <a:off x="9716931" y="3729771"/>
              <a:ext cx="648000" cy="246221"/>
            </a:xfrm>
            <a:prstGeom prst="rect">
              <a:avLst/>
            </a:prstGeom>
            <a:noFill/>
          </p:spPr>
          <p:txBody>
            <a:bodyPr wrap="square" rtlCol="0">
              <a:spAutoFit/>
            </a:bodyPr>
            <a:lstStyle/>
            <a:p>
              <a:pPr algn="dist"/>
              <a:r>
                <a:rPr kumimoji="1" lang="ja-JP" altLang="en-US" sz="1000" b="1" dirty="0">
                  <a:solidFill>
                    <a:schemeClr val="tx2">
                      <a:lumMod val="25000"/>
                    </a:schemeClr>
                  </a:solidFill>
                  <a:latin typeface="+mn-ea"/>
                </a:rPr>
                <a:t>れいわ</a:t>
              </a:r>
            </a:p>
          </p:txBody>
        </p:sp>
      </p:grpSp>
      <p:pic>
        <p:nvPicPr>
          <p:cNvPr id="42" name="スタートに戻る">
            <a:hlinkClick r:id="rId13" action="ppaction://hlinksldjump"/>
            <a:extLst>
              <a:ext uri="{FF2B5EF4-FFF2-40B4-BE49-F238E27FC236}">
                <a16:creationId xmlns:a16="http://schemas.microsoft.com/office/drawing/2014/main" id="{14F288E3-43D3-45C0-9757-A1F1D8419859}"/>
              </a:ext>
            </a:extLst>
          </p:cNvPr>
          <p:cNvPicPr>
            <a:picLocks noChangeAspect="1"/>
          </p:cNvPicPr>
          <p:nvPr/>
        </p:nvPicPr>
        <p:blipFill>
          <a:blip r:embed="rId14"/>
          <a:stretch>
            <a:fillRect/>
          </a:stretch>
        </p:blipFill>
        <p:spPr>
          <a:xfrm>
            <a:off x="538413" y="409528"/>
            <a:ext cx="2499577" cy="847417"/>
          </a:xfrm>
          <a:prstGeom prst="rect">
            <a:avLst/>
          </a:prstGeom>
        </p:spPr>
      </p:pic>
      <p:grpSp>
        <p:nvGrpSpPr>
          <p:cNvPr id="48" name="都会のイメージがある大阪府にも文化財は多くあります。">
            <a:extLst>
              <a:ext uri="{FF2B5EF4-FFF2-40B4-BE49-F238E27FC236}">
                <a16:creationId xmlns:a16="http://schemas.microsoft.com/office/drawing/2014/main" id="{3F130006-B373-4D77-B4B6-6CA4C0B3E6A9}"/>
              </a:ext>
            </a:extLst>
          </p:cNvPr>
          <p:cNvGrpSpPr/>
          <p:nvPr/>
        </p:nvGrpSpPr>
        <p:grpSpPr>
          <a:xfrm>
            <a:off x="37605" y="1959025"/>
            <a:ext cx="12423634" cy="834590"/>
            <a:chOff x="-135517" y="2118444"/>
            <a:chExt cx="11997040" cy="834590"/>
          </a:xfrm>
        </p:grpSpPr>
        <p:sp>
          <p:nvSpPr>
            <p:cNvPr id="49" name="都会のイメージがある大阪府にも文化財は多くあります。">
              <a:extLst>
                <a:ext uri="{FF2B5EF4-FFF2-40B4-BE49-F238E27FC236}">
                  <a16:creationId xmlns:a16="http://schemas.microsoft.com/office/drawing/2014/main" id="{3DD7CFE9-FFB1-45EC-9856-07C7F0462497}"/>
                </a:ext>
              </a:extLst>
            </p:cNvPr>
            <p:cNvSpPr txBox="1"/>
            <p:nvPr/>
          </p:nvSpPr>
          <p:spPr>
            <a:xfrm>
              <a:off x="-135517" y="2306703"/>
              <a:ext cx="11997040" cy="646331"/>
            </a:xfrm>
            <a:prstGeom prst="rect">
              <a:avLst/>
            </a:prstGeom>
            <a:noFill/>
          </p:spPr>
          <p:txBody>
            <a:bodyPr wrap="square" rtlCol="0">
              <a:spAutoFit/>
            </a:bodyPr>
            <a:lstStyle/>
            <a:p>
              <a:pPr lvl="0" algn="dist"/>
              <a:r>
                <a:rPr lang="ja-JP" altLang="en-US" sz="3600" dirty="0">
                  <a:solidFill>
                    <a:schemeClr val="tx2">
                      <a:lumMod val="25000"/>
                    </a:schemeClr>
                  </a:solidFill>
                  <a:latin typeface="HGS創英角ﾎﾟｯﾌﾟ体" panose="040B0A00000000000000" pitchFamily="50" charset="-128"/>
                  <a:ea typeface="HGS創英角ﾎﾟｯﾌﾟ体" panose="040B0A00000000000000" pitchFamily="50" charset="-128"/>
                </a:rPr>
                <a:t>都会のイメージがある大阪府にも文化財は多くあります。</a:t>
              </a:r>
              <a:endParaRPr kumimoji="1" lang="ja-JP" altLang="en-US" sz="3600" dirty="0">
                <a:solidFill>
                  <a:schemeClr val="tx2">
                    <a:lumMod val="25000"/>
                  </a:schemeClr>
                </a:solidFill>
                <a:latin typeface="HGS創英角ﾎﾟｯﾌﾟ体" panose="040B0A00000000000000" pitchFamily="50" charset="-128"/>
                <a:ea typeface="HGS創英角ﾎﾟｯﾌﾟ体" panose="040B0A00000000000000" pitchFamily="50" charset="-128"/>
              </a:endParaRPr>
            </a:p>
          </p:txBody>
        </p:sp>
        <p:sp>
          <p:nvSpPr>
            <p:cNvPr id="72" name="とかい">
              <a:extLst>
                <a:ext uri="{FF2B5EF4-FFF2-40B4-BE49-F238E27FC236}">
                  <a16:creationId xmlns:a16="http://schemas.microsoft.com/office/drawing/2014/main" id="{38B2080D-3882-4B40-8CDD-B8A36123966B}"/>
                </a:ext>
              </a:extLst>
            </p:cNvPr>
            <p:cNvSpPr txBox="1"/>
            <p:nvPr/>
          </p:nvSpPr>
          <p:spPr>
            <a:xfrm>
              <a:off x="11833" y="2118445"/>
              <a:ext cx="885235" cy="307777"/>
            </a:xfrm>
            <a:prstGeom prst="rect">
              <a:avLst/>
            </a:prstGeom>
            <a:noFill/>
          </p:spPr>
          <p:txBody>
            <a:bodyPr wrap="square" rtlCol="0">
              <a:spAutoFit/>
            </a:bodyPr>
            <a:lstStyle/>
            <a:p>
              <a:pPr algn="dist"/>
              <a:r>
                <a:rPr lang="ja-JP" altLang="en-US" sz="1400" dirty="0">
                  <a:solidFill>
                    <a:schemeClr val="tx2">
                      <a:lumMod val="25000"/>
                    </a:schemeClr>
                  </a:solidFill>
                  <a:latin typeface="HGS創英角ﾎﾟｯﾌﾟ体" panose="040B0A00000000000000" pitchFamily="50" charset="-128"/>
                  <a:ea typeface="HGS創英角ﾎﾟｯﾌﾟ体" panose="040B0A00000000000000" pitchFamily="50" charset="-128"/>
                </a:rPr>
                <a:t>とかい</a:t>
              </a:r>
              <a:endParaRPr kumimoji="1" lang="ja-JP" altLang="en-US" sz="1400" dirty="0">
                <a:solidFill>
                  <a:schemeClr val="tx2">
                    <a:lumMod val="25000"/>
                  </a:schemeClr>
                </a:solidFill>
                <a:latin typeface="HGS創英角ﾎﾟｯﾌﾟ体" panose="040B0A00000000000000" pitchFamily="50" charset="-128"/>
                <a:ea typeface="HGS創英角ﾎﾟｯﾌﾟ体" panose="040B0A00000000000000" pitchFamily="50" charset="-128"/>
              </a:endParaRPr>
            </a:p>
          </p:txBody>
        </p:sp>
        <p:sp>
          <p:nvSpPr>
            <p:cNvPr id="73" name="ぶんかざい">
              <a:extLst>
                <a:ext uri="{FF2B5EF4-FFF2-40B4-BE49-F238E27FC236}">
                  <a16:creationId xmlns:a16="http://schemas.microsoft.com/office/drawing/2014/main" id="{4C48A44B-6578-4213-825A-445EB53ED8E1}"/>
                </a:ext>
              </a:extLst>
            </p:cNvPr>
            <p:cNvSpPr txBox="1"/>
            <p:nvPr/>
          </p:nvSpPr>
          <p:spPr>
            <a:xfrm>
              <a:off x="6737272" y="2148195"/>
              <a:ext cx="1432942" cy="307777"/>
            </a:xfrm>
            <a:prstGeom prst="rect">
              <a:avLst/>
            </a:prstGeom>
            <a:noFill/>
          </p:spPr>
          <p:txBody>
            <a:bodyPr wrap="square" rtlCol="0">
              <a:spAutoFit/>
            </a:bodyPr>
            <a:lstStyle/>
            <a:p>
              <a:pPr algn="dist"/>
              <a:r>
                <a:rPr kumimoji="1" lang="ja-JP" altLang="en-US" sz="1400" dirty="0">
                  <a:solidFill>
                    <a:schemeClr val="tx2">
                      <a:lumMod val="25000"/>
                    </a:schemeClr>
                  </a:solidFill>
                  <a:latin typeface="HGS創英角ﾎﾟｯﾌﾟ体" panose="040B0A00000000000000" pitchFamily="50" charset="-128"/>
                  <a:ea typeface="HGS創英角ﾎﾟｯﾌﾟ体" panose="040B0A00000000000000" pitchFamily="50" charset="-128"/>
                </a:rPr>
                <a:t>ぶんかざい</a:t>
              </a:r>
            </a:p>
          </p:txBody>
        </p:sp>
        <p:sp>
          <p:nvSpPr>
            <p:cNvPr id="74" name="おおさかふ">
              <a:extLst>
                <a:ext uri="{FF2B5EF4-FFF2-40B4-BE49-F238E27FC236}">
                  <a16:creationId xmlns:a16="http://schemas.microsoft.com/office/drawing/2014/main" id="{D08F792C-10CE-40CF-B153-53DE6A7C791C}"/>
                </a:ext>
              </a:extLst>
            </p:cNvPr>
            <p:cNvSpPr txBox="1"/>
            <p:nvPr/>
          </p:nvSpPr>
          <p:spPr>
            <a:xfrm>
              <a:off x="4413583" y="2118444"/>
              <a:ext cx="1432942" cy="307777"/>
            </a:xfrm>
            <a:prstGeom prst="rect">
              <a:avLst/>
            </a:prstGeom>
            <a:noFill/>
          </p:spPr>
          <p:txBody>
            <a:bodyPr wrap="square" rtlCol="0">
              <a:spAutoFit/>
            </a:bodyPr>
            <a:lstStyle/>
            <a:p>
              <a:pPr algn="dist"/>
              <a:r>
                <a:rPr kumimoji="1" lang="ja-JP" altLang="en-US" sz="1400" dirty="0">
                  <a:solidFill>
                    <a:schemeClr val="tx2">
                      <a:lumMod val="25000"/>
                    </a:schemeClr>
                  </a:solidFill>
                  <a:latin typeface="HGS創英角ﾎﾟｯﾌﾟ体" panose="040B0A00000000000000" pitchFamily="50" charset="-128"/>
                  <a:ea typeface="HGS創英角ﾎﾟｯﾌﾟ体" panose="040B0A00000000000000" pitchFamily="50" charset="-128"/>
                </a:rPr>
                <a:t>おおさかふ</a:t>
              </a:r>
            </a:p>
          </p:txBody>
        </p:sp>
        <p:sp>
          <p:nvSpPr>
            <p:cNvPr id="75" name="おお">
              <a:extLst>
                <a:ext uri="{FF2B5EF4-FFF2-40B4-BE49-F238E27FC236}">
                  <a16:creationId xmlns:a16="http://schemas.microsoft.com/office/drawing/2014/main" id="{BAF5D64D-93CB-4F88-AF9C-0B4C3403B8A8}"/>
                </a:ext>
              </a:extLst>
            </p:cNvPr>
            <p:cNvSpPr txBox="1"/>
            <p:nvPr/>
          </p:nvSpPr>
          <p:spPr>
            <a:xfrm>
              <a:off x="8563445" y="2156217"/>
              <a:ext cx="543991" cy="313267"/>
            </a:xfrm>
            <a:prstGeom prst="rect">
              <a:avLst/>
            </a:prstGeom>
            <a:noFill/>
          </p:spPr>
          <p:txBody>
            <a:bodyPr wrap="square" rtlCol="0">
              <a:spAutoFit/>
            </a:bodyPr>
            <a:lstStyle/>
            <a:p>
              <a:pPr algn="dist"/>
              <a:r>
                <a:rPr kumimoji="1" lang="ja-JP" altLang="en-US" sz="1400" dirty="0">
                  <a:solidFill>
                    <a:schemeClr val="tx2">
                      <a:lumMod val="25000"/>
                    </a:schemeClr>
                  </a:solidFill>
                  <a:latin typeface="HGS創英角ﾎﾟｯﾌﾟ体" panose="040B0A00000000000000" pitchFamily="50" charset="-128"/>
                  <a:ea typeface="HGS創英角ﾎﾟｯﾌﾟ体" panose="040B0A00000000000000" pitchFamily="50" charset="-128"/>
                </a:rPr>
                <a:t>おお</a:t>
              </a:r>
            </a:p>
          </p:txBody>
        </p:sp>
      </p:grpSp>
      <p:grpSp>
        <p:nvGrpSpPr>
          <p:cNvPr id="6" name="では、古墳の数は何基あるでしょうか。">
            <a:extLst>
              <a:ext uri="{FF2B5EF4-FFF2-40B4-BE49-F238E27FC236}">
                <a16:creationId xmlns:a16="http://schemas.microsoft.com/office/drawing/2014/main" id="{F25FC364-3265-431D-A7CB-8E4C2D692E6E}"/>
              </a:ext>
            </a:extLst>
          </p:cNvPr>
          <p:cNvGrpSpPr/>
          <p:nvPr/>
        </p:nvGrpSpPr>
        <p:grpSpPr>
          <a:xfrm>
            <a:off x="1724350" y="2915288"/>
            <a:ext cx="9297500" cy="827515"/>
            <a:chOff x="1724350" y="2915288"/>
            <a:chExt cx="9297500" cy="827515"/>
          </a:xfrm>
        </p:grpSpPr>
        <p:grpSp>
          <p:nvGrpSpPr>
            <p:cNvPr id="39" name="忠岡町の面積は…">
              <a:extLst>
                <a:ext uri="{FF2B5EF4-FFF2-40B4-BE49-F238E27FC236}">
                  <a16:creationId xmlns:a16="http://schemas.microsoft.com/office/drawing/2014/main" id="{D3DFA4E2-4812-483E-8182-B2A7F2A81B75}"/>
                </a:ext>
              </a:extLst>
            </p:cNvPr>
            <p:cNvGrpSpPr/>
            <p:nvPr/>
          </p:nvGrpSpPr>
          <p:grpSpPr>
            <a:xfrm>
              <a:off x="1724350" y="2915288"/>
              <a:ext cx="9297500" cy="827515"/>
              <a:chOff x="1667958" y="3185824"/>
              <a:chExt cx="9297500" cy="827515"/>
            </a:xfrm>
          </p:grpSpPr>
          <p:sp>
            <p:nvSpPr>
              <p:cNvPr id="45" name="なんき">
                <a:extLst>
                  <a:ext uri="{FF2B5EF4-FFF2-40B4-BE49-F238E27FC236}">
                    <a16:creationId xmlns:a16="http://schemas.microsoft.com/office/drawing/2014/main" id="{E3CDC310-4E3D-4DB1-B0A4-6BFD16811E88}"/>
                  </a:ext>
                </a:extLst>
              </p:cNvPr>
              <p:cNvSpPr txBox="1"/>
              <p:nvPr/>
            </p:nvSpPr>
            <p:spPr>
              <a:xfrm>
                <a:off x="5798976" y="3185824"/>
                <a:ext cx="922420" cy="307777"/>
              </a:xfrm>
              <a:prstGeom prst="rect">
                <a:avLst/>
              </a:prstGeom>
              <a:noFill/>
            </p:spPr>
            <p:txBody>
              <a:bodyPr wrap="square" rtlCol="0">
                <a:spAutoFit/>
              </a:bodyPr>
              <a:lstStyle/>
              <a:p>
                <a:pPr algn="dist"/>
                <a:r>
                  <a:rPr kumimoji="1" lang="ja-JP" altLang="en-US" sz="1400" dirty="0">
                    <a:solidFill>
                      <a:schemeClr val="tx2">
                        <a:lumMod val="25000"/>
                      </a:schemeClr>
                    </a:solidFill>
                    <a:latin typeface="HGS創英角ﾎﾟｯﾌﾟ体" panose="040B0A00000000000000" pitchFamily="50" charset="-128"/>
                    <a:ea typeface="HGS創英角ﾎﾟｯﾌﾟ体" panose="040B0A00000000000000" pitchFamily="50" charset="-128"/>
                  </a:rPr>
                  <a:t>なんき</a:t>
                </a:r>
              </a:p>
            </p:txBody>
          </p:sp>
          <p:sp>
            <p:nvSpPr>
              <p:cNvPr id="46" name="では、古墳の数は何基あるでしょうか。">
                <a:extLst>
                  <a:ext uri="{FF2B5EF4-FFF2-40B4-BE49-F238E27FC236}">
                    <a16:creationId xmlns:a16="http://schemas.microsoft.com/office/drawing/2014/main" id="{3BDC6CD0-CDF7-48E7-92CA-01968B166B1A}"/>
                  </a:ext>
                </a:extLst>
              </p:cNvPr>
              <p:cNvSpPr txBox="1"/>
              <p:nvPr/>
            </p:nvSpPr>
            <p:spPr>
              <a:xfrm>
                <a:off x="1667958" y="3367008"/>
                <a:ext cx="9297500" cy="646331"/>
              </a:xfrm>
              <a:prstGeom prst="rect">
                <a:avLst/>
              </a:prstGeom>
              <a:noFill/>
            </p:spPr>
            <p:txBody>
              <a:bodyPr wrap="square" rtlCol="0">
                <a:spAutoFit/>
              </a:bodyPr>
              <a:lstStyle/>
              <a:p>
                <a:pPr lvl="0" algn="dist"/>
                <a:r>
                  <a:rPr lang="ja-JP" altLang="en-US" sz="3600" dirty="0">
                    <a:solidFill>
                      <a:schemeClr val="tx2">
                        <a:lumMod val="25000"/>
                      </a:schemeClr>
                    </a:solidFill>
                    <a:latin typeface="HGS創英角ﾎﾟｯﾌﾟ体" panose="040B0A00000000000000" pitchFamily="50" charset="-128"/>
                    <a:ea typeface="HGS創英角ﾎﾟｯﾌﾟ体" panose="040B0A00000000000000" pitchFamily="50" charset="-128"/>
                  </a:rPr>
                  <a:t>では、古墳の数は何基あるでしょうか。</a:t>
                </a:r>
                <a:endParaRPr kumimoji="1" lang="ja-JP" altLang="en-US" sz="3600" dirty="0">
                  <a:solidFill>
                    <a:schemeClr val="tx2">
                      <a:lumMod val="25000"/>
                    </a:schemeClr>
                  </a:solidFill>
                  <a:latin typeface="HGS創英角ﾎﾟｯﾌﾟ体" panose="040B0A00000000000000" pitchFamily="50" charset="-128"/>
                  <a:ea typeface="HGS創英角ﾎﾟｯﾌﾟ体" panose="040B0A00000000000000" pitchFamily="50" charset="-128"/>
                </a:endParaRPr>
              </a:p>
            </p:txBody>
          </p:sp>
          <p:sp>
            <p:nvSpPr>
              <p:cNvPr id="47" name="かず">
                <a:extLst>
                  <a:ext uri="{FF2B5EF4-FFF2-40B4-BE49-F238E27FC236}">
                    <a16:creationId xmlns:a16="http://schemas.microsoft.com/office/drawing/2014/main" id="{F4E9BFEF-4411-49BF-8493-F3EF545E5BA4}"/>
                  </a:ext>
                </a:extLst>
              </p:cNvPr>
              <p:cNvSpPr txBox="1"/>
              <p:nvPr/>
            </p:nvSpPr>
            <p:spPr>
              <a:xfrm>
                <a:off x="4756240" y="3202500"/>
                <a:ext cx="603436" cy="307777"/>
              </a:xfrm>
              <a:prstGeom prst="rect">
                <a:avLst/>
              </a:prstGeom>
              <a:noFill/>
            </p:spPr>
            <p:txBody>
              <a:bodyPr wrap="square" rtlCol="0">
                <a:spAutoFit/>
              </a:bodyPr>
              <a:lstStyle/>
              <a:p>
                <a:pPr algn="dist"/>
                <a:r>
                  <a:rPr kumimoji="1" lang="ja-JP" altLang="en-US" sz="1400" dirty="0">
                    <a:solidFill>
                      <a:schemeClr val="tx2">
                        <a:lumMod val="25000"/>
                      </a:schemeClr>
                    </a:solidFill>
                    <a:latin typeface="HGS創英角ﾎﾟｯﾌﾟ体" panose="040B0A00000000000000" pitchFamily="50" charset="-128"/>
                    <a:ea typeface="HGS創英角ﾎﾟｯﾌﾟ体" panose="040B0A00000000000000" pitchFamily="50" charset="-128"/>
                  </a:rPr>
                  <a:t>かず</a:t>
                </a:r>
              </a:p>
            </p:txBody>
          </p:sp>
        </p:grpSp>
        <p:sp>
          <p:nvSpPr>
            <p:cNvPr id="76" name="こふん">
              <a:extLst>
                <a:ext uri="{FF2B5EF4-FFF2-40B4-BE49-F238E27FC236}">
                  <a16:creationId xmlns:a16="http://schemas.microsoft.com/office/drawing/2014/main" id="{CCD091B4-70CF-461B-A453-7CF2A4DC5670}"/>
                </a:ext>
              </a:extLst>
            </p:cNvPr>
            <p:cNvSpPr txBox="1"/>
            <p:nvPr/>
          </p:nvSpPr>
          <p:spPr>
            <a:xfrm>
              <a:off x="3397466" y="2920667"/>
              <a:ext cx="975866" cy="307777"/>
            </a:xfrm>
            <a:prstGeom prst="rect">
              <a:avLst/>
            </a:prstGeom>
            <a:noFill/>
          </p:spPr>
          <p:txBody>
            <a:bodyPr wrap="square" rtlCol="0">
              <a:spAutoFit/>
            </a:bodyPr>
            <a:lstStyle/>
            <a:p>
              <a:pPr algn="dist"/>
              <a:r>
                <a:rPr kumimoji="1" lang="ja-JP" altLang="en-US" sz="1400" dirty="0">
                  <a:solidFill>
                    <a:schemeClr val="tx2">
                      <a:lumMod val="25000"/>
                    </a:schemeClr>
                  </a:solidFill>
                  <a:latin typeface="HGS創英角ﾎﾟｯﾌﾟ体" panose="040B0A00000000000000" pitchFamily="50" charset="-128"/>
                  <a:ea typeface="HGS創英角ﾎﾟｯﾌﾟ体" panose="040B0A00000000000000" pitchFamily="50" charset="-128"/>
                </a:rPr>
                <a:t>こ　ふん</a:t>
              </a:r>
            </a:p>
          </p:txBody>
        </p:sp>
      </p:grpSp>
      <p:pic>
        <p:nvPicPr>
          <p:cNvPr id="2" name="①約1400基">
            <a:hlinkClick r:id="rId15" action="ppaction://hlinksldjump"/>
            <a:extLst>
              <a:ext uri="{FF2B5EF4-FFF2-40B4-BE49-F238E27FC236}">
                <a16:creationId xmlns:a16="http://schemas.microsoft.com/office/drawing/2014/main" id="{502F767E-BE0B-4794-A96D-72AE9D141666}"/>
              </a:ext>
            </a:extLst>
          </p:cNvPr>
          <p:cNvPicPr>
            <a:picLocks noChangeAspect="1"/>
          </p:cNvPicPr>
          <p:nvPr/>
        </p:nvPicPr>
        <p:blipFill>
          <a:blip r:embed="rId16"/>
          <a:stretch>
            <a:fillRect/>
          </a:stretch>
        </p:blipFill>
        <p:spPr>
          <a:xfrm>
            <a:off x="230422" y="4969746"/>
            <a:ext cx="3883489" cy="1371719"/>
          </a:xfrm>
          <a:prstGeom prst="rect">
            <a:avLst/>
          </a:prstGeom>
        </p:spPr>
      </p:pic>
      <p:pic>
        <p:nvPicPr>
          <p:cNvPr id="4" name="②約2400基">
            <a:hlinkClick r:id="rId15" action="ppaction://hlinksldjump"/>
            <a:extLst>
              <a:ext uri="{FF2B5EF4-FFF2-40B4-BE49-F238E27FC236}">
                <a16:creationId xmlns:a16="http://schemas.microsoft.com/office/drawing/2014/main" id="{CDAB281E-C916-48AF-AB35-3637655CB6A0}"/>
              </a:ext>
            </a:extLst>
          </p:cNvPr>
          <p:cNvPicPr>
            <a:picLocks noChangeAspect="1"/>
          </p:cNvPicPr>
          <p:nvPr/>
        </p:nvPicPr>
        <p:blipFill>
          <a:blip r:embed="rId17"/>
          <a:stretch>
            <a:fillRect/>
          </a:stretch>
        </p:blipFill>
        <p:spPr>
          <a:xfrm>
            <a:off x="4113911" y="4971605"/>
            <a:ext cx="3889585" cy="1316850"/>
          </a:xfrm>
          <a:prstGeom prst="rect">
            <a:avLst/>
          </a:prstGeom>
        </p:spPr>
      </p:pic>
      <p:pic>
        <p:nvPicPr>
          <p:cNvPr id="5" name="③約3400基">
            <a:hlinkClick r:id="rId18" action="ppaction://hlinksldjump"/>
            <a:extLst>
              <a:ext uri="{FF2B5EF4-FFF2-40B4-BE49-F238E27FC236}">
                <a16:creationId xmlns:a16="http://schemas.microsoft.com/office/drawing/2014/main" id="{76BBC8BF-60F6-41C5-BCED-63A28A7E1410}"/>
              </a:ext>
            </a:extLst>
          </p:cNvPr>
          <p:cNvPicPr>
            <a:picLocks noChangeAspect="1"/>
          </p:cNvPicPr>
          <p:nvPr/>
        </p:nvPicPr>
        <p:blipFill>
          <a:blip r:embed="rId19"/>
          <a:stretch>
            <a:fillRect/>
          </a:stretch>
        </p:blipFill>
        <p:spPr>
          <a:xfrm>
            <a:off x="8018724" y="4951286"/>
            <a:ext cx="3889585" cy="1322947"/>
          </a:xfrm>
          <a:prstGeom prst="rect">
            <a:avLst/>
          </a:prstGeom>
        </p:spPr>
      </p:pic>
    </p:spTree>
    <p:extLst>
      <p:ext uri="{BB962C8B-B14F-4D97-AF65-F5344CB8AC3E}">
        <p14:creationId xmlns:p14="http://schemas.microsoft.com/office/powerpoint/2010/main" val="26257145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984" fill="hold"/>
                                        <p:tgtEl>
                                          <p:spTgt spid="65"/>
                                        </p:tgtEl>
                                      </p:cBhvr>
                                    </p:cmd>
                                  </p:childTnLst>
                                </p:cTn>
                              </p:par>
                              <p:par>
                                <p:cTn id="7" presetID="10" presetClass="entr" presetSubtype="0" fill="hold" nodeType="withEffect">
                                  <p:stCondLst>
                                    <p:cond delay="0"/>
                                  </p:stCondLst>
                                  <p:childTnLst>
                                    <p:set>
                                      <p:cBhvr>
                                        <p:cTn id="8" dur="1" fill="hold">
                                          <p:stCondLst>
                                            <p:cond delay="0"/>
                                          </p:stCondLst>
                                        </p:cTn>
                                        <p:tgtEl>
                                          <p:spTgt spid="60"/>
                                        </p:tgtEl>
                                        <p:attrNameLst>
                                          <p:attrName>style.visibility</p:attrName>
                                        </p:attrNameLst>
                                      </p:cBhvr>
                                      <p:to>
                                        <p:strVal val="visible"/>
                                      </p:to>
                                    </p:set>
                                    <p:animEffect transition="in" filter="fade">
                                      <p:cBhvr>
                                        <p:cTn id="9" dur="500"/>
                                        <p:tgtEl>
                                          <p:spTgt spid="60"/>
                                        </p:tgtEl>
                                      </p:cBhvr>
                                    </p:animEffect>
                                  </p:childTnLst>
                                </p:cTn>
                              </p:par>
                              <p:par>
                                <p:cTn id="10" presetID="26" presetClass="emph" presetSubtype="0" fill="hold" nodeType="withEffect">
                                  <p:stCondLst>
                                    <p:cond delay="500"/>
                                  </p:stCondLst>
                                  <p:childTnLst>
                                    <p:animEffect transition="out" filter="fade">
                                      <p:cBhvr>
                                        <p:cTn id="11" dur="1000" tmFilter="0, 0; .2, .5; .8, .5; 1, 0"/>
                                        <p:tgtEl>
                                          <p:spTgt spid="60"/>
                                        </p:tgtEl>
                                      </p:cBhvr>
                                    </p:animEffect>
                                    <p:animScale>
                                      <p:cBhvr>
                                        <p:cTn id="12" dur="500" autoRev="1" fill="hold"/>
                                        <p:tgtEl>
                                          <p:spTgt spid="60"/>
                                        </p:tgtEl>
                                      </p:cBhvr>
                                      <p:by x="105000" y="105000"/>
                                    </p:animScale>
                                  </p:childTnLst>
                                </p:cTn>
                              </p:par>
                            </p:childTnLst>
                          </p:cTn>
                        </p:par>
                        <p:par>
                          <p:cTn id="13" fill="hold">
                            <p:stCondLst>
                              <p:cond delay="1500"/>
                            </p:stCondLst>
                            <p:childTnLst>
                              <p:par>
                                <p:cTn id="14" presetID="10" presetClass="entr" presetSubtype="0" fill="hold" nodeType="afterEffect">
                                  <p:stCondLst>
                                    <p:cond delay="500"/>
                                  </p:stCondLst>
                                  <p:childTnLst>
                                    <p:set>
                                      <p:cBhvr>
                                        <p:cTn id="15" dur="1" fill="hold">
                                          <p:stCondLst>
                                            <p:cond delay="0"/>
                                          </p:stCondLst>
                                        </p:cTn>
                                        <p:tgtEl>
                                          <p:spTgt spid="48"/>
                                        </p:tgtEl>
                                        <p:attrNameLst>
                                          <p:attrName>style.visibility</p:attrName>
                                        </p:attrNameLst>
                                      </p:cBhvr>
                                      <p:to>
                                        <p:strVal val="visible"/>
                                      </p:to>
                                    </p:set>
                                    <p:animEffect transition="in" filter="fade">
                                      <p:cBhvr>
                                        <p:cTn id="16" dur="1200"/>
                                        <p:tgtEl>
                                          <p:spTgt spid="48"/>
                                        </p:tgtEl>
                                      </p:cBhvr>
                                    </p:animEffect>
                                  </p:childTnLst>
                                </p:cTn>
                              </p:par>
                            </p:childTnLst>
                          </p:cTn>
                        </p:par>
                        <p:par>
                          <p:cTn id="17" fill="hold">
                            <p:stCondLst>
                              <p:cond delay="3200"/>
                            </p:stCondLst>
                            <p:childTnLst>
                              <p:par>
                                <p:cTn id="18" presetID="10" presetClass="entr" presetSubtype="0" fill="hold" nodeType="after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fade">
                                      <p:cBhvr>
                                        <p:cTn id="20" dur="1200"/>
                                        <p:tgtEl>
                                          <p:spTgt spid="6"/>
                                        </p:tgtEl>
                                      </p:cBhvr>
                                    </p:animEffect>
                                  </p:childTnLst>
                                </p:cTn>
                              </p:par>
                            </p:childTnLst>
                          </p:cTn>
                        </p:par>
                        <p:par>
                          <p:cTn id="21" fill="hold">
                            <p:stCondLst>
                              <p:cond delay="4400"/>
                            </p:stCondLst>
                            <p:childTnLst>
                              <p:par>
                                <p:cTn id="22" presetID="21" presetClass="entr" presetSubtype="1" fill="hold" nodeType="afterEffect">
                                  <p:stCondLst>
                                    <p:cond delay="300"/>
                                  </p:stCondLst>
                                  <p:childTnLst>
                                    <p:set>
                                      <p:cBhvr>
                                        <p:cTn id="23" dur="1" fill="hold">
                                          <p:stCondLst>
                                            <p:cond delay="0"/>
                                          </p:stCondLst>
                                        </p:cTn>
                                        <p:tgtEl>
                                          <p:spTgt spid="66"/>
                                        </p:tgtEl>
                                        <p:attrNameLst>
                                          <p:attrName>style.visibility</p:attrName>
                                        </p:attrNameLst>
                                      </p:cBhvr>
                                      <p:to>
                                        <p:strVal val="visible"/>
                                      </p:to>
                                    </p:set>
                                    <p:animEffect transition="in" filter="wheel(1)">
                                      <p:cBhvr>
                                        <p:cTn id="24" dur="1700"/>
                                        <p:tgtEl>
                                          <p:spTgt spid="66"/>
                                        </p:tgtEl>
                                      </p:cBhvr>
                                    </p:animEffect>
                                  </p:childTnLst>
                                </p:cTn>
                              </p:par>
                            </p:childTnLst>
                          </p:cTn>
                        </p:par>
                        <p:par>
                          <p:cTn id="25" fill="hold">
                            <p:stCondLst>
                              <p:cond delay="6400"/>
                            </p:stCondLst>
                            <p:childTnLst>
                              <p:par>
                                <p:cTn id="26" presetID="31" presetClass="entr" presetSubtype="0" fill="hold" nodeType="afterEffect">
                                  <p:stCondLst>
                                    <p:cond delay="500"/>
                                  </p:stCondLst>
                                  <p:childTnLst>
                                    <p:set>
                                      <p:cBhvr>
                                        <p:cTn id="27" dur="1" fill="hold">
                                          <p:stCondLst>
                                            <p:cond delay="0"/>
                                          </p:stCondLst>
                                        </p:cTn>
                                        <p:tgtEl>
                                          <p:spTgt spid="53"/>
                                        </p:tgtEl>
                                        <p:attrNameLst>
                                          <p:attrName>style.visibility</p:attrName>
                                        </p:attrNameLst>
                                      </p:cBhvr>
                                      <p:to>
                                        <p:strVal val="visible"/>
                                      </p:to>
                                    </p:set>
                                    <p:anim calcmode="lin" valueType="num">
                                      <p:cBhvr>
                                        <p:cTn id="28" dur="1200" fill="hold"/>
                                        <p:tgtEl>
                                          <p:spTgt spid="53"/>
                                        </p:tgtEl>
                                        <p:attrNameLst>
                                          <p:attrName>ppt_w</p:attrName>
                                        </p:attrNameLst>
                                      </p:cBhvr>
                                      <p:tavLst>
                                        <p:tav tm="0">
                                          <p:val>
                                            <p:fltVal val="0"/>
                                          </p:val>
                                        </p:tav>
                                        <p:tav tm="100000">
                                          <p:val>
                                            <p:strVal val="#ppt_w"/>
                                          </p:val>
                                        </p:tav>
                                      </p:tavLst>
                                    </p:anim>
                                    <p:anim calcmode="lin" valueType="num">
                                      <p:cBhvr>
                                        <p:cTn id="29" dur="1200" fill="hold"/>
                                        <p:tgtEl>
                                          <p:spTgt spid="53"/>
                                        </p:tgtEl>
                                        <p:attrNameLst>
                                          <p:attrName>ppt_h</p:attrName>
                                        </p:attrNameLst>
                                      </p:cBhvr>
                                      <p:tavLst>
                                        <p:tav tm="0">
                                          <p:val>
                                            <p:fltVal val="0"/>
                                          </p:val>
                                        </p:tav>
                                        <p:tav tm="100000">
                                          <p:val>
                                            <p:strVal val="#ppt_h"/>
                                          </p:val>
                                        </p:tav>
                                      </p:tavLst>
                                    </p:anim>
                                    <p:anim calcmode="lin" valueType="num">
                                      <p:cBhvr>
                                        <p:cTn id="30" dur="1200" fill="hold"/>
                                        <p:tgtEl>
                                          <p:spTgt spid="53"/>
                                        </p:tgtEl>
                                        <p:attrNameLst>
                                          <p:attrName>style.rotation</p:attrName>
                                        </p:attrNameLst>
                                      </p:cBhvr>
                                      <p:tavLst>
                                        <p:tav tm="0">
                                          <p:val>
                                            <p:fltVal val="90"/>
                                          </p:val>
                                        </p:tav>
                                        <p:tav tm="100000">
                                          <p:val>
                                            <p:fltVal val="0"/>
                                          </p:val>
                                        </p:tav>
                                      </p:tavLst>
                                    </p:anim>
                                    <p:animEffect transition="in" filter="fade">
                                      <p:cBhvr>
                                        <p:cTn id="31" dur="1200"/>
                                        <p:tgtEl>
                                          <p:spTgt spid="53"/>
                                        </p:tgtEl>
                                      </p:cBhvr>
                                    </p:animEffect>
                                  </p:childTnLst>
                                </p:cTn>
                              </p:par>
                            </p:childTnLst>
                          </p:cTn>
                        </p:par>
                        <p:par>
                          <p:cTn id="32" fill="hold">
                            <p:stCondLst>
                              <p:cond delay="8100"/>
                            </p:stCondLst>
                            <p:childTnLst>
                              <p:par>
                                <p:cTn id="33" presetID="42" presetClass="entr" presetSubtype="0" fill="hold" nodeType="afterEffect">
                                  <p:stCondLst>
                                    <p:cond delay="500"/>
                                  </p:stCondLst>
                                  <p:childTnLst>
                                    <p:set>
                                      <p:cBhvr>
                                        <p:cTn id="34" dur="1" fill="hold">
                                          <p:stCondLst>
                                            <p:cond delay="0"/>
                                          </p:stCondLst>
                                        </p:cTn>
                                        <p:tgtEl>
                                          <p:spTgt spid="50"/>
                                        </p:tgtEl>
                                        <p:attrNameLst>
                                          <p:attrName>style.visibility</p:attrName>
                                        </p:attrNameLst>
                                      </p:cBhvr>
                                      <p:to>
                                        <p:strVal val="visible"/>
                                      </p:to>
                                    </p:set>
                                    <p:animEffect transition="in" filter="fade">
                                      <p:cBhvr>
                                        <p:cTn id="35" dur="1000"/>
                                        <p:tgtEl>
                                          <p:spTgt spid="50"/>
                                        </p:tgtEl>
                                      </p:cBhvr>
                                    </p:animEffect>
                                    <p:anim calcmode="lin" valueType="num">
                                      <p:cBhvr>
                                        <p:cTn id="36" dur="1000" fill="hold"/>
                                        <p:tgtEl>
                                          <p:spTgt spid="50"/>
                                        </p:tgtEl>
                                        <p:attrNameLst>
                                          <p:attrName>ppt_x</p:attrName>
                                        </p:attrNameLst>
                                      </p:cBhvr>
                                      <p:tavLst>
                                        <p:tav tm="0">
                                          <p:val>
                                            <p:strVal val="#ppt_x"/>
                                          </p:val>
                                        </p:tav>
                                        <p:tav tm="100000">
                                          <p:val>
                                            <p:strVal val="#ppt_x"/>
                                          </p:val>
                                        </p:tav>
                                      </p:tavLst>
                                    </p:anim>
                                    <p:anim calcmode="lin" valueType="num">
                                      <p:cBhvr>
                                        <p:cTn id="37" dur="1000" fill="hold"/>
                                        <p:tgtEl>
                                          <p:spTgt spid="50"/>
                                        </p:tgtEl>
                                        <p:attrNameLst>
                                          <p:attrName>ppt_y</p:attrName>
                                        </p:attrNameLst>
                                      </p:cBhvr>
                                      <p:tavLst>
                                        <p:tav tm="0">
                                          <p:val>
                                            <p:strVal val="#ppt_y+.1"/>
                                          </p:val>
                                        </p:tav>
                                        <p:tav tm="100000">
                                          <p:val>
                                            <p:strVal val="#ppt_y"/>
                                          </p:val>
                                        </p:tav>
                                      </p:tavLst>
                                    </p:anim>
                                  </p:childTnLst>
                                </p:cTn>
                              </p:par>
                            </p:childTnLst>
                          </p:cTn>
                        </p:par>
                        <p:par>
                          <p:cTn id="38" fill="hold">
                            <p:stCondLst>
                              <p:cond delay="9600"/>
                            </p:stCondLst>
                            <p:childTnLst>
                              <p:par>
                                <p:cTn id="39" presetID="2" presetClass="entr" presetSubtype="4" fill="hold" nodeType="afterEffect">
                                  <p:stCondLst>
                                    <p:cond delay="500"/>
                                  </p:stCondLst>
                                  <p:childTnLst>
                                    <p:set>
                                      <p:cBhvr>
                                        <p:cTn id="40" dur="1" fill="hold">
                                          <p:stCondLst>
                                            <p:cond delay="0"/>
                                          </p:stCondLst>
                                        </p:cTn>
                                        <p:tgtEl>
                                          <p:spTgt spid="2"/>
                                        </p:tgtEl>
                                        <p:attrNameLst>
                                          <p:attrName>style.visibility</p:attrName>
                                        </p:attrNameLst>
                                      </p:cBhvr>
                                      <p:to>
                                        <p:strVal val="visible"/>
                                      </p:to>
                                    </p:set>
                                    <p:anim calcmode="lin" valueType="num">
                                      <p:cBhvr additive="base">
                                        <p:cTn id="41" dur="800" fill="hold"/>
                                        <p:tgtEl>
                                          <p:spTgt spid="2"/>
                                        </p:tgtEl>
                                        <p:attrNameLst>
                                          <p:attrName>ppt_x</p:attrName>
                                        </p:attrNameLst>
                                      </p:cBhvr>
                                      <p:tavLst>
                                        <p:tav tm="0">
                                          <p:val>
                                            <p:strVal val="#ppt_x"/>
                                          </p:val>
                                        </p:tav>
                                        <p:tav tm="100000">
                                          <p:val>
                                            <p:strVal val="#ppt_x"/>
                                          </p:val>
                                        </p:tav>
                                      </p:tavLst>
                                    </p:anim>
                                    <p:anim calcmode="lin" valueType="num">
                                      <p:cBhvr additive="base">
                                        <p:cTn id="42" dur="800" fill="hold"/>
                                        <p:tgtEl>
                                          <p:spTgt spid="2"/>
                                        </p:tgtEl>
                                        <p:attrNameLst>
                                          <p:attrName>ppt_y</p:attrName>
                                        </p:attrNameLst>
                                      </p:cBhvr>
                                      <p:tavLst>
                                        <p:tav tm="0">
                                          <p:val>
                                            <p:strVal val="1+#ppt_h/2"/>
                                          </p:val>
                                        </p:tav>
                                        <p:tav tm="100000">
                                          <p:val>
                                            <p:strVal val="#ppt_y"/>
                                          </p:val>
                                        </p:tav>
                                      </p:tavLst>
                                    </p:anim>
                                  </p:childTnLst>
                                </p:cTn>
                              </p:par>
                            </p:childTnLst>
                          </p:cTn>
                        </p:par>
                        <p:par>
                          <p:cTn id="43" fill="hold">
                            <p:stCondLst>
                              <p:cond delay="10900"/>
                            </p:stCondLst>
                            <p:childTnLst>
                              <p:par>
                                <p:cTn id="44" presetID="2" presetClass="entr" presetSubtype="4" fill="hold" nodeType="afterEffect">
                                  <p:stCondLst>
                                    <p:cond delay="500"/>
                                  </p:stCondLst>
                                  <p:childTnLst>
                                    <p:set>
                                      <p:cBhvr>
                                        <p:cTn id="45" dur="1" fill="hold">
                                          <p:stCondLst>
                                            <p:cond delay="0"/>
                                          </p:stCondLst>
                                        </p:cTn>
                                        <p:tgtEl>
                                          <p:spTgt spid="4"/>
                                        </p:tgtEl>
                                        <p:attrNameLst>
                                          <p:attrName>style.visibility</p:attrName>
                                        </p:attrNameLst>
                                      </p:cBhvr>
                                      <p:to>
                                        <p:strVal val="visible"/>
                                      </p:to>
                                    </p:set>
                                    <p:anim calcmode="lin" valueType="num">
                                      <p:cBhvr additive="base">
                                        <p:cTn id="46" dur="800" fill="hold"/>
                                        <p:tgtEl>
                                          <p:spTgt spid="4"/>
                                        </p:tgtEl>
                                        <p:attrNameLst>
                                          <p:attrName>ppt_x</p:attrName>
                                        </p:attrNameLst>
                                      </p:cBhvr>
                                      <p:tavLst>
                                        <p:tav tm="0">
                                          <p:val>
                                            <p:strVal val="#ppt_x"/>
                                          </p:val>
                                        </p:tav>
                                        <p:tav tm="100000">
                                          <p:val>
                                            <p:strVal val="#ppt_x"/>
                                          </p:val>
                                        </p:tav>
                                      </p:tavLst>
                                    </p:anim>
                                    <p:anim calcmode="lin" valueType="num">
                                      <p:cBhvr additive="base">
                                        <p:cTn id="47" dur="800" fill="hold"/>
                                        <p:tgtEl>
                                          <p:spTgt spid="4"/>
                                        </p:tgtEl>
                                        <p:attrNameLst>
                                          <p:attrName>ppt_y</p:attrName>
                                        </p:attrNameLst>
                                      </p:cBhvr>
                                      <p:tavLst>
                                        <p:tav tm="0">
                                          <p:val>
                                            <p:strVal val="1+#ppt_h/2"/>
                                          </p:val>
                                        </p:tav>
                                        <p:tav tm="100000">
                                          <p:val>
                                            <p:strVal val="#ppt_y"/>
                                          </p:val>
                                        </p:tav>
                                      </p:tavLst>
                                    </p:anim>
                                  </p:childTnLst>
                                </p:cTn>
                              </p:par>
                            </p:childTnLst>
                          </p:cTn>
                        </p:par>
                        <p:par>
                          <p:cTn id="48" fill="hold">
                            <p:stCondLst>
                              <p:cond delay="12200"/>
                            </p:stCondLst>
                            <p:childTnLst>
                              <p:par>
                                <p:cTn id="49" presetID="2" presetClass="entr" presetSubtype="4" fill="hold" nodeType="afterEffect">
                                  <p:stCondLst>
                                    <p:cond delay="500"/>
                                  </p:stCondLst>
                                  <p:childTnLst>
                                    <p:set>
                                      <p:cBhvr>
                                        <p:cTn id="50" dur="1" fill="hold">
                                          <p:stCondLst>
                                            <p:cond delay="0"/>
                                          </p:stCondLst>
                                        </p:cTn>
                                        <p:tgtEl>
                                          <p:spTgt spid="5"/>
                                        </p:tgtEl>
                                        <p:attrNameLst>
                                          <p:attrName>style.visibility</p:attrName>
                                        </p:attrNameLst>
                                      </p:cBhvr>
                                      <p:to>
                                        <p:strVal val="visible"/>
                                      </p:to>
                                    </p:set>
                                    <p:anim calcmode="lin" valueType="num">
                                      <p:cBhvr additive="base">
                                        <p:cTn id="51" dur="800" fill="hold"/>
                                        <p:tgtEl>
                                          <p:spTgt spid="5"/>
                                        </p:tgtEl>
                                        <p:attrNameLst>
                                          <p:attrName>ppt_x</p:attrName>
                                        </p:attrNameLst>
                                      </p:cBhvr>
                                      <p:tavLst>
                                        <p:tav tm="0">
                                          <p:val>
                                            <p:strVal val="#ppt_x"/>
                                          </p:val>
                                        </p:tav>
                                        <p:tav tm="100000">
                                          <p:val>
                                            <p:strVal val="#ppt_x"/>
                                          </p:val>
                                        </p:tav>
                                      </p:tavLst>
                                    </p:anim>
                                    <p:anim calcmode="lin" valueType="num">
                                      <p:cBhvr additive="base">
                                        <p:cTn id="52" dur="8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audio>
              <p:cMediaNode vol="80000" showWhenStopped="0">
                <p:cTn id="53" fill="hold" display="0">
                  <p:stCondLst>
                    <p:cond delay="indefinite"/>
                  </p:stCondLst>
                  <p:endCondLst>
                    <p:cond evt="onStopAudio" delay="0">
                      <p:tgtEl>
                        <p:sldTgt/>
                      </p:tgtEl>
                    </p:cond>
                  </p:endCondLst>
                </p:cTn>
                <p:tgtEl>
                  <p:spTgt spid="65"/>
                </p:tgtEl>
              </p:cMediaNode>
            </p:audio>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背景上">
            <a:extLst>
              <a:ext uri="{FF2B5EF4-FFF2-40B4-BE49-F238E27FC236}">
                <a16:creationId xmlns:a16="http://schemas.microsoft.com/office/drawing/2014/main" id="{480BA6D3-3387-4C7D-80E0-43567F708E21}"/>
              </a:ext>
            </a:extLst>
          </p:cNvPr>
          <p:cNvPicPr>
            <a:picLocks noChangeAspect="1"/>
          </p:cNvPicPr>
          <p:nvPr/>
        </p:nvPicPr>
        <p:blipFill>
          <a:blip r:embed="rId4">
            <a:duotone>
              <a:schemeClr val="accent4">
                <a:shade val="45000"/>
                <a:satMod val="135000"/>
              </a:schemeClr>
              <a:prstClr val="white"/>
            </a:duotone>
            <a:extLst>
              <a:ext uri="{BEBA8EAE-BF5A-486C-A8C5-ECC9F3942E4B}">
                <a14:imgProps xmlns:a14="http://schemas.microsoft.com/office/drawing/2010/main">
                  <a14:imgLayer r:embed="rId5">
                    <a14:imgEffect>
                      <a14:brightnessContrast bright="20000" contrast="-40000"/>
                    </a14:imgEffect>
                  </a14:imgLayer>
                </a14:imgProps>
              </a:ext>
              <a:ext uri="{28A0092B-C50C-407E-A947-70E740481C1C}">
                <a14:useLocalDpi xmlns:a14="http://schemas.microsoft.com/office/drawing/2010/main" val="0"/>
              </a:ext>
            </a:extLst>
          </a:blip>
          <a:stretch>
            <a:fillRect/>
          </a:stretch>
        </p:blipFill>
        <p:spPr>
          <a:xfrm>
            <a:off x="0" y="0"/>
            <a:ext cx="12192000" cy="4744720"/>
          </a:xfrm>
          <a:prstGeom prst="rect">
            <a:avLst/>
          </a:prstGeom>
        </p:spPr>
      </p:pic>
      <p:pic>
        <p:nvPicPr>
          <p:cNvPr id="40" name="背景下">
            <a:extLst>
              <a:ext uri="{FF2B5EF4-FFF2-40B4-BE49-F238E27FC236}">
                <a16:creationId xmlns:a16="http://schemas.microsoft.com/office/drawing/2014/main" id="{E93D45DA-12BF-4B5F-93F5-A3F0D7D87D03}"/>
              </a:ext>
            </a:extLst>
          </p:cNvPr>
          <p:cNvPicPr>
            <a:picLocks noChangeAspect="1"/>
          </p:cNvPicPr>
          <p:nvPr/>
        </p:nvPicPr>
        <p:blipFill rotWithShape="1">
          <a:blip r:embed="rId4">
            <a:duotone>
              <a:schemeClr val="accent4">
                <a:shade val="45000"/>
                <a:satMod val="135000"/>
              </a:schemeClr>
              <a:prstClr val="white"/>
            </a:duotone>
            <a:extLst>
              <a:ext uri="{BEBA8EAE-BF5A-486C-A8C5-ECC9F3942E4B}">
                <a14:imgProps xmlns:a14="http://schemas.microsoft.com/office/drawing/2010/main">
                  <a14:imgLayer r:embed="rId5">
                    <a14:imgEffect>
                      <a14:brightnessContrast bright="20000" contrast="-40000"/>
                    </a14:imgEffect>
                  </a14:imgLayer>
                </a14:imgProps>
              </a:ext>
              <a:ext uri="{28A0092B-C50C-407E-A947-70E740481C1C}">
                <a14:useLocalDpi xmlns:a14="http://schemas.microsoft.com/office/drawing/2010/main" val="0"/>
              </a:ext>
            </a:extLst>
          </a:blip>
          <a:srcRect b="79543"/>
          <a:stretch/>
        </p:blipFill>
        <p:spPr>
          <a:xfrm>
            <a:off x="0" y="4650899"/>
            <a:ext cx="12192000" cy="2211720"/>
          </a:xfrm>
          <a:prstGeom prst="rect">
            <a:avLst/>
          </a:prstGeom>
        </p:spPr>
      </p:pic>
      <p:pic>
        <p:nvPicPr>
          <p:cNvPr id="184" name="大阪画像">
            <a:extLst>
              <a:ext uri="{FF2B5EF4-FFF2-40B4-BE49-F238E27FC236}">
                <a16:creationId xmlns:a16="http://schemas.microsoft.com/office/drawing/2014/main" id="{7CC00F74-5181-41FD-9A7A-C20DE667E341}"/>
              </a:ext>
            </a:extLst>
          </p:cNvPr>
          <p:cNvPicPr>
            <a:picLocks noChangeAspect="1"/>
          </p:cNvPicPr>
          <p:nvPr/>
        </p:nvPicPr>
        <p:blipFill rotWithShape="1">
          <a:blip r:embed="rId6">
            <a:alphaModFix amt="35000"/>
            <a:extLst>
              <a:ext uri="{BEBA8EAE-BF5A-486C-A8C5-ECC9F3942E4B}">
                <a14:imgProps xmlns:a14="http://schemas.microsoft.com/office/drawing/2010/main">
                  <a14:imgLayer r:embed="rId7">
                    <a14:imgEffect>
                      <a14:colorTemperature colorTemp="7200"/>
                    </a14:imgEffect>
                    <a14:imgEffect>
                      <a14:brightnessContrast contrast="40000"/>
                    </a14:imgEffect>
                  </a14:imgLayer>
                </a14:imgProps>
              </a:ext>
              <a:ext uri="{28A0092B-C50C-407E-A947-70E740481C1C}">
                <a14:useLocalDpi xmlns:a14="http://schemas.microsoft.com/office/drawing/2010/main" val="0"/>
              </a:ext>
            </a:extLst>
          </a:blip>
          <a:srcRect b="1008"/>
          <a:stretch/>
        </p:blipFill>
        <p:spPr>
          <a:xfrm>
            <a:off x="641591" y="466566"/>
            <a:ext cx="10908815" cy="6382470"/>
          </a:xfrm>
          <a:prstGeom prst="rect">
            <a:avLst/>
          </a:prstGeom>
        </p:spPr>
      </p:pic>
      <p:pic>
        <p:nvPicPr>
          <p:cNvPr id="4" name="問題に戻る">
            <a:hlinkClick r:id="rId8" action="ppaction://hlinksldjump"/>
            <a:extLst>
              <a:ext uri="{FF2B5EF4-FFF2-40B4-BE49-F238E27FC236}">
                <a16:creationId xmlns:a16="http://schemas.microsoft.com/office/drawing/2014/main" id="{686640A0-3A7F-4B51-9AD2-5834585E12BD}"/>
              </a:ext>
            </a:extLst>
          </p:cNvPr>
          <p:cNvPicPr>
            <a:picLocks noChangeAspect="1"/>
          </p:cNvPicPr>
          <p:nvPr/>
        </p:nvPicPr>
        <p:blipFill>
          <a:blip r:embed="rId9"/>
          <a:stretch>
            <a:fillRect/>
          </a:stretch>
        </p:blipFill>
        <p:spPr>
          <a:xfrm>
            <a:off x="498469" y="5801337"/>
            <a:ext cx="2499577" cy="847417"/>
          </a:xfrm>
          <a:prstGeom prst="rect">
            <a:avLst/>
          </a:prstGeom>
        </p:spPr>
      </p:pic>
      <p:pic>
        <p:nvPicPr>
          <p:cNvPr id="8" name="次に進む">
            <a:hlinkClick r:id="rId10" action="ppaction://hlinksldjump"/>
            <a:extLst>
              <a:ext uri="{FF2B5EF4-FFF2-40B4-BE49-F238E27FC236}">
                <a16:creationId xmlns:a16="http://schemas.microsoft.com/office/drawing/2014/main" id="{05904157-4AA5-4E58-9970-34B610CFF190}"/>
              </a:ext>
            </a:extLst>
          </p:cNvPr>
          <p:cNvPicPr>
            <a:picLocks noChangeAspect="1"/>
          </p:cNvPicPr>
          <p:nvPr/>
        </p:nvPicPr>
        <p:blipFill>
          <a:blip r:embed="rId11"/>
          <a:stretch>
            <a:fillRect/>
          </a:stretch>
        </p:blipFill>
        <p:spPr>
          <a:xfrm>
            <a:off x="9476905" y="5801337"/>
            <a:ext cx="2505673" cy="847417"/>
          </a:xfrm>
          <a:prstGeom prst="rect">
            <a:avLst/>
          </a:prstGeom>
        </p:spPr>
      </p:pic>
      <p:grpSp>
        <p:nvGrpSpPr>
          <p:cNvPr id="38" name="〇せいかい">
            <a:extLst>
              <a:ext uri="{FF2B5EF4-FFF2-40B4-BE49-F238E27FC236}">
                <a16:creationId xmlns:a16="http://schemas.microsoft.com/office/drawing/2014/main" id="{7011BBA3-2056-410C-8AF8-ACB41C925254}"/>
              </a:ext>
            </a:extLst>
          </p:cNvPr>
          <p:cNvGrpSpPr/>
          <p:nvPr/>
        </p:nvGrpSpPr>
        <p:grpSpPr>
          <a:xfrm>
            <a:off x="4358546" y="530566"/>
            <a:ext cx="3374000" cy="782547"/>
            <a:chOff x="3082828" y="850006"/>
            <a:chExt cx="3374000" cy="782547"/>
          </a:xfrm>
        </p:grpSpPr>
        <p:sp>
          <p:nvSpPr>
            <p:cNvPr id="39" name="せいかい">
              <a:extLst>
                <a:ext uri="{FF2B5EF4-FFF2-40B4-BE49-F238E27FC236}">
                  <a16:creationId xmlns:a16="http://schemas.microsoft.com/office/drawing/2014/main" id="{1FA8260A-55D9-4E60-94FD-40CD0EA2283B}"/>
                </a:ext>
              </a:extLst>
            </p:cNvPr>
            <p:cNvSpPr txBox="1"/>
            <p:nvPr/>
          </p:nvSpPr>
          <p:spPr>
            <a:xfrm>
              <a:off x="3875973" y="850006"/>
              <a:ext cx="2580855" cy="769441"/>
            </a:xfrm>
            <a:prstGeom prst="rect">
              <a:avLst/>
            </a:prstGeom>
            <a:noFill/>
          </p:spPr>
          <p:txBody>
            <a:bodyPr wrap="square" rtlCol="0">
              <a:spAutoFit/>
            </a:bodyPr>
            <a:lstStyle/>
            <a:p>
              <a:r>
                <a:rPr kumimoji="1" lang="ja-JP" altLang="en-US" sz="4400" dirty="0">
                  <a:solidFill>
                    <a:schemeClr val="tx2">
                      <a:lumMod val="25000"/>
                    </a:schemeClr>
                  </a:solidFill>
                  <a:latin typeface="HGS創英角ﾎﾟｯﾌﾟ体" panose="040B0A00000000000000" pitchFamily="50" charset="-128"/>
                  <a:ea typeface="HGS創英角ﾎﾟｯﾌﾟ体" panose="040B0A00000000000000" pitchFamily="50" charset="-128"/>
                </a:rPr>
                <a:t>せいかい</a:t>
              </a:r>
            </a:p>
          </p:txBody>
        </p:sp>
        <p:sp>
          <p:nvSpPr>
            <p:cNvPr id="45" name="〇">
              <a:extLst>
                <a:ext uri="{FF2B5EF4-FFF2-40B4-BE49-F238E27FC236}">
                  <a16:creationId xmlns:a16="http://schemas.microsoft.com/office/drawing/2014/main" id="{B7CFAAA2-7038-4E42-BE9A-3A90DF7B7DDA}"/>
                </a:ext>
              </a:extLst>
            </p:cNvPr>
            <p:cNvSpPr/>
            <p:nvPr/>
          </p:nvSpPr>
          <p:spPr>
            <a:xfrm>
              <a:off x="3082828" y="900915"/>
              <a:ext cx="731638" cy="731638"/>
            </a:xfrm>
            <a:prstGeom prst="donut">
              <a:avLst>
                <a:gd name="adj" fmla="val 17388"/>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grpSp>
      <p:pic>
        <p:nvPicPr>
          <p:cNvPr id="46" name="crrect_answer2 (3)">
            <a:hlinkClick r:id="" action="ppaction://media"/>
            <a:extLst>
              <a:ext uri="{FF2B5EF4-FFF2-40B4-BE49-F238E27FC236}">
                <a16:creationId xmlns:a16="http://schemas.microsoft.com/office/drawing/2014/main" id="{36B13A88-D89F-46EF-BDB8-D0C4652DBD00}"/>
              </a:ext>
            </a:extLst>
          </p:cNvPr>
          <p:cNvPicPr>
            <a:picLocks noChangeAspect="1"/>
          </p:cNvPicPr>
          <p:nvPr>
            <a:audioFile r:link="rId2"/>
            <p:extLst>
              <p:ext uri="{DAA4B4D4-6D71-4841-9C94-3DE7FCFB9230}">
                <p14:media xmlns:p14="http://schemas.microsoft.com/office/powerpoint/2010/main" r:embed="rId1"/>
              </p:ext>
            </p:extLst>
          </p:nvPr>
        </p:nvPicPr>
        <p:blipFill>
          <a:blip r:embed="rId12"/>
          <a:stretch>
            <a:fillRect/>
          </a:stretch>
        </p:blipFill>
        <p:spPr>
          <a:xfrm>
            <a:off x="3550077" y="717066"/>
            <a:ext cx="609600" cy="609600"/>
          </a:xfrm>
          <a:prstGeom prst="rect">
            <a:avLst/>
          </a:prstGeom>
        </p:spPr>
      </p:pic>
      <p:pic>
        <p:nvPicPr>
          <p:cNvPr id="48" name="スタートに戻る">
            <a:hlinkClick r:id="rId13" action="ppaction://hlinksldjump"/>
            <a:extLst>
              <a:ext uri="{FF2B5EF4-FFF2-40B4-BE49-F238E27FC236}">
                <a16:creationId xmlns:a16="http://schemas.microsoft.com/office/drawing/2014/main" id="{DBE3DBC8-87E3-417A-9A58-CCAC0FE6544A}"/>
              </a:ext>
            </a:extLst>
          </p:cNvPr>
          <p:cNvPicPr>
            <a:picLocks noChangeAspect="1"/>
          </p:cNvPicPr>
          <p:nvPr/>
        </p:nvPicPr>
        <p:blipFill>
          <a:blip r:embed="rId14"/>
          <a:stretch>
            <a:fillRect/>
          </a:stretch>
        </p:blipFill>
        <p:spPr>
          <a:xfrm>
            <a:off x="538413" y="409528"/>
            <a:ext cx="2499577" cy="847417"/>
          </a:xfrm>
          <a:prstGeom prst="rect">
            <a:avLst/>
          </a:prstGeom>
        </p:spPr>
      </p:pic>
      <p:sp>
        <p:nvSpPr>
          <p:cNvPr id="64" name="出典リンク">
            <a:extLst>
              <a:ext uri="{FF2B5EF4-FFF2-40B4-BE49-F238E27FC236}">
                <a16:creationId xmlns:a16="http://schemas.microsoft.com/office/drawing/2014/main" id="{A3D1BA8B-EC67-48F5-894C-B174753DFC99}"/>
              </a:ext>
            </a:extLst>
          </p:cNvPr>
          <p:cNvSpPr txBox="1"/>
          <p:nvPr/>
        </p:nvSpPr>
        <p:spPr>
          <a:xfrm>
            <a:off x="7737628" y="4914544"/>
            <a:ext cx="1795985" cy="276999"/>
          </a:xfrm>
          <a:prstGeom prst="rect">
            <a:avLst/>
          </a:prstGeom>
          <a:noFill/>
        </p:spPr>
        <p:txBody>
          <a:bodyPr wrap="square">
            <a:spAutoFit/>
          </a:bodyPr>
          <a:lstStyle/>
          <a:p>
            <a:r>
              <a:rPr lang="ja-JP" altLang="en-US" sz="1200" b="1" dirty="0">
                <a:solidFill>
                  <a:srgbClr val="074454"/>
                </a:solidFill>
                <a:latin typeface="BIZ UDPゴシック" panose="020B0400000000000000" pitchFamily="50" charset="-128"/>
                <a:ea typeface="BIZ UDPゴシック" panose="020B0400000000000000" pitchFamily="50" charset="-128"/>
                <a:hlinkClick r:id="rId15">
                  <a:extLst>
                    <a:ext uri="{A12FA001-AC4F-418D-AE19-62706E023703}">
                      <ahyp:hlinkClr xmlns:ahyp="http://schemas.microsoft.com/office/drawing/2018/hyperlinkcolor" val="tx"/>
                    </a:ext>
                  </a:extLst>
                </a:hlinkClick>
              </a:rPr>
              <a:t>百舌鳥・古市古墳群</a:t>
            </a:r>
            <a:r>
              <a:rPr lang="en-US" altLang="ja-JP" sz="1200" b="1" dirty="0">
                <a:solidFill>
                  <a:srgbClr val="074454"/>
                </a:solidFill>
                <a:latin typeface="BIZ UDPゴシック" panose="020B0400000000000000" pitchFamily="50" charset="-128"/>
                <a:ea typeface="BIZ UDPゴシック" panose="020B0400000000000000" pitchFamily="50" charset="-128"/>
                <a:hlinkClick r:id="rId15">
                  <a:extLst>
                    <a:ext uri="{A12FA001-AC4F-418D-AE19-62706E023703}">
                      <ahyp:hlinkClr xmlns:ahyp="http://schemas.microsoft.com/office/drawing/2018/hyperlinkcolor" val="tx"/>
                    </a:ext>
                  </a:extLst>
                </a:hlinkClick>
              </a:rPr>
              <a:t>HP</a:t>
            </a:r>
            <a:endParaRPr lang="ja-JP" altLang="en-US" sz="1200" b="1" dirty="0">
              <a:solidFill>
                <a:srgbClr val="074454"/>
              </a:solidFill>
              <a:latin typeface="BIZ UDPゴシック" panose="020B0400000000000000" pitchFamily="50" charset="-128"/>
              <a:ea typeface="BIZ UDPゴシック" panose="020B0400000000000000" pitchFamily="50" charset="-128"/>
            </a:endParaRPr>
          </a:p>
        </p:txBody>
      </p:sp>
      <p:grpSp>
        <p:nvGrpSpPr>
          <p:cNvPr id="2" name="古墳の数は約3400基です。">
            <a:extLst>
              <a:ext uri="{FF2B5EF4-FFF2-40B4-BE49-F238E27FC236}">
                <a16:creationId xmlns:a16="http://schemas.microsoft.com/office/drawing/2014/main" id="{EE392FED-DD78-435D-BC7B-B3C772101A7F}"/>
              </a:ext>
            </a:extLst>
          </p:cNvPr>
          <p:cNvGrpSpPr/>
          <p:nvPr/>
        </p:nvGrpSpPr>
        <p:grpSpPr>
          <a:xfrm>
            <a:off x="2514473" y="1321467"/>
            <a:ext cx="7838125" cy="826677"/>
            <a:chOff x="2514473" y="1321467"/>
            <a:chExt cx="7838125" cy="826677"/>
          </a:xfrm>
        </p:grpSpPr>
        <p:grpSp>
          <p:nvGrpSpPr>
            <p:cNvPr id="43" name="忠岡町の面積は約・・・">
              <a:extLst>
                <a:ext uri="{FF2B5EF4-FFF2-40B4-BE49-F238E27FC236}">
                  <a16:creationId xmlns:a16="http://schemas.microsoft.com/office/drawing/2014/main" id="{932BB768-3072-4438-9B87-49B443F10B60}"/>
                </a:ext>
              </a:extLst>
            </p:cNvPr>
            <p:cNvGrpSpPr/>
            <p:nvPr/>
          </p:nvGrpSpPr>
          <p:grpSpPr>
            <a:xfrm>
              <a:off x="2514473" y="1321467"/>
              <a:ext cx="7838125" cy="826677"/>
              <a:chOff x="399245" y="1584012"/>
              <a:chExt cx="6209660" cy="731092"/>
            </a:xfrm>
          </p:grpSpPr>
          <p:sp>
            <p:nvSpPr>
              <p:cNvPr id="44" name="古墳の数は約3400基です。">
                <a:extLst>
                  <a:ext uri="{FF2B5EF4-FFF2-40B4-BE49-F238E27FC236}">
                    <a16:creationId xmlns:a16="http://schemas.microsoft.com/office/drawing/2014/main" id="{0359ECAC-5CCD-431F-BC51-591715AD3725}"/>
                  </a:ext>
                </a:extLst>
              </p:cNvPr>
              <p:cNvSpPr txBox="1"/>
              <p:nvPr/>
            </p:nvSpPr>
            <p:spPr>
              <a:xfrm>
                <a:off x="399245" y="1730329"/>
                <a:ext cx="6209660" cy="584775"/>
              </a:xfrm>
              <a:prstGeom prst="rect">
                <a:avLst/>
              </a:prstGeom>
              <a:noFill/>
            </p:spPr>
            <p:txBody>
              <a:bodyPr wrap="square" rtlCol="0">
                <a:spAutoFit/>
              </a:bodyPr>
              <a:lstStyle/>
              <a:p>
                <a:pPr lvl="0" algn="dist"/>
                <a:r>
                  <a:rPr kumimoji="1" lang="ja-JP" altLang="en-US" sz="3600" dirty="0">
                    <a:solidFill>
                      <a:schemeClr val="tx2">
                        <a:lumMod val="25000"/>
                      </a:schemeClr>
                    </a:solidFill>
                    <a:latin typeface="HGS創英角ﾎﾟｯﾌﾟ体" panose="040B0A00000000000000" pitchFamily="50" charset="-128"/>
                    <a:ea typeface="HGS創英角ﾎﾟｯﾌﾟ体" panose="040B0A00000000000000" pitchFamily="50" charset="-128"/>
                  </a:rPr>
                  <a:t>古墳の数は約</a:t>
                </a:r>
                <a:r>
                  <a:rPr kumimoji="1" lang="en-US" altLang="ja-JP" sz="3600" dirty="0">
                    <a:solidFill>
                      <a:schemeClr val="tx2">
                        <a:lumMod val="25000"/>
                      </a:schemeClr>
                    </a:solidFill>
                    <a:latin typeface="HGS創英角ﾎﾟｯﾌﾟ体" panose="040B0A00000000000000" pitchFamily="50" charset="-128"/>
                    <a:ea typeface="HGS創英角ﾎﾟｯﾌﾟ体" panose="040B0A00000000000000" pitchFamily="50" charset="-128"/>
                  </a:rPr>
                  <a:t>3400</a:t>
                </a:r>
                <a:r>
                  <a:rPr kumimoji="1" lang="ja-JP" altLang="en-US" sz="3600" dirty="0">
                    <a:solidFill>
                      <a:schemeClr val="tx2">
                        <a:lumMod val="25000"/>
                      </a:schemeClr>
                    </a:solidFill>
                    <a:latin typeface="HGS創英角ﾎﾟｯﾌﾟ体" panose="040B0A00000000000000" pitchFamily="50" charset="-128"/>
                    <a:ea typeface="HGS創英角ﾎﾟｯﾌﾟ体" panose="040B0A00000000000000" pitchFamily="50" charset="-128"/>
                  </a:rPr>
                  <a:t>基です。</a:t>
                </a:r>
                <a:endParaRPr kumimoji="1" lang="en-US" altLang="ja-JP" sz="3200" dirty="0">
                  <a:solidFill>
                    <a:schemeClr val="tx2">
                      <a:lumMod val="25000"/>
                    </a:schemeClr>
                  </a:solidFill>
                  <a:latin typeface="HGS創英角ﾎﾟｯﾌﾟ体" panose="040B0A00000000000000" pitchFamily="50" charset="-128"/>
                  <a:ea typeface="HGS創英角ﾎﾟｯﾌﾟ体" panose="040B0A00000000000000" pitchFamily="50" charset="-128"/>
                </a:endParaRPr>
              </a:p>
            </p:txBody>
          </p:sp>
          <p:sp>
            <p:nvSpPr>
              <p:cNvPr id="47" name="かず">
                <a:extLst>
                  <a:ext uri="{FF2B5EF4-FFF2-40B4-BE49-F238E27FC236}">
                    <a16:creationId xmlns:a16="http://schemas.microsoft.com/office/drawing/2014/main" id="{3E6EA69C-C4E6-4CF1-8926-F18B3A183674}"/>
                  </a:ext>
                </a:extLst>
              </p:cNvPr>
              <p:cNvSpPr txBox="1"/>
              <p:nvPr/>
            </p:nvSpPr>
            <p:spPr>
              <a:xfrm>
                <a:off x="1852319" y="1590149"/>
                <a:ext cx="474998" cy="272190"/>
              </a:xfrm>
              <a:prstGeom prst="rect">
                <a:avLst/>
              </a:prstGeom>
              <a:noFill/>
            </p:spPr>
            <p:txBody>
              <a:bodyPr wrap="square" rtlCol="0">
                <a:spAutoFit/>
              </a:bodyPr>
              <a:lstStyle/>
              <a:p>
                <a:pPr algn="dist"/>
                <a:r>
                  <a:rPr kumimoji="1" lang="ja-JP" altLang="en-US" sz="1400" dirty="0">
                    <a:solidFill>
                      <a:schemeClr val="tx2">
                        <a:lumMod val="25000"/>
                      </a:schemeClr>
                    </a:solidFill>
                    <a:latin typeface="HGS創英角ﾎﾟｯﾌﾟ体" panose="040B0A00000000000000" pitchFamily="50" charset="-128"/>
                    <a:ea typeface="HGS創英角ﾎﾟｯﾌﾟ体" panose="040B0A00000000000000" pitchFamily="50" charset="-128"/>
                  </a:rPr>
                  <a:t>かず</a:t>
                </a:r>
              </a:p>
            </p:txBody>
          </p:sp>
          <p:sp>
            <p:nvSpPr>
              <p:cNvPr id="62" name="やく">
                <a:extLst>
                  <a:ext uri="{FF2B5EF4-FFF2-40B4-BE49-F238E27FC236}">
                    <a16:creationId xmlns:a16="http://schemas.microsoft.com/office/drawing/2014/main" id="{8EF47733-C9C7-499C-B429-050A80D5151E}"/>
                  </a:ext>
                </a:extLst>
              </p:cNvPr>
              <p:cNvSpPr txBox="1"/>
              <p:nvPr/>
            </p:nvSpPr>
            <p:spPr>
              <a:xfrm>
                <a:off x="2809142" y="1584012"/>
                <a:ext cx="459140" cy="272190"/>
              </a:xfrm>
              <a:prstGeom prst="rect">
                <a:avLst/>
              </a:prstGeom>
              <a:noFill/>
            </p:spPr>
            <p:txBody>
              <a:bodyPr wrap="square" rtlCol="0">
                <a:spAutoFit/>
              </a:bodyPr>
              <a:lstStyle/>
              <a:p>
                <a:pPr algn="dist"/>
                <a:r>
                  <a:rPr kumimoji="1" lang="ja-JP" altLang="en-US" sz="1400" dirty="0">
                    <a:solidFill>
                      <a:schemeClr val="tx2">
                        <a:lumMod val="25000"/>
                      </a:schemeClr>
                    </a:solidFill>
                    <a:latin typeface="HGS創英角ﾎﾟｯﾌﾟ体" panose="040B0A00000000000000" pitchFamily="50" charset="-128"/>
                    <a:ea typeface="HGS創英角ﾎﾟｯﾌﾟ体" panose="040B0A00000000000000" pitchFamily="50" charset="-128"/>
                  </a:rPr>
                  <a:t>やく</a:t>
                </a:r>
              </a:p>
            </p:txBody>
          </p:sp>
          <p:sp>
            <p:nvSpPr>
              <p:cNvPr id="63" name="こふん">
                <a:extLst>
                  <a:ext uri="{FF2B5EF4-FFF2-40B4-BE49-F238E27FC236}">
                    <a16:creationId xmlns:a16="http://schemas.microsoft.com/office/drawing/2014/main" id="{11C4D8F3-2B8D-49AC-BB85-7CE9D0BB52FE}"/>
                  </a:ext>
                </a:extLst>
              </p:cNvPr>
              <p:cNvSpPr txBox="1"/>
              <p:nvPr/>
            </p:nvSpPr>
            <p:spPr>
              <a:xfrm>
                <a:off x="523757" y="1586846"/>
                <a:ext cx="831511" cy="272190"/>
              </a:xfrm>
              <a:prstGeom prst="rect">
                <a:avLst/>
              </a:prstGeom>
              <a:noFill/>
            </p:spPr>
            <p:txBody>
              <a:bodyPr wrap="square" rtlCol="0">
                <a:spAutoFit/>
              </a:bodyPr>
              <a:lstStyle/>
              <a:p>
                <a:pPr algn="dist"/>
                <a:r>
                  <a:rPr kumimoji="1" lang="ja-JP" altLang="en-US" sz="1400" dirty="0">
                    <a:solidFill>
                      <a:schemeClr val="tx2">
                        <a:lumMod val="25000"/>
                      </a:schemeClr>
                    </a:solidFill>
                    <a:latin typeface="HGS創英角ﾎﾟｯﾌﾟ体" panose="040B0A00000000000000" pitchFamily="50" charset="-128"/>
                    <a:ea typeface="HGS創英角ﾎﾟｯﾌﾟ体" panose="040B0A00000000000000" pitchFamily="50" charset="-128"/>
                  </a:rPr>
                  <a:t>こ　ふん</a:t>
                </a:r>
              </a:p>
            </p:txBody>
          </p:sp>
        </p:grpSp>
        <p:sp>
          <p:nvSpPr>
            <p:cNvPr id="70" name="き">
              <a:extLst>
                <a:ext uri="{FF2B5EF4-FFF2-40B4-BE49-F238E27FC236}">
                  <a16:creationId xmlns:a16="http://schemas.microsoft.com/office/drawing/2014/main" id="{84FF6C51-4065-45CF-A9C3-89887A423CCC}"/>
                </a:ext>
              </a:extLst>
            </p:cNvPr>
            <p:cNvSpPr txBox="1"/>
            <p:nvPr/>
          </p:nvSpPr>
          <p:spPr>
            <a:xfrm>
              <a:off x="7955152" y="1328405"/>
              <a:ext cx="528212" cy="307777"/>
            </a:xfrm>
            <a:prstGeom prst="rect">
              <a:avLst/>
            </a:prstGeom>
            <a:noFill/>
          </p:spPr>
          <p:txBody>
            <a:bodyPr wrap="square" rtlCol="0">
              <a:spAutoFit/>
            </a:bodyPr>
            <a:lstStyle/>
            <a:p>
              <a:pPr algn="dist"/>
              <a:r>
                <a:rPr kumimoji="1" lang="ja-JP" altLang="en-US" sz="1400" dirty="0">
                  <a:solidFill>
                    <a:schemeClr val="tx2">
                      <a:lumMod val="25000"/>
                    </a:schemeClr>
                  </a:solidFill>
                  <a:latin typeface="HGS創英角ﾎﾟｯﾌﾟ体" panose="040B0A00000000000000" pitchFamily="50" charset="-128"/>
                  <a:ea typeface="HGS創英角ﾎﾟｯﾌﾟ体" panose="040B0A00000000000000" pitchFamily="50" charset="-128"/>
                </a:rPr>
                <a:t>き</a:t>
              </a:r>
            </a:p>
          </p:txBody>
        </p:sp>
      </p:grpSp>
      <p:grpSp>
        <p:nvGrpSpPr>
          <p:cNvPr id="71" name="大阪府には世界遺産の百舌鳥・古市古墳群をはじめとして、">
            <a:extLst>
              <a:ext uri="{FF2B5EF4-FFF2-40B4-BE49-F238E27FC236}">
                <a16:creationId xmlns:a16="http://schemas.microsoft.com/office/drawing/2014/main" id="{0D74927B-99BC-4A21-BF38-2BDE6D5DB012}"/>
              </a:ext>
            </a:extLst>
          </p:cNvPr>
          <p:cNvGrpSpPr/>
          <p:nvPr/>
        </p:nvGrpSpPr>
        <p:grpSpPr>
          <a:xfrm>
            <a:off x="1089460" y="2244310"/>
            <a:ext cx="10113928" cy="604924"/>
            <a:chOff x="1085996" y="2329305"/>
            <a:chExt cx="10405570" cy="529917"/>
          </a:xfrm>
        </p:grpSpPr>
        <p:sp>
          <p:nvSpPr>
            <p:cNvPr id="73" name="大阪府には世界遺産の百舌鳥・古市古墳群をはじめとして、">
              <a:extLst>
                <a:ext uri="{FF2B5EF4-FFF2-40B4-BE49-F238E27FC236}">
                  <a16:creationId xmlns:a16="http://schemas.microsoft.com/office/drawing/2014/main" id="{BB1454C2-4474-420C-8B93-F04DBE1D9F38}"/>
                </a:ext>
              </a:extLst>
            </p:cNvPr>
            <p:cNvSpPr txBox="1"/>
            <p:nvPr/>
          </p:nvSpPr>
          <p:spPr>
            <a:xfrm>
              <a:off x="1085996" y="2454801"/>
              <a:ext cx="10405570" cy="404421"/>
            </a:xfrm>
            <a:prstGeom prst="rect">
              <a:avLst/>
            </a:prstGeom>
            <a:noFill/>
          </p:spPr>
          <p:txBody>
            <a:bodyPr wrap="square" rtlCol="0">
              <a:spAutoFit/>
            </a:bodyPr>
            <a:lstStyle/>
            <a:p>
              <a:pPr lvl="0" algn="dist"/>
              <a:r>
                <a:rPr kumimoji="1" lang="ja-JP" altLang="en-US" sz="2400" dirty="0">
                  <a:solidFill>
                    <a:schemeClr val="tx2">
                      <a:lumMod val="25000"/>
                    </a:schemeClr>
                  </a:solidFill>
                  <a:latin typeface="HGS創英角ﾎﾟｯﾌﾟ体" panose="040B0A00000000000000" pitchFamily="50" charset="-128"/>
                  <a:ea typeface="HGS創英角ﾎﾟｯﾌﾟ体" panose="040B0A00000000000000" pitchFamily="50" charset="-128"/>
                </a:rPr>
                <a:t>大阪府には世界遺産の百舌鳥・古市古墳群をはじめとして、</a:t>
              </a:r>
            </a:p>
          </p:txBody>
        </p:sp>
        <p:sp>
          <p:nvSpPr>
            <p:cNvPr id="76" name="おおさかふ">
              <a:extLst>
                <a:ext uri="{FF2B5EF4-FFF2-40B4-BE49-F238E27FC236}">
                  <a16:creationId xmlns:a16="http://schemas.microsoft.com/office/drawing/2014/main" id="{BB2481B7-5B7E-4FB0-9953-92EBDA4F56ED}"/>
                </a:ext>
              </a:extLst>
            </p:cNvPr>
            <p:cNvSpPr txBox="1"/>
            <p:nvPr/>
          </p:nvSpPr>
          <p:spPr>
            <a:xfrm>
              <a:off x="1085996" y="2329305"/>
              <a:ext cx="1169688" cy="229172"/>
            </a:xfrm>
            <a:prstGeom prst="rect">
              <a:avLst/>
            </a:prstGeom>
            <a:noFill/>
          </p:spPr>
          <p:txBody>
            <a:bodyPr wrap="square" rtlCol="0">
              <a:spAutoFit/>
            </a:bodyPr>
            <a:lstStyle/>
            <a:p>
              <a:pPr algn="dist"/>
              <a:r>
                <a:rPr kumimoji="1" lang="ja-JP" altLang="en-US" sz="1100" dirty="0">
                  <a:solidFill>
                    <a:schemeClr val="tx2">
                      <a:lumMod val="25000"/>
                    </a:schemeClr>
                  </a:solidFill>
                  <a:latin typeface="HGS創英角ﾎﾟｯﾌﾟ体" panose="040B0A00000000000000" pitchFamily="50" charset="-128"/>
                  <a:ea typeface="HGS創英角ﾎﾟｯﾌﾟ体" panose="040B0A00000000000000" pitchFamily="50" charset="-128"/>
                </a:rPr>
                <a:t>おおさかふ</a:t>
              </a:r>
            </a:p>
          </p:txBody>
        </p:sp>
        <p:sp>
          <p:nvSpPr>
            <p:cNvPr id="84" name="もず">
              <a:extLst>
                <a:ext uri="{FF2B5EF4-FFF2-40B4-BE49-F238E27FC236}">
                  <a16:creationId xmlns:a16="http://schemas.microsoft.com/office/drawing/2014/main" id="{2E224D33-14DF-4472-A263-2FAFB321FE68}"/>
                </a:ext>
              </a:extLst>
            </p:cNvPr>
            <p:cNvSpPr txBox="1"/>
            <p:nvPr/>
          </p:nvSpPr>
          <p:spPr>
            <a:xfrm>
              <a:off x="5143432" y="2348317"/>
              <a:ext cx="687169" cy="229172"/>
            </a:xfrm>
            <a:prstGeom prst="rect">
              <a:avLst/>
            </a:prstGeom>
            <a:noFill/>
          </p:spPr>
          <p:txBody>
            <a:bodyPr wrap="square" rtlCol="0">
              <a:spAutoFit/>
            </a:bodyPr>
            <a:lstStyle/>
            <a:p>
              <a:pPr algn="dist"/>
              <a:r>
                <a:rPr kumimoji="1" lang="ja-JP" altLang="en-US" sz="1100" dirty="0">
                  <a:solidFill>
                    <a:schemeClr val="tx2">
                      <a:lumMod val="25000"/>
                    </a:schemeClr>
                  </a:solidFill>
                  <a:latin typeface="HGS創英角ﾎﾟｯﾌﾟ体" panose="040B0A00000000000000" pitchFamily="50" charset="-128"/>
                  <a:ea typeface="HGS創英角ﾎﾟｯﾌﾟ体" panose="040B0A00000000000000" pitchFamily="50" charset="-128"/>
                </a:rPr>
                <a:t>もず</a:t>
              </a:r>
            </a:p>
          </p:txBody>
        </p:sp>
        <p:sp>
          <p:nvSpPr>
            <p:cNvPr id="85" name="ふるいちこふんぐん">
              <a:extLst>
                <a:ext uri="{FF2B5EF4-FFF2-40B4-BE49-F238E27FC236}">
                  <a16:creationId xmlns:a16="http://schemas.microsoft.com/office/drawing/2014/main" id="{58FC77CD-A213-4E65-8C58-EFC2C03F8400}"/>
                </a:ext>
              </a:extLst>
            </p:cNvPr>
            <p:cNvSpPr txBox="1"/>
            <p:nvPr/>
          </p:nvSpPr>
          <p:spPr>
            <a:xfrm>
              <a:off x="6414942" y="2345525"/>
              <a:ext cx="2008905" cy="229172"/>
            </a:xfrm>
            <a:prstGeom prst="rect">
              <a:avLst/>
            </a:prstGeom>
            <a:noFill/>
          </p:spPr>
          <p:txBody>
            <a:bodyPr wrap="square" rtlCol="0">
              <a:spAutoFit/>
            </a:bodyPr>
            <a:lstStyle/>
            <a:p>
              <a:pPr algn="dist"/>
              <a:r>
                <a:rPr kumimoji="1" lang="ja-JP" altLang="en-US" sz="1100" dirty="0">
                  <a:solidFill>
                    <a:schemeClr val="tx2">
                      <a:lumMod val="25000"/>
                    </a:schemeClr>
                  </a:solidFill>
                  <a:latin typeface="HGS創英角ﾎﾟｯﾌﾟ体" panose="040B0A00000000000000" pitchFamily="50" charset="-128"/>
                  <a:ea typeface="HGS創英角ﾎﾟｯﾌﾟ体" panose="040B0A00000000000000" pitchFamily="50" charset="-128"/>
                </a:rPr>
                <a:t>ふるいちこふんぐん</a:t>
              </a:r>
            </a:p>
          </p:txBody>
        </p:sp>
        <p:sp>
          <p:nvSpPr>
            <p:cNvPr id="86" name="せかいいさん">
              <a:extLst>
                <a:ext uri="{FF2B5EF4-FFF2-40B4-BE49-F238E27FC236}">
                  <a16:creationId xmlns:a16="http://schemas.microsoft.com/office/drawing/2014/main" id="{E9BEEE0D-05AB-4F8A-B859-D51443355717}"/>
                </a:ext>
              </a:extLst>
            </p:cNvPr>
            <p:cNvSpPr txBox="1"/>
            <p:nvPr/>
          </p:nvSpPr>
          <p:spPr>
            <a:xfrm>
              <a:off x="3090714" y="2346842"/>
              <a:ext cx="1532032" cy="229172"/>
            </a:xfrm>
            <a:prstGeom prst="rect">
              <a:avLst/>
            </a:prstGeom>
            <a:noFill/>
          </p:spPr>
          <p:txBody>
            <a:bodyPr wrap="square" rtlCol="0">
              <a:spAutoFit/>
            </a:bodyPr>
            <a:lstStyle/>
            <a:p>
              <a:pPr algn="dist"/>
              <a:r>
                <a:rPr kumimoji="1" lang="ja-JP" altLang="en-US" sz="1100" dirty="0">
                  <a:solidFill>
                    <a:schemeClr val="tx2">
                      <a:lumMod val="25000"/>
                    </a:schemeClr>
                  </a:solidFill>
                  <a:latin typeface="HGS創英角ﾎﾟｯﾌﾟ体" panose="040B0A00000000000000" pitchFamily="50" charset="-128"/>
                  <a:ea typeface="HGS創英角ﾎﾟｯﾌﾟ体" panose="040B0A00000000000000" pitchFamily="50" charset="-128"/>
                </a:rPr>
                <a:t>せかいいさん</a:t>
              </a:r>
            </a:p>
          </p:txBody>
        </p:sp>
      </p:grpSp>
      <p:grpSp>
        <p:nvGrpSpPr>
          <p:cNvPr id="87" name="いろんな大きさ、形の古墳がたくさんあります。">
            <a:extLst>
              <a:ext uri="{FF2B5EF4-FFF2-40B4-BE49-F238E27FC236}">
                <a16:creationId xmlns:a16="http://schemas.microsoft.com/office/drawing/2014/main" id="{23F31A81-FE33-44C4-B1E5-5C034C20AC7E}"/>
              </a:ext>
            </a:extLst>
          </p:cNvPr>
          <p:cNvGrpSpPr/>
          <p:nvPr/>
        </p:nvGrpSpPr>
        <p:grpSpPr>
          <a:xfrm>
            <a:off x="1029085" y="2833037"/>
            <a:ext cx="9513344" cy="604924"/>
            <a:chOff x="1085996" y="2329305"/>
            <a:chExt cx="10405570" cy="529917"/>
          </a:xfrm>
        </p:grpSpPr>
        <p:sp>
          <p:nvSpPr>
            <p:cNvPr id="88" name="いろんな大きさ、形の古墳がたくさんあります。">
              <a:extLst>
                <a:ext uri="{FF2B5EF4-FFF2-40B4-BE49-F238E27FC236}">
                  <a16:creationId xmlns:a16="http://schemas.microsoft.com/office/drawing/2014/main" id="{43896F28-1F2F-495F-B5A8-5BEC2B39E1DE}"/>
                </a:ext>
              </a:extLst>
            </p:cNvPr>
            <p:cNvSpPr txBox="1"/>
            <p:nvPr/>
          </p:nvSpPr>
          <p:spPr>
            <a:xfrm>
              <a:off x="1085996" y="2454801"/>
              <a:ext cx="10405570" cy="404421"/>
            </a:xfrm>
            <a:prstGeom prst="rect">
              <a:avLst/>
            </a:prstGeom>
            <a:noFill/>
          </p:spPr>
          <p:txBody>
            <a:bodyPr wrap="square" rtlCol="0">
              <a:spAutoFit/>
            </a:bodyPr>
            <a:lstStyle/>
            <a:p>
              <a:pPr lvl="0" algn="dist"/>
              <a:r>
                <a:rPr kumimoji="1" lang="ja-JP" altLang="en-US" sz="2400" dirty="0">
                  <a:solidFill>
                    <a:schemeClr val="tx2">
                      <a:lumMod val="25000"/>
                    </a:schemeClr>
                  </a:solidFill>
                  <a:latin typeface="HGS創英角ﾎﾟｯﾌﾟ体" panose="040B0A00000000000000" pitchFamily="50" charset="-128"/>
                  <a:ea typeface="HGS創英角ﾎﾟｯﾌﾟ体" panose="040B0A00000000000000" pitchFamily="50" charset="-128"/>
                </a:rPr>
                <a:t>いろんな大きさ、形の古墳がたくさんあります。</a:t>
              </a:r>
            </a:p>
          </p:txBody>
        </p:sp>
        <p:sp>
          <p:nvSpPr>
            <p:cNvPr id="89" name="おお">
              <a:extLst>
                <a:ext uri="{FF2B5EF4-FFF2-40B4-BE49-F238E27FC236}">
                  <a16:creationId xmlns:a16="http://schemas.microsoft.com/office/drawing/2014/main" id="{CDD6893E-BE4B-4C2D-A276-9FAAEFBAA4A3}"/>
                </a:ext>
              </a:extLst>
            </p:cNvPr>
            <p:cNvSpPr txBox="1"/>
            <p:nvPr/>
          </p:nvSpPr>
          <p:spPr>
            <a:xfrm>
              <a:off x="2966455" y="2329305"/>
              <a:ext cx="559724" cy="229172"/>
            </a:xfrm>
            <a:prstGeom prst="rect">
              <a:avLst/>
            </a:prstGeom>
            <a:noFill/>
          </p:spPr>
          <p:txBody>
            <a:bodyPr wrap="square" rtlCol="0">
              <a:spAutoFit/>
            </a:bodyPr>
            <a:lstStyle/>
            <a:p>
              <a:pPr algn="dist"/>
              <a:r>
                <a:rPr kumimoji="1" lang="ja-JP" altLang="en-US" sz="1100" dirty="0">
                  <a:solidFill>
                    <a:schemeClr val="tx2">
                      <a:lumMod val="25000"/>
                    </a:schemeClr>
                  </a:solidFill>
                  <a:latin typeface="HGS創英角ﾎﾟｯﾌﾟ体" panose="040B0A00000000000000" pitchFamily="50" charset="-128"/>
                  <a:ea typeface="HGS創英角ﾎﾟｯﾌﾟ体" panose="040B0A00000000000000" pitchFamily="50" charset="-128"/>
                </a:rPr>
                <a:t>おお</a:t>
              </a:r>
            </a:p>
          </p:txBody>
        </p:sp>
        <p:sp>
          <p:nvSpPr>
            <p:cNvPr id="90" name="こふん">
              <a:extLst>
                <a:ext uri="{FF2B5EF4-FFF2-40B4-BE49-F238E27FC236}">
                  <a16:creationId xmlns:a16="http://schemas.microsoft.com/office/drawing/2014/main" id="{E4FF75C0-EC74-4B83-8CAF-27E8EF1C24E7}"/>
                </a:ext>
              </a:extLst>
            </p:cNvPr>
            <p:cNvSpPr txBox="1"/>
            <p:nvPr/>
          </p:nvSpPr>
          <p:spPr>
            <a:xfrm>
              <a:off x="5854010" y="2348317"/>
              <a:ext cx="884518" cy="229172"/>
            </a:xfrm>
            <a:prstGeom prst="rect">
              <a:avLst/>
            </a:prstGeom>
            <a:noFill/>
          </p:spPr>
          <p:txBody>
            <a:bodyPr wrap="square" rtlCol="0">
              <a:spAutoFit/>
            </a:bodyPr>
            <a:lstStyle/>
            <a:p>
              <a:pPr algn="dist"/>
              <a:r>
                <a:rPr kumimoji="1" lang="ja-JP" altLang="en-US" sz="1100" dirty="0">
                  <a:solidFill>
                    <a:schemeClr val="tx2">
                      <a:lumMod val="25000"/>
                    </a:schemeClr>
                  </a:solidFill>
                  <a:latin typeface="HGS創英角ﾎﾟｯﾌﾟ体" panose="040B0A00000000000000" pitchFamily="50" charset="-128"/>
                  <a:ea typeface="HGS創英角ﾎﾟｯﾌﾟ体" panose="040B0A00000000000000" pitchFamily="50" charset="-128"/>
                </a:rPr>
                <a:t>こ　ふん</a:t>
              </a:r>
            </a:p>
          </p:txBody>
        </p:sp>
        <p:sp>
          <p:nvSpPr>
            <p:cNvPr id="91" name="かたち">
              <a:extLst>
                <a:ext uri="{FF2B5EF4-FFF2-40B4-BE49-F238E27FC236}">
                  <a16:creationId xmlns:a16="http://schemas.microsoft.com/office/drawing/2014/main" id="{F920B845-0818-4712-B678-2037B45F82F5}"/>
                </a:ext>
              </a:extLst>
            </p:cNvPr>
            <p:cNvSpPr txBox="1"/>
            <p:nvPr/>
          </p:nvSpPr>
          <p:spPr>
            <a:xfrm>
              <a:off x="4746987" y="2346841"/>
              <a:ext cx="683187" cy="229172"/>
            </a:xfrm>
            <a:prstGeom prst="rect">
              <a:avLst/>
            </a:prstGeom>
            <a:noFill/>
          </p:spPr>
          <p:txBody>
            <a:bodyPr wrap="square" rtlCol="0">
              <a:spAutoFit/>
            </a:bodyPr>
            <a:lstStyle/>
            <a:p>
              <a:pPr algn="dist"/>
              <a:r>
                <a:rPr kumimoji="1" lang="ja-JP" altLang="en-US" sz="1100" dirty="0">
                  <a:solidFill>
                    <a:schemeClr val="tx2">
                      <a:lumMod val="25000"/>
                    </a:schemeClr>
                  </a:solidFill>
                  <a:latin typeface="HGS創英角ﾎﾟｯﾌﾟ体" panose="040B0A00000000000000" pitchFamily="50" charset="-128"/>
                  <a:ea typeface="HGS創英角ﾎﾟｯﾌﾟ体" panose="040B0A00000000000000" pitchFamily="50" charset="-128"/>
                </a:rPr>
                <a:t>かたち</a:t>
              </a:r>
            </a:p>
          </p:txBody>
        </p:sp>
      </p:grpSp>
      <p:pic>
        <p:nvPicPr>
          <p:cNvPr id="92" name="Picture 2" descr="前方後円墳のイラスト">
            <a:extLst>
              <a:ext uri="{FF2B5EF4-FFF2-40B4-BE49-F238E27FC236}">
                <a16:creationId xmlns:a16="http://schemas.microsoft.com/office/drawing/2014/main" id="{3B03C7E0-7314-416E-B833-B5BB86FAE9E1}"/>
              </a:ext>
            </a:extLst>
          </p:cNvPr>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4334324" y="4092313"/>
            <a:ext cx="2893866" cy="2610910"/>
          </a:xfrm>
          <a:prstGeom prst="rect">
            <a:avLst/>
          </a:prstGeom>
          <a:noFill/>
          <a:extLst>
            <a:ext uri="{909E8E84-426E-40DD-AFC4-6F175D3DCCD1}">
              <a14:hiddenFill xmlns:a14="http://schemas.microsoft.com/office/drawing/2010/main">
                <a:solidFill>
                  <a:srgbClr val="FFFFFF"/>
                </a:solidFill>
              </a14:hiddenFill>
            </a:ext>
          </a:extLst>
        </p:spPr>
      </p:pic>
      <p:grpSp>
        <p:nvGrpSpPr>
          <p:cNvPr id="93" name="ぜひ近くの古墳に足を運んでみてください！">
            <a:extLst>
              <a:ext uri="{FF2B5EF4-FFF2-40B4-BE49-F238E27FC236}">
                <a16:creationId xmlns:a16="http://schemas.microsoft.com/office/drawing/2014/main" id="{38588514-1BDB-451B-B417-2084272FC827}"/>
              </a:ext>
            </a:extLst>
          </p:cNvPr>
          <p:cNvGrpSpPr/>
          <p:nvPr/>
        </p:nvGrpSpPr>
        <p:grpSpPr>
          <a:xfrm>
            <a:off x="1029085" y="3437847"/>
            <a:ext cx="8271852" cy="604924"/>
            <a:chOff x="1085996" y="2329305"/>
            <a:chExt cx="9047640" cy="529917"/>
          </a:xfrm>
        </p:grpSpPr>
        <p:sp>
          <p:nvSpPr>
            <p:cNvPr id="94" name="ぜひ近くの古墳に足を運んでみてください！">
              <a:extLst>
                <a:ext uri="{FF2B5EF4-FFF2-40B4-BE49-F238E27FC236}">
                  <a16:creationId xmlns:a16="http://schemas.microsoft.com/office/drawing/2014/main" id="{F648A130-D93E-4BE4-AAEC-E2DD6FEBA29D}"/>
                </a:ext>
              </a:extLst>
            </p:cNvPr>
            <p:cNvSpPr txBox="1"/>
            <p:nvPr/>
          </p:nvSpPr>
          <p:spPr>
            <a:xfrm>
              <a:off x="1085996" y="2454801"/>
              <a:ext cx="9047640" cy="404421"/>
            </a:xfrm>
            <a:prstGeom prst="rect">
              <a:avLst/>
            </a:prstGeom>
            <a:noFill/>
          </p:spPr>
          <p:txBody>
            <a:bodyPr wrap="square" rtlCol="0">
              <a:spAutoFit/>
            </a:bodyPr>
            <a:lstStyle/>
            <a:p>
              <a:pPr lvl="0" algn="dist"/>
              <a:r>
                <a:rPr lang="ja-JP" altLang="en-US" sz="2400" dirty="0">
                  <a:solidFill>
                    <a:schemeClr val="tx2">
                      <a:lumMod val="25000"/>
                    </a:schemeClr>
                  </a:solidFill>
                  <a:latin typeface="HGS創英角ﾎﾟｯﾌﾟ体" panose="040B0A00000000000000" pitchFamily="50" charset="-128"/>
                  <a:ea typeface="HGS創英角ﾎﾟｯﾌﾟ体" panose="040B0A00000000000000" pitchFamily="50" charset="-128"/>
                </a:rPr>
                <a:t>ぜひ近くの古墳に足を運んでみてください！</a:t>
              </a:r>
              <a:endParaRPr kumimoji="1" lang="ja-JP" altLang="en-US" sz="2400" dirty="0">
                <a:solidFill>
                  <a:schemeClr val="tx2">
                    <a:lumMod val="25000"/>
                  </a:schemeClr>
                </a:solidFill>
                <a:latin typeface="HGS創英角ﾎﾟｯﾌﾟ体" panose="040B0A00000000000000" pitchFamily="50" charset="-128"/>
                <a:ea typeface="HGS創英角ﾎﾟｯﾌﾟ体" panose="040B0A00000000000000" pitchFamily="50" charset="-128"/>
              </a:endParaRPr>
            </a:p>
          </p:txBody>
        </p:sp>
        <p:sp>
          <p:nvSpPr>
            <p:cNvPr id="95" name="ちか">
              <a:extLst>
                <a:ext uri="{FF2B5EF4-FFF2-40B4-BE49-F238E27FC236}">
                  <a16:creationId xmlns:a16="http://schemas.microsoft.com/office/drawing/2014/main" id="{FFD90DF3-A0AC-4711-90FD-FE92203C8DE7}"/>
                </a:ext>
              </a:extLst>
            </p:cNvPr>
            <p:cNvSpPr txBox="1"/>
            <p:nvPr/>
          </p:nvSpPr>
          <p:spPr>
            <a:xfrm>
              <a:off x="1997156" y="2329305"/>
              <a:ext cx="559722" cy="229172"/>
            </a:xfrm>
            <a:prstGeom prst="rect">
              <a:avLst/>
            </a:prstGeom>
            <a:noFill/>
          </p:spPr>
          <p:txBody>
            <a:bodyPr wrap="square" rtlCol="0">
              <a:spAutoFit/>
            </a:bodyPr>
            <a:lstStyle/>
            <a:p>
              <a:pPr algn="dist"/>
              <a:r>
                <a:rPr kumimoji="1" lang="ja-JP" altLang="en-US" sz="1100" dirty="0">
                  <a:solidFill>
                    <a:schemeClr val="tx2">
                      <a:lumMod val="25000"/>
                    </a:schemeClr>
                  </a:solidFill>
                  <a:latin typeface="HGS創英角ﾎﾟｯﾌﾟ体" panose="040B0A00000000000000" pitchFamily="50" charset="-128"/>
                  <a:ea typeface="HGS創英角ﾎﾟｯﾌﾟ体" panose="040B0A00000000000000" pitchFamily="50" charset="-128"/>
                </a:rPr>
                <a:t>ちか</a:t>
              </a:r>
            </a:p>
          </p:txBody>
        </p:sp>
        <p:sp>
          <p:nvSpPr>
            <p:cNvPr id="96" name="あし">
              <a:extLst>
                <a:ext uri="{FF2B5EF4-FFF2-40B4-BE49-F238E27FC236}">
                  <a16:creationId xmlns:a16="http://schemas.microsoft.com/office/drawing/2014/main" id="{D5032575-912C-4C34-9517-891B23048101}"/>
                </a:ext>
              </a:extLst>
            </p:cNvPr>
            <p:cNvSpPr txBox="1"/>
            <p:nvPr/>
          </p:nvSpPr>
          <p:spPr>
            <a:xfrm>
              <a:off x="4664478" y="2348317"/>
              <a:ext cx="559722" cy="229172"/>
            </a:xfrm>
            <a:prstGeom prst="rect">
              <a:avLst/>
            </a:prstGeom>
            <a:noFill/>
          </p:spPr>
          <p:txBody>
            <a:bodyPr wrap="square" rtlCol="0">
              <a:spAutoFit/>
            </a:bodyPr>
            <a:lstStyle/>
            <a:p>
              <a:pPr algn="dist"/>
              <a:r>
                <a:rPr kumimoji="1" lang="ja-JP" altLang="en-US" sz="1100" dirty="0">
                  <a:solidFill>
                    <a:schemeClr val="tx2">
                      <a:lumMod val="25000"/>
                    </a:schemeClr>
                  </a:solidFill>
                  <a:latin typeface="HGS創英角ﾎﾟｯﾌﾟ体" panose="040B0A00000000000000" pitchFamily="50" charset="-128"/>
                  <a:ea typeface="HGS創英角ﾎﾟｯﾌﾟ体" panose="040B0A00000000000000" pitchFamily="50" charset="-128"/>
                </a:rPr>
                <a:t>あし</a:t>
              </a:r>
            </a:p>
          </p:txBody>
        </p:sp>
        <p:sp>
          <p:nvSpPr>
            <p:cNvPr id="97" name="はこ">
              <a:extLst>
                <a:ext uri="{FF2B5EF4-FFF2-40B4-BE49-F238E27FC236}">
                  <a16:creationId xmlns:a16="http://schemas.microsoft.com/office/drawing/2014/main" id="{CC51054B-BCEC-46D8-80FE-7010958A4E0F}"/>
                </a:ext>
              </a:extLst>
            </p:cNvPr>
            <p:cNvSpPr txBox="1"/>
            <p:nvPr/>
          </p:nvSpPr>
          <p:spPr>
            <a:xfrm>
              <a:off x="5551245" y="2345525"/>
              <a:ext cx="559722" cy="229172"/>
            </a:xfrm>
            <a:prstGeom prst="rect">
              <a:avLst/>
            </a:prstGeom>
            <a:noFill/>
          </p:spPr>
          <p:txBody>
            <a:bodyPr wrap="square" rtlCol="0">
              <a:spAutoFit/>
            </a:bodyPr>
            <a:lstStyle/>
            <a:p>
              <a:pPr algn="dist"/>
              <a:r>
                <a:rPr kumimoji="1" lang="ja-JP" altLang="en-US" sz="1100" dirty="0">
                  <a:solidFill>
                    <a:schemeClr val="tx2">
                      <a:lumMod val="25000"/>
                    </a:schemeClr>
                  </a:solidFill>
                  <a:latin typeface="HGS創英角ﾎﾟｯﾌﾟ体" panose="040B0A00000000000000" pitchFamily="50" charset="-128"/>
                  <a:ea typeface="HGS創英角ﾎﾟｯﾌﾟ体" panose="040B0A00000000000000" pitchFamily="50" charset="-128"/>
                </a:rPr>
                <a:t>はこ</a:t>
              </a:r>
            </a:p>
          </p:txBody>
        </p:sp>
        <p:sp>
          <p:nvSpPr>
            <p:cNvPr id="98" name="こふん">
              <a:extLst>
                <a:ext uri="{FF2B5EF4-FFF2-40B4-BE49-F238E27FC236}">
                  <a16:creationId xmlns:a16="http://schemas.microsoft.com/office/drawing/2014/main" id="{75BAE25D-A574-44C5-8A32-E7122E780950}"/>
                </a:ext>
              </a:extLst>
            </p:cNvPr>
            <p:cNvSpPr txBox="1"/>
            <p:nvPr/>
          </p:nvSpPr>
          <p:spPr>
            <a:xfrm>
              <a:off x="3433867" y="2346842"/>
              <a:ext cx="879506" cy="229172"/>
            </a:xfrm>
            <a:prstGeom prst="rect">
              <a:avLst/>
            </a:prstGeom>
            <a:noFill/>
          </p:spPr>
          <p:txBody>
            <a:bodyPr wrap="square" rtlCol="0">
              <a:spAutoFit/>
            </a:bodyPr>
            <a:lstStyle/>
            <a:p>
              <a:pPr algn="dist"/>
              <a:r>
                <a:rPr kumimoji="1" lang="ja-JP" altLang="en-US" sz="1100" dirty="0">
                  <a:solidFill>
                    <a:schemeClr val="tx2">
                      <a:lumMod val="25000"/>
                    </a:schemeClr>
                  </a:solidFill>
                  <a:latin typeface="HGS創英角ﾎﾟｯﾌﾟ体" panose="040B0A00000000000000" pitchFamily="50" charset="-128"/>
                  <a:ea typeface="HGS創英角ﾎﾟｯﾌﾟ体" panose="040B0A00000000000000" pitchFamily="50" charset="-128"/>
                </a:rPr>
                <a:t>こ　ふん</a:t>
              </a:r>
            </a:p>
          </p:txBody>
        </p:sp>
      </p:grpSp>
      <p:sp>
        <p:nvSpPr>
          <p:cNvPr id="99" name="出典リンク">
            <a:extLst>
              <a:ext uri="{FF2B5EF4-FFF2-40B4-BE49-F238E27FC236}">
                <a16:creationId xmlns:a16="http://schemas.microsoft.com/office/drawing/2014/main" id="{41983006-F06D-4832-8D5C-75006DABABC0}"/>
              </a:ext>
            </a:extLst>
          </p:cNvPr>
          <p:cNvSpPr txBox="1"/>
          <p:nvPr/>
        </p:nvSpPr>
        <p:spPr>
          <a:xfrm>
            <a:off x="7732546" y="5180255"/>
            <a:ext cx="3590111" cy="461665"/>
          </a:xfrm>
          <a:prstGeom prst="rect">
            <a:avLst/>
          </a:prstGeom>
          <a:noFill/>
        </p:spPr>
        <p:txBody>
          <a:bodyPr wrap="square">
            <a:spAutoFit/>
          </a:bodyPr>
          <a:lstStyle/>
          <a:p>
            <a:r>
              <a:rPr lang="zh-TW" altLang="en-US" sz="1200" b="1" dirty="0">
                <a:solidFill>
                  <a:srgbClr val="074454"/>
                </a:solidFill>
                <a:latin typeface="BIZ UDPゴシック" panose="020B0400000000000000" pitchFamily="50" charset="-128"/>
                <a:ea typeface="BIZ UDPゴシック" panose="020B0400000000000000" pitchFamily="50" charset="-128"/>
                <a:hlinkClick r:id="rId17">
                  <a:extLst>
                    <a:ext uri="{A12FA001-AC4F-418D-AE19-62706E023703}">
                      <ahyp:hlinkClr xmlns:ahyp="http://schemas.microsoft.com/office/drawing/2018/hyperlinkcolor" val="tx"/>
                    </a:ext>
                  </a:extLst>
                </a:hlinkClick>
              </a:rPr>
              <a:t>埋蔵文化財関係統計資料</a:t>
            </a:r>
            <a:r>
              <a:rPr lang="ja-JP" altLang="en-US" sz="1200" b="1" dirty="0">
                <a:solidFill>
                  <a:srgbClr val="074454"/>
                </a:solidFill>
                <a:latin typeface="BIZ UDPゴシック" panose="020B0400000000000000" pitchFamily="50" charset="-128"/>
                <a:ea typeface="BIZ UDPゴシック" panose="020B0400000000000000" pitchFamily="50" charset="-128"/>
                <a:hlinkClick r:id="rId17">
                  <a:extLst>
                    <a:ext uri="{A12FA001-AC4F-418D-AE19-62706E023703}">
                      <ahyp:hlinkClr xmlns:ahyp="http://schemas.microsoft.com/office/drawing/2018/hyperlinkcolor" val="tx"/>
                    </a:ext>
                  </a:extLst>
                </a:hlinkClick>
              </a:rPr>
              <a:t>　</a:t>
            </a:r>
            <a:r>
              <a:rPr lang="en-US" altLang="ja-JP" sz="1200" b="1" dirty="0">
                <a:solidFill>
                  <a:srgbClr val="074454"/>
                </a:solidFill>
                <a:latin typeface="BIZ UDPゴシック" panose="020B0400000000000000" pitchFamily="50" charset="-128"/>
                <a:ea typeface="BIZ UDPゴシック" panose="020B0400000000000000" pitchFamily="50" charset="-128"/>
                <a:hlinkClick r:id="rId17">
                  <a:extLst>
                    <a:ext uri="{A12FA001-AC4F-418D-AE19-62706E023703}">
                      <ahyp:hlinkClr xmlns:ahyp="http://schemas.microsoft.com/office/drawing/2018/hyperlinkcolor" val="tx"/>
                    </a:ext>
                  </a:extLst>
                </a:hlinkClick>
              </a:rPr>
              <a:t>―</a:t>
            </a:r>
            <a:r>
              <a:rPr lang="ja-JP" altLang="en-US" sz="1200" b="1" dirty="0">
                <a:solidFill>
                  <a:srgbClr val="074454"/>
                </a:solidFill>
                <a:latin typeface="BIZ UDPゴシック" panose="020B0400000000000000" pitchFamily="50" charset="-128"/>
                <a:ea typeface="BIZ UDPゴシック" panose="020B0400000000000000" pitchFamily="50" charset="-128"/>
                <a:hlinkClick r:id="rId17">
                  <a:extLst>
                    <a:ext uri="{A12FA001-AC4F-418D-AE19-62706E023703}">
                      <ahyp:hlinkClr xmlns:ahyp="http://schemas.microsoft.com/office/drawing/2018/hyperlinkcolor" val="tx"/>
                    </a:ext>
                  </a:extLst>
                </a:hlinkClick>
              </a:rPr>
              <a:t>令和３年度</a:t>
            </a:r>
            <a:r>
              <a:rPr lang="en-US" altLang="ja-JP" sz="1200" b="1" dirty="0">
                <a:solidFill>
                  <a:srgbClr val="074454"/>
                </a:solidFill>
                <a:latin typeface="BIZ UDPゴシック" panose="020B0400000000000000" pitchFamily="50" charset="-128"/>
                <a:ea typeface="BIZ UDPゴシック" panose="020B0400000000000000" pitchFamily="50" charset="-128"/>
                <a:hlinkClick r:id="rId17">
                  <a:extLst>
                    <a:ext uri="{A12FA001-AC4F-418D-AE19-62706E023703}">
                      <ahyp:hlinkClr xmlns:ahyp="http://schemas.microsoft.com/office/drawing/2018/hyperlinkcolor" val="tx"/>
                    </a:ext>
                  </a:extLst>
                </a:hlinkClick>
              </a:rPr>
              <a:t>―</a:t>
            </a:r>
          </a:p>
          <a:p>
            <a:r>
              <a:rPr lang="ja-JP" altLang="en-US" sz="1200" b="1" dirty="0">
                <a:solidFill>
                  <a:srgbClr val="074454"/>
                </a:solidFill>
                <a:latin typeface="BIZ UDPゴシック" panose="020B0400000000000000" pitchFamily="50" charset="-128"/>
                <a:ea typeface="BIZ UDPゴシック" panose="020B0400000000000000" pitchFamily="50" charset="-128"/>
                <a:hlinkClick r:id="rId17">
                  <a:extLst>
                    <a:ext uri="{A12FA001-AC4F-418D-AE19-62706E023703}">
                      <ahyp:hlinkClr xmlns:ahyp="http://schemas.microsoft.com/office/drawing/2018/hyperlinkcolor" val="tx"/>
                    </a:ext>
                  </a:extLst>
                </a:hlinkClick>
              </a:rPr>
              <a:t>参考資料：令和３年度 周知の埋蔵文化財包蔵地数</a:t>
            </a:r>
            <a:endParaRPr lang="ja-JP" altLang="en-US" sz="1200" b="1" dirty="0">
              <a:solidFill>
                <a:srgbClr val="074454"/>
              </a:solidFill>
              <a:latin typeface="BIZ UDPゴシック" panose="020B0400000000000000" pitchFamily="50" charset="-128"/>
              <a:ea typeface="BIZ UDPゴシック" panose="020B0400000000000000" pitchFamily="50" charset="-128"/>
            </a:endParaRPr>
          </a:p>
        </p:txBody>
      </p:sp>
    </p:spTree>
    <p:extLst>
      <p:ext uri="{BB962C8B-B14F-4D97-AF65-F5344CB8AC3E}">
        <p14:creationId xmlns:p14="http://schemas.microsoft.com/office/powerpoint/2010/main" val="5470732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1" fill="hold"/>
                                        <p:tgtEl>
                                          <p:spTgt spid="46"/>
                                        </p:tgtEl>
                                      </p:cBhvr>
                                    </p:cmd>
                                  </p:childTnLst>
                                </p:cTn>
                              </p:par>
                              <p:par>
                                <p:cTn id="7" presetID="10" presetClass="entr" presetSubtype="0" fill="hold" nodeType="withEffect">
                                  <p:stCondLst>
                                    <p:cond delay="0"/>
                                  </p:stCondLst>
                                  <p:childTnLst>
                                    <p:set>
                                      <p:cBhvr>
                                        <p:cTn id="8" dur="1" fill="hold">
                                          <p:stCondLst>
                                            <p:cond delay="0"/>
                                          </p:stCondLst>
                                        </p:cTn>
                                        <p:tgtEl>
                                          <p:spTgt spid="38"/>
                                        </p:tgtEl>
                                        <p:attrNameLst>
                                          <p:attrName>style.visibility</p:attrName>
                                        </p:attrNameLst>
                                      </p:cBhvr>
                                      <p:to>
                                        <p:strVal val="visible"/>
                                      </p:to>
                                    </p:set>
                                    <p:animEffect transition="in" filter="fade">
                                      <p:cBhvr>
                                        <p:cTn id="9" dur="1500"/>
                                        <p:tgtEl>
                                          <p:spTgt spid="38"/>
                                        </p:tgtEl>
                                      </p:cBhvr>
                                    </p:animEffect>
                                  </p:childTnLst>
                                </p:cTn>
                              </p:par>
                            </p:childTnLst>
                          </p:cTn>
                        </p:par>
                        <p:par>
                          <p:cTn id="10" fill="hold">
                            <p:stCondLst>
                              <p:cond delay="1500"/>
                            </p:stCondLst>
                            <p:childTnLst>
                              <p:par>
                                <p:cTn id="11" presetID="26" presetClass="emph" presetSubtype="0" fill="hold" nodeType="afterEffect">
                                  <p:stCondLst>
                                    <p:cond delay="0"/>
                                  </p:stCondLst>
                                  <p:childTnLst>
                                    <p:animEffect transition="out" filter="fade">
                                      <p:cBhvr>
                                        <p:cTn id="12" dur="1000" tmFilter="0, 0; .2, .5; .8, .5; 1, 0"/>
                                        <p:tgtEl>
                                          <p:spTgt spid="38"/>
                                        </p:tgtEl>
                                      </p:cBhvr>
                                    </p:animEffect>
                                    <p:animScale>
                                      <p:cBhvr>
                                        <p:cTn id="13" dur="500" autoRev="1" fill="hold"/>
                                        <p:tgtEl>
                                          <p:spTgt spid="38"/>
                                        </p:tgtEl>
                                      </p:cBhvr>
                                      <p:by x="105000" y="105000"/>
                                    </p:animScale>
                                  </p:childTnLst>
                                </p:cTn>
                              </p:par>
                            </p:childTnLst>
                          </p:cTn>
                        </p:par>
                        <p:par>
                          <p:cTn id="14" fill="hold">
                            <p:stCondLst>
                              <p:cond delay="2500"/>
                            </p:stCondLst>
                            <p:childTnLst>
                              <p:par>
                                <p:cTn id="15" presetID="10" presetClass="entr" presetSubtype="0" fill="hold" nodeType="after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fade">
                                      <p:cBhvr>
                                        <p:cTn id="17" dur="1200"/>
                                        <p:tgtEl>
                                          <p:spTgt spid="2"/>
                                        </p:tgtEl>
                                      </p:cBhvr>
                                    </p:animEffect>
                                  </p:childTnLst>
                                </p:cTn>
                              </p:par>
                            </p:childTnLst>
                          </p:cTn>
                        </p:par>
                        <p:par>
                          <p:cTn id="18" fill="hold">
                            <p:stCondLst>
                              <p:cond delay="3700"/>
                            </p:stCondLst>
                            <p:childTnLst>
                              <p:par>
                                <p:cTn id="19" presetID="26" presetClass="emph" presetSubtype="0" fill="hold" nodeType="afterEffect">
                                  <p:stCondLst>
                                    <p:cond delay="0"/>
                                  </p:stCondLst>
                                  <p:childTnLst>
                                    <p:animEffect transition="out" filter="fade">
                                      <p:cBhvr>
                                        <p:cTn id="20" dur="1000" tmFilter="0, 0; .2, .5; .8, .5; 1, 0"/>
                                        <p:tgtEl>
                                          <p:spTgt spid="2"/>
                                        </p:tgtEl>
                                      </p:cBhvr>
                                    </p:animEffect>
                                    <p:animScale>
                                      <p:cBhvr>
                                        <p:cTn id="21" dur="500" autoRev="1" fill="hold"/>
                                        <p:tgtEl>
                                          <p:spTgt spid="2"/>
                                        </p:tgtEl>
                                      </p:cBhvr>
                                      <p:by x="105000" y="105000"/>
                                    </p:animScale>
                                  </p:childTnLst>
                                </p:cTn>
                              </p:par>
                            </p:childTnLst>
                          </p:cTn>
                        </p:par>
                        <p:par>
                          <p:cTn id="22" fill="hold">
                            <p:stCondLst>
                              <p:cond delay="4700"/>
                            </p:stCondLst>
                            <p:childTnLst>
                              <p:par>
                                <p:cTn id="23" presetID="32" presetClass="emph" presetSubtype="0" fill="hold" nodeType="afterEffect">
                                  <p:stCondLst>
                                    <p:cond delay="0"/>
                                  </p:stCondLst>
                                  <p:childTnLst>
                                    <p:animRot by="120000">
                                      <p:cBhvr>
                                        <p:cTn id="24" dur="100" fill="hold">
                                          <p:stCondLst>
                                            <p:cond delay="0"/>
                                          </p:stCondLst>
                                        </p:cTn>
                                        <p:tgtEl>
                                          <p:spTgt spid="2"/>
                                        </p:tgtEl>
                                        <p:attrNameLst>
                                          <p:attrName>r</p:attrName>
                                        </p:attrNameLst>
                                      </p:cBhvr>
                                    </p:animRot>
                                    <p:animRot by="-240000">
                                      <p:cBhvr>
                                        <p:cTn id="25" dur="200" fill="hold">
                                          <p:stCondLst>
                                            <p:cond delay="200"/>
                                          </p:stCondLst>
                                        </p:cTn>
                                        <p:tgtEl>
                                          <p:spTgt spid="2"/>
                                        </p:tgtEl>
                                        <p:attrNameLst>
                                          <p:attrName>r</p:attrName>
                                        </p:attrNameLst>
                                      </p:cBhvr>
                                    </p:animRot>
                                    <p:animRot by="240000">
                                      <p:cBhvr>
                                        <p:cTn id="26" dur="200" fill="hold">
                                          <p:stCondLst>
                                            <p:cond delay="400"/>
                                          </p:stCondLst>
                                        </p:cTn>
                                        <p:tgtEl>
                                          <p:spTgt spid="2"/>
                                        </p:tgtEl>
                                        <p:attrNameLst>
                                          <p:attrName>r</p:attrName>
                                        </p:attrNameLst>
                                      </p:cBhvr>
                                    </p:animRot>
                                    <p:animRot by="-240000">
                                      <p:cBhvr>
                                        <p:cTn id="27" dur="200" fill="hold">
                                          <p:stCondLst>
                                            <p:cond delay="600"/>
                                          </p:stCondLst>
                                        </p:cTn>
                                        <p:tgtEl>
                                          <p:spTgt spid="2"/>
                                        </p:tgtEl>
                                        <p:attrNameLst>
                                          <p:attrName>r</p:attrName>
                                        </p:attrNameLst>
                                      </p:cBhvr>
                                    </p:animRot>
                                    <p:animRot by="120000">
                                      <p:cBhvr>
                                        <p:cTn id="28" dur="200" fill="hold">
                                          <p:stCondLst>
                                            <p:cond delay="800"/>
                                          </p:stCondLst>
                                        </p:cTn>
                                        <p:tgtEl>
                                          <p:spTgt spid="2"/>
                                        </p:tgtEl>
                                        <p:attrNameLst>
                                          <p:attrName>r</p:attrName>
                                        </p:attrNameLst>
                                      </p:cBhvr>
                                    </p:animRot>
                                  </p:childTnLst>
                                </p:cTn>
                              </p:par>
                            </p:childTnLst>
                          </p:cTn>
                        </p:par>
                        <p:par>
                          <p:cTn id="29" fill="hold">
                            <p:stCondLst>
                              <p:cond delay="5700"/>
                            </p:stCondLst>
                            <p:childTnLst>
                              <p:par>
                                <p:cTn id="30" presetID="10" presetClass="entr" presetSubtype="0" fill="hold" nodeType="afterEffect">
                                  <p:stCondLst>
                                    <p:cond delay="800"/>
                                  </p:stCondLst>
                                  <p:childTnLst>
                                    <p:set>
                                      <p:cBhvr>
                                        <p:cTn id="31" dur="1" fill="hold">
                                          <p:stCondLst>
                                            <p:cond delay="0"/>
                                          </p:stCondLst>
                                        </p:cTn>
                                        <p:tgtEl>
                                          <p:spTgt spid="71"/>
                                        </p:tgtEl>
                                        <p:attrNameLst>
                                          <p:attrName>style.visibility</p:attrName>
                                        </p:attrNameLst>
                                      </p:cBhvr>
                                      <p:to>
                                        <p:strVal val="visible"/>
                                      </p:to>
                                    </p:set>
                                    <p:animEffect transition="in" filter="fade">
                                      <p:cBhvr>
                                        <p:cTn id="32" dur="1200"/>
                                        <p:tgtEl>
                                          <p:spTgt spid="71"/>
                                        </p:tgtEl>
                                      </p:cBhvr>
                                    </p:animEffect>
                                  </p:childTnLst>
                                </p:cTn>
                              </p:par>
                            </p:childTnLst>
                          </p:cTn>
                        </p:par>
                        <p:par>
                          <p:cTn id="33" fill="hold">
                            <p:stCondLst>
                              <p:cond delay="7700"/>
                            </p:stCondLst>
                            <p:childTnLst>
                              <p:par>
                                <p:cTn id="34" presetID="10" presetClass="entr" presetSubtype="0" fill="hold" nodeType="afterEffect">
                                  <p:stCondLst>
                                    <p:cond delay="800"/>
                                  </p:stCondLst>
                                  <p:childTnLst>
                                    <p:set>
                                      <p:cBhvr>
                                        <p:cTn id="35" dur="1" fill="hold">
                                          <p:stCondLst>
                                            <p:cond delay="0"/>
                                          </p:stCondLst>
                                        </p:cTn>
                                        <p:tgtEl>
                                          <p:spTgt spid="87"/>
                                        </p:tgtEl>
                                        <p:attrNameLst>
                                          <p:attrName>style.visibility</p:attrName>
                                        </p:attrNameLst>
                                      </p:cBhvr>
                                      <p:to>
                                        <p:strVal val="visible"/>
                                      </p:to>
                                    </p:set>
                                    <p:animEffect transition="in" filter="fade">
                                      <p:cBhvr>
                                        <p:cTn id="36" dur="1200"/>
                                        <p:tgtEl>
                                          <p:spTgt spid="87"/>
                                        </p:tgtEl>
                                      </p:cBhvr>
                                    </p:animEffect>
                                  </p:childTnLst>
                                </p:cTn>
                              </p:par>
                            </p:childTnLst>
                          </p:cTn>
                        </p:par>
                        <p:par>
                          <p:cTn id="37" fill="hold">
                            <p:stCondLst>
                              <p:cond delay="9700"/>
                            </p:stCondLst>
                            <p:childTnLst>
                              <p:par>
                                <p:cTn id="38" presetID="10" presetClass="entr" presetSubtype="0" fill="hold" nodeType="afterEffect">
                                  <p:stCondLst>
                                    <p:cond delay="800"/>
                                  </p:stCondLst>
                                  <p:childTnLst>
                                    <p:set>
                                      <p:cBhvr>
                                        <p:cTn id="39" dur="1" fill="hold">
                                          <p:stCondLst>
                                            <p:cond delay="0"/>
                                          </p:stCondLst>
                                        </p:cTn>
                                        <p:tgtEl>
                                          <p:spTgt spid="93"/>
                                        </p:tgtEl>
                                        <p:attrNameLst>
                                          <p:attrName>style.visibility</p:attrName>
                                        </p:attrNameLst>
                                      </p:cBhvr>
                                      <p:to>
                                        <p:strVal val="visible"/>
                                      </p:to>
                                    </p:set>
                                    <p:animEffect transition="in" filter="fade">
                                      <p:cBhvr>
                                        <p:cTn id="40" dur="1200"/>
                                        <p:tgtEl>
                                          <p:spTgt spid="93"/>
                                        </p:tgtEl>
                                      </p:cBhvr>
                                    </p:animEffect>
                                  </p:childTnLst>
                                </p:cTn>
                              </p:par>
                            </p:childTnLst>
                          </p:cTn>
                        </p:par>
                        <p:par>
                          <p:cTn id="41" fill="hold">
                            <p:stCondLst>
                              <p:cond delay="11700"/>
                            </p:stCondLst>
                            <p:childTnLst>
                              <p:par>
                                <p:cTn id="42" presetID="26" presetClass="emph" presetSubtype="0" fill="hold" nodeType="afterEffect">
                                  <p:stCondLst>
                                    <p:cond delay="0"/>
                                  </p:stCondLst>
                                  <p:childTnLst>
                                    <p:animEffect transition="out" filter="fade">
                                      <p:cBhvr>
                                        <p:cTn id="43" dur="1000" tmFilter="0, 0; .2, .5; .8, .5; 1, 0"/>
                                        <p:tgtEl>
                                          <p:spTgt spid="93"/>
                                        </p:tgtEl>
                                      </p:cBhvr>
                                    </p:animEffect>
                                    <p:animScale>
                                      <p:cBhvr>
                                        <p:cTn id="44" dur="500" autoRev="1" fill="hold"/>
                                        <p:tgtEl>
                                          <p:spTgt spid="93"/>
                                        </p:tgtEl>
                                      </p:cBhvr>
                                      <p:by x="105000" y="105000"/>
                                    </p:animScale>
                                  </p:childTnLst>
                                </p:cTn>
                              </p:par>
                            </p:childTnLst>
                          </p:cTn>
                        </p:par>
                        <p:par>
                          <p:cTn id="45" fill="hold">
                            <p:stCondLst>
                              <p:cond delay="12700"/>
                            </p:stCondLst>
                            <p:childTnLst>
                              <p:par>
                                <p:cTn id="46" presetID="10" presetClass="entr" presetSubtype="0" fill="hold" nodeType="afterEffect">
                                  <p:stCondLst>
                                    <p:cond delay="0"/>
                                  </p:stCondLst>
                                  <p:childTnLst>
                                    <p:set>
                                      <p:cBhvr>
                                        <p:cTn id="47" dur="1" fill="hold">
                                          <p:stCondLst>
                                            <p:cond delay="0"/>
                                          </p:stCondLst>
                                        </p:cTn>
                                        <p:tgtEl>
                                          <p:spTgt spid="92"/>
                                        </p:tgtEl>
                                        <p:attrNameLst>
                                          <p:attrName>style.visibility</p:attrName>
                                        </p:attrNameLst>
                                      </p:cBhvr>
                                      <p:to>
                                        <p:strVal val="visible"/>
                                      </p:to>
                                    </p:set>
                                    <p:animEffect transition="in" filter="fade">
                                      <p:cBhvr>
                                        <p:cTn id="48" dur="1000"/>
                                        <p:tgtEl>
                                          <p:spTgt spid="92"/>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80000" numSld="999" showWhenStopped="0">
                <p:cTn id="49" fill="hold" display="0">
                  <p:stCondLst>
                    <p:cond delay="indefinite"/>
                  </p:stCondLst>
                  <p:endCondLst>
                    <p:cond evt="onStopAudio" delay="0">
                      <p:tgtEl>
                        <p:sldTgt/>
                      </p:tgtEl>
                    </p:cond>
                  </p:endCondLst>
                </p:cTn>
                <p:tgtEl>
                  <p:spTgt spid="46"/>
                </p:tgtEl>
              </p:cMediaNode>
            </p:audio>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背景上">
            <a:extLst>
              <a:ext uri="{FF2B5EF4-FFF2-40B4-BE49-F238E27FC236}">
                <a16:creationId xmlns:a16="http://schemas.microsoft.com/office/drawing/2014/main" id="{480BA6D3-3387-4C7D-80E0-43567F708E21}"/>
              </a:ext>
            </a:extLst>
          </p:cNvPr>
          <p:cNvPicPr>
            <a:picLocks noChangeAspect="1"/>
          </p:cNvPicPr>
          <p:nvPr/>
        </p:nvPicPr>
        <p:blipFill>
          <a:blip r:embed="rId4">
            <a:duotone>
              <a:schemeClr val="accent4">
                <a:shade val="45000"/>
                <a:satMod val="135000"/>
              </a:schemeClr>
              <a:prstClr val="white"/>
            </a:duotone>
            <a:extLst>
              <a:ext uri="{BEBA8EAE-BF5A-486C-A8C5-ECC9F3942E4B}">
                <a14:imgProps xmlns:a14="http://schemas.microsoft.com/office/drawing/2010/main">
                  <a14:imgLayer r:embed="rId5">
                    <a14:imgEffect>
                      <a14:brightnessContrast bright="20000" contrast="-40000"/>
                    </a14:imgEffect>
                  </a14:imgLayer>
                </a14:imgProps>
              </a:ext>
              <a:ext uri="{28A0092B-C50C-407E-A947-70E740481C1C}">
                <a14:useLocalDpi xmlns:a14="http://schemas.microsoft.com/office/drawing/2010/main" val="0"/>
              </a:ext>
            </a:extLst>
          </a:blip>
          <a:stretch>
            <a:fillRect/>
          </a:stretch>
        </p:blipFill>
        <p:spPr>
          <a:xfrm>
            <a:off x="0" y="0"/>
            <a:ext cx="12192000" cy="4744720"/>
          </a:xfrm>
          <a:prstGeom prst="rect">
            <a:avLst/>
          </a:prstGeom>
        </p:spPr>
      </p:pic>
      <p:pic>
        <p:nvPicPr>
          <p:cNvPr id="40" name="背景下">
            <a:extLst>
              <a:ext uri="{FF2B5EF4-FFF2-40B4-BE49-F238E27FC236}">
                <a16:creationId xmlns:a16="http://schemas.microsoft.com/office/drawing/2014/main" id="{E93D45DA-12BF-4B5F-93F5-A3F0D7D87D03}"/>
              </a:ext>
            </a:extLst>
          </p:cNvPr>
          <p:cNvPicPr>
            <a:picLocks noChangeAspect="1"/>
          </p:cNvPicPr>
          <p:nvPr/>
        </p:nvPicPr>
        <p:blipFill rotWithShape="1">
          <a:blip r:embed="rId4">
            <a:duotone>
              <a:schemeClr val="accent4">
                <a:shade val="45000"/>
                <a:satMod val="135000"/>
              </a:schemeClr>
              <a:prstClr val="white"/>
            </a:duotone>
            <a:extLst>
              <a:ext uri="{BEBA8EAE-BF5A-486C-A8C5-ECC9F3942E4B}">
                <a14:imgProps xmlns:a14="http://schemas.microsoft.com/office/drawing/2010/main">
                  <a14:imgLayer r:embed="rId5">
                    <a14:imgEffect>
                      <a14:brightnessContrast bright="20000" contrast="-40000"/>
                    </a14:imgEffect>
                  </a14:imgLayer>
                </a14:imgProps>
              </a:ext>
              <a:ext uri="{28A0092B-C50C-407E-A947-70E740481C1C}">
                <a14:useLocalDpi xmlns:a14="http://schemas.microsoft.com/office/drawing/2010/main" val="0"/>
              </a:ext>
            </a:extLst>
          </a:blip>
          <a:srcRect b="79543"/>
          <a:stretch/>
        </p:blipFill>
        <p:spPr>
          <a:xfrm>
            <a:off x="0" y="4650899"/>
            <a:ext cx="12192000" cy="2211720"/>
          </a:xfrm>
          <a:prstGeom prst="rect">
            <a:avLst/>
          </a:prstGeom>
        </p:spPr>
      </p:pic>
      <p:pic>
        <p:nvPicPr>
          <p:cNvPr id="184" name="大阪画像">
            <a:extLst>
              <a:ext uri="{FF2B5EF4-FFF2-40B4-BE49-F238E27FC236}">
                <a16:creationId xmlns:a16="http://schemas.microsoft.com/office/drawing/2014/main" id="{7CC00F74-5181-41FD-9A7A-C20DE667E341}"/>
              </a:ext>
            </a:extLst>
          </p:cNvPr>
          <p:cNvPicPr>
            <a:picLocks noChangeAspect="1"/>
          </p:cNvPicPr>
          <p:nvPr/>
        </p:nvPicPr>
        <p:blipFill rotWithShape="1">
          <a:blip r:embed="rId6">
            <a:alphaModFix amt="35000"/>
            <a:extLst>
              <a:ext uri="{BEBA8EAE-BF5A-486C-A8C5-ECC9F3942E4B}">
                <a14:imgProps xmlns:a14="http://schemas.microsoft.com/office/drawing/2010/main">
                  <a14:imgLayer r:embed="rId7">
                    <a14:imgEffect>
                      <a14:colorTemperature colorTemp="7200"/>
                    </a14:imgEffect>
                    <a14:imgEffect>
                      <a14:brightnessContrast contrast="40000"/>
                    </a14:imgEffect>
                  </a14:imgLayer>
                </a14:imgProps>
              </a:ext>
              <a:ext uri="{28A0092B-C50C-407E-A947-70E740481C1C}">
                <a14:useLocalDpi xmlns:a14="http://schemas.microsoft.com/office/drawing/2010/main" val="0"/>
              </a:ext>
            </a:extLst>
          </a:blip>
          <a:srcRect b="1008"/>
          <a:stretch/>
        </p:blipFill>
        <p:spPr>
          <a:xfrm>
            <a:off x="641591" y="466566"/>
            <a:ext cx="10908815" cy="6382470"/>
          </a:xfrm>
          <a:prstGeom prst="rect">
            <a:avLst/>
          </a:prstGeom>
        </p:spPr>
      </p:pic>
      <p:pic>
        <p:nvPicPr>
          <p:cNvPr id="4" name="問題に戻る">
            <a:hlinkClick r:id="rId8" action="ppaction://hlinksldjump"/>
            <a:extLst>
              <a:ext uri="{FF2B5EF4-FFF2-40B4-BE49-F238E27FC236}">
                <a16:creationId xmlns:a16="http://schemas.microsoft.com/office/drawing/2014/main" id="{686640A0-3A7F-4B51-9AD2-5834585E12BD}"/>
              </a:ext>
            </a:extLst>
          </p:cNvPr>
          <p:cNvPicPr>
            <a:picLocks noChangeAspect="1"/>
          </p:cNvPicPr>
          <p:nvPr/>
        </p:nvPicPr>
        <p:blipFill>
          <a:blip r:embed="rId9"/>
          <a:stretch>
            <a:fillRect/>
          </a:stretch>
        </p:blipFill>
        <p:spPr>
          <a:xfrm>
            <a:off x="498469" y="5801337"/>
            <a:ext cx="2499577" cy="847417"/>
          </a:xfrm>
          <a:prstGeom prst="rect">
            <a:avLst/>
          </a:prstGeom>
        </p:spPr>
      </p:pic>
      <p:pic>
        <p:nvPicPr>
          <p:cNvPr id="8" name="次に進む">
            <a:hlinkClick r:id="rId10" action="ppaction://hlinksldjump"/>
            <a:extLst>
              <a:ext uri="{FF2B5EF4-FFF2-40B4-BE49-F238E27FC236}">
                <a16:creationId xmlns:a16="http://schemas.microsoft.com/office/drawing/2014/main" id="{05904157-4AA5-4E58-9970-34B610CFF190}"/>
              </a:ext>
            </a:extLst>
          </p:cNvPr>
          <p:cNvPicPr>
            <a:picLocks noChangeAspect="1"/>
          </p:cNvPicPr>
          <p:nvPr/>
        </p:nvPicPr>
        <p:blipFill>
          <a:blip r:embed="rId11"/>
          <a:stretch>
            <a:fillRect/>
          </a:stretch>
        </p:blipFill>
        <p:spPr>
          <a:xfrm>
            <a:off x="9476905" y="5801337"/>
            <a:ext cx="2505673" cy="847417"/>
          </a:xfrm>
          <a:prstGeom prst="rect">
            <a:avLst/>
          </a:prstGeom>
        </p:spPr>
      </p:pic>
      <p:pic>
        <p:nvPicPr>
          <p:cNvPr id="48" name="スタートに戻る">
            <a:hlinkClick r:id="rId12" action="ppaction://hlinksldjump"/>
            <a:extLst>
              <a:ext uri="{FF2B5EF4-FFF2-40B4-BE49-F238E27FC236}">
                <a16:creationId xmlns:a16="http://schemas.microsoft.com/office/drawing/2014/main" id="{DBE3DBC8-87E3-417A-9A58-CCAC0FE6544A}"/>
              </a:ext>
            </a:extLst>
          </p:cNvPr>
          <p:cNvPicPr>
            <a:picLocks noChangeAspect="1"/>
          </p:cNvPicPr>
          <p:nvPr/>
        </p:nvPicPr>
        <p:blipFill>
          <a:blip r:embed="rId13"/>
          <a:stretch>
            <a:fillRect/>
          </a:stretch>
        </p:blipFill>
        <p:spPr>
          <a:xfrm>
            <a:off x="538413" y="409528"/>
            <a:ext cx="2499577" cy="847417"/>
          </a:xfrm>
          <a:prstGeom prst="rect">
            <a:avLst/>
          </a:prstGeom>
        </p:spPr>
      </p:pic>
      <p:grpSp>
        <p:nvGrpSpPr>
          <p:cNvPr id="41" name="ざんねん">
            <a:extLst>
              <a:ext uri="{FF2B5EF4-FFF2-40B4-BE49-F238E27FC236}">
                <a16:creationId xmlns:a16="http://schemas.microsoft.com/office/drawing/2014/main" id="{53906514-D989-4C15-AC3A-C3E16C1C5800}"/>
              </a:ext>
            </a:extLst>
          </p:cNvPr>
          <p:cNvGrpSpPr/>
          <p:nvPr/>
        </p:nvGrpSpPr>
        <p:grpSpPr>
          <a:xfrm>
            <a:off x="4202589" y="371938"/>
            <a:ext cx="3520759" cy="1122290"/>
            <a:chOff x="2936069" y="705555"/>
            <a:chExt cx="3520759" cy="1122290"/>
          </a:xfrm>
        </p:grpSpPr>
        <p:sp>
          <p:nvSpPr>
            <p:cNvPr id="42" name="ざんねん">
              <a:extLst>
                <a:ext uri="{FF2B5EF4-FFF2-40B4-BE49-F238E27FC236}">
                  <a16:creationId xmlns:a16="http://schemas.microsoft.com/office/drawing/2014/main" id="{E64E1A6D-FD96-4219-A182-674F80706958}"/>
                </a:ext>
              </a:extLst>
            </p:cNvPr>
            <p:cNvSpPr txBox="1"/>
            <p:nvPr/>
          </p:nvSpPr>
          <p:spPr>
            <a:xfrm>
              <a:off x="3875973" y="850006"/>
              <a:ext cx="2580855" cy="769441"/>
            </a:xfrm>
            <a:prstGeom prst="rect">
              <a:avLst/>
            </a:prstGeom>
            <a:noFill/>
          </p:spPr>
          <p:txBody>
            <a:bodyPr wrap="square" rtlCol="0">
              <a:spAutoFit/>
            </a:bodyPr>
            <a:lstStyle/>
            <a:p>
              <a:r>
                <a:rPr kumimoji="1" lang="ja-JP" altLang="en-US" sz="4400" dirty="0">
                  <a:solidFill>
                    <a:schemeClr val="tx2">
                      <a:lumMod val="25000"/>
                    </a:schemeClr>
                  </a:solidFill>
                  <a:latin typeface="HGS創英角ﾎﾟｯﾌﾟ体" panose="040B0A00000000000000" pitchFamily="50" charset="-128"/>
                  <a:ea typeface="HGS創英角ﾎﾟｯﾌﾟ体" panose="040B0A00000000000000" pitchFamily="50" charset="-128"/>
                </a:rPr>
                <a:t>ざんねん</a:t>
              </a:r>
            </a:p>
          </p:txBody>
        </p:sp>
        <p:sp>
          <p:nvSpPr>
            <p:cNvPr id="49" name="×">
              <a:extLst>
                <a:ext uri="{FF2B5EF4-FFF2-40B4-BE49-F238E27FC236}">
                  <a16:creationId xmlns:a16="http://schemas.microsoft.com/office/drawing/2014/main" id="{1736201D-B6CA-48C7-AFD7-B48CD68FC99A}"/>
                </a:ext>
              </a:extLst>
            </p:cNvPr>
            <p:cNvSpPr/>
            <p:nvPr/>
          </p:nvSpPr>
          <p:spPr>
            <a:xfrm>
              <a:off x="2936069" y="705555"/>
              <a:ext cx="1045512" cy="1122290"/>
            </a:xfrm>
            <a:prstGeom prst="mathMultiply">
              <a:avLst>
                <a:gd name="adj1" fmla="val 19353"/>
              </a:avLst>
            </a:prstGeom>
            <a:solidFill>
              <a:srgbClr val="3399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pic>
        <p:nvPicPr>
          <p:cNvPr id="50" name="blip01 (1)">
            <a:hlinkClick r:id="" action="ppaction://media"/>
            <a:extLst>
              <a:ext uri="{FF2B5EF4-FFF2-40B4-BE49-F238E27FC236}">
                <a16:creationId xmlns:a16="http://schemas.microsoft.com/office/drawing/2014/main" id="{FE12216D-977F-48A0-A830-718F85B868E2}"/>
              </a:ext>
            </a:extLst>
          </p:cNvPr>
          <p:cNvPicPr>
            <a:picLocks noChangeAspect="1"/>
          </p:cNvPicPr>
          <p:nvPr>
            <a:audioFile r:link="rId2"/>
            <p:extLst>
              <p:ext uri="{DAA4B4D4-6D71-4841-9C94-3DE7FCFB9230}">
                <p14:media xmlns:p14="http://schemas.microsoft.com/office/powerpoint/2010/main" r:embed="rId1"/>
              </p:ext>
            </p:extLst>
          </p:nvPr>
        </p:nvPicPr>
        <p:blipFill>
          <a:blip r:embed="rId14"/>
          <a:stretch>
            <a:fillRect/>
          </a:stretch>
        </p:blipFill>
        <p:spPr>
          <a:xfrm>
            <a:off x="3535248" y="715009"/>
            <a:ext cx="609600" cy="609600"/>
          </a:xfrm>
          <a:prstGeom prst="rect">
            <a:avLst/>
          </a:prstGeom>
        </p:spPr>
      </p:pic>
      <p:sp>
        <p:nvSpPr>
          <p:cNvPr id="64" name="出典リンク">
            <a:extLst>
              <a:ext uri="{FF2B5EF4-FFF2-40B4-BE49-F238E27FC236}">
                <a16:creationId xmlns:a16="http://schemas.microsoft.com/office/drawing/2014/main" id="{5E1C8E32-DEA3-4AD8-9F43-B3B06CF2E7BF}"/>
              </a:ext>
            </a:extLst>
          </p:cNvPr>
          <p:cNvSpPr txBox="1"/>
          <p:nvPr/>
        </p:nvSpPr>
        <p:spPr>
          <a:xfrm>
            <a:off x="7737628" y="4914544"/>
            <a:ext cx="1795985" cy="276999"/>
          </a:xfrm>
          <a:prstGeom prst="rect">
            <a:avLst/>
          </a:prstGeom>
          <a:noFill/>
        </p:spPr>
        <p:txBody>
          <a:bodyPr wrap="square">
            <a:spAutoFit/>
          </a:bodyPr>
          <a:lstStyle/>
          <a:p>
            <a:r>
              <a:rPr lang="ja-JP" altLang="en-US" sz="1200" b="1" dirty="0">
                <a:solidFill>
                  <a:srgbClr val="074454"/>
                </a:solidFill>
                <a:latin typeface="BIZ UDPゴシック" panose="020B0400000000000000" pitchFamily="50" charset="-128"/>
                <a:ea typeface="BIZ UDPゴシック" panose="020B0400000000000000" pitchFamily="50" charset="-128"/>
                <a:hlinkClick r:id="rId15">
                  <a:extLst>
                    <a:ext uri="{A12FA001-AC4F-418D-AE19-62706E023703}">
                      <ahyp:hlinkClr xmlns:ahyp="http://schemas.microsoft.com/office/drawing/2018/hyperlinkcolor" val="tx"/>
                    </a:ext>
                  </a:extLst>
                </a:hlinkClick>
              </a:rPr>
              <a:t>百舌鳥・古市古墳群</a:t>
            </a:r>
            <a:r>
              <a:rPr lang="en-US" altLang="ja-JP" sz="1200" b="1" dirty="0">
                <a:solidFill>
                  <a:srgbClr val="074454"/>
                </a:solidFill>
                <a:latin typeface="BIZ UDPゴシック" panose="020B0400000000000000" pitchFamily="50" charset="-128"/>
                <a:ea typeface="BIZ UDPゴシック" panose="020B0400000000000000" pitchFamily="50" charset="-128"/>
                <a:hlinkClick r:id="rId15">
                  <a:extLst>
                    <a:ext uri="{A12FA001-AC4F-418D-AE19-62706E023703}">
                      <ahyp:hlinkClr xmlns:ahyp="http://schemas.microsoft.com/office/drawing/2018/hyperlinkcolor" val="tx"/>
                    </a:ext>
                  </a:extLst>
                </a:hlinkClick>
              </a:rPr>
              <a:t>HP</a:t>
            </a:r>
            <a:endParaRPr lang="ja-JP" altLang="en-US" sz="1200" b="1" dirty="0">
              <a:solidFill>
                <a:srgbClr val="074454"/>
              </a:solidFill>
              <a:latin typeface="BIZ UDPゴシック" panose="020B0400000000000000" pitchFamily="50" charset="-128"/>
              <a:ea typeface="BIZ UDPゴシック" panose="020B0400000000000000" pitchFamily="50" charset="-128"/>
            </a:endParaRPr>
          </a:p>
        </p:txBody>
      </p:sp>
      <p:grpSp>
        <p:nvGrpSpPr>
          <p:cNvPr id="2" name="古墳の数は約3400基です。">
            <a:extLst>
              <a:ext uri="{FF2B5EF4-FFF2-40B4-BE49-F238E27FC236}">
                <a16:creationId xmlns:a16="http://schemas.microsoft.com/office/drawing/2014/main" id="{662BFEB5-BDF8-45A4-83C4-78CAB8D5A589}"/>
              </a:ext>
            </a:extLst>
          </p:cNvPr>
          <p:cNvGrpSpPr/>
          <p:nvPr/>
        </p:nvGrpSpPr>
        <p:grpSpPr>
          <a:xfrm>
            <a:off x="2514473" y="1321467"/>
            <a:ext cx="7838125" cy="826677"/>
            <a:chOff x="2514473" y="1321467"/>
            <a:chExt cx="7838125" cy="826677"/>
          </a:xfrm>
        </p:grpSpPr>
        <p:grpSp>
          <p:nvGrpSpPr>
            <p:cNvPr id="43" name="忠岡町の面積は約・・・">
              <a:extLst>
                <a:ext uri="{FF2B5EF4-FFF2-40B4-BE49-F238E27FC236}">
                  <a16:creationId xmlns:a16="http://schemas.microsoft.com/office/drawing/2014/main" id="{0FBE110D-DED6-4366-8E76-D28F688EFD2F}"/>
                </a:ext>
              </a:extLst>
            </p:cNvPr>
            <p:cNvGrpSpPr/>
            <p:nvPr/>
          </p:nvGrpSpPr>
          <p:grpSpPr>
            <a:xfrm>
              <a:off x="2514473" y="1321467"/>
              <a:ext cx="7838125" cy="826677"/>
              <a:chOff x="399245" y="1584012"/>
              <a:chExt cx="6209660" cy="731092"/>
            </a:xfrm>
          </p:grpSpPr>
          <p:sp>
            <p:nvSpPr>
              <p:cNvPr id="44" name="古墳の数は約3400基です。">
                <a:extLst>
                  <a:ext uri="{FF2B5EF4-FFF2-40B4-BE49-F238E27FC236}">
                    <a16:creationId xmlns:a16="http://schemas.microsoft.com/office/drawing/2014/main" id="{D217B1B2-E92A-49FC-8F3E-BD5FA3666E67}"/>
                  </a:ext>
                </a:extLst>
              </p:cNvPr>
              <p:cNvSpPr txBox="1"/>
              <p:nvPr/>
            </p:nvSpPr>
            <p:spPr>
              <a:xfrm>
                <a:off x="399245" y="1730329"/>
                <a:ext cx="6209660" cy="584775"/>
              </a:xfrm>
              <a:prstGeom prst="rect">
                <a:avLst/>
              </a:prstGeom>
              <a:noFill/>
            </p:spPr>
            <p:txBody>
              <a:bodyPr wrap="square" rtlCol="0">
                <a:spAutoFit/>
              </a:bodyPr>
              <a:lstStyle/>
              <a:p>
                <a:pPr lvl="0" algn="dist"/>
                <a:r>
                  <a:rPr kumimoji="1" lang="ja-JP" altLang="en-US" sz="3600" dirty="0">
                    <a:solidFill>
                      <a:schemeClr val="tx2">
                        <a:lumMod val="25000"/>
                      </a:schemeClr>
                    </a:solidFill>
                    <a:latin typeface="HGS創英角ﾎﾟｯﾌﾟ体" panose="040B0A00000000000000" pitchFamily="50" charset="-128"/>
                    <a:ea typeface="HGS創英角ﾎﾟｯﾌﾟ体" panose="040B0A00000000000000" pitchFamily="50" charset="-128"/>
                  </a:rPr>
                  <a:t>古墳の数は約</a:t>
                </a:r>
                <a:r>
                  <a:rPr kumimoji="1" lang="en-US" altLang="ja-JP" sz="3600" dirty="0">
                    <a:solidFill>
                      <a:schemeClr val="tx2">
                        <a:lumMod val="25000"/>
                      </a:schemeClr>
                    </a:solidFill>
                    <a:latin typeface="HGS創英角ﾎﾟｯﾌﾟ体" panose="040B0A00000000000000" pitchFamily="50" charset="-128"/>
                    <a:ea typeface="HGS創英角ﾎﾟｯﾌﾟ体" panose="040B0A00000000000000" pitchFamily="50" charset="-128"/>
                  </a:rPr>
                  <a:t>3400</a:t>
                </a:r>
                <a:r>
                  <a:rPr kumimoji="1" lang="ja-JP" altLang="en-US" sz="3600" dirty="0">
                    <a:solidFill>
                      <a:schemeClr val="tx2">
                        <a:lumMod val="25000"/>
                      </a:schemeClr>
                    </a:solidFill>
                    <a:latin typeface="HGS創英角ﾎﾟｯﾌﾟ体" panose="040B0A00000000000000" pitchFamily="50" charset="-128"/>
                    <a:ea typeface="HGS創英角ﾎﾟｯﾌﾟ体" panose="040B0A00000000000000" pitchFamily="50" charset="-128"/>
                  </a:rPr>
                  <a:t>基です。</a:t>
                </a:r>
                <a:endParaRPr kumimoji="1" lang="en-US" altLang="ja-JP" sz="3200" dirty="0">
                  <a:solidFill>
                    <a:schemeClr val="tx2">
                      <a:lumMod val="25000"/>
                    </a:schemeClr>
                  </a:solidFill>
                  <a:latin typeface="HGS創英角ﾎﾟｯﾌﾟ体" panose="040B0A00000000000000" pitchFamily="50" charset="-128"/>
                  <a:ea typeface="HGS創英角ﾎﾟｯﾌﾟ体" panose="040B0A00000000000000" pitchFamily="50" charset="-128"/>
                </a:endParaRPr>
              </a:p>
            </p:txBody>
          </p:sp>
          <p:sp>
            <p:nvSpPr>
              <p:cNvPr id="47" name="かず">
                <a:extLst>
                  <a:ext uri="{FF2B5EF4-FFF2-40B4-BE49-F238E27FC236}">
                    <a16:creationId xmlns:a16="http://schemas.microsoft.com/office/drawing/2014/main" id="{A70703EC-CECC-4F2D-B190-52544643B951}"/>
                  </a:ext>
                </a:extLst>
              </p:cNvPr>
              <p:cNvSpPr txBox="1"/>
              <p:nvPr/>
            </p:nvSpPr>
            <p:spPr>
              <a:xfrm>
                <a:off x="1852319" y="1590149"/>
                <a:ext cx="474998" cy="272190"/>
              </a:xfrm>
              <a:prstGeom prst="rect">
                <a:avLst/>
              </a:prstGeom>
              <a:noFill/>
            </p:spPr>
            <p:txBody>
              <a:bodyPr wrap="square" rtlCol="0">
                <a:spAutoFit/>
              </a:bodyPr>
              <a:lstStyle/>
              <a:p>
                <a:pPr algn="dist"/>
                <a:r>
                  <a:rPr kumimoji="1" lang="ja-JP" altLang="en-US" sz="1400" dirty="0">
                    <a:solidFill>
                      <a:schemeClr val="tx2">
                        <a:lumMod val="25000"/>
                      </a:schemeClr>
                    </a:solidFill>
                    <a:latin typeface="HGS創英角ﾎﾟｯﾌﾟ体" panose="040B0A00000000000000" pitchFamily="50" charset="-128"/>
                    <a:ea typeface="HGS創英角ﾎﾟｯﾌﾟ体" panose="040B0A00000000000000" pitchFamily="50" charset="-128"/>
                  </a:rPr>
                  <a:t>かず</a:t>
                </a:r>
              </a:p>
            </p:txBody>
          </p:sp>
          <p:sp>
            <p:nvSpPr>
              <p:cNvPr id="62" name="やく">
                <a:extLst>
                  <a:ext uri="{FF2B5EF4-FFF2-40B4-BE49-F238E27FC236}">
                    <a16:creationId xmlns:a16="http://schemas.microsoft.com/office/drawing/2014/main" id="{C5F73929-FC4F-45C8-9E42-18C422264103}"/>
                  </a:ext>
                </a:extLst>
              </p:cNvPr>
              <p:cNvSpPr txBox="1"/>
              <p:nvPr/>
            </p:nvSpPr>
            <p:spPr>
              <a:xfrm>
                <a:off x="2809142" y="1584012"/>
                <a:ext cx="459140" cy="272190"/>
              </a:xfrm>
              <a:prstGeom prst="rect">
                <a:avLst/>
              </a:prstGeom>
              <a:noFill/>
            </p:spPr>
            <p:txBody>
              <a:bodyPr wrap="square" rtlCol="0">
                <a:spAutoFit/>
              </a:bodyPr>
              <a:lstStyle/>
              <a:p>
                <a:pPr algn="dist"/>
                <a:r>
                  <a:rPr kumimoji="1" lang="ja-JP" altLang="en-US" sz="1400" dirty="0">
                    <a:solidFill>
                      <a:schemeClr val="tx2">
                        <a:lumMod val="25000"/>
                      </a:schemeClr>
                    </a:solidFill>
                    <a:latin typeface="HGS創英角ﾎﾟｯﾌﾟ体" panose="040B0A00000000000000" pitchFamily="50" charset="-128"/>
                    <a:ea typeface="HGS創英角ﾎﾟｯﾌﾟ体" panose="040B0A00000000000000" pitchFamily="50" charset="-128"/>
                  </a:rPr>
                  <a:t>やく</a:t>
                </a:r>
              </a:p>
            </p:txBody>
          </p:sp>
          <p:sp>
            <p:nvSpPr>
              <p:cNvPr id="63" name="こふん">
                <a:extLst>
                  <a:ext uri="{FF2B5EF4-FFF2-40B4-BE49-F238E27FC236}">
                    <a16:creationId xmlns:a16="http://schemas.microsoft.com/office/drawing/2014/main" id="{4AF734F6-76DC-4563-8ABC-8150A5F6BE20}"/>
                  </a:ext>
                </a:extLst>
              </p:cNvPr>
              <p:cNvSpPr txBox="1"/>
              <p:nvPr/>
            </p:nvSpPr>
            <p:spPr>
              <a:xfrm>
                <a:off x="523757" y="1586846"/>
                <a:ext cx="831511" cy="272190"/>
              </a:xfrm>
              <a:prstGeom prst="rect">
                <a:avLst/>
              </a:prstGeom>
              <a:noFill/>
            </p:spPr>
            <p:txBody>
              <a:bodyPr wrap="square" rtlCol="0">
                <a:spAutoFit/>
              </a:bodyPr>
              <a:lstStyle/>
              <a:p>
                <a:pPr algn="dist"/>
                <a:r>
                  <a:rPr kumimoji="1" lang="ja-JP" altLang="en-US" sz="1400" dirty="0">
                    <a:solidFill>
                      <a:schemeClr val="tx2">
                        <a:lumMod val="25000"/>
                      </a:schemeClr>
                    </a:solidFill>
                    <a:latin typeface="HGS創英角ﾎﾟｯﾌﾟ体" panose="040B0A00000000000000" pitchFamily="50" charset="-128"/>
                    <a:ea typeface="HGS創英角ﾎﾟｯﾌﾟ体" panose="040B0A00000000000000" pitchFamily="50" charset="-128"/>
                  </a:rPr>
                  <a:t>こ　ふん</a:t>
                </a:r>
              </a:p>
            </p:txBody>
          </p:sp>
        </p:grpSp>
        <p:sp>
          <p:nvSpPr>
            <p:cNvPr id="70" name="き">
              <a:extLst>
                <a:ext uri="{FF2B5EF4-FFF2-40B4-BE49-F238E27FC236}">
                  <a16:creationId xmlns:a16="http://schemas.microsoft.com/office/drawing/2014/main" id="{4BE3622B-BCA0-4EB3-B324-EF4A5AC4FC54}"/>
                </a:ext>
              </a:extLst>
            </p:cNvPr>
            <p:cNvSpPr txBox="1"/>
            <p:nvPr/>
          </p:nvSpPr>
          <p:spPr>
            <a:xfrm>
              <a:off x="7955152" y="1328405"/>
              <a:ext cx="528212" cy="307777"/>
            </a:xfrm>
            <a:prstGeom prst="rect">
              <a:avLst/>
            </a:prstGeom>
            <a:noFill/>
          </p:spPr>
          <p:txBody>
            <a:bodyPr wrap="square" rtlCol="0">
              <a:spAutoFit/>
            </a:bodyPr>
            <a:lstStyle/>
            <a:p>
              <a:pPr algn="dist"/>
              <a:r>
                <a:rPr kumimoji="1" lang="ja-JP" altLang="en-US" sz="1400" dirty="0">
                  <a:solidFill>
                    <a:schemeClr val="tx2">
                      <a:lumMod val="25000"/>
                    </a:schemeClr>
                  </a:solidFill>
                  <a:latin typeface="HGS創英角ﾎﾟｯﾌﾟ体" panose="040B0A00000000000000" pitchFamily="50" charset="-128"/>
                  <a:ea typeface="HGS創英角ﾎﾟｯﾌﾟ体" panose="040B0A00000000000000" pitchFamily="50" charset="-128"/>
                </a:rPr>
                <a:t>き</a:t>
              </a:r>
            </a:p>
          </p:txBody>
        </p:sp>
      </p:grpSp>
      <p:grpSp>
        <p:nvGrpSpPr>
          <p:cNvPr id="71" name="大阪府には世界遺産の百舌鳥・古市古墳群をはじめとして、">
            <a:extLst>
              <a:ext uri="{FF2B5EF4-FFF2-40B4-BE49-F238E27FC236}">
                <a16:creationId xmlns:a16="http://schemas.microsoft.com/office/drawing/2014/main" id="{C9DBB116-701F-4978-B6A4-8C5919FD6A98}"/>
              </a:ext>
            </a:extLst>
          </p:cNvPr>
          <p:cNvGrpSpPr/>
          <p:nvPr/>
        </p:nvGrpSpPr>
        <p:grpSpPr>
          <a:xfrm>
            <a:off x="1089460" y="2244310"/>
            <a:ext cx="10113928" cy="604924"/>
            <a:chOff x="1085996" y="2329305"/>
            <a:chExt cx="10405570" cy="529917"/>
          </a:xfrm>
        </p:grpSpPr>
        <p:sp>
          <p:nvSpPr>
            <p:cNvPr id="73" name="大阪府には世界遺産の百舌鳥・古市古墳群をはじめとして、">
              <a:extLst>
                <a:ext uri="{FF2B5EF4-FFF2-40B4-BE49-F238E27FC236}">
                  <a16:creationId xmlns:a16="http://schemas.microsoft.com/office/drawing/2014/main" id="{DBB24E9B-908C-49FB-B46D-A7C445B27CD9}"/>
                </a:ext>
              </a:extLst>
            </p:cNvPr>
            <p:cNvSpPr txBox="1"/>
            <p:nvPr/>
          </p:nvSpPr>
          <p:spPr>
            <a:xfrm>
              <a:off x="1085996" y="2454801"/>
              <a:ext cx="10405570" cy="404421"/>
            </a:xfrm>
            <a:prstGeom prst="rect">
              <a:avLst/>
            </a:prstGeom>
            <a:noFill/>
          </p:spPr>
          <p:txBody>
            <a:bodyPr wrap="square" rtlCol="0">
              <a:spAutoFit/>
            </a:bodyPr>
            <a:lstStyle/>
            <a:p>
              <a:pPr lvl="0" algn="dist"/>
              <a:r>
                <a:rPr kumimoji="1" lang="ja-JP" altLang="en-US" sz="2400" dirty="0">
                  <a:solidFill>
                    <a:schemeClr val="tx2">
                      <a:lumMod val="25000"/>
                    </a:schemeClr>
                  </a:solidFill>
                  <a:latin typeface="HGS創英角ﾎﾟｯﾌﾟ体" panose="040B0A00000000000000" pitchFamily="50" charset="-128"/>
                  <a:ea typeface="HGS創英角ﾎﾟｯﾌﾟ体" panose="040B0A00000000000000" pitchFamily="50" charset="-128"/>
                </a:rPr>
                <a:t>大阪府には世界遺産の百舌鳥・古市古墳群をはじめとして、</a:t>
              </a:r>
            </a:p>
          </p:txBody>
        </p:sp>
        <p:sp>
          <p:nvSpPr>
            <p:cNvPr id="76" name="おおさかふ">
              <a:extLst>
                <a:ext uri="{FF2B5EF4-FFF2-40B4-BE49-F238E27FC236}">
                  <a16:creationId xmlns:a16="http://schemas.microsoft.com/office/drawing/2014/main" id="{08850538-3639-4B5D-A60E-B553DF7842CE}"/>
                </a:ext>
              </a:extLst>
            </p:cNvPr>
            <p:cNvSpPr txBox="1"/>
            <p:nvPr/>
          </p:nvSpPr>
          <p:spPr>
            <a:xfrm>
              <a:off x="1085996" y="2329305"/>
              <a:ext cx="1169688" cy="229172"/>
            </a:xfrm>
            <a:prstGeom prst="rect">
              <a:avLst/>
            </a:prstGeom>
            <a:noFill/>
          </p:spPr>
          <p:txBody>
            <a:bodyPr wrap="square" rtlCol="0">
              <a:spAutoFit/>
            </a:bodyPr>
            <a:lstStyle/>
            <a:p>
              <a:pPr algn="dist"/>
              <a:r>
                <a:rPr kumimoji="1" lang="ja-JP" altLang="en-US" sz="1100" dirty="0">
                  <a:solidFill>
                    <a:schemeClr val="tx2">
                      <a:lumMod val="25000"/>
                    </a:schemeClr>
                  </a:solidFill>
                  <a:latin typeface="HGS創英角ﾎﾟｯﾌﾟ体" panose="040B0A00000000000000" pitchFamily="50" charset="-128"/>
                  <a:ea typeface="HGS創英角ﾎﾟｯﾌﾟ体" panose="040B0A00000000000000" pitchFamily="50" charset="-128"/>
                </a:rPr>
                <a:t>おおさかふ</a:t>
              </a:r>
            </a:p>
          </p:txBody>
        </p:sp>
        <p:sp>
          <p:nvSpPr>
            <p:cNvPr id="84" name="もず">
              <a:extLst>
                <a:ext uri="{FF2B5EF4-FFF2-40B4-BE49-F238E27FC236}">
                  <a16:creationId xmlns:a16="http://schemas.microsoft.com/office/drawing/2014/main" id="{2BCA6966-10DB-4A2F-9ABB-C2D4ADB129BF}"/>
                </a:ext>
              </a:extLst>
            </p:cNvPr>
            <p:cNvSpPr txBox="1"/>
            <p:nvPr/>
          </p:nvSpPr>
          <p:spPr>
            <a:xfrm>
              <a:off x="5143432" y="2348317"/>
              <a:ext cx="687169" cy="229172"/>
            </a:xfrm>
            <a:prstGeom prst="rect">
              <a:avLst/>
            </a:prstGeom>
            <a:noFill/>
          </p:spPr>
          <p:txBody>
            <a:bodyPr wrap="square" rtlCol="0">
              <a:spAutoFit/>
            </a:bodyPr>
            <a:lstStyle/>
            <a:p>
              <a:pPr algn="dist"/>
              <a:r>
                <a:rPr kumimoji="1" lang="ja-JP" altLang="en-US" sz="1100" dirty="0">
                  <a:solidFill>
                    <a:schemeClr val="tx2">
                      <a:lumMod val="25000"/>
                    </a:schemeClr>
                  </a:solidFill>
                  <a:latin typeface="HGS創英角ﾎﾟｯﾌﾟ体" panose="040B0A00000000000000" pitchFamily="50" charset="-128"/>
                  <a:ea typeface="HGS創英角ﾎﾟｯﾌﾟ体" panose="040B0A00000000000000" pitchFamily="50" charset="-128"/>
                </a:rPr>
                <a:t>もず</a:t>
              </a:r>
            </a:p>
          </p:txBody>
        </p:sp>
        <p:sp>
          <p:nvSpPr>
            <p:cNvPr id="85" name="ふるいちこふんぐん">
              <a:extLst>
                <a:ext uri="{FF2B5EF4-FFF2-40B4-BE49-F238E27FC236}">
                  <a16:creationId xmlns:a16="http://schemas.microsoft.com/office/drawing/2014/main" id="{2CBE5EC9-9CE7-41B1-8AEA-50947726604B}"/>
                </a:ext>
              </a:extLst>
            </p:cNvPr>
            <p:cNvSpPr txBox="1"/>
            <p:nvPr/>
          </p:nvSpPr>
          <p:spPr>
            <a:xfrm>
              <a:off x="6414942" y="2345525"/>
              <a:ext cx="2008905" cy="229172"/>
            </a:xfrm>
            <a:prstGeom prst="rect">
              <a:avLst/>
            </a:prstGeom>
            <a:noFill/>
          </p:spPr>
          <p:txBody>
            <a:bodyPr wrap="square" rtlCol="0">
              <a:spAutoFit/>
            </a:bodyPr>
            <a:lstStyle/>
            <a:p>
              <a:pPr algn="dist"/>
              <a:r>
                <a:rPr kumimoji="1" lang="ja-JP" altLang="en-US" sz="1100" dirty="0">
                  <a:solidFill>
                    <a:schemeClr val="tx2">
                      <a:lumMod val="25000"/>
                    </a:schemeClr>
                  </a:solidFill>
                  <a:latin typeface="HGS創英角ﾎﾟｯﾌﾟ体" panose="040B0A00000000000000" pitchFamily="50" charset="-128"/>
                  <a:ea typeface="HGS創英角ﾎﾟｯﾌﾟ体" panose="040B0A00000000000000" pitchFamily="50" charset="-128"/>
                </a:rPr>
                <a:t>ふるいちこふんぐん</a:t>
              </a:r>
            </a:p>
          </p:txBody>
        </p:sp>
        <p:sp>
          <p:nvSpPr>
            <p:cNvPr id="88" name="せかいいさん">
              <a:extLst>
                <a:ext uri="{FF2B5EF4-FFF2-40B4-BE49-F238E27FC236}">
                  <a16:creationId xmlns:a16="http://schemas.microsoft.com/office/drawing/2014/main" id="{01C4003F-4AD8-41B0-A511-8DE0A8A24C15}"/>
                </a:ext>
              </a:extLst>
            </p:cNvPr>
            <p:cNvSpPr txBox="1"/>
            <p:nvPr/>
          </p:nvSpPr>
          <p:spPr>
            <a:xfrm>
              <a:off x="3090714" y="2346842"/>
              <a:ext cx="1532032" cy="229172"/>
            </a:xfrm>
            <a:prstGeom prst="rect">
              <a:avLst/>
            </a:prstGeom>
            <a:noFill/>
          </p:spPr>
          <p:txBody>
            <a:bodyPr wrap="square" rtlCol="0">
              <a:spAutoFit/>
            </a:bodyPr>
            <a:lstStyle/>
            <a:p>
              <a:pPr algn="dist"/>
              <a:r>
                <a:rPr kumimoji="1" lang="ja-JP" altLang="en-US" sz="1100" dirty="0">
                  <a:solidFill>
                    <a:schemeClr val="tx2">
                      <a:lumMod val="25000"/>
                    </a:schemeClr>
                  </a:solidFill>
                  <a:latin typeface="HGS創英角ﾎﾟｯﾌﾟ体" panose="040B0A00000000000000" pitchFamily="50" charset="-128"/>
                  <a:ea typeface="HGS創英角ﾎﾟｯﾌﾟ体" panose="040B0A00000000000000" pitchFamily="50" charset="-128"/>
                </a:rPr>
                <a:t>せかいいさん</a:t>
              </a:r>
            </a:p>
          </p:txBody>
        </p:sp>
      </p:grpSp>
      <p:grpSp>
        <p:nvGrpSpPr>
          <p:cNvPr id="89" name="いろんな大きさ、形の古墳がたくさんあります。">
            <a:extLst>
              <a:ext uri="{FF2B5EF4-FFF2-40B4-BE49-F238E27FC236}">
                <a16:creationId xmlns:a16="http://schemas.microsoft.com/office/drawing/2014/main" id="{D857846E-CE4C-4102-BAA8-67ACD876C2CD}"/>
              </a:ext>
            </a:extLst>
          </p:cNvPr>
          <p:cNvGrpSpPr/>
          <p:nvPr/>
        </p:nvGrpSpPr>
        <p:grpSpPr>
          <a:xfrm>
            <a:off x="1029085" y="2833037"/>
            <a:ext cx="9513344" cy="604924"/>
            <a:chOff x="1085996" y="2329305"/>
            <a:chExt cx="10405570" cy="529917"/>
          </a:xfrm>
        </p:grpSpPr>
        <p:sp>
          <p:nvSpPr>
            <p:cNvPr id="90" name="いろんな大きさ、形の古墳がたくさんあります。">
              <a:extLst>
                <a:ext uri="{FF2B5EF4-FFF2-40B4-BE49-F238E27FC236}">
                  <a16:creationId xmlns:a16="http://schemas.microsoft.com/office/drawing/2014/main" id="{2E5A6701-9FE6-4BE5-9FEA-74133D07C83E}"/>
                </a:ext>
              </a:extLst>
            </p:cNvPr>
            <p:cNvSpPr txBox="1"/>
            <p:nvPr/>
          </p:nvSpPr>
          <p:spPr>
            <a:xfrm>
              <a:off x="1085996" y="2454801"/>
              <a:ext cx="10405570" cy="404421"/>
            </a:xfrm>
            <a:prstGeom prst="rect">
              <a:avLst/>
            </a:prstGeom>
            <a:noFill/>
          </p:spPr>
          <p:txBody>
            <a:bodyPr wrap="square" rtlCol="0">
              <a:spAutoFit/>
            </a:bodyPr>
            <a:lstStyle/>
            <a:p>
              <a:pPr lvl="0" algn="dist"/>
              <a:r>
                <a:rPr kumimoji="1" lang="ja-JP" altLang="en-US" sz="2400" dirty="0">
                  <a:solidFill>
                    <a:schemeClr val="tx2">
                      <a:lumMod val="25000"/>
                    </a:schemeClr>
                  </a:solidFill>
                  <a:latin typeface="HGS創英角ﾎﾟｯﾌﾟ体" panose="040B0A00000000000000" pitchFamily="50" charset="-128"/>
                  <a:ea typeface="HGS創英角ﾎﾟｯﾌﾟ体" panose="040B0A00000000000000" pitchFamily="50" charset="-128"/>
                </a:rPr>
                <a:t>いろんな大きさ、形の古墳がたくさんあります。</a:t>
              </a:r>
            </a:p>
          </p:txBody>
        </p:sp>
        <p:sp>
          <p:nvSpPr>
            <p:cNvPr id="91" name="おお">
              <a:extLst>
                <a:ext uri="{FF2B5EF4-FFF2-40B4-BE49-F238E27FC236}">
                  <a16:creationId xmlns:a16="http://schemas.microsoft.com/office/drawing/2014/main" id="{16355E02-5686-4D52-B260-E0C1F0D42790}"/>
                </a:ext>
              </a:extLst>
            </p:cNvPr>
            <p:cNvSpPr txBox="1"/>
            <p:nvPr/>
          </p:nvSpPr>
          <p:spPr>
            <a:xfrm>
              <a:off x="2966455" y="2329305"/>
              <a:ext cx="559724" cy="229172"/>
            </a:xfrm>
            <a:prstGeom prst="rect">
              <a:avLst/>
            </a:prstGeom>
            <a:noFill/>
          </p:spPr>
          <p:txBody>
            <a:bodyPr wrap="square" rtlCol="0">
              <a:spAutoFit/>
            </a:bodyPr>
            <a:lstStyle/>
            <a:p>
              <a:pPr algn="dist"/>
              <a:r>
                <a:rPr kumimoji="1" lang="ja-JP" altLang="en-US" sz="1100" dirty="0">
                  <a:solidFill>
                    <a:schemeClr val="tx2">
                      <a:lumMod val="25000"/>
                    </a:schemeClr>
                  </a:solidFill>
                  <a:latin typeface="HGS創英角ﾎﾟｯﾌﾟ体" panose="040B0A00000000000000" pitchFamily="50" charset="-128"/>
                  <a:ea typeface="HGS創英角ﾎﾟｯﾌﾟ体" panose="040B0A00000000000000" pitchFamily="50" charset="-128"/>
                </a:rPr>
                <a:t>おお</a:t>
              </a:r>
            </a:p>
          </p:txBody>
        </p:sp>
        <p:sp>
          <p:nvSpPr>
            <p:cNvPr id="92" name="こふん">
              <a:extLst>
                <a:ext uri="{FF2B5EF4-FFF2-40B4-BE49-F238E27FC236}">
                  <a16:creationId xmlns:a16="http://schemas.microsoft.com/office/drawing/2014/main" id="{90FAAFCE-FC59-465A-9FAC-043BD927F90A}"/>
                </a:ext>
              </a:extLst>
            </p:cNvPr>
            <p:cNvSpPr txBox="1"/>
            <p:nvPr/>
          </p:nvSpPr>
          <p:spPr>
            <a:xfrm>
              <a:off x="5854010" y="2348317"/>
              <a:ext cx="884518" cy="229172"/>
            </a:xfrm>
            <a:prstGeom prst="rect">
              <a:avLst/>
            </a:prstGeom>
            <a:noFill/>
          </p:spPr>
          <p:txBody>
            <a:bodyPr wrap="square" rtlCol="0">
              <a:spAutoFit/>
            </a:bodyPr>
            <a:lstStyle/>
            <a:p>
              <a:pPr algn="dist"/>
              <a:r>
                <a:rPr kumimoji="1" lang="ja-JP" altLang="en-US" sz="1100" dirty="0">
                  <a:solidFill>
                    <a:schemeClr val="tx2">
                      <a:lumMod val="25000"/>
                    </a:schemeClr>
                  </a:solidFill>
                  <a:latin typeface="HGS創英角ﾎﾟｯﾌﾟ体" panose="040B0A00000000000000" pitchFamily="50" charset="-128"/>
                  <a:ea typeface="HGS創英角ﾎﾟｯﾌﾟ体" panose="040B0A00000000000000" pitchFamily="50" charset="-128"/>
                </a:rPr>
                <a:t>こ　ふん</a:t>
              </a:r>
            </a:p>
          </p:txBody>
        </p:sp>
        <p:sp>
          <p:nvSpPr>
            <p:cNvPr id="93" name="かたち">
              <a:extLst>
                <a:ext uri="{FF2B5EF4-FFF2-40B4-BE49-F238E27FC236}">
                  <a16:creationId xmlns:a16="http://schemas.microsoft.com/office/drawing/2014/main" id="{3F338EEE-B2E0-4D4B-8F44-B3567179ECD9}"/>
                </a:ext>
              </a:extLst>
            </p:cNvPr>
            <p:cNvSpPr txBox="1"/>
            <p:nvPr/>
          </p:nvSpPr>
          <p:spPr>
            <a:xfrm>
              <a:off x="4746987" y="2346841"/>
              <a:ext cx="683187" cy="229172"/>
            </a:xfrm>
            <a:prstGeom prst="rect">
              <a:avLst/>
            </a:prstGeom>
            <a:noFill/>
          </p:spPr>
          <p:txBody>
            <a:bodyPr wrap="square" rtlCol="0">
              <a:spAutoFit/>
            </a:bodyPr>
            <a:lstStyle/>
            <a:p>
              <a:pPr algn="dist"/>
              <a:r>
                <a:rPr kumimoji="1" lang="ja-JP" altLang="en-US" sz="1100" dirty="0">
                  <a:solidFill>
                    <a:schemeClr val="tx2">
                      <a:lumMod val="25000"/>
                    </a:schemeClr>
                  </a:solidFill>
                  <a:latin typeface="HGS創英角ﾎﾟｯﾌﾟ体" panose="040B0A00000000000000" pitchFamily="50" charset="-128"/>
                  <a:ea typeface="HGS創英角ﾎﾟｯﾌﾟ体" panose="040B0A00000000000000" pitchFamily="50" charset="-128"/>
                </a:rPr>
                <a:t>かたち</a:t>
              </a:r>
            </a:p>
          </p:txBody>
        </p:sp>
      </p:grpSp>
      <p:pic>
        <p:nvPicPr>
          <p:cNvPr id="94" name="Picture 2" descr="前方後円墳のイラスト">
            <a:extLst>
              <a:ext uri="{FF2B5EF4-FFF2-40B4-BE49-F238E27FC236}">
                <a16:creationId xmlns:a16="http://schemas.microsoft.com/office/drawing/2014/main" id="{515555F6-B81A-4E8A-BA91-DB50FA569D7E}"/>
              </a:ext>
            </a:extLst>
          </p:cNvPr>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4334324" y="4092313"/>
            <a:ext cx="2893866" cy="2610910"/>
          </a:xfrm>
          <a:prstGeom prst="rect">
            <a:avLst/>
          </a:prstGeom>
          <a:noFill/>
          <a:extLst>
            <a:ext uri="{909E8E84-426E-40DD-AFC4-6F175D3DCCD1}">
              <a14:hiddenFill xmlns:a14="http://schemas.microsoft.com/office/drawing/2010/main">
                <a:solidFill>
                  <a:srgbClr val="FFFFFF"/>
                </a:solidFill>
              </a14:hiddenFill>
            </a:ext>
          </a:extLst>
        </p:spPr>
      </p:pic>
      <p:grpSp>
        <p:nvGrpSpPr>
          <p:cNvPr id="95" name="ぜひ近くの古墳に足を運んでみてください！">
            <a:extLst>
              <a:ext uri="{FF2B5EF4-FFF2-40B4-BE49-F238E27FC236}">
                <a16:creationId xmlns:a16="http://schemas.microsoft.com/office/drawing/2014/main" id="{2E56FD5A-9CFB-4C27-AD41-A1D9BEE90852}"/>
              </a:ext>
            </a:extLst>
          </p:cNvPr>
          <p:cNvGrpSpPr/>
          <p:nvPr/>
        </p:nvGrpSpPr>
        <p:grpSpPr>
          <a:xfrm>
            <a:off x="1029085" y="3437847"/>
            <a:ext cx="8271852" cy="604924"/>
            <a:chOff x="1085996" y="2329305"/>
            <a:chExt cx="9047640" cy="529917"/>
          </a:xfrm>
        </p:grpSpPr>
        <p:sp>
          <p:nvSpPr>
            <p:cNvPr id="96" name="ぜひ近くの古墳に足を運んでみてください！">
              <a:extLst>
                <a:ext uri="{FF2B5EF4-FFF2-40B4-BE49-F238E27FC236}">
                  <a16:creationId xmlns:a16="http://schemas.microsoft.com/office/drawing/2014/main" id="{66688A8C-73EA-4E63-AF41-017818E406E4}"/>
                </a:ext>
              </a:extLst>
            </p:cNvPr>
            <p:cNvSpPr txBox="1"/>
            <p:nvPr/>
          </p:nvSpPr>
          <p:spPr>
            <a:xfrm>
              <a:off x="1085996" y="2454801"/>
              <a:ext cx="9047640" cy="404421"/>
            </a:xfrm>
            <a:prstGeom prst="rect">
              <a:avLst/>
            </a:prstGeom>
            <a:noFill/>
          </p:spPr>
          <p:txBody>
            <a:bodyPr wrap="square" rtlCol="0">
              <a:spAutoFit/>
            </a:bodyPr>
            <a:lstStyle/>
            <a:p>
              <a:pPr lvl="0" algn="dist"/>
              <a:r>
                <a:rPr lang="ja-JP" altLang="en-US" sz="2400" dirty="0">
                  <a:solidFill>
                    <a:schemeClr val="tx2">
                      <a:lumMod val="25000"/>
                    </a:schemeClr>
                  </a:solidFill>
                  <a:latin typeface="HGS創英角ﾎﾟｯﾌﾟ体" panose="040B0A00000000000000" pitchFamily="50" charset="-128"/>
                  <a:ea typeface="HGS創英角ﾎﾟｯﾌﾟ体" panose="040B0A00000000000000" pitchFamily="50" charset="-128"/>
                </a:rPr>
                <a:t>ぜひ近くの古墳に足を運んでみてください！</a:t>
              </a:r>
              <a:endParaRPr kumimoji="1" lang="ja-JP" altLang="en-US" sz="2400" dirty="0">
                <a:solidFill>
                  <a:schemeClr val="tx2">
                    <a:lumMod val="25000"/>
                  </a:schemeClr>
                </a:solidFill>
                <a:latin typeface="HGS創英角ﾎﾟｯﾌﾟ体" panose="040B0A00000000000000" pitchFamily="50" charset="-128"/>
                <a:ea typeface="HGS創英角ﾎﾟｯﾌﾟ体" panose="040B0A00000000000000" pitchFamily="50" charset="-128"/>
              </a:endParaRPr>
            </a:p>
          </p:txBody>
        </p:sp>
        <p:sp>
          <p:nvSpPr>
            <p:cNvPr id="97" name="ちか">
              <a:extLst>
                <a:ext uri="{FF2B5EF4-FFF2-40B4-BE49-F238E27FC236}">
                  <a16:creationId xmlns:a16="http://schemas.microsoft.com/office/drawing/2014/main" id="{8FDF73BB-463B-4E51-BE5B-7559858FB77B}"/>
                </a:ext>
              </a:extLst>
            </p:cNvPr>
            <p:cNvSpPr txBox="1"/>
            <p:nvPr/>
          </p:nvSpPr>
          <p:spPr>
            <a:xfrm>
              <a:off x="1997156" y="2329305"/>
              <a:ext cx="559722" cy="229172"/>
            </a:xfrm>
            <a:prstGeom prst="rect">
              <a:avLst/>
            </a:prstGeom>
            <a:noFill/>
          </p:spPr>
          <p:txBody>
            <a:bodyPr wrap="square" rtlCol="0">
              <a:spAutoFit/>
            </a:bodyPr>
            <a:lstStyle/>
            <a:p>
              <a:pPr algn="dist"/>
              <a:r>
                <a:rPr kumimoji="1" lang="ja-JP" altLang="en-US" sz="1100" dirty="0">
                  <a:solidFill>
                    <a:schemeClr val="tx2">
                      <a:lumMod val="25000"/>
                    </a:schemeClr>
                  </a:solidFill>
                  <a:latin typeface="HGS創英角ﾎﾟｯﾌﾟ体" panose="040B0A00000000000000" pitchFamily="50" charset="-128"/>
                  <a:ea typeface="HGS創英角ﾎﾟｯﾌﾟ体" panose="040B0A00000000000000" pitchFamily="50" charset="-128"/>
                </a:rPr>
                <a:t>ちか</a:t>
              </a:r>
            </a:p>
          </p:txBody>
        </p:sp>
        <p:sp>
          <p:nvSpPr>
            <p:cNvPr id="98" name="あし">
              <a:extLst>
                <a:ext uri="{FF2B5EF4-FFF2-40B4-BE49-F238E27FC236}">
                  <a16:creationId xmlns:a16="http://schemas.microsoft.com/office/drawing/2014/main" id="{4BE7852D-904A-44B9-9990-A9A0E27AA653}"/>
                </a:ext>
              </a:extLst>
            </p:cNvPr>
            <p:cNvSpPr txBox="1"/>
            <p:nvPr/>
          </p:nvSpPr>
          <p:spPr>
            <a:xfrm>
              <a:off x="4664478" y="2348317"/>
              <a:ext cx="559722" cy="229172"/>
            </a:xfrm>
            <a:prstGeom prst="rect">
              <a:avLst/>
            </a:prstGeom>
            <a:noFill/>
          </p:spPr>
          <p:txBody>
            <a:bodyPr wrap="square" rtlCol="0">
              <a:spAutoFit/>
            </a:bodyPr>
            <a:lstStyle/>
            <a:p>
              <a:pPr algn="dist"/>
              <a:r>
                <a:rPr kumimoji="1" lang="ja-JP" altLang="en-US" sz="1100" dirty="0">
                  <a:solidFill>
                    <a:schemeClr val="tx2">
                      <a:lumMod val="25000"/>
                    </a:schemeClr>
                  </a:solidFill>
                  <a:latin typeface="HGS創英角ﾎﾟｯﾌﾟ体" panose="040B0A00000000000000" pitchFamily="50" charset="-128"/>
                  <a:ea typeface="HGS創英角ﾎﾟｯﾌﾟ体" panose="040B0A00000000000000" pitchFamily="50" charset="-128"/>
                </a:rPr>
                <a:t>あし</a:t>
              </a:r>
            </a:p>
          </p:txBody>
        </p:sp>
        <p:sp>
          <p:nvSpPr>
            <p:cNvPr id="99" name="はこ">
              <a:extLst>
                <a:ext uri="{FF2B5EF4-FFF2-40B4-BE49-F238E27FC236}">
                  <a16:creationId xmlns:a16="http://schemas.microsoft.com/office/drawing/2014/main" id="{7CBE798C-6F92-4CF8-9348-7B678B66C949}"/>
                </a:ext>
              </a:extLst>
            </p:cNvPr>
            <p:cNvSpPr txBox="1"/>
            <p:nvPr/>
          </p:nvSpPr>
          <p:spPr>
            <a:xfrm>
              <a:off x="5551245" y="2345525"/>
              <a:ext cx="559722" cy="229172"/>
            </a:xfrm>
            <a:prstGeom prst="rect">
              <a:avLst/>
            </a:prstGeom>
            <a:noFill/>
          </p:spPr>
          <p:txBody>
            <a:bodyPr wrap="square" rtlCol="0">
              <a:spAutoFit/>
            </a:bodyPr>
            <a:lstStyle/>
            <a:p>
              <a:pPr algn="dist"/>
              <a:r>
                <a:rPr kumimoji="1" lang="ja-JP" altLang="en-US" sz="1100" dirty="0">
                  <a:solidFill>
                    <a:schemeClr val="tx2">
                      <a:lumMod val="25000"/>
                    </a:schemeClr>
                  </a:solidFill>
                  <a:latin typeface="HGS創英角ﾎﾟｯﾌﾟ体" panose="040B0A00000000000000" pitchFamily="50" charset="-128"/>
                  <a:ea typeface="HGS創英角ﾎﾟｯﾌﾟ体" panose="040B0A00000000000000" pitchFamily="50" charset="-128"/>
                </a:rPr>
                <a:t>はこ</a:t>
              </a:r>
            </a:p>
          </p:txBody>
        </p:sp>
        <p:sp>
          <p:nvSpPr>
            <p:cNvPr id="100" name="こふん">
              <a:extLst>
                <a:ext uri="{FF2B5EF4-FFF2-40B4-BE49-F238E27FC236}">
                  <a16:creationId xmlns:a16="http://schemas.microsoft.com/office/drawing/2014/main" id="{DB002C78-AF9C-4365-9653-15412B0B1482}"/>
                </a:ext>
              </a:extLst>
            </p:cNvPr>
            <p:cNvSpPr txBox="1"/>
            <p:nvPr/>
          </p:nvSpPr>
          <p:spPr>
            <a:xfrm>
              <a:off x="3433867" y="2346842"/>
              <a:ext cx="879506" cy="229172"/>
            </a:xfrm>
            <a:prstGeom prst="rect">
              <a:avLst/>
            </a:prstGeom>
            <a:noFill/>
          </p:spPr>
          <p:txBody>
            <a:bodyPr wrap="square" rtlCol="0">
              <a:spAutoFit/>
            </a:bodyPr>
            <a:lstStyle/>
            <a:p>
              <a:pPr algn="dist"/>
              <a:r>
                <a:rPr kumimoji="1" lang="ja-JP" altLang="en-US" sz="1100" dirty="0">
                  <a:solidFill>
                    <a:schemeClr val="tx2">
                      <a:lumMod val="25000"/>
                    </a:schemeClr>
                  </a:solidFill>
                  <a:latin typeface="HGS創英角ﾎﾟｯﾌﾟ体" panose="040B0A00000000000000" pitchFamily="50" charset="-128"/>
                  <a:ea typeface="HGS創英角ﾎﾟｯﾌﾟ体" panose="040B0A00000000000000" pitchFamily="50" charset="-128"/>
                </a:rPr>
                <a:t>こ　ふん</a:t>
              </a:r>
            </a:p>
          </p:txBody>
        </p:sp>
      </p:grpSp>
      <p:sp>
        <p:nvSpPr>
          <p:cNvPr id="101" name="出典リンク">
            <a:extLst>
              <a:ext uri="{FF2B5EF4-FFF2-40B4-BE49-F238E27FC236}">
                <a16:creationId xmlns:a16="http://schemas.microsoft.com/office/drawing/2014/main" id="{1A22C567-0385-4076-8776-380F29628A9C}"/>
              </a:ext>
            </a:extLst>
          </p:cNvPr>
          <p:cNvSpPr txBox="1"/>
          <p:nvPr/>
        </p:nvSpPr>
        <p:spPr>
          <a:xfrm>
            <a:off x="7732546" y="5180255"/>
            <a:ext cx="3590111" cy="461665"/>
          </a:xfrm>
          <a:prstGeom prst="rect">
            <a:avLst/>
          </a:prstGeom>
          <a:noFill/>
        </p:spPr>
        <p:txBody>
          <a:bodyPr wrap="square">
            <a:spAutoFit/>
          </a:bodyPr>
          <a:lstStyle/>
          <a:p>
            <a:r>
              <a:rPr lang="zh-TW" altLang="en-US" sz="1200" b="1" dirty="0">
                <a:solidFill>
                  <a:srgbClr val="074454"/>
                </a:solidFill>
                <a:latin typeface="BIZ UDPゴシック" panose="020B0400000000000000" pitchFamily="50" charset="-128"/>
                <a:ea typeface="BIZ UDPゴシック" panose="020B0400000000000000" pitchFamily="50" charset="-128"/>
                <a:hlinkClick r:id="rId17">
                  <a:extLst>
                    <a:ext uri="{A12FA001-AC4F-418D-AE19-62706E023703}">
                      <ahyp:hlinkClr xmlns:ahyp="http://schemas.microsoft.com/office/drawing/2018/hyperlinkcolor" val="tx"/>
                    </a:ext>
                  </a:extLst>
                </a:hlinkClick>
              </a:rPr>
              <a:t>埋蔵文化財関係統計資料</a:t>
            </a:r>
            <a:r>
              <a:rPr lang="ja-JP" altLang="en-US" sz="1200" b="1" dirty="0">
                <a:solidFill>
                  <a:srgbClr val="074454"/>
                </a:solidFill>
                <a:latin typeface="BIZ UDPゴシック" panose="020B0400000000000000" pitchFamily="50" charset="-128"/>
                <a:ea typeface="BIZ UDPゴシック" panose="020B0400000000000000" pitchFamily="50" charset="-128"/>
                <a:hlinkClick r:id="rId17">
                  <a:extLst>
                    <a:ext uri="{A12FA001-AC4F-418D-AE19-62706E023703}">
                      <ahyp:hlinkClr xmlns:ahyp="http://schemas.microsoft.com/office/drawing/2018/hyperlinkcolor" val="tx"/>
                    </a:ext>
                  </a:extLst>
                </a:hlinkClick>
              </a:rPr>
              <a:t>　</a:t>
            </a:r>
            <a:r>
              <a:rPr lang="en-US" altLang="ja-JP" sz="1200" b="1" dirty="0">
                <a:solidFill>
                  <a:srgbClr val="074454"/>
                </a:solidFill>
                <a:latin typeface="BIZ UDPゴシック" panose="020B0400000000000000" pitchFamily="50" charset="-128"/>
                <a:ea typeface="BIZ UDPゴシック" panose="020B0400000000000000" pitchFamily="50" charset="-128"/>
                <a:hlinkClick r:id="rId17">
                  <a:extLst>
                    <a:ext uri="{A12FA001-AC4F-418D-AE19-62706E023703}">
                      <ahyp:hlinkClr xmlns:ahyp="http://schemas.microsoft.com/office/drawing/2018/hyperlinkcolor" val="tx"/>
                    </a:ext>
                  </a:extLst>
                </a:hlinkClick>
              </a:rPr>
              <a:t>―</a:t>
            </a:r>
            <a:r>
              <a:rPr lang="ja-JP" altLang="en-US" sz="1200" b="1" dirty="0">
                <a:solidFill>
                  <a:srgbClr val="074454"/>
                </a:solidFill>
                <a:latin typeface="BIZ UDPゴシック" panose="020B0400000000000000" pitchFamily="50" charset="-128"/>
                <a:ea typeface="BIZ UDPゴシック" panose="020B0400000000000000" pitchFamily="50" charset="-128"/>
                <a:hlinkClick r:id="rId17">
                  <a:extLst>
                    <a:ext uri="{A12FA001-AC4F-418D-AE19-62706E023703}">
                      <ahyp:hlinkClr xmlns:ahyp="http://schemas.microsoft.com/office/drawing/2018/hyperlinkcolor" val="tx"/>
                    </a:ext>
                  </a:extLst>
                </a:hlinkClick>
              </a:rPr>
              <a:t>令和３年度</a:t>
            </a:r>
            <a:r>
              <a:rPr lang="en-US" altLang="ja-JP" sz="1200" b="1" dirty="0">
                <a:solidFill>
                  <a:srgbClr val="074454"/>
                </a:solidFill>
                <a:latin typeface="BIZ UDPゴシック" panose="020B0400000000000000" pitchFamily="50" charset="-128"/>
                <a:ea typeface="BIZ UDPゴシック" panose="020B0400000000000000" pitchFamily="50" charset="-128"/>
                <a:hlinkClick r:id="rId17">
                  <a:extLst>
                    <a:ext uri="{A12FA001-AC4F-418D-AE19-62706E023703}">
                      <ahyp:hlinkClr xmlns:ahyp="http://schemas.microsoft.com/office/drawing/2018/hyperlinkcolor" val="tx"/>
                    </a:ext>
                  </a:extLst>
                </a:hlinkClick>
              </a:rPr>
              <a:t>―</a:t>
            </a:r>
          </a:p>
          <a:p>
            <a:r>
              <a:rPr lang="ja-JP" altLang="en-US" sz="1200" b="1" dirty="0">
                <a:solidFill>
                  <a:srgbClr val="074454"/>
                </a:solidFill>
                <a:latin typeface="BIZ UDPゴシック" panose="020B0400000000000000" pitchFamily="50" charset="-128"/>
                <a:ea typeface="BIZ UDPゴシック" panose="020B0400000000000000" pitchFamily="50" charset="-128"/>
                <a:hlinkClick r:id="rId17">
                  <a:extLst>
                    <a:ext uri="{A12FA001-AC4F-418D-AE19-62706E023703}">
                      <ahyp:hlinkClr xmlns:ahyp="http://schemas.microsoft.com/office/drawing/2018/hyperlinkcolor" val="tx"/>
                    </a:ext>
                  </a:extLst>
                </a:hlinkClick>
              </a:rPr>
              <a:t>参考資料：令和３年度 周知の埋蔵文化財包蔵地数</a:t>
            </a:r>
            <a:endParaRPr lang="ja-JP" altLang="en-US" sz="1200" b="1" dirty="0">
              <a:solidFill>
                <a:srgbClr val="074454"/>
              </a:solidFill>
              <a:latin typeface="BIZ UDPゴシック" panose="020B0400000000000000" pitchFamily="50" charset="-128"/>
              <a:ea typeface="BIZ UDPゴシック" panose="020B0400000000000000" pitchFamily="50" charset="-128"/>
            </a:endParaRPr>
          </a:p>
        </p:txBody>
      </p:sp>
    </p:spTree>
    <p:extLst>
      <p:ext uri="{BB962C8B-B14F-4D97-AF65-F5344CB8AC3E}">
        <p14:creationId xmlns:p14="http://schemas.microsoft.com/office/powerpoint/2010/main" val="25024220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1" fill="hold"/>
                                        <p:tgtEl>
                                          <p:spTgt spid="50"/>
                                        </p:tgtEl>
                                      </p:cBhvr>
                                    </p:cmd>
                                  </p:childTnLst>
                                </p:cTn>
                              </p:par>
                              <p:par>
                                <p:cTn id="7" presetID="10" presetClass="entr" presetSubtype="0" fill="hold" nodeType="withEffect">
                                  <p:stCondLst>
                                    <p:cond delay="0"/>
                                  </p:stCondLst>
                                  <p:childTnLst>
                                    <p:set>
                                      <p:cBhvr>
                                        <p:cTn id="8" dur="1" fill="hold">
                                          <p:stCondLst>
                                            <p:cond delay="0"/>
                                          </p:stCondLst>
                                        </p:cTn>
                                        <p:tgtEl>
                                          <p:spTgt spid="41"/>
                                        </p:tgtEl>
                                        <p:attrNameLst>
                                          <p:attrName>style.visibility</p:attrName>
                                        </p:attrNameLst>
                                      </p:cBhvr>
                                      <p:to>
                                        <p:strVal val="visible"/>
                                      </p:to>
                                    </p:set>
                                    <p:animEffect transition="in" filter="fade">
                                      <p:cBhvr>
                                        <p:cTn id="9" dur="1500"/>
                                        <p:tgtEl>
                                          <p:spTgt spid="41"/>
                                        </p:tgtEl>
                                      </p:cBhvr>
                                    </p:animEffect>
                                  </p:childTnLst>
                                </p:cTn>
                              </p:par>
                            </p:childTnLst>
                          </p:cTn>
                        </p:par>
                        <p:par>
                          <p:cTn id="10" fill="hold">
                            <p:stCondLst>
                              <p:cond delay="1500"/>
                            </p:stCondLst>
                            <p:childTnLst>
                              <p:par>
                                <p:cTn id="11" presetID="32" presetClass="emph" presetSubtype="0" fill="hold" nodeType="afterEffect">
                                  <p:stCondLst>
                                    <p:cond delay="0"/>
                                  </p:stCondLst>
                                  <p:childTnLst>
                                    <p:animRot by="120000">
                                      <p:cBhvr>
                                        <p:cTn id="12" dur="100" fill="hold">
                                          <p:stCondLst>
                                            <p:cond delay="0"/>
                                          </p:stCondLst>
                                        </p:cTn>
                                        <p:tgtEl>
                                          <p:spTgt spid="41"/>
                                        </p:tgtEl>
                                        <p:attrNameLst>
                                          <p:attrName>r</p:attrName>
                                        </p:attrNameLst>
                                      </p:cBhvr>
                                    </p:animRot>
                                    <p:animRot by="-240000">
                                      <p:cBhvr>
                                        <p:cTn id="13" dur="200" fill="hold">
                                          <p:stCondLst>
                                            <p:cond delay="200"/>
                                          </p:stCondLst>
                                        </p:cTn>
                                        <p:tgtEl>
                                          <p:spTgt spid="41"/>
                                        </p:tgtEl>
                                        <p:attrNameLst>
                                          <p:attrName>r</p:attrName>
                                        </p:attrNameLst>
                                      </p:cBhvr>
                                    </p:animRot>
                                    <p:animRot by="240000">
                                      <p:cBhvr>
                                        <p:cTn id="14" dur="200" fill="hold">
                                          <p:stCondLst>
                                            <p:cond delay="400"/>
                                          </p:stCondLst>
                                        </p:cTn>
                                        <p:tgtEl>
                                          <p:spTgt spid="41"/>
                                        </p:tgtEl>
                                        <p:attrNameLst>
                                          <p:attrName>r</p:attrName>
                                        </p:attrNameLst>
                                      </p:cBhvr>
                                    </p:animRot>
                                    <p:animRot by="-240000">
                                      <p:cBhvr>
                                        <p:cTn id="15" dur="200" fill="hold">
                                          <p:stCondLst>
                                            <p:cond delay="600"/>
                                          </p:stCondLst>
                                        </p:cTn>
                                        <p:tgtEl>
                                          <p:spTgt spid="41"/>
                                        </p:tgtEl>
                                        <p:attrNameLst>
                                          <p:attrName>r</p:attrName>
                                        </p:attrNameLst>
                                      </p:cBhvr>
                                    </p:animRot>
                                    <p:animRot by="120000">
                                      <p:cBhvr>
                                        <p:cTn id="16" dur="200" fill="hold">
                                          <p:stCondLst>
                                            <p:cond delay="800"/>
                                          </p:stCondLst>
                                        </p:cTn>
                                        <p:tgtEl>
                                          <p:spTgt spid="41"/>
                                        </p:tgtEl>
                                        <p:attrNameLst>
                                          <p:attrName>r</p:attrName>
                                        </p:attrNameLst>
                                      </p:cBhvr>
                                    </p:animRot>
                                  </p:childTnLst>
                                </p:cTn>
                              </p:par>
                            </p:childTnLst>
                          </p:cTn>
                        </p:par>
                        <p:par>
                          <p:cTn id="17" fill="hold">
                            <p:stCondLst>
                              <p:cond delay="2500"/>
                            </p:stCondLst>
                            <p:childTnLst>
                              <p:par>
                                <p:cTn id="18" presetID="10" presetClass="entr" presetSubtype="0" fill="hold" nodeType="afterEffect">
                                  <p:stCondLst>
                                    <p:cond delay="0"/>
                                  </p:stCondLst>
                                  <p:childTnLst>
                                    <p:set>
                                      <p:cBhvr>
                                        <p:cTn id="19" dur="1" fill="hold">
                                          <p:stCondLst>
                                            <p:cond delay="0"/>
                                          </p:stCondLst>
                                        </p:cTn>
                                        <p:tgtEl>
                                          <p:spTgt spid="2"/>
                                        </p:tgtEl>
                                        <p:attrNameLst>
                                          <p:attrName>style.visibility</p:attrName>
                                        </p:attrNameLst>
                                      </p:cBhvr>
                                      <p:to>
                                        <p:strVal val="visible"/>
                                      </p:to>
                                    </p:set>
                                    <p:animEffect transition="in" filter="fade">
                                      <p:cBhvr>
                                        <p:cTn id="20" dur="1200"/>
                                        <p:tgtEl>
                                          <p:spTgt spid="2"/>
                                        </p:tgtEl>
                                      </p:cBhvr>
                                    </p:animEffect>
                                  </p:childTnLst>
                                </p:cTn>
                              </p:par>
                            </p:childTnLst>
                          </p:cTn>
                        </p:par>
                        <p:par>
                          <p:cTn id="21" fill="hold">
                            <p:stCondLst>
                              <p:cond delay="3700"/>
                            </p:stCondLst>
                            <p:childTnLst>
                              <p:par>
                                <p:cTn id="22" presetID="26" presetClass="emph" presetSubtype="0" fill="hold" nodeType="afterEffect">
                                  <p:stCondLst>
                                    <p:cond delay="0"/>
                                  </p:stCondLst>
                                  <p:childTnLst>
                                    <p:animEffect transition="out" filter="fade">
                                      <p:cBhvr>
                                        <p:cTn id="23" dur="1000" tmFilter="0, 0; .2, .5; .8, .5; 1, 0"/>
                                        <p:tgtEl>
                                          <p:spTgt spid="2"/>
                                        </p:tgtEl>
                                      </p:cBhvr>
                                    </p:animEffect>
                                    <p:animScale>
                                      <p:cBhvr>
                                        <p:cTn id="24" dur="500" autoRev="1" fill="hold"/>
                                        <p:tgtEl>
                                          <p:spTgt spid="2"/>
                                        </p:tgtEl>
                                      </p:cBhvr>
                                      <p:by x="105000" y="105000"/>
                                    </p:animScale>
                                  </p:childTnLst>
                                </p:cTn>
                              </p:par>
                            </p:childTnLst>
                          </p:cTn>
                        </p:par>
                        <p:par>
                          <p:cTn id="25" fill="hold">
                            <p:stCondLst>
                              <p:cond delay="4700"/>
                            </p:stCondLst>
                            <p:childTnLst>
                              <p:par>
                                <p:cTn id="26" presetID="32" presetClass="emph" presetSubtype="0" fill="hold" nodeType="afterEffect">
                                  <p:stCondLst>
                                    <p:cond delay="0"/>
                                  </p:stCondLst>
                                  <p:childTnLst>
                                    <p:animRot by="120000">
                                      <p:cBhvr>
                                        <p:cTn id="27" dur="100" fill="hold">
                                          <p:stCondLst>
                                            <p:cond delay="0"/>
                                          </p:stCondLst>
                                        </p:cTn>
                                        <p:tgtEl>
                                          <p:spTgt spid="2"/>
                                        </p:tgtEl>
                                        <p:attrNameLst>
                                          <p:attrName>r</p:attrName>
                                        </p:attrNameLst>
                                      </p:cBhvr>
                                    </p:animRot>
                                    <p:animRot by="-240000">
                                      <p:cBhvr>
                                        <p:cTn id="28" dur="200" fill="hold">
                                          <p:stCondLst>
                                            <p:cond delay="200"/>
                                          </p:stCondLst>
                                        </p:cTn>
                                        <p:tgtEl>
                                          <p:spTgt spid="2"/>
                                        </p:tgtEl>
                                        <p:attrNameLst>
                                          <p:attrName>r</p:attrName>
                                        </p:attrNameLst>
                                      </p:cBhvr>
                                    </p:animRot>
                                    <p:animRot by="240000">
                                      <p:cBhvr>
                                        <p:cTn id="29" dur="200" fill="hold">
                                          <p:stCondLst>
                                            <p:cond delay="400"/>
                                          </p:stCondLst>
                                        </p:cTn>
                                        <p:tgtEl>
                                          <p:spTgt spid="2"/>
                                        </p:tgtEl>
                                        <p:attrNameLst>
                                          <p:attrName>r</p:attrName>
                                        </p:attrNameLst>
                                      </p:cBhvr>
                                    </p:animRot>
                                    <p:animRot by="-240000">
                                      <p:cBhvr>
                                        <p:cTn id="30" dur="200" fill="hold">
                                          <p:stCondLst>
                                            <p:cond delay="600"/>
                                          </p:stCondLst>
                                        </p:cTn>
                                        <p:tgtEl>
                                          <p:spTgt spid="2"/>
                                        </p:tgtEl>
                                        <p:attrNameLst>
                                          <p:attrName>r</p:attrName>
                                        </p:attrNameLst>
                                      </p:cBhvr>
                                    </p:animRot>
                                    <p:animRot by="120000">
                                      <p:cBhvr>
                                        <p:cTn id="31" dur="200" fill="hold">
                                          <p:stCondLst>
                                            <p:cond delay="800"/>
                                          </p:stCondLst>
                                        </p:cTn>
                                        <p:tgtEl>
                                          <p:spTgt spid="2"/>
                                        </p:tgtEl>
                                        <p:attrNameLst>
                                          <p:attrName>r</p:attrName>
                                        </p:attrNameLst>
                                      </p:cBhvr>
                                    </p:animRot>
                                  </p:childTnLst>
                                </p:cTn>
                              </p:par>
                            </p:childTnLst>
                          </p:cTn>
                        </p:par>
                        <p:par>
                          <p:cTn id="32" fill="hold">
                            <p:stCondLst>
                              <p:cond delay="5700"/>
                            </p:stCondLst>
                            <p:childTnLst>
                              <p:par>
                                <p:cTn id="33" presetID="10" presetClass="entr" presetSubtype="0" fill="hold" nodeType="afterEffect">
                                  <p:stCondLst>
                                    <p:cond delay="800"/>
                                  </p:stCondLst>
                                  <p:childTnLst>
                                    <p:set>
                                      <p:cBhvr>
                                        <p:cTn id="34" dur="1" fill="hold">
                                          <p:stCondLst>
                                            <p:cond delay="0"/>
                                          </p:stCondLst>
                                        </p:cTn>
                                        <p:tgtEl>
                                          <p:spTgt spid="71"/>
                                        </p:tgtEl>
                                        <p:attrNameLst>
                                          <p:attrName>style.visibility</p:attrName>
                                        </p:attrNameLst>
                                      </p:cBhvr>
                                      <p:to>
                                        <p:strVal val="visible"/>
                                      </p:to>
                                    </p:set>
                                    <p:animEffect transition="in" filter="fade">
                                      <p:cBhvr>
                                        <p:cTn id="35" dur="1200"/>
                                        <p:tgtEl>
                                          <p:spTgt spid="71"/>
                                        </p:tgtEl>
                                      </p:cBhvr>
                                    </p:animEffect>
                                  </p:childTnLst>
                                </p:cTn>
                              </p:par>
                            </p:childTnLst>
                          </p:cTn>
                        </p:par>
                        <p:par>
                          <p:cTn id="36" fill="hold">
                            <p:stCondLst>
                              <p:cond delay="7700"/>
                            </p:stCondLst>
                            <p:childTnLst>
                              <p:par>
                                <p:cTn id="37" presetID="10" presetClass="entr" presetSubtype="0" fill="hold" nodeType="afterEffect">
                                  <p:stCondLst>
                                    <p:cond delay="800"/>
                                  </p:stCondLst>
                                  <p:childTnLst>
                                    <p:set>
                                      <p:cBhvr>
                                        <p:cTn id="38" dur="1" fill="hold">
                                          <p:stCondLst>
                                            <p:cond delay="0"/>
                                          </p:stCondLst>
                                        </p:cTn>
                                        <p:tgtEl>
                                          <p:spTgt spid="89"/>
                                        </p:tgtEl>
                                        <p:attrNameLst>
                                          <p:attrName>style.visibility</p:attrName>
                                        </p:attrNameLst>
                                      </p:cBhvr>
                                      <p:to>
                                        <p:strVal val="visible"/>
                                      </p:to>
                                    </p:set>
                                    <p:animEffect transition="in" filter="fade">
                                      <p:cBhvr>
                                        <p:cTn id="39" dur="1200"/>
                                        <p:tgtEl>
                                          <p:spTgt spid="89"/>
                                        </p:tgtEl>
                                      </p:cBhvr>
                                    </p:animEffect>
                                  </p:childTnLst>
                                </p:cTn>
                              </p:par>
                            </p:childTnLst>
                          </p:cTn>
                        </p:par>
                        <p:par>
                          <p:cTn id="40" fill="hold">
                            <p:stCondLst>
                              <p:cond delay="9700"/>
                            </p:stCondLst>
                            <p:childTnLst>
                              <p:par>
                                <p:cTn id="41" presetID="10" presetClass="entr" presetSubtype="0" fill="hold" nodeType="afterEffect">
                                  <p:stCondLst>
                                    <p:cond delay="800"/>
                                  </p:stCondLst>
                                  <p:childTnLst>
                                    <p:set>
                                      <p:cBhvr>
                                        <p:cTn id="42" dur="1" fill="hold">
                                          <p:stCondLst>
                                            <p:cond delay="0"/>
                                          </p:stCondLst>
                                        </p:cTn>
                                        <p:tgtEl>
                                          <p:spTgt spid="95"/>
                                        </p:tgtEl>
                                        <p:attrNameLst>
                                          <p:attrName>style.visibility</p:attrName>
                                        </p:attrNameLst>
                                      </p:cBhvr>
                                      <p:to>
                                        <p:strVal val="visible"/>
                                      </p:to>
                                    </p:set>
                                    <p:animEffect transition="in" filter="fade">
                                      <p:cBhvr>
                                        <p:cTn id="43" dur="1200"/>
                                        <p:tgtEl>
                                          <p:spTgt spid="95"/>
                                        </p:tgtEl>
                                      </p:cBhvr>
                                    </p:animEffect>
                                  </p:childTnLst>
                                </p:cTn>
                              </p:par>
                            </p:childTnLst>
                          </p:cTn>
                        </p:par>
                        <p:par>
                          <p:cTn id="44" fill="hold">
                            <p:stCondLst>
                              <p:cond delay="11700"/>
                            </p:stCondLst>
                            <p:childTnLst>
                              <p:par>
                                <p:cTn id="45" presetID="26" presetClass="emph" presetSubtype="0" fill="hold" nodeType="afterEffect">
                                  <p:stCondLst>
                                    <p:cond delay="0"/>
                                  </p:stCondLst>
                                  <p:childTnLst>
                                    <p:animEffect transition="out" filter="fade">
                                      <p:cBhvr>
                                        <p:cTn id="46" dur="1000" tmFilter="0, 0; .2, .5; .8, .5; 1, 0"/>
                                        <p:tgtEl>
                                          <p:spTgt spid="95"/>
                                        </p:tgtEl>
                                      </p:cBhvr>
                                    </p:animEffect>
                                    <p:animScale>
                                      <p:cBhvr>
                                        <p:cTn id="47" dur="500" autoRev="1" fill="hold"/>
                                        <p:tgtEl>
                                          <p:spTgt spid="95"/>
                                        </p:tgtEl>
                                      </p:cBhvr>
                                      <p:by x="105000" y="105000"/>
                                    </p:animScale>
                                  </p:childTnLst>
                                </p:cTn>
                              </p:par>
                            </p:childTnLst>
                          </p:cTn>
                        </p:par>
                        <p:par>
                          <p:cTn id="48" fill="hold">
                            <p:stCondLst>
                              <p:cond delay="12700"/>
                            </p:stCondLst>
                            <p:childTnLst>
                              <p:par>
                                <p:cTn id="49" presetID="10" presetClass="entr" presetSubtype="0" fill="hold" nodeType="afterEffect">
                                  <p:stCondLst>
                                    <p:cond delay="0"/>
                                  </p:stCondLst>
                                  <p:childTnLst>
                                    <p:set>
                                      <p:cBhvr>
                                        <p:cTn id="50" dur="1" fill="hold">
                                          <p:stCondLst>
                                            <p:cond delay="0"/>
                                          </p:stCondLst>
                                        </p:cTn>
                                        <p:tgtEl>
                                          <p:spTgt spid="94"/>
                                        </p:tgtEl>
                                        <p:attrNameLst>
                                          <p:attrName>style.visibility</p:attrName>
                                        </p:attrNameLst>
                                      </p:cBhvr>
                                      <p:to>
                                        <p:strVal val="visible"/>
                                      </p:to>
                                    </p:set>
                                    <p:animEffect transition="in" filter="fade">
                                      <p:cBhvr>
                                        <p:cTn id="51" dur="1000"/>
                                        <p:tgtEl>
                                          <p:spTgt spid="94"/>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80000" numSld="999" showWhenStopped="0">
                <p:cTn id="52" fill="hold" display="0">
                  <p:stCondLst>
                    <p:cond delay="indefinite"/>
                  </p:stCondLst>
                  <p:endCondLst>
                    <p:cond evt="onStopAudio" delay="0">
                      <p:tgtEl>
                        <p:sldTgt/>
                      </p:tgtEl>
                    </p:cond>
                  </p:endCondLst>
                </p:cTn>
                <p:tgtEl>
                  <p:spTgt spid="50"/>
                </p:tgtEl>
              </p:cMediaNode>
            </p:audio>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背景上">
            <a:extLst>
              <a:ext uri="{FF2B5EF4-FFF2-40B4-BE49-F238E27FC236}">
                <a16:creationId xmlns:a16="http://schemas.microsoft.com/office/drawing/2014/main" id="{480BA6D3-3387-4C7D-80E0-43567F708E21}"/>
              </a:ext>
            </a:extLst>
          </p:cNvPr>
          <p:cNvPicPr>
            <a:picLocks noChangeAspect="1"/>
          </p:cNvPicPr>
          <p:nvPr/>
        </p:nvPicPr>
        <p:blipFill>
          <a:blip r:embed="rId4">
            <a:duotone>
              <a:schemeClr val="accent4">
                <a:shade val="45000"/>
                <a:satMod val="135000"/>
              </a:schemeClr>
              <a:prstClr val="white"/>
            </a:duotone>
            <a:extLst>
              <a:ext uri="{BEBA8EAE-BF5A-486C-A8C5-ECC9F3942E4B}">
                <a14:imgProps xmlns:a14="http://schemas.microsoft.com/office/drawing/2010/main">
                  <a14:imgLayer r:embed="rId5">
                    <a14:imgEffect>
                      <a14:brightnessContrast bright="20000" contrast="-40000"/>
                    </a14:imgEffect>
                  </a14:imgLayer>
                </a14:imgProps>
              </a:ext>
              <a:ext uri="{28A0092B-C50C-407E-A947-70E740481C1C}">
                <a14:useLocalDpi xmlns:a14="http://schemas.microsoft.com/office/drawing/2010/main" val="0"/>
              </a:ext>
            </a:extLst>
          </a:blip>
          <a:stretch>
            <a:fillRect/>
          </a:stretch>
        </p:blipFill>
        <p:spPr>
          <a:xfrm>
            <a:off x="0" y="0"/>
            <a:ext cx="12192000" cy="4744720"/>
          </a:xfrm>
          <a:prstGeom prst="rect">
            <a:avLst/>
          </a:prstGeom>
        </p:spPr>
      </p:pic>
      <p:pic>
        <p:nvPicPr>
          <p:cNvPr id="40" name="背景下">
            <a:extLst>
              <a:ext uri="{FF2B5EF4-FFF2-40B4-BE49-F238E27FC236}">
                <a16:creationId xmlns:a16="http://schemas.microsoft.com/office/drawing/2014/main" id="{E93D45DA-12BF-4B5F-93F5-A3F0D7D87D03}"/>
              </a:ext>
            </a:extLst>
          </p:cNvPr>
          <p:cNvPicPr>
            <a:picLocks noChangeAspect="1"/>
          </p:cNvPicPr>
          <p:nvPr/>
        </p:nvPicPr>
        <p:blipFill rotWithShape="1">
          <a:blip r:embed="rId4">
            <a:duotone>
              <a:schemeClr val="accent4">
                <a:shade val="45000"/>
                <a:satMod val="135000"/>
              </a:schemeClr>
              <a:prstClr val="white"/>
            </a:duotone>
            <a:extLst>
              <a:ext uri="{BEBA8EAE-BF5A-486C-A8C5-ECC9F3942E4B}">
                <a14:imgProps xmlns:a14="http://schemas.microsoft.com/office/drawing/2010/main">
                  <a14:imgLayer r:embed="rId5">
                    <a14:imgEffect>
                      <a14:brightnessContrast bright="20000" contrast="-40000"/>
                    </a14:imgEffect>
                  </a14:imgLayer>
                </a14:imgProps>
              </a:ext>
              <a:ext uri="{28A0092B-C50C-407E-A947-70E740481C1C}">
                <a14:useLocalDpi xmlns:a14="http://schemas.microsoft.com/office/drawing/2010/main" val="0"/>
              </a:ext>
            </a:extLst>
          </a:blip>
          <a:srcRect b="79543"/>
          <a:stretch/>
        </p:blipFill>
        <p:spPr>
          <a:xfrm>
            <a:off x="0" y="4650899"/>
            <a:ext cx="12192000" cy="2211720"/>
          </a:xfrm>
          <a:prstGeom prst="rect">
            <a:avLst/>
          </a:prstGeom>
        </p:spPr>
      </p:pic>
      <p:pic>
        <p:nvPicPr>
          <p:cNvPr id="184" name="大阪画像">
            <a:extLst>
              <a:ext uri="{FF2B5EF4-FFF2-40B4-BE49-F238E27FC236}">
                <a16:creationId xmlns:a16="http://schemas.microsoft.com/office/drawing/2014/main" id="{7CC00F74-5181-41FD-9A7A-C20DE667E341}"/>
              </a:ext>
            </a:extLst>
          </p:cNvPr>
          <p:cNvPicPr>
            <a:picLocks noChangeAspect="1"/>
          </p:cNvPicPr>
          <p:nvPr/>
        </p:nvPicPr>
        <p:blipFill rotWithShape="1">
          <a:blip r:embed="rId6">
            <a:alphaModFix amt="35000"/>
            <a:extLst>
              <a:ext uri="{BEBA8EAE-BF5A-486C-A8C5-ECC9F3942E4B}">
                <a14:imgProps xmlns:a14="http://schemas.microsoft.com/office/drawing/2010/main">
                  <a14:imgLayer r:embed="rId7">
                    <a14:imgEffect>
                      <a14:colorTemperature colorTemp="7200"/>
                    </a14:imgEffect>
                    <a14:imgEffect>
                      <a14:brightnessContrast contrast="40000"/>
                    </a14:imgEffect>
                  </a14:imgLayer>
                </a14:imgProps>
              </a:ext>
              <a:ext uri="{28A0092B-C50C-407E-A947-70E740481C1C}">
                <a14:useLocalDpi xmlns:a14="http://schemas.microsoft.com/office/drawing/2010/main" val="0"/>
              </a:ext>
            </a:extLst>
          </a:blip>
          <a:srcRect b="1008"/>
          <a:stretch/>
        </p:blipFill>
        <p:spPr>
          <a:xfrm>
            <a:off x="641591" y="466566"/>
            <a:ext cx="10908815" cy="6382470"/>
          </a:xfrm>
          <a:prstGeom prst="rect">
            <a:avLst/>
          </a:prstGeom>
        </p:spPr>
      </p:pic>
      <p:pic>
        <p:nvPicPr>
          <p:cNvPr id="4" name="問題に戻る">
            <a:hlinkClick r:id="rId8" action="ppaction://hlinksldjump"/>
            <a:extLst>
              <a:ext uri="{FF2B5EF4-FFF2-40B4-BE49-F238E27FC236}">
                <a16:creationId xmlns:a16="http://schemas.microsoft.com/office/drawing/2014/main" id="{686640A0-3A7F-4B51-9AD2-5834585E12BD}"/>
              </a:ext>
            </a:extLst>
          </p:cNvPr>
          <p:cNvPicPr>
            <a:picLocks noChangeAspect="1"/>
          </p:cNvPicPr>
          <p:nvPr/>
        </p:nvPicPr>
        <p:blipFill>
          <a:blip r:embed="rId9"/>
          <a:stretch>
            <a:fillRect/>
          </a:stretch>
        </p:blipFill>
        <p:spPr>
          <a:xfrm>
            <a:off x="498469" y="5801337"/>
            <a:ext cx="2499577" cy="847417"/>
          </a:xfrm>
          <a:prstGeom prst="rect">
            <a:avLst/>
          </a:prstGeom>
        </p:spPr>
      </p:pic>
      <p:pic>
        <p:nvPicPr>
          <p:cNvPr id="8" name="次に進む">
            <a:hlinkClick r:id="rId10" action="ppaction://hlinksldjump"/>
            <a:extLst>
              <a:ext uri="{FF2B5EF4-FFF2-40B4-BE49-F238E27FC236}">
                <a16:creationId xmlns:a16="http://schemas.microsoft.com/office/drawing/2014/main" id="{05904157-4AA5-4E58-9970-34B610CFF190}"/>
              </a:ext>
            </a:extLst>
          </p:cNvPr>
          <p:cNvPicPr>
            <a:picLocks noChangeAspect="1"/>
          </p:cNvPicPr>
          <p:nvPr/>
        </p:nvPicPr>
        <p:blipFill>
          <a:blip r:embed="rId11"/>
          <a:stretch>
            <a:fillRect/>
          </a:stretch>
        </p:blipFill>
        <p:spPr>
          <a:xfrm>
            <a:off x="9476905" y="5801337"/>
            <a:ext cx="2505673" cy="847417"/>
          </a:xfrm>
          <a:prstGeom prst="rect">
            <a:avLst/>
          </a:prstGeom>
        </p:spPr>
      </p:pic>
      <p:grpSp>
        <p:nvGrpSpPr>
          <p:cNvPr id="38" name="〇せいかい">
            <a:extLst>
              <a:ext uri="{FF2B5EF4-FFF2-40B4-BE49-F238E27FC236}">
                <a16:creationId xmlns:a16="http://schemas.microsoft.com/office/drawing/2014/main" id="{7011BBA3-2056-410C-8AF8-ACB41C925254}"/>
              </a:ext>
            </a:extLst>
          </p:cNvPr>
          <p:cNvGrpSpPr/>
          <p:nvPr/>
        </p:nvGrpSpPr>
        <p:grpSpPr>
          <a:xfrm>
            <a:off x="4358546" y="530566"/>
            <a:ext cx="3374000" cy="782547"/>
            <a:chOff x="3082828" y="850006"/>
            <a:chExt cx="3374000" cy="782547"/>
          </a:xfrm>
        </p:grpSpPr>
        <p:sp>
          <p:nvSpPr>
            <p:cNvPr id="39" name="せいかい">
              <a:extLst>
                <a:ext uri="{FF2B5EF4-FFF2-40B4-BE49-F238E27FC236}">
                  <a16:creationId xmlns:a16="http://schemas.microsoft.com/office/drawing/2014/main" id="{1FA8260A-55D9-4E60-94FD-40CD0EA2283B}"/>
                </a:ext>
              </a:extLst>
            </p:cNvPr>
            <p:cNvSpPr txBox="1"/>
            <p:nvPr/>
          </p:nvSpPr>
          <p:spPr>
            <a:xfrm>
              <a:off x="3875973" y="850006"/>
              <a:ext cx="2580855" cy="769441"/>
            </a:xfrm>
            <a:prstGeom prst="rect">
              <a:avLst/>
            </a:prstGeom>
            <a:noFill/>
          </p:spPr>
          <p:txBody>
            <a:bodyPr wrap="square" rtlCol="0">
              <a:spAutoFit/>
            </a:bodyPr>
            <a:lstStyle/>
            <a:p>
              <a:r>
                <a:rPr kumimoji="1" lang="ja-JP" altLang="en-US" sz="4400" dirty="0">
                  <a:solidFill>
                    <a:schemeClr val="tx2">
                      <a:lumMod val="25000"/>
                    </a:schemeClr>
                  </a:solidFill>
                  <a:latin typeface="HGS創英角ﾎﾟｯﾌﾟ体" panose="040B0A00000000000000" pitchFamily="50" charset="-128"/>
                  <a:ea typeface="HGS創英角ﾎﾟｯﾌﾟ体" panose="040B0A00000000000000" pitchFamily="50" charset="-128"/>
                </a:rPr>
                <a:t>せいかい</a:t>
              </a:r>
            </a:p>
          </p:txBody>
        </p:sp>
        <p:sp>
          <p:nvSpPr>
            <p:cNvPr id="45" name="〇">
              <a:extLst>
                <a:ext uri="{FF2B5EF4-FFF2-40B4-BE49-F238E27FC236}">
                  <a16:creationId xmlns:a16="http://schemas.microsoft.com/office/drawing/2014/main" id="{B7CFAAA2-7038-4E42-BE9A-3A90DF7B7DDA}"/>
                </a:ext>
              </a:extLst>
            </p:cNvPr>
            <p:cNvSpPr/>
            <p:nvPr/>
          </p:nvSpPr>
          <p:spPr>
            <a:xfrm>
              <a:off x="3082828" y="900915"/>
              <a:ext cx="731638" cy="731638"/>
            </a:xfrm>
            <a:prstGeom prst="donut">
              <a:avLst>
                <a:gd name="adj" fmla="val 17388"/>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grpSp>
      <p:pic>
        <p:nvPicPr>
          <p:cNvPr id="46" name="crrect_answer2 (3)">
            <a:hlinkClick r:id="" action="ppaction://media"/>
            <a:extLst>
              <a:ext uri="{FF2B5EF4-FFF2-40B4-BE49-F238E27FC236}">
                <a16:creationId xmlns:a16="http://schemas.microsoft.com/office/drawing/2014/main" id="{36B13A88-D89F-46EF-BDB8-D0C4652DBD00}"/>
              </a:ext>
            </a:extLst>
          </p:cNvPr>
          <p:cNvPicPr>
            <a:picLocks noChangeAspect="1"/>
          </p:cNvPicPr>
          <p:nvPr>
            <a:audioFile r:link="rId2"/>
            <p:extLst>
              <p:ext uri="{DAA4B4D4-6D71-4841-9C94-3DE7FCFB9230}">
                <p14:media xmlns:p14="http://schemas.microsoft.com/office/powerpoint/2010/main" r:embed="rId1"/>
              </p:ext>
            </p:extLst>
          </p:nvPr>
        </p:nvPicPr>
        <p:blipFill>
          <a:blip r:embed="rId12"/>
          <a:stretch>
            <a:fillRect/>
          </a:stretch>
        </p:blipFill>
        <p:spPr>
          <a:xfrm>
            <a:off x="3550077" y="717066"/>
            <a:ext cx="609600" cy="609600"/>
          </a:xfrm>
          <a:prstGeom prst="rect">
            <a:avLst/>
          </a:prstGeom>
        </p:spPr>
      </p:pic>
      <p:pic>
        <p:nvPicPr>
          <p:cNvPr id="48" name="スタートに戻る">
            <a:hlinkClick r:id="rId13" action="ppaction://hlinksldjump"/>
            <a:extLst>
              <a:ext uri="{FF2B5EF4-FFF2-40B4-BE49-F238E27FC236}">
                <a16:creationId xmlns:a16="http://schemas.microsoft.com/office/drawing/2014/main" id="{DBE3DBC8-87E3-417A-9A58-CCAC0FE6544A}"/>
              </a:ext>
            </a:extLst>
          </p:cNvPr>
          <p:cNvPicPr>
            <a:picLocks noChangeAspect="1"/>
          </p:cNvPicPr>
          <p:nvPr/>
        </p:nvPicPr>
        <p:blipFill>
          <a:blip r:embed="rId14"/>
          <a:stretch>
            <a:fillRect/>
          </a:stretch>
        </p:blipFill>
        <p:spPr>
          <a:xfrm>
            <a:off x="538413" y="409528"/>
            <a:ext cx="2499577" cy="847417"/>
          </a:xfrm>
          <a:prstGeom prst="rect">
            <a:avLst/>
          </a:prstGeom>
        </p:spPr>
      </p:pic>
      <p:sp>
        <p:nvSpPr>
          <p:cNvPr id="64" name="出典リンク">
            <a:extLst>
              <a:ext uri="{FF2B5EF4-FFF2-40B4-BE49-F238E27FC236}">
                <a16:creationId xmlns:a16="http://schemas.microsoft.com/office/drawing/2014/main" id="{A3D1BA8B-EC67-48F5-894C-B174753DFC99}"/>
              </a:ext>
            </a:extLst>
          </p:cNvPr>
          <p:cNvSpPr txBox="1"/>
          <p:nvPr/>
        </p:nvSpPr>
        <p:spPr>
          <a:xfrm>
            <a:off x="7737628" y="4914544"/>
            <a:ext cx="1795985" cy="276999"/>
          </a:xfrm>
          <a:prstGeom prst="rect">
            <a:avLst/>
          </a:prstGeom>
          <a:noFill/>
        </p:spPr>
        <p:txBody>
          <a:bodyPr wrap="square">
            <a:spAutoFit/>
          </a:bodyPr>
          <a:lstStyle/>
          <a:p>
            <a:r>
              <a:rPr lang="ja-JP" altLang="en-US" sz="1200" b="1" dirty="0">
                <a:solidFill>
                  <a:srgbClr val="074454"/>
                </a:solidFill>
                <a:latin typeface="BIZ UDPゴシック" panose="020B0400000000000000" pitchFamily="50" charset="-128"/>
                <a:ea typeface="BIZ UDPゴシック" panose="020B0400000000000000" pitchFamily="50" charset="-128"/>
                <a:hlinkClick r:id="rId15">
                  <a:extLst>
                    <a:ext uri="{A12FA001-AC4F-418D-AE19-62706E023703}">
                      <ahyp:hlinkClr xmlns:ahyp="http://schemas.microsoft.com/office/drawing/2018/hyperlinkcolor" val="tx"/>
                    </a:ext>
                  </a:extLst>
                </a:hlinkClick>
              </a:rPr>
              <a:t>百舌鳥・古市古墳群</a:t>
            </a:r>
            <a:r>
              <a:rPr lang="en-US" altLang="ja-JP" sz="1200" b="1" dirty="0">
                <a:solidFill>
                  <a:srgbClr val="074454"/>
                </a:solidFill>
                <a:latin typeface="BIZ UDPゴシック" panose="020B0400000000000000" pitchFamily="50" charset="-128"/>
                <a:ea typeface="BIZ UDPゴシック" panose="020B0400000000000000" pitchFamily="50" charset="-128"/>
                <a:hlinkClick r:id="rId15">
                  <a:extLst>
                    <a:ext uri="{A12FA001-AC4F-418D-AE19-62706E023703}">
                      <ahyp:hlinkClr xmlns:ahyp="http://schemas.microsoft.com/office/drawing/2018/hyperlinkcolor" val="tx"/>
                    </a:ext>
                  </a:extLst>
                </a:hlinkClick>
              </a:rPr>
              <a:t>HP</a:t>
            </a:r>
            <a:endParaRPr lang="ja-JP" altLang="en-US" sz="1200" b="1" dirty="0">
              <a:solidFill>
                <a:srgbClr val="074454"/>
              </a:solidFill>
              <a:latin typeface="BIZ UDPゴシック" panose="020B0400000000000000" pitchFamily="50" charset="-128"/>
              <a:ea typeface="BIZ UDPゴシック" panose="020B0400000000000000" pitchFamily="50" charset="-128"/>
            </a:endParaRPr>
          </a:p>
        </p:txBody>
      </p:sp>
      <p:grpSp>
        <p:nvGrpSpPr>
          <p:cNvPr id="2" name="古墳の数は約3400基です。">
            <a:extLst>
              <a:ext uri="{FF2B5EF4-FFF2-40B4-BE49-F238E27FC236}">
                <a16:creationId xmlns:a16="http://schemas.microsoft.com/office/drawing/2014/main" id="{EE392FED-DD78-435D-BC7B-B3C772101A7F}"/>
              </a:ext>
            </a:extLst>
          </p:cNvPr>
          <p:cNvGrpSpPr/>
          <p:nvPr/>
        </p:nvGrpSpPr>
        <p:grpSpPr>
          <a:xfrm>
            <a:off x="2514473" y="1321467"/>
            <a:ext cx="7838125" cy="826677"/>
            <a:chOff x="2514473" y="1321467"/>
            <a:chExt cx="7838125" cy="826677"/>
          </a:xfrm>
        </p:grpSpPr>
        <p:grpSp>
          <p:nvGrpSpPr>
            <p:cNvPr id="43" name="忠岡町の面積は約・・・">
              <a:extLst>
                <a:ext uri="{FF2B5EF4-FFF2-40B4-BE49-F238E27FC236}">
                  <a16:creationId xmlns:a16="http://schemas.microsoft.com/office/drawing/2014/main" id="{932BB768-3072-4438-9B87-49B443F10B60}"/>
                </a:ext>
              </a:extLst>
            </p:cNvPr>
            <p:cNvGrpSpPr/>
            <p:nvPr/>
          </p:nvGrpSpPr>
          <p:grpSpPr>
            <a:xfrm>
              <a:off x="2514473" y="1321467"/>
              <a:ext cx="7838125" cy="826677"/>
              <a:chOff x="399245" y="1584012"/>
              <a:chExt cx="6209660" cy="731092"/>
            </a:xfrm>
          </p:grpSpPr>
          <p:sp>
            <p:nvSpPr>
              <p:cNvPr id="44" name="古墳の数は約3400基です。">
                <a:extLst>
                  <a:ext uri="{FF2B5EF4-FFF2-40B4-BE49-F238E27FC236}">
                    <a16:creationId xmlns:a16="http://schemas.microsoft.com/office/drawing/2014/main" id="{0359ECAC-5CCD-431F-BC51-591715AD3725}"/>
                  </a:ext>
                </a:extLst>
              </p:cNvPr>
              <p:cNvSpPr txBox="1"/>
              <p:nvPr/>
            </p:nvSpPr>
            <p:spPr>
              <a:xfrm>
                <a:off x="399245" y="1730329"/>
                <a:ext cx="6209660" cy="584775"/>
              </a:xfrm>
              <a:prstGeom prst="rect">
                <a:avLst/>
              </a:prstGeom>
              <a:noFill/>
            </p:spPr>
            <p:txBody>
              <a:bodyPr wrap="square" rtlCol="0">
                <a:spAutoFit/>
              </a:bodyPr>
              <a:lstStyle/>
              <a:p>
                <a:pPr lvl="0" algn="dist"/>
                <a:r>
                  <a:rPr kumimoji="1" lang="ja-JP" altLang="en-US" sz="3600" dirty="0">
                    <a:solidFill>
                      <a:schemeClr val="tx2">
                        <a:lumMod val="25000"/>
                      </a:schemeClr>
                    </a:solidFill>
                    <a:latin typeface="HGS創英角ﾎﾟｯﾌﾟ体" panose="040B0A00000000000000" pitchFamily="50" charset="-128"/>
                    <a:ea typeface="HGS創英角ﾎﾟｯﾌﾟ体" panose="040B0A00000000000000" pitchFamily="50" charset="-128"/>
                  </a:rPr>
                  <a:t>古墳の数は約</a:t>
                </a:r>
                <a:r>
                  <a:rPr kumimoji="1" lang="en-US" altLang="ja-JP" sz="3600" dirty="0">
                    <a:solidFill>
                      <a:schemeClr val="tx2">
                        <a:lumMod val="25000"/>
                      </a:schemeClr>
                    </a:solidFill>
                    <a:latin typeface="HGS創英角ﾎﾟｯﾌﾟ体" panose="040B0A00000000000000" pitchFamily="50" charset="-128"/>
                    <a:ea typeface="HGS創英角ﾎﾟｯﾌﾟ体" panose="040B0A00000000000000" pitchFamily="50" charset="-128"/>
                  </a:rPr>
                  <a:t>3400</a:t>
                </a:r>
                <a:r>
                  <a:rPr kumimoji="1" lang="ja-JP" altLang="en-US" sz="3600" dirty="0">
                    <a:solidFill>
                      <a:schemeClr val="tx2">
                        <a:lumMod val="25000"/>
                      </a:schemeClr>
                    </a:solidFill>
                    <a:latin typeface="HGS創英角ﾎﾟｯﾌﾟ体" panose="040B0A00000000000000" pitchFamily="50" charset="-128"/>
                    <a:ea typeface="HGS創英角ﾎﾟｯﾌﾟ体" panose="040B0A00000000000000" pitchFamily="50" charset="-128"/>
                  </a:rPr>
                  <a:t>基です。</a:t>
                </a:r>
                <a:endParaRPr kumimoji="1" lang="en-US" altLang="ja-JP" sz="3200" dirty="0">
                  <a:solidFill>
                    <a:schemeClr val="tx2">
                      <a:lumMod val="25000"/>
                    </a:schemeClr>
                  </a:solidFill>
                  <a:latin typeface="HGS創英角ﾎﾟｯﾌﾟ体" panose="040B0A00000000000000" pitchFamily="50" charset="-128"/>
                  <a:ea typeface="HGS創英角ﾎﾟｯﾌﾟ体" panose="040B0A00000000000000" pitchFamily="50" charset="-128"/>
                </a:endParaRPr>
              </a:p>
            </p:txBody>
          </p:sp>
          <p:sp>
            <p:nvSpPr>
              <p:cNvPr id="47" name="かず">
                <a:extLst>
                  <a:ext uri="{FF2B5EF4-FFF2-40B4-BE49-F238E27FC236}">
                    <a16:creationId xmlns:a16="http://schemas.microsoft.com/office/drawing/2014/main" id="{3E6EA69C-C4E6-4CF1-8926-F18B3A183674}"/>
                  </a:ext>
                </a:extLst>
              </p:cNvPr>
              <p:cNvSpPr txBox="1"/>
              <p:nvPr/>
            </p:nvSpPr>
            <p:spPr>
              <a:xfrm>
                <a:off x="1852319" y="1590149"/>
                <a:ext cx="474998" cy="272190"/>
              </a:xfrm>
              <a:prstGeom prst="rect">
                <a:avLst/>
              </a:prstGeom>
              <a:noFill/>
            </p:spPr>
            <p:txBody>
              <a:bodyPr wrap="square" rtlCol="0">
                <a:spAutoFit/>
              </a:bodyPr>
              <a:lstStyle/>
              <a:p>
                <a:pPr algn="dist"/>
                <a:r>
                  <a:rPr kumimoji="1" lang="ja-JP" altLang="en-US" sz="1400" dirty="0">
                    <a:solidFill>
                      <a:schemeClr val="tx2">
                        <a:lumMod val="25000"/>
                      </a:schemeClr>
                    </a:solidFill>
                    <a:latin typeface="HGS創英角ﾎﾟｯﾌﾟ体" panose="040B0A00000000000000" pitchFamily="50" charset="-128"/>
                    <a:ea typeface="HGS創英角ﾎﾟｯﾌﾟ体" panose="040B0A00000000000000" pitchFamily="50" charset="-128"/>
                  </a:rPr>
                  <a:t>かず</a:t>
                </a:r>
              </a:p>
            </p:txBody>
          </p:sp>
          <p:sp>
            <p:nvSpPr>
              <p:cNvPr id="62" name="やく">
                <a:extLst>
                  <a:ext uri="{FF2B5EF4-FFF2-40B4-BE49-F238E27FC236}">
                    <a16:creationId xmlns:a16="http://schemas.microsoft.com/office/drawing/2014/main" id="{8EF47733-C9C7-499C-B429-050A80D5151E}"/>
                  </a:ext>
                </a:extLst>
              </p:cNvPr>
              <p:cNvSpPr txBox="1"/>
              <p:nvPr/>
            </p:nvSpPr>
            <p:spPr>
              <a:xfrm>
                <a:off x="2809142" y="1584012"/>
                <a:ext cx="459140" cy="272190"/>
              </a:xfrm>
              <a:prstGeom prst="rect">
                <a:avLst/>
              </a:prstGeom>
              <a:noFill/>
            </p:spPr>
            <p:txBody>
              <a:bodyPr wrap="square" rtlCol="0">
                <a:spAutoFit/>
              </a:bodyPr>
              <a:lstStyle/>
              <a:p>
                <a:pPr algn="dist"/>
                <a:r>
                  <a:rPr kumimoji="1" lang="ja-JP" altLang="en-US" sz="1400" dirty="0">
                    <a:solidFill>
                      <a:schemeClr val="tx2">
                        <a:lumMod val="25000"/>
                      </a:schemeClr>
                    </a:solidFill>
                    <a:latin typeface="HGS創英角ﾎﾟｯﾌﾟ体" panose="040B0A00000000000000" pitchFamily="50" charset="-128"/>
                    <a:ea typeface="HGS創英角ﾎﾟｯﾌﾟ体" panose="040B0A00000000000000" pitchFamily="50" charset="-128"/>
                  </a:rPr>
                  <a:t>やく</a:t>
                </a:r>
              </a:p>
            </p:txBody>
          </p:sp>
          <p:sp>
            <p:nvSpPr>
              <p:cNvPr id="63" name="こふん">
                <a:extLst>
                  <a:ext uri="{FF2B5EF4-FFF2-40B4-BE49-F238E27FC236}">
                    <a16:creationId xmlns:a16="http://schemas.microsoft.com/office/drawing/2014/main" id="{11C4D8F3-2B8D-49AC-BB85-7CE9D0BB52FE}"/>
                  </a:ext>
                </a:extLst>
              </p:cNvPr>
              <p:cNvSpPr txBox="1"/>
              <p:nvPr/>
            </p:nvSpPr>
            <p:spPr>
              <a:xfrm>
                <a:off x="523757" y="1586846"/>
                <a:ext cx="831511" cy="272190"/>
              </a:xfrm>
              <a:prstGeom prst="rect">
                <a:avLst/>
              </a:prstGeom>
              <a:noFill/>
            </p:spPr>
            <p:txBody>
              <a:bodyPr wrap="square" rtlCol="0">
                <a:spAutoFit/>
              </a:bodyPr>
              <a:lstStyle/>
              <a:p>
                <a:pPr algn="dist"/>
                <a:r>
                  <a:rPr kumimoji="1" lang="ja-JP" altLang="en-US" sz="1400" dirty="0">
                    <a:solidFill>
                      <a:schemeClr val="tx2">
                        <a:lumMod val="25000"/>
                      </a:schemeClr>
                    </a:solidFill>
                    <a:latin typeface="HGS創英角ﾎﾟｯﾌﾟ体" panose="040B0A00000000000000" pitchFamily="50" charset="-128"/>
                    <a:ea typeface="HGS創英角ﾎﾟｯﾌﾟ体" panose="040B0A00000000000000" pitchFamily="50" charset="-128"/>
                  </a:rPr>
                  <a:t>こ　ふん</a:t>
                </a:r>
              </a:p>
            </p:txBody>
          </p:sp>
        </p:grpSp>
        <p:sp>
          <p:nvSpPr>
            <p:cNvPr id="70" name="き">
              <a:extLst>
                <a:ext uri="{FF2B5EF4-FFF2-40B4-BE49-F238E27FC236}">
                  <a16:creationId xmlns:a16="http://schemas.microsoft.com/office/drawing/2014/main" id="{84FF6C51-4065-45CF-A9C3-89887A423CCC}"/>
                </a:ext>
              </a:extLst>
            </p:cNvPr>
            <p:cNvSpPr txBox="1"/>
            <p:nvPr/>
          </p:nvSpPr>
          <p:spPr>
            <a:xfrm>
              <a:off x="7955152" y="1328405"/>
              <a:ext cx="528212" cy="307777"/>
            </a:xfrm>
            <a:prstGeom prst="rect">
              <a:avLst/>
            </a:prstGeom>
            <a:noFill/>
          </p:spPr>
          <p:txBody>
            <a:bodyPr wrap="square" rtlCol="0">
              <a:spAutoFit/>
            </a:bodyPr>
            <a:lstStyle/>
            <a:p>
              <a:pPr algn="dist"/>
              <a:r>
                <a:rPr kumimoji="1" lang="ja-JP" altLang="en-US" sz="1400" dirty="0">
                  <a:solidFill>
                    <a:schemeClr val="tx2">
                      <a:lumMod val="25000"/>
                    </a:schemeClr>
                  </a:solidFill>
                  <a:latin typeface="HGS創英角ﾎﾟｯﾌﾟ体" panose="040B0A00000000000000" pitchFamily="50" charset="-128"/>
                  <a:ea typeface="HGS創英角ﾎﾟｯﾌﾟ体" panose="040B0A00000000000000" pitchFamily="50" charset="-128"/>
                </a:rPr>
                <a:t>き</a:t>
              </a:r>
            </a:p>
          </p:txBody>
        </p:sp>
      </p:grpSp>
      <p:grpSp>
        <p:nvGrpSpPr>
          <p:cNvPr id="71" name="大阪府には世界遺産の百舌鳥・古市古墳群をはじめとして、">
            <a:extLst>
              <a:ext uri="{FF2B5EF4-FFF2-40B4-BE49-F238E27FC236}">
                <a16:creationId xmlns:a16="http://schemas.microsoft.com/office/drawing/2014/main" id="{0D74927B-99BC-4A21-BF38-2BDE6D5DB012}"/>
              </a:ext>
            </a:extLst>
          </p:cNvPr>
          <p:cNvGrpSpPr/>
          <p:nvPr/>
        </p:nvGrpSpPr>
        <p:grpSpPr>
          <a:xfrm>
            <a:off x="1089460" y="2244310"/>
            <a:ext cx="10113928" cy="604924"/>
            <a:chOff x="1085996" y="2329305"/>
            <a:chExt cx="10405570" cy="529917"/>
          </a:xfrm>
        </p:grpSpPr>
        <p:sp>
          <p:nvSpPr>
            <p:cNvPr id="73" name="大阪府には世界遺産の百舌鳥・古市古墳群をはじめとして、">
              <a:extLst>
                <a:ext uri="{FF2B5EF4-FFF2-40B4-BE49-F238E27FC236}">
                  <a16:creationId xmlns:a16="http://schemas.microsoft.com/office/drawing/2014/main" id="{BB1454C2-4474-420C-8B93-F04DBE1D9F38}"/>
                </a:ext>
              </a:extLst>
            </p:cNvPr>
            <p:cNvSpPr txBox="1"/>
            <p:nvPr/>
          </p:nvSpPr>
          <p:spPr>
            <a:xfrm>
              <a:off x="1085996" y="2454801"/>
              <a:ext cx="10405570" cy="404421"/>
            </a:xfrm>
            <a:prstGeom prst="rect">
              <a:avLst/>
            </a:prstGeom>
            <a:noFill/>
          </p:spPr>
          <p:txBody>
            <a:bodyPr wrap="square" rtlCol="0">
              <a:spAutoFit/>
            </a:bodyPr>
            <a:lstStyle/>
            <a:p>
              <a:pPr lvl="0" algn="dist"/>
              <a:r>
                <a:rPr kumimoji="1" lang="ja-JP" altLang="en-US" sz="2400" dirty="0">
                  <a:solidFill>
                    <a:schemeClr val="tx2">
                      <a:lumMod val="25000"/>
                    </a:schemeClr>
                  </a:solidFill>
                  <a:latin typeface="HGS創英角ﾎﾟｯﾌﾟ体" panose="040B0A00000000000000" pitchFamily="50" charset="-128"/>
                  <a:ea typeface="HGS創英角ﾎﾟｯﾌﾟ体" panose="040B0A00000000000000" pitchFamily="50" charset="-128"/>
                </a:rPr>
                <a:t>大阪府には世界遺産の百舌鳥・古市古墳群をはじめとして、</a:t>
              </a:r>
            </a:p>
          </p:txBody>
        </p:sp>
        <p:sp>
          <p:nvSpPr>
            <p:cNvPr id="76" name="おおさかふ">
              <a:extLst>
                <a:ext uri="{FF2B5EF4-FFF2-40B4-BE49-F238E27FC236}">
                  <a16:creationId xmlns:a16="http://schemas.microsoft.com/office/drawing/2014/main" id="{BB2481B7-5B7E-4FB0-9953-92EBDA4F56ED}"/>
                </a:ext>
              </a:extLst>
            </p:cNvPr>
            <p:cNvSpPr txBox="1"/>
            <p:nvPr/>
          </p:nvSpPr>
          <p:spPr>
            <a:xfrm>
              <a:off x="1085996" y="2329305"/>
              <a:ext cx="1169688" cy="229172"/>
            </a:xfrm>
            <a:prstGeom prst="rect">
              <a:avLst/>
            </a:prstGeom>
            <a:noFill/>
          </p:spPr>
          <p:txBody>
            <a:bodyPr wrap="square" rtlCol="0">
              <a:spAutoFit/>
            </a:bodyPr>
            <a:lstStyle/>
            <a:p>
              <a:pPr algn="dist"/>
              <a:r>
                <a:rPr kumimoji="1" lang="ja-JP" altLang="en-US" sz="1100" dirty="0">
                  <a:solidFill>
                    <a:schemeClr val="tx2">
                      <a:lumMod val="25000"/>
                    </a:schemeClr>
                  </a:solidFill>
                  <a:latin typeface="HGS創英角ﾎﾟｯﾌﾟ体" panose="040B0A00000000000000" pitchFamily="50" charset="-128"/>
                  <a:ea typeface="HGS創英角ﾎﾟｯﾌﾟ体" panose="040B0A00000000000000" pitchFamily="50" charset="-128"/>
                </a:rPr>
                <a:t>おおさかふ</a:t>
              </a:r>
            </a:p>
          </p:txBody>
        </p:sp>
        <p:sp>
          <p:nvSpPr>
            <p:cNvPr id="84" name="もず">
              <a:extLst>
                <a:ext uri="{FF2B5EF4-FFF2-40B4-BE49-F238E27FC236}">
                  <a16:creationId xmlns:a16="http://schemas.microsoft.com/office/drawing/2014/main" id="{2E224D33-14DF-4472-A263-2FAFB321FE68}"/>
                </a:ext>
              </a:extLst>
            </p:cNvPr>
            <p:cNvSpPr txBox="1"/>
            <p:nvPr/>
          </p:nvSpPr>
          <p:spPr>
            <a:xfrm>
              <a:off x="5143432" y="2348317"/>
              <a:ext cx="687169" cy="229172"/>
            </a:xfrm>
            <a:prstGeom prst="rect">
              <a:avLst/>
            </a:prstGeom>
            <a:noFill/>
          </p:spPr>
          <p:txBody>
            <a:bodyPr wrap="square" rtlCol="0">
              <a:spAutoFit/>
            </a:bodyPr>
            <a:lstStyle/>
            <a:p>
              <a:pPr algn="dist"/>
              <a:r>
                <a:rPr kumimoji="1" lang="ja-JP" altLang="en-US" sz="1100" dirty="0">
                  <a:solidFill>
                    <a:schemeClr val="tx2">
                      <a:lumMod val="25000"/>
                    </a:schemeClr>
                  </a:solidFill>
                  <a:latin typeface="HGS創英角ﾎﾟｯﾌﾟ体" panose="040B0A00000000000000" pitchFamily="50" charset="-128"/>
                  <a:ea typeface="HGS創英角ﾎﾟｯﾌﾟ体" panose="040B0A00000000000000" pitchFamily="50" charset="-128"/>
                </a:rPr>
                <a:t>もず</a:t>
              </a:r>
            </a:p>
          </p:txBody>
        </p:sp>
        <p:sp>
          <p:nvSpPr>
            <p:cNvPr id="85" name="ふるいちこふんぐん">
              <a:extLst>
                <a:ext uri="{FF2B5EF4-FFF2-40B4-BE49-F238E27FC236}">
                  <a16:creationId xmlns:a16="http://schemas.microsoft.com/office/drawing/2014/main" id="{58FC77CD-A213-4E65-8C58-EFC2C03F8400}"/>
                </a:ext>
              </a:extLst>
            </p:cNvPr>
            <p:cNvSpPr txBox="1"/>
            <p:nvPr/>
          </p:nvSpPr>
          <p:spPr>
            <a:xfrm>
              <a:off x="6414942" y="2345525"/>
              <a:ext cx="2008905" cy="229172"/>
            </a:xfrm>
            <a:prstGeom prst="rect">
              <a:avLst/>
            </a:prstGeom>
            <a:noFill/>
          </p:spPr>
          <p:txBody>
            <a:bodyPr wrap="square" rtlCol="0">
              <a:spAutoFit/>
            </a:bodyPr>
            <a:lstStyle/>
            <a:p>
              <a:pPr algn="dist"/>
              <a:r>
                <a:rPr kumimoji="1" lang="ja-JP" altLang="en-US" sz="1100" dirty="0">
                  <a:solidFill>
                    <a:schemeClr val="tx2">
                      <a:lumMod val="25000"/>
                    </a:schemeClr>
                  </a:solidFill>
                  <a:latin typeface="HGS創英角ﾎﾟｯﾌﾟ体" panose="040B0A00000000000000" pitchFamily="50" charset="-128"/>
                  <a:ea typeface="HGS創英角ﾎﾟｯﾌﾟ体" panose="040B0A00000000000000" pitchFamily="50" charset="-128"/>
                </a:rPr>
                <a:t>ふるいちこふんぐん</a:t>
              </a:r>
            </a:p>
          </p:txBody>
        </p:sp>
        <p:sp>
          <p:nvSpPr>
            <p:cNvPr id="86" name="せかいいいさん">
              <a:extLst>
                <a:ext uri="{FF2B5EF4-FFF2-40B4-BE49-F238E27FC236}">
                  <a16:creationId xmlns:a16="http://schemas.microsoft.com/office/drawing/2014/main" id="{E9BEEE0D-05AB-4F8A-B859-D51443355717}"/>
                </a:ext>
              </a:extLst>
            </p:cNvPr>
            <p:cNvSpPr txBox="1"/>
            <p:nvPr/>
          </p:nvSpPr>
          <p:spPr>
            <a:xfrm>
              <a:off x="3090714" y="2346842"/>
              <a:ext cx="1532032" cy="229172"/>
            </a:xfrm>
            <a:prstGeom prst="rect">
              <a:avLst/>
            </a:prstGeom>
            <a:noFill/>
          </p:spPr>
          <p:txBody>
            <a:bodyPr wrap="square" rtlCol="0">
              <a:spAutoFit/>
            </a:bodyPr>
            <a:lstStyle/>
            <a:p>
              <a:pPr algn="dist"/>
              <a:r>
                <a:rPr kumimoji="1" lang="ja-JP" altLang="en-US" sz="1100" dirty="0">
                  <a:solidFill>
                    <a:schemeClr val="tx2">
                      <a:lumMod val="25000"/>
                    </a:schemeClr>
                  </a:solidFill>
                  <a:latin typeface="HGS創英角ﾎﾟｯﾌﾟ体" panose="040B0A00000000000000" pitchFamily="50" charset="-128"/>
                  <a:ea typeface="HGS創英角ﾎﾟｯﾌﾟ体" panose="040B0A00000000000000" pitchFamily="50" charset="-128"/>
                </a:rPr>
                <a:t>せかいいさん</a:t>
              </a:r>
            </a:p>
          </p:txBody>
        </p:sp>
      </p:grpSp>
      <p:grpSp>
        <p:nvGrpSpPr>
          <p:cNvPr id="87" name="いろんな大きさ、形の古墳がたくさんあります。">
            <a:extLst>
              <a:ext uri="{FF2B5EF4-FFF2-40B4-BE49-F238E27FC236}">
                <a16:creationId xmlns:a16="http://schemas.microsoft.com/office/drawing/2014/main" id="{23F31A81-FE33-44C4-B1E5-5C034C20AC7E}"/>
              </a:ext>
            </a:extLst>
          </p:cNvPr>
          <p:cNvGrpSpPr/>
          <p:nvPr/>
        </p:nvGrpSpPr>
        <p:grpSpPr>
          <a:xfrm>
            <a:off x="1029085" y="2833037"/>
            <a:ext cx="9513344" cy="604924"/>
            <a:chOff x="1085996" y="2329305"/>
            <a:chExt cx="10405570" cy="529917"/>
          </a:xfrm>
        </p:grpSpPr>
        <p:sp>
          <p:nvSpPr>
            <p:cNvPr id="88" name="いろんな大きさ、形の古墳がたくさんあります。">
              <a:extLst>
                <a:ext uri="{FF2B5EF4-FFF2-40B4-BE49-F238E27FC236}">
                  <a16:creationId xmlns:a16="http://schemas.microsoft.com/office/drawing/2014/main" id="{43896F28-1F2F-495F-B5A8-5BEC2B39E1DE}"/>
                </a:ext>
              </a:extLst>
            </p:cNvPr>
            <p:cNvSpPr txBox="1"/>
            <p:nvPr/>
          </p:nvSpPr>
          <p:spPr>
            <a:xfrm>
              <a:off x="1085996" y="2454801"/>
              <a:ext cx="10405570" cy="404421"/>
            </a:xfrm>
            <a:prstGeom prst="rect">
              <a:avLst/>
            </a:prstGeom>
            <a:noFill/>
          </p:spPr>
          <p:txBody>
            <a:bodyPr wrap="square" rtlCol="0">
              <a:spAutoFit/>
            </a:bodyPr>
            <a:lstStyle/>
            <a:p>
              <a:pPr lvl="0" algn="dist"/>
              <a:r>
                <a:rPr kumimoji="1" lang="ja-JP" altLang="en-US" sz="2400" dirty="0">
                  <a:solidFill>
                    <a:schemeClr val="tx2">
                      <a:lumMod val="25000"/>
                    </a:schemeClr>
                  </a:solidFill>
                  <a:latin typeface="HGS創英角ﾎﾟｯﾌﾟ体" panose="040B0A00000000000000" pitchFamily="50" charset="-128"/>
                  <a:ea typeface="HGS創英角ﾎﾟｯﾌﾟ体" panose="040B0A00000000000000" pitchFamily="50" charset="-128"/>
                </a:rPr>
                <a:t>いろんな大きさ、形の古墳がたくさんあります。</a:t>
              </a:r>
            </a:p>
          </p:txBody>
        </p:sp>
        <p:sp>
          <p:nvSpPr>
            <p:cNvPr id="89" name="おお">
              <a:extLst>
                <a:ext uri="{FF2B5EF4-FFF2-40B4-BE49-F238E27FC236}">
                  <a16:creationId xmlns:a16="http://schemas.microsoft.com/office/drawing/2014/main" id="{CDD6893E-BE4B-4C2D-A276-9FAAEFBAA4A3}"/>
                </a:ext>
              </a:extLst>
            </p:cNvPr>
            <p:cNvSpPr txBox="1"/>
            <p:nvPr/>
          </p:nvSpPr>
          <p:spPr>
            <a:xfrm>
              <a:off x="2966455" y="2329305"/>
              <a:ext cx="559724" cy="229172"/>
            </a:xfrm>
            <a:prstGeom prst="rect">
              <a:avLst/>
            </a:prstGeom>
            <a:noFill/>
          </p:spPr>
          <p:txBody>
            <a:bodyPr wrap="square" rtlCol="0">
              <a:spAutoFit/>
            </a:bodyPr>
            <a:lstStyle/>
            <a:p>
              <a:pPr algn="dist"/>
              <a:r>
                <a:rPr kumimoji="1" lang="ja-JP" altLang="en-US" sz="1100" dirty="0">
                  <a:solidFill>
                    <a:schemeClr val="tx2">
                      <a:lumMod val="25000"/>
                    </a:schemeClr>
                  </a:solidFill>
                  <a:latin typeface="HGS創英角ﾎﾟｯﾌﾟ体" panose="040B0A00000000000000" pitchFamily="50" charset="-128"/>
                  <a:ea typeface="HGS創英角ﾎﾟｯﾌﾟ体" panose="040B0A00000000000000" pitchFamily="50" charset="-128"/>
                </a:rPr>
                <a:t>おお</a:t>
              </a:r>
            </a:p>
          </p:txBody>
        </p:sp>
        <p:sp>
          <p:nvSpPr>
            <p:cNvPr id="90" name="こふん">
              <a:extLst>
                <a:ext uri="{FF2B5EF4-FFF2-40B4-BE49-F238E27FC236}">
                  <a16:creationId xmlns:a16="http://schemas.microsoft.com/office/drawing/2014/main" id="{E4FF75C0-EC74-4B83-8CAF-27E8EF1C24E7}"/>
                </a:ext>
              </a:extLst>
            </p:cNvPr>
            <p:cNvSpPr txBox="1"/>
            <p:nvPr/>
          </p:nvSpPr>
          <p:spPr>
            <a:xfrm>
              <a:off x="5854010" y="2348317"/>
              <a:ext cx="884518" cy="229172"/>
            </a:xfrm>
            <a:prstGeom prst="rect">
              <a:avLst/>
            </a:prstGeom>
            <a:noFill/>
          </p:spPr>
          <p:txBody>
            <a:bodyPr wrap="square" rtlCol="0">
              <a:spAutoFit/>
            </a:bodyPr>
            <a:lstStyle/>
            <a:p>
              <a:pPr algn="dist"/>
              <a:r>
                <a:rPr kumimoji="1" lang="ja-JP" altLang="en-US" sz="1100" dirty="0">
                  <a:solidFill>
                    <a:schemeClr val="tx2">
                      <a:lumMod val="25000"/>
                    </a:schemeClr>
                  </a:solidFill>
                  <a:latin typeface="HGS創英角ﾎﾟｯﾌﾟ体" panose="040B0A00000000000000" pitchFamily="50" charset="-128"/>
                  <a:ea typeface="HGS創英角ﾎﾟｯﾌﾟ体" panose="040B0A00000000000000" pitchFamily="50" charset="-128"/>
                </a:rPr>
                <a:t>こ　ふん</a:t>
              </a:r>
            </a:p>
          </p:txBody>
        </p:sp>
        <p:sp>
          <p:nvSpPr>
            <p:cNvPr id="91" name="かたち">
              <a:extLst>
                <a:ext uri="{FF2B5EF4-FFF2-40B4-BE49-F238E27FC236}">
                  <a16:creationId xmlns:a16="http://schemas.microsoft.com/office/drawing/2014/main" id="{F920B845-0818-4712-B678-2037B45F82F5}"/>
                </a:ext>
              </a:extLst>
            </p:cNvPr>
            <p:cNvSpPr txBox="1"/>
            <p:nvPr/>
          </p:nvSpPr>
          <p:spPr>
            <a:xfrm>
              <a:off x="4746987" y="2346841"/>
              <a:ext cx="683187" cy="229172"/>
            </a:xfrm>
            <a:prstGeom prst="rect">
              <a:avLst/>
            </a:prstGeom>
            <a:noFill/>
          </p:spPr>
          <p:txBody>
            <a:bodyPr wrap="square" rtlCol="0">
              <a:spAutoFit/>
            </a:bodyPr>
            <a:lstStyle/>
            <a:p>
              <a:pPr algn="dist"/>
              <a:r>
                <a:rPr kumimoji="1" lang="ja-JP" altLang="en-US" sz="1100" dirty="0">
                  <a:solidFill>
                    <a:schemeClr val="tx2">
                      <a:lumMod val="25000"/>
                    </a:schemeClr>
                  </a:solidFill>
                  <a:latin typeface="HGS創英角ﾎﾟｯﾌﾟ体" panose="040B0A00000000000000" pitchFamily="50" charset="-128"/>
                  <a:ea typeface="HGS創英角ﾎﾟｯﾌﾟ体" panose="040B0A00000000000000" pitchFamily="50" charset="-128"/>
                </a:rPr>
                <a:t>かたち</a:t>
              </a:r>
            </a:p>
          </p:txBody>
        </p:sp>
      </p:grpSp>
      <p:pic>
        <p:nvPicPr>
          <p:cNvPr id="92" name="Picture 2" descr="前方後円墳のイラスト">
            <a:extLst>
              <a:ext uri="{FF2B5EF4-FFF2-40B4-BE49-F238E27FC236}">
                <a16:creationId xmlns:a16="http://schemas.microsoft.com/office/drawing/2014/main" id="{3B03C7E0-7314-416E-B833-B5BB86FAE9E1}"/>
              </a:ext>
            </a:extLst>
          </p:cNvPr>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4334324" y="4092313"/>
            <a:ext cx="2893866" cy="2610910"/>
          </a:xfrm>
          <a:prstGeom prst="rect">
            <a:avLst/>
          </a:prstGeom>
          <a:noFill/>
          <a:extLst>
            <a:ext uri="{909E8E84-426E-40DD-AFC4-6F175D3DCCD1}">
              <a14:hiddenFill xmlns:a14="http://schemas.microsoft.com/office/drawing/2010/main">
                <a:solidFill>
                  <a:srgbClr val="FFFFFF"/>
                </a:solidFill>
              </a14:hiddenFill>
            </a:ext>
          </a:extLst>
        </p:spPr>
      </p:pic>
      <p:grpSp>
        <p:nvGrpSpPr>
          <p:cNvPr id="93" name="ぜひ近くの古墳に足を運んでみてください！">
            <a:extLst>
              <a:ext uri="{FF2B5EF4-FFF2-40B4-BE49-F238E27FC236}">
                <a16:creationId xmlns:a16="http://schemas.microsoft.com/office/drawing/2014/main" id="{38588514-1BDB-451B-B417-2084272FC827}"/>
              </a:ext>
            </a:extLst>
          </p:cNvPr>
          <p:cNvGrpSpPr/>
          <p:nvPr/>
        </p:nvGrpSpPr>
        <p:grpSpPr>
          <a:xfrm>
            <a:off x="1029085" y="3437847"/>
            <a:ext cx="8271852" cy="604924"/>
            <a:chOff x="1085996" y="2329305"/>
            <a:chExt cx="9047640" cy="529917"/>
          </a:xfrm>
        </p:grpSpPr>
        <p:sp>
          <p:nvSpPr>
            <p:cNvPr id="94" name="ぜひ近くの古墳に足を運んでみてください！">
              <a:extLst>
                <a:ext uri="{FF2B5EF4-FFF2-40B4-BE49-F238E27FC236}">
                  <a16:creationId xmlns:a16="http://schemas.microsoft.com/office/drawing/2014/main" id="{F648A130-D93E-4BE4-AAEC-E2DD6FEBA29D}"/>
                </a:ext>
              </a:extLst>
            </p:cNvPr>
            <p:cNvSpPr txBox="1"/>
            <p:nvPr/>
          </p:nvSpPr>
          <p:spPr>
            <a:xfrm>
              <a:off x="1085996" y="2454801"/>
              <a:ext cx="9047640" cy="404421"/>
            </a:xfrm>
            <a:prstGeom prst="rect">
              <a:avLst/>
            </a:prstGeom>
            <a:noFill/>
          </p:spPr>
          <p:txBody>
            <a:bodyPr wrap="square" rtlCol="0">
              <a:spAutoFit/>
            </a:bodyPr>
            <a:lstStyle/>
            <a:p>
              <a:pPr lvl="0" algn="dist"/>
              <a:r>
                <a:rPr lang="ja-JP" altLang="en-US" sz="2400" dirty="0">
                  <a:solidFill>
                    <a:schemeClr val="tx2">
                      <a:lumMod val="25000"/>
                    </a:schemeClr>
                  </a:solidFill>
                  <a:latin typeface="HGS創英角ﾎﾟｯﾌﾟ体" panose="040B0A00000000000000" pitchFamily="50" charset="-128"/>
                  <a:ea typeface="HGS創英角ﾎﾟｯﾌﾟ体" panose="040B0A00000000000000" pitchFamily="50" charset="-128"/>
                </a:rPr>
                <a:t>ぜひ近くの古墳に足を運んでみてください！</a:t>
              </a:r>
              <a:endParaRPr kumimoji="1" lang="ja-JP" altLang="en-US" sz="2400" dirty="0">
                <a:solidFill>
                  <a:schemeClr val="tx2">
                    <a:lumMod val="25000"/>
                  </a:schemeClr>
                </a:solidFill>
                <a:latin typeface="HGS創英角ﾎﾟｯﾌﾟ体" panose="040B0A00000000000000" pitchFamily="50" charset="-128"/>
                <a:ea typeface="HGS創英角ﾎﾟｯﾌﾟ体" panose="040B0A00000000000000" pitchFamily="50" charset="-128"/>
              </a:endParaRPr>
            </a:p>
          </p:txBody>
        </p:sp>
        <p:sp>
          <p:nvSpPr>
            <p:cNvPr id="95" name="ちか">
              <a:extLst>
                <a:ext uri="{FF2B5EF4-FFF2-40B4-BE49-F238E27FC236}">
                  <a16:creationId xmlns:a16="http://schemas.microsoft.com/office/drawing/2014/main" id="{FFD90DF3-A0AC-4711-90FD-FE92203C8DE7}"/>
                </a:ext>
              </a:extLst>
            </p:cNvPr>
            <p:cNvSpPr txBox="1"/>
            <p:nvPr/>
          </p:nvSpPr>
          <p:spPr>
            <a:xfrm>
              <a:off x="1997156" y="2329305"/>
              <a:ext cx="559722" cy="229172"/>
            </a:xfrm>
            <a:prstGeom prst="rect">
              <a:avLst/>
            </a:prstGeom>
            <a:noFill/>
          </p:spPr>
          <p:txBody>
            <a:bodyPr wrap="square" rtlCol="0">
              <a:spAutoFit/>
            </a:bodyPr>
            <a:lstStyle/>
            <a:p>
              <a:pPr algn="dist"/>
              <a:r>
                <a:rPr kumimoji="1" lang="ja-JP" altLang="en-US" sz="1100" dirty="0">
                  <a:solidFill>
                    <a:schemeClr val="tx2">
                      <a:lumMod val="25000"/>
                    </a:schemeClr>
                  </a:solidFill>
                  <a:latin typeface="HGS創英角ﾎﾟｯﾌﾟ体" panose="040B0A00000000000000" pitchFamily="50" charset="-128"/>
                  <a:ea typeface="HGS創英角ﾎﾟｯﾌﾟ体" panose="040B0A00000000000000" pitchFamily="50" charset="-128"/>
                </a:rPr>
                <a:t>ちか</a:t>
              </a:r>
            </a:p>
          </p:txBody>
        </p:sp>
        <p:sp>
          <p:nvSpPr>
            <p:cNvPr id="96" name="あし">
              <a:extLst>
                <a:ext uri="{FF2B5EF4-FFF2-40B4-BE49-F238E27FC236}">
                  <a16:creationId xmlns:a16="http://schemas.microsoft.com/office/drawing/2014/main" id="{D5032575-912C-4C34-9517-891B23048101}"/>
                </a:ext>
              </a:extLst>
            </p:cNvPr>
            <p:cNvSpPr txBox="1"/>
            <p:nvPr/>
          </p:nvSpPr>
          <p:spPr>
            <a:xfrm>
              <a:off x="4664478" y="2348317"/>
              <a:ext cx="559722" cy="229172"/>
            </a:xfrm>
            <a:prstGeom prst="rect">
              <a:avLst/>
            </a:prstGeom>
            <a:noFill/>
          </p:spPr>
          <p:txBody>
            <a:bodyPr wrap="square" rtlCol="0">
              <a:spAutoFit/>
            </a:bodyPr>
            <a:lstStyle/>
            <a:p>
              <a:pPr algn="dist"/>
              <a:r>
                <a:rPr kumimoji="1" lang="ja-JP" altLang="en-US" sz="1100" dirty="0">
                  <a:solidFill>
                    <a:schemeClr val="tx2">
                      <a:lumMod val="25000"/>
                    </a:schemeClr>
                  </a:solidFill>
                  <a:latin typeface="HGS創英角ﾎﾟｯﾌﾟ体" panose="040B0A00000000000000" pitchFamily="50" charset="-128"/>
                  <a:ea typeface="HGS創英角ﾎﾟｯﾌﾟ体" panose="040B0A00000000000000" pitchFamily="50" charset="-128"/>
                </a:rPr>
                <a:t>あし</a:t>
              </a:r>
            </a:p>
          </p:txBody>
        </p:sp>
        <p:sp>
          <p:nvSpPr>
            <p:cNvPr id="97" name="はこ">
              <a:extLst>
                <a:ext uri="{FF2B5EF4-FFF2-40B4-BE49-F238E27FC236}">
                  <a16:creationId xmlns:a16="http://schemas.microsoft.com/office/drawing/2014/main" id="{CC51054B-BCEC-46D8-80FE-7010958A4E0F}"/>
                </a:ext>
              </a:extLst>
            </p:cNvPr>
            <p:cNvSpPr txBox="1"/>
            <p:nvPr/>
          </p:nvSpPr>
          <p:spPr>
            <a:xfrm>
              <a:off x="5551245" y="2345525"/>
              <a:ext cx="559722" cy="229172"/>
            </a:xfrm>
            <a:prstGeom prst="rect">
              <a:avLst/>
            </a:prstGeom>
            <a:noFill/>
          </p:spPr>
          <p:txBody>
            <a:bodyPr wrap="square" rtlCol="0">
              <a:spAutoFit/>
            </a:bodyPr>
            <a:lstStyle/>
            <a:p>
              <a:pPr algn="dist"/>
              <a:r>
                <a:rPr kumimoji="1" lang="ja-JP" altLang="en-US" sz="1100" dirty="0">
                  <a:solidFill>
                    <a:schemeClr val="tx2">
                      <a:lumMod val="25000"/>
                    </a:schemeClr>
                  </a:solidFill>
                  <a:latin typeface="HGS創英角ﾎﾟｯﾌﾟ体" panose="040B0A00000000000000" pitchFamily="50" charset="-128"/>
                  <a:ea typeface="HGS創英角ﾎﾟｯﾌﾟ体" panose="040B0A00000000000000" pitchFamily="50" charset="-128"/>
                </a:rPr>
                <a:t>はこ</a:t>
              </a:r>
            </a:p>
          </p:txBody>
        </p:sp>
        <p:sp>
          <p:nvSpPr>
            <p:cNvPr id="98" name="こふん">
              <a:extLst>
                <a:ext uri="{FF2B5EF4-FFF2-40B4-BE49-F238E27FC236}">
                  <a16:creationId xmlns:a16="http://schemas.microsoft.com/office/drawing/2014/main" id="{75BAE25D-A574-44C5-8A32-E7122E780950}"/>
                </a:ext>
              </a:extLst>
            </p:cNvPr>
            <p:cNvSpPr txBox="1"/>
            <p:nvPr/>
          </p:nvSpPr>
          <p:spPr>
            <a:xfrm>
              <a:off x="3433867" y="2346842"/>
              <a:ext cx="879506" cy="229172"/>
            </a:xfrm>
            <a:prstGeom prst="rect">
              <a:avLst/>
            </a:prstGeom>
            <a:noFill/>
          </p:spPr>
          <p:txBody>
            <a:bodyPr wrap="square" rtlCol="0">
              <a:spAutoFit/>
            </a:bodyPr>
            <a:lstStyle/>
            <a:p>
              <a:pPr algn="dist"/>
              <a:r>
                <a:rPr kumimoji="1" lang="ja-JP" altLang="en-US" sz="1100" dirty="0">
                  <a:solidFill>
                    <a:schemeClr val="tx2">
                      <a:lumMod val="25000"/>
                    </a:schemeClr>
                  </a:solidFill>
                  <a:latin typeface="HGS創英角ﾎﾟｯﾌﾟ体" panose="040B0A00000000000000" pitchFamily="50" charset="-128"/>
                  <a:ea typeface="HGS創英角ﾎﾟｯﾌﾟ体" panose="040B0A00000000000000" pitchFamily="50" charset="-128"/>
                </a:rPr>
                <a:t>こ　ふん</a:t>
              </a:r>
            </a:p>
          </p:txBody>
        </p:sp>
      </p:grpSp>
      <p:sp>
        <p:nvSpPr>
          <p:cNvPr id="99" name="出典リンク">
            <a:extLst>
              <a:ext uri="{FF2B5EF4-FFF2-40B4-BE49-F238E27FC236}">
                <a16:creationId xmlns:a16="http://schemas.microsoft.com/office/drawing/2014/main" id="{41983006-F06D-4832-8D5C-75006DABABC0}"/>
              </a:ext>
            </a:extLst>
          </p:cNvPr>
          <p:cNvSpPr txBox="1"/>
          <p:nvPr/>
        </p:nvSpPr>
        <p:spPr>
          <a:xfrm>
            <a:off x="7732546" y="5180255"/>
            <a:ext cx="3590111" cy="461665"/>
          </a:xfrm>
          <a:prstGeom prst="rect">
            <a:avLst/>
          </a:prstGeom>
          <a:noFill/>
        </p:spPr>
        <p:txBody>
          <a:bodyPr wrap="square">
            <a:spAutoFit/>
          </a:bodyPr>
          <a:lstStyle/>
          <a:p>
            <a:r>
              <a:rPr lang="zh-TW" altLang="en-US" sz="1200" b="1" dirty="0">
                <a:solidFill>
                  <a:srgbClr val="074454"/>
                </a:solidFill>
                <a:latin typeface="BIZ UDPゴシック" panose="020B0400000000000000" pitchFamily="50" charset="-128"/>
                <a:ea typeface="BIZ UDPゴシック" panose="020B0400000000000000" pitchFamily="50" charset="-128"/>
                <a:hlinkClick r:id="rId17">
                  <a:extLst>
                    <a:ext uri="{A12FA001-AC4F-418D-AE19-62706E023703}">
                      <ahyp:hlinkClr xmlns:ahyp="http://schemas.microsoft.com/office/drawing/2018/hyperlinkcolor" val="tx"/>
                    </a:ext>
                  </a:extLst>
                </a:hlinkClick>
              </a:rPr>
              <a:t>埋蔵文化財関係統計資料</a:t>
            </a:r>
            <a:r>
              <a:rPr lang="ja-JP" altLang="en-US" sz="1200" b="1" dirty="0">
                <a:solidFill>
                  <a:srgbClr val="074454"/>
                </a:solidFill>
                <a:latin typeface="BIZ UDPゴシック" panose="020B0400000000000000" pitchFamily="50" charset="-128"/>
                <a:ea typeface="BIZ UDPゴシック" panose="020B0400000000000000" pitchFamily="50" charset="-128"/>
                <a:hlinkClick r:id="rId17">
                  <a:extLst>
                    <a:ext uri="{A12FA001-AC4F-418D-AE19-62706E023703}">
                      <ahyp:hlinkClr xmlns:ahyp="http://schemas.microsoft.com/office/drawing/2018/hyperlinkcolor" val="tx"/>
                    </a:ext>
                  </a:extLst>
                </a:hlinkClick>
              </a:rPr>
              <a:t>　</a:t>
            </a:r>
            <a:r>
              <a:rPr lang="en-US" altLang="ja-JP" sz="1200" b="1" dirty="0">
                <a:solidFill>
                  <a:srgbClr val="074454"/>
                </a:solidFill>
                <a:latin typeface="BIZ UDPゴシック" panose="020B0400000000000000" pitchFamily="50" charset="-128"/>
                <a:ea typeface="BIZ UDPゴシック" panose="020B0400000000000000" pitchFamily="50" charset="-128"/>
                <a:hlinkClick r:id="rId17">
                  <a:extLst>
                    <a:ext uri="{A12FA001-AC4F-418D-AE19-62706E023703}">
                      <ahyp:hlinkClr xmlns:ahyp="http://schemas.microsoft.com/office/drawing/2018/hyperlinkcolor" val="tx"/>
                    </a:ext>
                  </a:extLst>
                </a:hlinkClick>
              </a:rPr>
              <a:t>―</a:t>
            </a:r>
            <a:r>
              <a:rPr lang="ja-JP" altLang="en-US" sz="1200" b="1" dirty="0">
                <a:solidFill>
                  <a:srgbClr val="074454"/>
                </a:solidFill>
                <a:latin typeface="BIZ UDPゴシック" panose="020B0400000000000000" pitchFamily="50" charset="-128"/>
                <a:ea typeface="BIZ UDPゴシック" panose="020B0400000000000000" pitchFamily="50" charset="-128"/>
                <a:hlinkClick r:id="rId17">
                  <a:extLst>
                    <a:ext uri="{A12FA001-AC4F-418D-AE19-62706E023703}">
                      <ahyp:hlinkClr xmlns:ahyp="http://schemas.microsoft.com/office/drawing/2018/hyperlinkcolor" val="tx"/>
                    </a:ext>
                  </a:extLst>
                </a:hlinkClick>
              </a:rPr>
              <a:t>令和３年度</a:t>
            </a:r>
            <a:r>
              <a:rPr lang="en-US" altLang="ja-JP" sz="1200" b="1" dirty="0">
                <a:solidFill>
                  <a:srgbClr val="074454"/>
                </a:solidFill>
                <a:latin typeface="BIZ UDPゴシック" panose="020B0400000000000000" pitchFamily="50" charset="-128"/>
                <a:ea typeface="BIZ UDPゴシック" panose="020B0400000000000000" pitchFamily="50" charset="-128"/>
                <a:hlinkClick r:id="rId17">
                  <a:extLst>
                    <a:ext uri="{A12FA001-AC4F-418D-AE19-62706E023703}">
                      <ahyp:hlinkClr xmlns:ahyp="http://schemas.microsoft.com/office/drawing/2018/hyperlinkcolor" val="tx"/>
                    </a:ext>
                  </a:extLst>
                </a:hlinkClick>
              </a:rPr>
              <a:t>―</a:t>
            </a:r>
          </a:p>
          <a:p>
            <a:r>
              <a:rPr lang="ja-JP" altLang="en-US" sz="1200" b="1" dirty="0">
                <a:solidFill>
                  <a:srgbClr val="074454"/>
                </a:solidFill>
                <a:latin typeface="BIZ UDPゴシック" panose="020B0400000000000000" pitchFamily="50" charset="-128"/>
                <a:ea typeface="BIZ UDPゴシック" panose="020B0400000000000000" pitchFamily="50" charset="-128"/>
                <a:hlinkClick r:id="rId17">
                  <a:extLst>
                    <a:ext uri="{A12FA001-AC4F-418D-AE19-62706E023703}">
                      <ahyp:hlinkClr xmlns:ahyp="http://schemas.microsoft.com/office/drawing/2018/hyperlinkcolor" val="tx"/>
                    </a:ext>
                  </a:extLst>
                </a:hlinkClick>
              </a:rPr>
              <a:t>参考資料：令和３年度 周知の埋蔵文化財包蔵地数</a:t>
            </a:r>
            <a:endParaRPr lang="ja-JP" altLang="en-US" sz="1200" b="1" dirty="0">
              <a:solidFill>
                <a:srgbClr val="074454"/>
              </a:solidFill>
              <a:latin typeface="BIZ UDPゴシック" panose="020B0400000000000000" pitchFamily="50" charset="-128"/>
              <a:ea typeface="BIZ UDPゴシック" panose="020B0400000000000000" pitchFamily="50" charset="-128"/>
            </a:endParaRPr>
          </a:p>
        </p:txBody>
      </p:sp>
    </p:spTree>
    <p:extLst>
      <p:ext uri="{BB962C8B-B14F-4D97-AF65-F5344CB8AC3E}">
        <p14:creationId xmlns:p14="http://schemas.microsoft.com/office/powerpoint/2010/main" val="13670089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1" fill="hold"/>
                                        <p:tgtEl>
                                          <p:spTgt spid="46"/>
                                        </p:tgtEl>
                                      </p:cBhvr>
                                    </p:cmd>
                                  </p:childTnLst>
                                </p:cTn>
                              </p:par>
                              <p:par>
                                <p:cTn id="7" presetID="10" presetClass="entr" presetSubtype="0" fill="hold" nodeType="withEffect">
                                  <p:stCondLst>
                                    <p:cond delay="0"/>
                                  </p:stCondLst>
                                  <p:childTnLst>
                                    <p:set>
                                      <p:cBhvr>
                                        <p:cTn id="8" dur="1" fill="hold">
                                          <p:stCondLst>
                                            <p:cond delay="0"/>
                                          </p:stCondLst>
                                        </p:cTn>
                                        <p:tgtEl>
                                          <p:spTgt spid="38"/>
                                        </p:tgtEl>
                                        <p:attrNameLst>
                                          <p:attrName>style.visibility</p:attrName>
                                        </p:attrNameLst>
                                      </p:cBhvr>
                                      <p:to>
                                        <p:strVal val="visible"/>
                                      </p:to>
                                    </p:set>
                                    <p:animEffect transition="in" filter="fade">
                                      <p:cBhvr>
                                        <p:cTn id="9" dur="1500"/>
                                        <p:tgtEl>
                                          <p:spTgt spid="38"/>
                                        </p:tgtEl>
                                      </p:cBhvr>
                                    </p:animEffect>
                                  </p:childTnLst>
                                </p:cTn>
                              </p:par>
                            </p:childTnLst>
                          </p:cTn>
                        </p:par>
                        <p:par>
                          <p:cTn id="10" fill="hold">
                            <p:stCondLst>
                              <p:cond delay="1500"/>
                            </p:stCondLst>
                            <p:childTnLst>
                              <p:par>
                                <p:cTn id="11" presetID="26" presetClass="emph" presetSubtype="0" fill="hold" nodeType="afterEffect">
                                  <p:stCondLst>
                                    <p:cond delay="0"/>
                                  </p:stCondLst>
                                  <p:childTnLst>
                                    <p:animEffect transition="out" filter="fade">
                                      <p:cBhvr>
                                        <p:cTn id="12" dur="1000" tmFilter="0, 0; .2, .5; .8, .5; 1, 0"/>
                                        <p:tgtEl>
                                          <p:spTgt spid="38"/>
                                        </p:tgtEl>
                                      </p:cBhvr>
                                    </p:animEffect>
                                    <p:animScale>
                                      <p:cBhvr>
                                        <p:cTn id="13" dur="500" autoRev="1" fill="hold"/>
                                        <p:tgtEl>
                                          <p:spTgt spid="38"/>
                                        </p:tgtEl>
                                      </p:cBhvr>
                                      <p:by x="105000" y="105000"/>
                                    </p:animScale>
                                  </p:childTnLst>
                                </p:cTn>
                              </p:par>
                            </p:childTnLst>
                          </p:cTn>
                        </p:par>
                        <p:par>
                          <p:cTn id="14" fill="hold">
                            <p:stCondLst>
                              <p:cond delay="2500"/>
                            </p:stCondLst>
                            <p:childTnLst>
                              <p:par>
                                <p:cTn id="15" presetID="10" presetClass="entr" presetSubtype="0" fill="hold" nodeType="after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fade">
                                      <p:cBhvr>
                                        <p:cTn id="17" dur="1200"/>
                                        <p:tgtEl>
                                          <p:spTgt spid="2"/>
                                        </p:tgtEl>
                                      </p:cBhvr>
                                    </p:animEffect>
                                  </p:childTnLst>
                                </p:cTn>
                              </p:par>
                            </p:childTnLst>
                          </p:cTn>
                        </p:par>
                        <p:par>
                          <p:cTn id="18" fill="hold">
                            <p:stCondLst>
                              <p:cond delay="3700"/>
                            </p:stCondLst>
                            <p:childTnLst>
                              <p:par>
                                <p:cTn id="19" presetID="26" presetClass="emph" presetSubtype="0" fill="hold" nodeType="afterEffect">
                                  <p:stCondLst>
                                    <p:cond delay="0"/>
                                  </p:stCondLst>
                                  <p:childTnLst>
                                    <p:animEffect transition="out" filter="fade">
                                      <p:cBhvr>
                                        <p:cTn id="20" dur="1000" tmFilter="0, 0; .2, .5; .8, .5; 1, 0"/>
                                        <p:tgtEl>
                                          <p:spTgt spid="2"/>
                                        </p:tgtEl>
                                      </p:cBhvr>
                                    </p:animEffect>
                                    <p:animScale>
                                      <p:cBhvr>
                                        <p:cTn id="21" dur="500" autoRev="1" fill="hold"/>
                                        <p:tgtEl>
                                          <p:spTgt spid="2"/>
                                        </p:tgtEl>
                                      </p:cBhvr>
                                      <p:by x="105000" y="105000"/>
                                    </p:animScale>
                                  </p:childTnLst>
                                </p:cTn>
                              </p:par>
                            </p:childTnLst>
                          </p:cTn>
                        </p:par>
                        <p:par>
                          <p:cTn id="22" fill="hold">
                            <p:stCondLst>
                              <p:cond delay="4700"/>
                            </p:stCondLst>
                            <p:childTnLst>
                              <p:par>
                                <p:cTn id="23" presetID="32" presetClass="emph" presetSubtype="0" fill="hold" nodeType="afterEffect">
                                  <p:stCondLst>
                                    <p:cond delay="0"/>
                                  </p:stCondLst>
                                  <p:childTnLst>
                                    <p:animRot by="120000">
                                      <p:cBhvr>
                                        <p:cTn id="24" dur="100" fill="hold">
                                          <p:stCondLst>
                                            <p:cond delay="0"/>
                                          </p:stCondLst>
                                        </p:cTn>
                                        <p:tgtEl>
                                          <p:spTgt spid="2"/>
                                        </p:tgtEl>
                                        <p:attrNameLst>
                                          <p:attrName>r</p:attrName>
                                        </p:attrNameLst>
                                      </p:cBhvr>
                                    </p:animRot>
                                    <p:animRot by="-240000">
                                      <p:cBhvr>
                                        <p:cTn id="25" dur="200" fill="hold">
                                          <p:stCondLst>
                                            <p:cond delay="200"/>
                                          </p:stCondLst>
                                        </p:cTn>
                                        <p:tgtEl>
                                          <p:spTgt spid="2"/>
                                        </p:tgtEl>
                                        <p:attrNameLst>
                                          <p:attrName>r</p:attrName>
                                        </p:attrNameLst>
                                      </p:cBhvr>
                                    </p:animRot>
                                    <p:animRot by="240000">
                                      <p:cBhvr>
                                        <p:cTn id="26" dur="200" fill="hold">
                                          <p:stCondLst>
                                            <p:cond delay="400"/>
                                          </p:stCondLst>
                                        </p:cTn>
                                        <p:tgtEl>
                                          <p:spTgt spid="2"/>
                                        </p:tgtEl>
                                        <p:attrNameLst>
                                          <p:attrName>r</p:attrName>
                                        </p:attrNameLst>
                                      </p:cBhvr>
                                    </p:animRot>
                                    <p:animRot by="-240000">
                                      <p:cBhvr>
                                        <p:cTn id="27" dur="200" fill="hold">
                                          <p:stCondLst>
                                            <p:cond delay="600"/>
                                          </p:stCondLst>
                                        </p:cTn>
                                        <p:tgtEl>
                                          <p:spTgt spid="2"/>
                                        </p:tgtEl>
                                        <p:attrNameLst>
                                          <p:attrName>r</p:attrName>
                                        </p:attrNameLst>
                                      </p:cBhvr>
                                    </p:animRot>
                                    <p:animRot by="120000">
                                      <p:cBhvr>
                                        <p:cTn id="28" dur="200" fill="hold">
                                          <p:stCondLst>
                                            <p:cond delay="800"/>
                                          </p:stCondLst>
                                        </p:cTn>
                                        <p:tgtEl>
                                          <p:spTgt spid="2"/>
                                        </p:tgtEl>
                                        <p:attrNameLst>
                                          <p:attrName>r</p:attrName>
                                        </p:attrNameLst>
                                      </p:cBhvr>
                                    </p:animRot>
                                  </p:childTnLst>
                                </p:cTn>
                              </p:par>
                            </p:childTnLst>
                          </p:cTn>
                        </p:par>
                        <p:par>
                          <p:cTn id="29" fill="hold">
                            <p:stCondLst>
                              <p:cond delay="5700"/>
                            </p:stCondLst>
                            <p:childTnLst>
                              <p:par>
                                <p:cTn id="30" presetID="10" presetClass="entr" presetSubtype="0" fill="hold" nodeType="afterEffect">
                                  <p:stCondLst>
                                    <p:cond delay="800"/>
                                  </p:stCondLst>
                                  <p:childTnLst>
                                    <p:set>
                                      <p:cBhvr>
                                        <p:cTn id="31" dur="1" fill="hold">
                                          <p:stCondLst>
                                            <p:cond delay="0"/>
                                          </p:stCondLst>
                                        </p:cTn>
                                        <p:tgtEl>
                                          <p:spTgt spid="71"/>
                                        </p:tgtEl>
                                        <p:attrNameLst>
                                          <p:attrName>style.visibility</p:attrName>
                                        </p:attrNameLst>
                                      </p:cBhvr>
                                      <p:to>
                                        <p:strVal val="visible"/>
                                      </p:to>
                                    </p:set>
                                    <p:animEffect transition="in" filter="fade">
                                      <p:cBhvr>
                                        <p:cTn id="32" dur="1200"/>
                                        <p:tgtEl>
                                          <p:spTgt spid="71"/>
                                        </p:tgtEl>
                                      </p:cBhvr>
                                    </p:animEffect>
                                  </p:childTnLst>
                                </p:cTn>
                              </p:par>
                            </p:childTnLst>
                          </p:cTn>
                        </p:par>
                        <p:par>
                          <p:cTn id="33" fill="hold">
                            <p:stCondLst>
                              <p:cond delay="7700"/>
                            </p:stCondLst>
                            <p:childTnLst>
                              <p:par>
                                <p:cTn id="34" presetID="10" presetClass="entr" presetSubtype="0" fill="hold" nodeType="afterEffect">
                                  <p:stCondLst>
                                    <p:cond delay="800"/>
                                  </p:stCondLst>
                                  <p:childTnLst>
                                    <p:set>
                                      <p:cBhvr>
                                        <p:cTn id="35" dur="1" fill="hold">
                                          <p:stCondLst>
                                            <p:cond delay="0"/>
                                          </p:stCondLst>
                                        </p:cTn>
                                        <p:tgtEl>
                                          <p:spTgt spid="87"/>
                                        </p:tgtEl>
                                        <p:attrNameLst>
                                          <p:attrName>style.visibility</p:attrName>
                                        </p:attrNameLst>
                                      </p:cBhvr>
                                      <p:to>
                                        <p:strVal val="visible"/>
                                      </p:to>
                                    </p:set>
                                    <p:animEffect transition="in" filter="fade">
                                      <p:cBhvr>
                                        <p:cTn id="36" dur="1200"/>
                                        <p:tgtEl>
                                          <p:spTgt spid="87"/>
                                        </p:tgtEl>
                                      </p:cBhvr>
                                    </p:animEffect>
                                  </p:childTnLst>
                                </p:cTn>
                              </p:par>
                            </p:childTnLst>
                          </p:cTn>
                        </p:par>
                        <p:par>
                          <p:cTn id="37" fill="hold">
                            <p:stCondLst>
                              <p:cond delay="9700"/>
                            </p:stCondLst>
                            <p:childTnLst>
                              <p:par>
                                <p:cTn id="38" presetID="10" presetClass="entr" presetSubtype="0" fill="hold" nodeType="afterEffect">
                                  <p:stCondLst>
                                    <p:cond delay="800"/>
                                  </p:stCondLst>
                                  <p:childTnLst>
                                    <p:set>
                                      <p:cBhvr>
                                        <p:cTn id="39" dur="1" fill="hold">
                                          <p:stCondLst>
                                            <p:cond delay="0"/>
                                          </p:stCondLst>
                                        </p:cTn>
                                        <p:tgtEl>
                                          <p:spTgt spid="93"/>
                                        </p:tgtEl>
                                        <p:attrNameLst>
                                          <p:attrName>style.visibility</p:attrName>
                                        </p:attrNameLst>
                                      </p:cBhvr>
                                      <p:to>
                                        <p:strVal val="visible"/>
                                      </p:to>
                                    </p:set>
                                    <p:animEffect transition="in" filter="fade">
                                      <p:cBhvr>
                                        <p:cTn id="40" dur="1200"/>
                                        <p:tgtEl>
                                          <p:spTgt spid="93"/>
                                        </p:tgtEl>
                                      </p:cBhvr>
                                    </p:animEffect>
                                  </p:childTnLst>
                                </p:cTn>
                              </p:par>
                            </p:childTnLst>
                          </p:cTn>
                        </p:par>
                        <p:par>
                          <p:cTn id="41" fill="hold">
                            <p:stCondLst>
                              <p:cond delay="11700"/>
                            </p:stCondLst>
                            <p:childTnLst>
                              <p:par>
                                <p:cTn id="42" presetID="26" presetClass="emph" presetSubtype="0" fill="hold" nodeType="afterEffect">
                                  <p:stCondLst>
                                    <p:cond delay="0"/>
                                  </p:stCondLst>
                                  <p:childTnLst>
                                    <p:animEffect transition="out" filter="fade">
                                      <p:cBhvr>
                                        <p:cTn id="43" dur="1000" tmFilter="0, 0; .2, .5; .8, .5; 1, 0"/>
                                        <p:tgtEl>
                                          <p:spTgt spid="93"/>
                                        </p:tgtEl>
                                      </p:cBhvr>
                                    </p:animEffect>
                                    <p:animScale>
                                      <p:cBhvr>
                                        <p:cTn id="44" dur="500" autoRev="1" fill="hold"/>
                                        <p:tgtEl>
                                          <p:spTgt spid="93"/>
                                        </p:tgtEl>
                                      </p:cBhvr>
                                      <p:by x="105000" y="105000"/>
                                    </p:animScale>
                                  </p:childTnLst>
                                </p:cTn>
                              </p:par>
                            </p:childTnLst>
                          </p:cTn>
                        </p:par>
                        <p:par>
                          <p:cTn id="45" fill="hold">
                            <p:stCondLst>
                              <p:cond delay="12700"/>
                            </p:stCondLst>
                            <p:childTnLst>
                              <p:par>
                                <p:cTn id="46" presetID="10" presetClass="entr" presetSubtype="0" fill="hold" nodeType="afterEffect">
                                  <p:stCondLst>
                                    <p:cond delay="0"/>
                                  </p:stCondLst>
                                  <p:childTnLst>
                                    <p:set>
                                      <p:cBhvr>
                                        <p:cTn id="47" dur="1" fill="hold">
                                          <p:stCondLst>
                                            <p:cond delay="0"/>
                                          </p:stCondLst>
                                        </p:cTn>
                                        <p:tgtEl>
                                          <p:spTgt spid="92"/>
                                        </p:tgtEl>
                                        <p:attrNameLst>
                                          <p:attrName>style.visibility</p:attrName>
                                        </p:attrNameLst>
                                      </p:cBhvr>
                                      <p:to>
                                        <p:strVal val="visible"/>
                                      </p:to>
                                    </p:set>
                                    <p:animEffect transition="in" filter="fade">
                                      <p:cBhvr>
                                        <p:cTn id="48" dur="1000"/>
                                        <p:tgtEl>
                                          <p:spTgt spid="92"/>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80000" numSld="999" showWhenStopped="0">
                <p:cTn id="49" fill="hold" display="0">
                  <p:stCondLst>
                    <p:cond delay="indefinite"/>
                  </p:stCondLst>
                  <p:endCondLst>
                    <p:cond evt="onStopAudio" delay="0">
                      <p:tgtEl>
                        <p:sldTgt/>
                      </p:tgtEl>
                    </p:cond>
                  </p:endCondLst>
                </p:cTn>
                <p:tgtEl>
                  <p:spTgt spid="46"/>
                </p:tgtEl>
              </p:cMediaNode>
            </p:audio>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背景上">
            <a:extLst>
              <a:ext uri="{FF2B5EF4-FFF2-40B4-BE49-F238E27FC236}">
                <a16:creationId xmlns:a16="http://schemas.microsoft.com/office/drawing/2014/main" id="{480BA6D3-3387-4C7D-80E0-43567F708E21}"/>
              </a:ext>
            </a:extLst>
          </p:cNvPr>
          <p:cNvPicPr>
            <a:picLocks noChangeAspect="1"/>
          </p:cNvPicPr>
          <p:nvPr/>
        </p:nvPicPr>
        <p:blipFill>
          <a:blip r:embed="rId4">
            <a:duotone>
              <a:schemeClr val="accent4">
                <a:shade val="45000"/>
                <a:satMod val="135000"/>
              </a:schemeClr>
              <a:prstClr val="white"/>
            </a:duotone>
            <a:extLst>
              <a:ext uri="{BEBA8EAE-BF5A-486C-A8C5-ECC9F3942E4B}">
                <a14:imgProps xmlns:a14="http://schemas.microsoft.com/office/drawing/2010/main">
                  <a14:imgLayer r:embed="rId5">
                    <a14:imgEffect>
                      <a14:brightnessContrast bright="20000" contrast="-40000"/>
                    </a14:imgEffect>
                  </a14:imgLayer>
                </a14:imgProps>
              </a:ext>
              <a:ext uri="{28A0092B-C50C-407E-A947-70E740481C1C}">
                <a14:useLocalDpi xmlns:a14="http://schemas.microsoft.com/office/drawing/2010/main" val="0"/>
              </a:ext>
            </a:extLst>
          </a:blip>
          <a:stretch>
            <a:fillRect/>
          </a:stretch>
        </p:blipFill>
        <p:spPr>
          <a:xfrm>
            <a:off x="0" y="0"/>
            <a:ext cx="12192000" cy="4744720"/>
          </a:xfrm>
          <a:prstGeom prst="rect">
            <a:avLst/>
          </a:prstGeom>
        </p:spPr>
      </p:pic>
      <p:pic>
        <p:nvPicPr>
          <p:cNvPr id="40" name="背景下">
            <a:extLst>
              <a:ext uri="{FF2B5EF4-FFF2-40B4-BE49-F238E27FC236}">
                <a16:creationId xmlns:a16="http://schemas.microsoft.com/office/drawing/2014/main" id="{E93D45DA-12BF-4B5F-93F5-A3F0D7D87D03}"/>
              </a:ext>
            </a:extLst>
          </p:cNvPr>
          <p:cNvPicPr>
            <a:picLocks noChangeAspect="1"/>
          </p:cNvPicPr>
          <p:nvPr/>
        </p:nvPicPr>
        <p:blipFill rotWithShape="1">
          <a:blip r:embed="rId4">
            <a:duotone>
              <a:schemeClr val="accent4">
                <a:shade val="45000"/>
                <a:satMod val="135000"/>
              </a:schemeClr>
              <a:prstClr val="white"/>
            </a:duotone>
            <a:extLst>
              <a:ext uri="{BEBA8EAE-BF5A-486C-A8C5-ECC9F3942E4B}">
                <a14:imgProps xmlns:a14="http://schemas.microsoft.com/office/drawing/2010/main">
                  <a14:imgLayer r:embed="rId5">
                    <a14:imgEffect>
                      <a14:brightnessContrast bright="20000" contrast="-40000"/>
                    </a14:imgEffect>
                  </a14:imgLayer>
                </a14:imgProps>
              </a:ext>
              <a:ext uri="{28A0092B-C50C-407E-A947-70E740481C1C}">
                <a14:useLocalDpi xmlns:a14="http://schemas.microsoft.com/office/drawing/2010/main" val="0"/>
              </a:ext>
            </a:extLst>
          </a:blip>
          <a:srcRect b="79543"/>
          <a:stretch/>
        </p:blipFill>
        <p:spPr>
          <a:xfrm>
            <a:off x="0" y="4650899"/>
            <a:ext cx="12192000" cy="2211720"/>
          </a:xfrm>
          <a:prstGeom prst="rect">
            <a:avLst/>
          </a:prstGeom>
        </p:spPr>
      </p:pic>
      <p:pic>
        <p:nvPicPr>
          <p:cNvPr id="184" name="大阪画像">
            <a:extLst>
              <a:ext uri="{FF2B5EF4-FFF2-40B4-BE49-F238E27FC236}">
                <a16:creationId xmlns:a16="http://schemas.microsoft.com/office/drawing/2014/main" id="{7CC00F74-5181-41FD-9A7A-C20DE667E341}"/>
              </a:ext>
            </a:extLst>
          </p:cNvPr>
          <p:cNvPicPr>
            <a:picLocks noChangeAspect="1"/>
          </p:cNvPicPr>
          <p:nvPr/>
        </p:nvPicPr>
        <p:blipFill rotWithShape="1">
          <a:blip r:embed="rId6">
            <a:alphaModFix amt="35000"/>
            <a:extLst>
              <a:ext uri="{BEBA8EAE-BF5A-486C-A8C5-ECC9F3942E4B}">
                <a14:imgProps xmlns:a14="http://schemas.microsoft.com/office/drawing/2010/main">
                  <a14:imgLayer r:embed="rId7">
                    <a14:imgEffect>
                      <a14:colorTemperature colorTemp="7200"/>
                    </a14:imgEffect>
                    <a14:imgEffect>
                      <a14:brightnessContrast contrast="40000"/>
                    </a14:imgEffect>
                  </a14:imgLayer>
                </a14:imgProps>
              </a:ext>
              <a:ext uri="{28A0092B-C50C-407E-A947-70E740481C1C}">
                <a14:useLocalDpi xmlns:a14="http://schemas.microsoft.com/office/drawing/2010/main" val="0"/>
              </a:ext>
            </a:extLst>
          </a:blip>
          <a:srcRect b="1008"/>
          <a:stretch/>
        </p:blipFill>
        <p:spPr>
          <a:xfrm>
            <a:off x="641591" y="466566"/>
            <a:ext cx="10908815" cy="6382470"/>
          </a:xfrm>
          <a:prstGeom prst="rect">
            <a:avLst/>
          </a:prstGeom>
        </p:spPr>
      </p:pic>
      <p:pic>
        <p:nvPicPr>
          <p:cNvPr id="4" name="問題に戻る">
            <a:hlinkClick r:id="rId8" action="ppaction://hlinksldjump"/>
            <a:extLst>
              <a:ext uri="{FF2B5EF4-FFF2-40B4-BE49-F238E27FC236}">
                <a16:creationId xmlns:a16="http://schemas.microsoft.com/office/drawing/2014/main" id="{686640A0-3A7F-4B51-9AD2-5834585E12BD}"/>
              </a:ext>
            </a:extLst>
          </p:cNvPr>
          <p:cNvPicPr>
            <a:picLocks noChangeAspect="1"/>
          </p:cNvPicPr>
          <p:nvPr/>
        </p:nvPicPr>
        <p:blipFill>
          <a:blip r:embed="rId9"/>
          <a:stretch>
            <a:fillRect/>
          </a:stretch>
        </p:blipFill>
        <p:spPr>
          <a:xfrm>
            <a:off x="498469" y="5801337"/>
            <a:ext cx="2499577" cy="847417"/>
          </a:xfrm>
          <a:prstGeom prst="rect">
            <a:avLst/>
          </a:prstGeom>
        </p:spPr>
      </p:pic>
      <p:pic>
        <p:nvPicPr>
          <p:cNvPr id="8" name="次に進む">
            <a:hlinkClick r:id="rId10" action="ppaction://hlinksldjump"/>
            <a:extLst>
              <a:ext uri="{FF2B5EF4-FFF2-40B4-BE49-F238E27FC236}">
                <a16:creationId xmlns:a16="http://schemas.microsoft.com/office/drawing/2014/main" id="{05904157-4AA5-4E58-9970-34B610CFF190}"/>
              </a:ext>
            </a:extLst>
          </p:cNvPr>
          <p:cNvPicPr>
            <a:picLocks noChangeAspect="1"/>
          </p:cNvPicPr>
          <p:nvPr/>
        </p:nvPicPr>
        <p:blipFill>
          <a:blip r:embed="rId11"/>
          <a:stretch>
            <a:fillRect/>
          </a:stretch>
        </p:blipFill>
        <p:spPr>
          <a:xfrm>
            <a:off x="9476905" y="5801337"/>
            <a:ext cx="2505673" cy="847417"/>
          </a:xfrm>
          <a:prstGeom prst="rect">
            <a:avLst/>
          </a:prstGeom>
        </p:spPr>
      </p:pic>
      <p:pic>
        <p:nvPicPr>
          <p:cNvPr id="48" name="スタートに戻る">
            <a:hlinkClick r:id="rId12" action="ppaction://hlinksldjump"/>
            <a:extLst>
              <a:ext uri="{FF2B5EF4-FFF2-40B4-BE49-F238E27FC236}">
                <a16:creationId xmlns:a16="http://schemas.microsoft.com/office/drawing/2014/main" id="{DBE3DBC8-87E3-417A-9A58-CCAC0FE6544A}"/>
              </a:ext>
            </a:extLst>
          </p:cNvPr>
          <p:cNvPicPr>
            <a:picLocks noChangeAspect="1"/>
          </p:cNvPicPr>
          <p:nvPr/>
        </p:nvPicPr>
        <p:blipFill>
          <a:blip r:embed="rId13"/>
          <a:stretch>
            <a:fillRect/>
          </a:stretch>
        </p:blipFill>
        <p:spPr>
          <a:xfrm>
            <a:off x="538413" y="409528"/>
            <a:ext cx="2499577" cy="847417"/>
          </a:xfrm>
          <a:prstGeom prst="rect">
            <a:avLst/>
          </a:prstGeom>
        </p:spPr>
      </p:pic>
      <p:grpSp>
        <p:nvGrpSpPr>
          <p:cNvPr id="41" name="ざんねん">
            <a:extLst>
              <a:ext uri="{FF2B5EF4-FFF2-40B4-BE49-F238E27FC236}">
                <a16:creationId xmlns:a16="http://schemas.microsoft.com/office/drawing/2014/main" id="{53906514-D989-4C15-AC3A-C3E16C1C5800}"/>
              </a:ext>
            </a:extLst>
          </p:cNvPr>
          <p:cNvGrpSpPr/>
          <p:nvPr/>
        </p:nvGrpSpPr>
        <p:grpSpPr>
          <a:xfrm>
            <a:off x="4202589" y="371938"/>
            <a:ext cx="3520759" cy="1122290"/>
            <a:chOff x="2936069" y="705555"/>
            <a:chExt cx="3520759" cy="1122290"/>
          </a:xfrm>
        </p:grpSpPr>
        <p:sp>
          <p:nvSpPr>
            <p:cNvPr id="42" name="ざんねん">
              <a:extLst>
                <a:ext uri="{FF2B5EF4-FFF2-40B4-BE49-F238E27FC236}">
                  <a16:creationId xmlns:a16="http://schemas.microsoft.com/office/drawing/2014/main" id="{E64E1A6D-FD96-4219-A182-674F80706958}"/>
                </a:ext>
              </a:extLst>
            </p:cNvPr>
            <p:cNvSpPr txBox="1"/>
            <p:nvPr/>
          </p:nvSpPr>
          <p:spPr>
            <a:xfrm>
              <a:off x="3875973" y="850006"/>
              <a:ext cx="2580855" cy="769441"/>
            </a:xfrm>
            <a:prstGeom prst="rect">
              <a:avLst/>
            </a:prstGeom>
            <a:noFill/>
          </p:spPr>
          <p:txBody>
            <a:bodyPr wrap="square" rtlCol="0">
              <a:spAutoFit/>
            </a:bodyPr>
            <a:lstStyle/>
            <a:p>
              <a:r>
                <a:rPr kumimoji="1" lang="ja-JP" altLang="en-US" sz="4400" dirty="0">
                  <a:solidFill>
                    <a:schemeClr val="tx2">
                      <a:lumMod val="25000"/>
                    </a:schemeClr>
                  </a:solidFill>
                  <a:latin typeface="HGS創英角ﾎﾟｯﾌﾟ体" panose="040B0A00000000000000" pitchFamily="50" charset="-128"/>
                  <a:ea typeface="HGS創英角ﾎﾟｯﾌﾟ体" panose="040B0A00000000000000" pitchFamily="50" charset="-128"/>
                </a:rPr>
                <a:t>ざんねん</a:t>
              </a:r>
            </a:p>
          </p:txBody>
        </p:sp>
        <p:sp>
          <p:nvSpPr>
            <p:cNvPr id="49" name="×">
              <a:extLst>
                <a:ext uri="{FF2B5EF4-FFF2-40B4-BE49-F238E27FC236}">
                  <a16:creationId xmlns:a16="http://schemas.microsoft.com/office/drawing/2014/main" id="{1736201D-B6CA-48C7-AFD7-B48CD68FC99A}"/>
                </a:ext>
              </a:extLst>
            </p:cNvPr>
            <p:cNvSpPr/>
            <p:nvPr/>
          </p:nvSpPr>
          <p:spPr>
            <a:xfrm>
              <a:off x="2936069" y="705555"/>
              <a:ext cx="1045512" cy="1122290"/>
            </a:xfrm>
            <a:prstGeom prst="mathMultiply">
              <a:avLst>
                <a:gd name="adj1" fmla="val 19353"/>
              </a:avLst>
            </a:prstGeom>
            <a:solidFill>
              <a:srgbClr val="3399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pic>
        <p:nvPicPr>
          <p:cNvPr id="50" name="blip01 (1)">
            <a:hlinkClick r:id="" action="ppaction://media"/>
            <a:extLst>
              <a:ext uri="{FF2B5EF4-FFF2-40B4-BE49-F238E27FC236}">
                <a16:creationId xmlns:a16="http://schemas.microsoft.com/office/drawing/2014/main" id="{FE12216D-977F-48A0-A830-718F85B868E2}"/>
              </a:ext>
            </a:extLst>
          </p:cNvPr>
          <p:cNvPicPr>
            <a:picLocks noChangeAspect="1"/>
          </p:cNvPicPr>
          <p:nvPr>
            <a:audioFile r:link="rId2"/>
            <p:extLst>
              <p:ext uri="{DAA4B4D4-6D71-4841-9C94-3DE7FCFB9230}">
                <p14:media xmlns:p14="http://schemas.microsoft.com/office/powerpoint/2010/main" r:embed="rId1"/>
              </p:ext>
            </p:extLst>
          </p:nvPr>
        </p:nvPicPr>
        <p:blipFill>
          <a:blip r:embed="rId14"/>
          <a:stretch>
            <a:fillRect/>
          </a:stretch>
        </p:blipFill>
        <p:spPr>
          <a:xfrm>
            <a:off x="3535248" y="715009"/>
            <a:ext cx="609600" cy="609600"/>
          </a:xfrm>
          <a:prstGeom prst="rect">
            <a:avLst/>
          </a:prstGeom>
        </p:spPr>
      </p:pic>
      <p:sp>
        <p:nvSpPr>
          <p:cNvPr id="64" name="出典リンク">
            <a:extLst>
              <a:ext uri="{FF2B5EF4-FFF2-40B4-BE49-F238E27FC236}">
                <a16:creationId xmlns:a16="http://schemas.microsoft.com/office/drawing/2014/main" id="{5E1C8E32-DEA3-4AD8-9F43-B3B06CF2E7BF}"/>
              </a:ext>
            </a:extLst>
          </p:cNvPr>
          <p:cNvSpPr txBox="1"/>
          <p:nvPr/>
        </p:nvSpPr>
        <p:spPr>
          <a:xfrm>
            <a:off x="7737628" y="4914544"/>
            <a:ext cx="1795985" cy="276999"/>
          </a:xfrm>
          <a:prstGeom prst="rect">
            <a:avLst/>
          </a:prstGeom>
          <a:noFill/>
        </p:spPr>
        <p:txBody>
          <a:bodyPr wrap="square">
            <a:spAutoFit/>
          </a:bodyPr>
          <a:lstStyle/>
          <a:p>
            <a:r>
              <a:rPr lang="ja-JP" altLang="en-US" sz="1200" b="1" dirty="0">
                <a:solidFill>
                  <a:srgbClr val="074454"/>
                </a:solidFill>
                <a:latin typeface="BIZ UDPゴシック" panose="020B0400000000000000" pitchFamily="50" charset="-128"/>
                <a:ea typeface="BIZ UDPゴシック" panose="020B0400000000000000" pitchFamily="50" charset="-128"/>
                <a:hlinkClick r:id="rId15">
                  <a:extLst>
                    <a:ext uri="{A12FA001-AC4F-418D-AE19-62706E023703}">
                      <ahyp:hlinkClr xmlns:ahyp="http://schemas.microsoft.com/office/drawing/2018/hyperlinkcolor" val="tx"/>
                    </a:ext>
                  </a:extLst>
                </a:hlinkClick>
              </a:rPr>
              <a:t>百舌鳥・古市古墳群</a:t>
            </a:r>
            <a:r>
              <a:rPr lang="en-US" altLang="ja-JP" sz="1200" b="1" dirty="0">
                <a:solidFill>
                  <a:srgbClr val="074454"/>
                </a:solidFill>
                <a:latin typeface="BIZ UDPゴシック" panose="020B0400000000000000" pitchFamily="50" charset="-128"/>
                <a:ea typeface="BIZ UDPゴシック" panose="020B0400000000000000" pitchFamily="50" charset="-128"/>
                <a:hlinkClick r:id="rId15">
                  <a:extLst>
                    <a:ext uri="{A12FA001-AC4F-418D-AE19-62706E023703}">
                      <ahyp:hlinkClr xmlns:ahyp="http://schemas.microsoft.com/office/drawing/2018/hyperlinkcolor" val="tx"/>
                    </a:ext>
                  </a:extLst>
                </a:hlinkClick>
              </a:rPr>
              <a:t>HP</a:t>
            </a:r>
            <a:endParaRPr lang="ja-JP" altLang="en-US" sz="1200" b="1" dirty="0">
              <a:solidFill>
                <a:srgbClr val="074454"/>
              </a:solidFill>
              <a:latin typeface="BIZ UDPゴシック" panose="020B0400000000000000" pitchFamily="50" charset="-128"/>
              <a:ea typeface="BIZ UDPゴシック" panose="020B0400000000000000" pitchFamily="50" charset="-128"/>
            </a:endParaRPr>
          </a:p>
        </p:txBody>
      </p:sp>
      <p:grpSp>
        <p:nvGrpSpPr>
          <p:cNvPr id="2" name="古墳の数は約3400基です。">
            <a:extLst>
              <a:ext uri="{FF2B5EF4-FFF2-40B4-BE49-F238E27FC236}">
                <a16:creationId xmlns:a16="http://schemas.microsoft.com/office/drawing/2014/main" id="{662BFEB5-BDF8-45A4-83C4-78CAB8D5A589}"/>
              </a:ext>
            </a:extLst>
          </p:cNvPr>
          <p:cNvGrpSpPr/>
          <p:nvPr/>
        </p:nvGrpSpPr>
        <p:grpSpPr>
          <a:xfrm>
            <a:off x="2514473" y="1321467"/>
            <a:ext cx="7838125" cy="826677"/>
            <a:chOff x="2514473" y="1321467"/>
            <a:chExt cx="7838125" cy="826677"/>
          </a:xfrm>
        </p:grpSpPr>
        <p:grpSp>
          <p:nvGrpSpPr>
            <p:cNvPr id="43" name="忠岡町の面積は約・・・">
              <a:extLst>
                <a:ext uri="{FF2B5EF4-FFF2-40B4-BE49-F238E27FC236}">
                  <a16:creationId xmlns:a16="http://schemas.microsoft.com/office/drawing/2014/main" id="{0FBE110D-DED6-4366-8E76-D28F688EFD2F}"/>
                </a:ext>
              </a:extLst>
            </p:cNvPr>
            <p:cNvGrpSpPr/>
            <p:nvPr/>
          </p:nvGrpSpPr>
          <p:grpSpPr>
            <a:xfrm>
              <a:off x="2514473" y="1321467"/>
              <a:ext cx="7838125" cy="826677"/>
              <a:chOff x="399245" y="1584012"/>
              <a:chExt cx="6209660" cy="731092"/>
            </a:xfrm>
          </p:grpSpPr>
          <p:sp>
            <p:nvSpPr>
              <p:cNvPr id="44" name="古墳の数は約3400基です。">
                <a:extLst>
                  <a:ext uri="{FF2B5EF4-FFF2-40B4-BE49-F238E27FC236}">
                    <a16:creationId xmlns:a16="http://schemas.microsoft.com/office/drawing/2014/main" id="{D217B1B2-E92A-49FC-8F3E-BD5FA3666E67}"/>
                  </a:ext>
                </a:extLst>
              </p:cNvPr>
              <p:cNvSpPr txBox="1"/>
              <p:nvPr/>
            </p:nvSpPr>
            <p:spPr>
              <a:xfrm>
                <a:off x="399245" y="1730329"/>
                <a:ext cx="6209660" cy="584775"/>
              </a:xfrm>
              <a:prstGeom prst="rect">
                <a:avLst/>
              </a:prstGeom>
              <a:noFill/>
            </p:spPr>
            <p:txBody>
              <a:bodyPr wrap="square" rtlCol="0">
                <a:spAutoFit/>
              </a:bodyPr>
              <a:lstStyle/>
              <a:p>
                <a:pPr lvl="0" algn="dist"/>
                <a:r>
                  <a:rPr kumimoji="1" lang="ja-JP" altLang="en-US" sz="3600" dirty="0">
                    <a:solidFill>
                      <a:schemeClr val="tx2">
                        <a:lumMod val="25000"/>
                      </a:schemeClr>
                    </a:solidFill>
                    <a:latin typeface="HGS創英角ﾎﾟｯﾌﾟ体" panose="040B0A00000000000000" pitchFamily="50" charset="-128"/>
                    <a:ea typeface="HGS創英角ﾎﾟｯﾌﾟ体" panose="040B0A00000000000000" pitchFamily="50" charset="-128"/>
                  </a:rPr>
                  <a:t>古墳の数は約</a:t>
                </a:r>
                <a:r>
                  <a:rPr kumimoji="1" lang="en-US" altLang="ja-JP" sz="3600" dirty="0">
                    <a:solidFill>
                      <a:schemeClr val="tx2">
                        <a:lumMod val="25000"/>
                      </a:schemeClr>
                    </a:solidFill>
                    <a:latin typeface="HGS創英角ﾎﾟｯﾌﾟ体" panose="040B0A00000000000000" pitchFamily="50" charset="-128"/>
                    <a:ea typeface="HGS創英角ﾎﾟｯﾌﾟ体" panose="040B0A00000000000000" pitchFamily="50" charset="-128"/>
                  </a:rPr>
                  <a:t>3400</a:t>
                </a:r>
                <a:r>
                  <a:rPr kumimoji="1" lang="ja-JP" altLang="en-US" sz="3600" dirty="0">
                    <a:solidFill>
                      <a:schemeClr val="tx2">
                        <a:lumMod val="25000"/>
                      </a:schemeClr>
                    </a:solidFill>
                    <a:latin typeface="HGS創英角ﾎﾟｯﾌﾟ体" panose="040B0A00000000000000" pitchFamily="50" charset="-128"/>
                    <a:ea typeface="HGS創英角ﾎﾟｯﾌﾟ体" panose="040B0A00000000000000" pitchFamily="50" charset="-128"/>
                  </a:rPr>
                  <a:t>基です。</a:t>
                </a:r>
                <a:endParaRPr kumimoji="1" lang="en-US" altLang="ja-JP" sz="3200" dirty="0">
                  <a:solidFill>
                    <a:schemeClr val="tx2">
                      <a:lumMod val="25000"/>
                    </a:schemeClr>
                  </a:solidFill>
                  <a:latin typeface="HGS創英角ﾎﾟｯﾌﾟ体" panose="040B0A00000000000000" pitchFamily="50" charset="-128"/>
                  <a:ea typeface="HGS創英角ﾎﾟｯﾌﾟ体" panose="040B0A00000000000000" pitchFamily="50" charset="-128"/>
                </a:endParaRPr>
              </a:p>
            </p:txBody>
          </p:sp>
          <p:sp>
            <p:nvSpPr>
              <p:cNvPr id="47" name="かず">
                <a:extLst>
                  <a:ext uri="{FF2B5EF4-FFF2-40B4-BE49-F238E27FC236}">
                    <a16:creationId xmlns:a16="http://schemas.microsoft.com/office/drawing/2014/main" id="{A70703EC-CECC-4F2D-B190-52544643B951}"/>
                  </a:ext>
                </a:extLst>
              </p:cNvPr>
              <p:cNvSpPr txBox="1"/>
              <p:nvPr/>
            </p:nvSpPr>
            <p:spPr>
              <a:xfrm>
                <a:off x="1852319" y="1590149"/>
                <a:ext cx="474998" cy="272190"/>
              </a:xfrm>
              <a:prstGeom prst="rect">
                <a:avLst/>
              </a:prstGeom>
              <a:noFill/>
            </p:spPr>
            <p:txBody>
              <a:bodyPr wrap="square" rtlCol="0">
                <a:spAutoFit/>
              </a:bodyPr>
              <a:lstStyle/>
              <a:p>
                <a:pPr algn="dist"/>
                <a:r>
                  <a:rPr kumimoji="1" lang="ja-JP" altLang="en-US" sz="1400" dirty="0">
                    <a:solidFill>
                      <a:schemeClr val="tx2">
                        <a:lumMod val="25000"/>
                      </a:schemeClr>
                    </a:solidFill>
                    <a:latin typeface="HGS創英角ﾎﾟｯﾌﾟ体" panose="040B0A00000000000000" pitchFamily="50" charset="-128"/>
                    <a:ea typeface="HGS創英角ﾎﾟｯﾌﾟ体" panose="040B0A00000000000000" pitchFamily="50" charset="-128"/>
                  </a:rPr>
                  <a:t>かず</a:t>
                </a:r>
              </a:p>
            </p:txBody>
          </p:sp>
          <p:sp>
            <p:nvSpPr>
              <p:cNvPr id="62" name="やく">
                <a:extLst>
                  <a:ext uri="{FF2B5EF4-FFF2-40B4-BE49-F238E27FC236}">
                    <a16:creationId xmlns:a16="http://schemas.microsoft.com/office/drawing/2014/main" id="{C5F73929-FC4F-45C8-9E42-18C422264103}"/>
                  </a:ext>
                </a:extLst>
              </p:cNvPr>
              <p:cNvSpPr txBox="1"/>
              <p:nvPr/>
            </p:nvSpPr>
            <p:spPr>
              <a:xfrm>
                <a:off x="2809142" y="1584012"/>
                <a:ext cx="459140" cy="272190"/>
              </a:xfrm>
              <a:prstGeom prst="rect">
                <a:avLst/>
              </a:prstGeom>
              <a:noFill/>
            </p:spPr>
            <p:txBody>
              <a:bodyPr wrap="square" rtlCol="0">
                <a:spAutoFit/>
              </a:bodyPr>
              <a:lstStyle/>
              <a:p>
                <a:pPr algn="dist"/>
                <a:r>
                  <a:rPr kumimoji="1" lang="ja-JP" altLang="en-US" sz="1400" dirty="0">
                    <a:solidFill>
                      <a:schemeClr val="tx2">
                        <a:lumMod val="25000"/>
                      </a:schemeClr>
                    </a:solidFill>
                    <a:latin typeface="HGS創英角ﾎﾟｯﾌﾟ体" panose="040B0A00000000000000" pitchFamily="50" charset="-128"/>
                    <a:ea typeface="HGS創英角ﾎﾟｯﾌﾟ体" panose="040B0A00000000000000" pitchFamily="50" charset="-128"/>
                  </a:rPr>
                  <a:t>やく</a:t>
                </a:r>
              </a:p>
            </p:txBody>
          </p:sp>
          <p:sp>
            <p:nvSpPr>
              <p:cNvPr id="63" name="こふん">
                <a:extLst>
                  <a:ext uri="{FF2B5EF4-FFF2-40B4-BE49-F238E27FC236}">
                    <a16:creationId xmlns:a16="http://schemas.microsoft.com/office/drawing/2014/main" id="{4AF734F6-76DC-4563-8ABC-8150A5F6BE20}"/>
                  </a:ext>
                </a:extLst>
              </p:cNvPr>
              <p:cNvSpPr txBox="1"/>
              <p:nvPr/>
            </p:nvSpPr>
            <p:spPr>
              <a:xfrm>
                <a:off x="523757" y="1586846"/>
                <a:ext cx="831511" cy="272190"/>
              </a:xfrm>
              <a:prstGeom prst="rect">
                <a:avLst/>
              </a:prstGeom>
              <a:noFill/>
            </p:spPr>
            <p:txBody>
              <a:bodyPr wrap="square" rtlCol="0">
                <a:spAutoFit/>
              </a:bodyPr>
              <a:lstStyle/>
              <a:p>
                <a:pPr algn="dist"/>
                <a:r>
                  <a:rPr kumimoji="1" lang="ja-JP" altLang="en-US" sz="1400" dirty="0">
                    <a:solidFill>
                      <a:schemeClr val="tx2">
                        <a:lumMod val="25000"/>
                      </a:schemeClr>
                    </a:solidFill>
                    <a:latin typeface="HGS創英角ﾎﾟｯﾌﾟ体" panose="040B0A00000000000000" pitchFamily="50" charset="-128"/>
                    <a:ea typeface="HGS創英角ﾎﾟｯﾌﾟ体" panose="040B0A00000000000000" pitchFamily="50" charset="-128"/>
                  </a:rPr>
                  <a:t>こ　ふん</a:t>
                </a:r>
              </a:p>
            </p:txBody>
          </p:sp>
        </p:grpSp>
        <p:sp>
          <p:nvSpPr>
            <p:cNvPr id="70" name="き">
              <a:extLst>
                <a:ext uri="{FF2B5EF4-FFF2-40B4-BE49-F238E27FC236}">
                  <a16:creationId xmlns:a16="http://schemas.microsoft.com/office/drawing/2014/main" id="{4BE3622B-BCA0-4EB3-B324-EF4A5AC4FC54}"/>
                </a:ext>
              </a:extLst>
            </p:cNvPr>
            <p:cNvSpPr txBox="1"/>
            <p:nvPr/>
          </p:nvSpPr>
          <p:spPr>
            <a:xfrm>
              <a:off x="7955152" y="1328405"/>
              <a:ext cx="528212" cy="307777"/>
            </a:xfrm>
            <a:prstGeom prst="rect">
              <a:avLst/>
            </a:prstGeom>
            <a:noFill/>
          </p:spPr>
          <p:txBody>
            <a:bodyPr wrap="square" rtlCol="0">
              <a:spAutoFit/>
            </a:bodyPr>
            <a:lstStyle/>
            <a:p>
              <a:pPr algn="dist"/>
              <a:r>
                <a:rPr kumimoji="1" lang="ja-JP" altLang="en-US" sz="1400" dirty="0">
                  <a:solidFill>
                    <a:schemeClr val="tx2">
                      <a:lumMod val="25000"/>
                    </a:schemeClr>
                  </a:solidFill>
                  <a:latin typeface="HGS創英角ﾎﾟｯﾌﾟ体" panose="040B0A00000000000000" pitchFamily="50" charset="-128"/>
                  <a:ea typeface="HGS創英角ﾎﾟｯﾌﾟ体" panose="040B0A00000000000000" pitchFamily="50" charset="-128"/>
                </a:rPr>
                <a:t>き</a:t>
              </a:r>
            </a:p>
          </p:txBody>
        </p:sp>
      </p:grpSp>
      <p:grpSp>
        <p:nvGrpSpPr>
          <p:cNvPr id="71" name="大阪府には世界遺産の百舌鳥・古市古墳群をはじめとして、">
            <a:extLst>
              <a:ext uri="{FF2B5EF4-FFF2-40B4-BE49-F238E27FC236}">
                <a16:creationId xmlns:a16="http://schemas.microsoft.com/office/drawing/2014/main" id="{C9DBB116-701F-4978-B6A4-8C5919FD6A98}"/>
              </a:ext>
            </a:extLst>
          </p:cNvPr>
          <p:cNvGrpSpPr/>
          <p:nvPr/>
        </p:nvGrpSpPr>
        <p:grpSpPr>
          <a:xfrm>
            <a:off x="1089460" y="2244310"/>
            <a:ext cx="10113928" cy="604924"/>
            <a:chOff x="1085996" y="2329305"/>
            <a:chExt cx="10405570" cy="529917"/>
          </a:xfrm>
        </p:grpSpPr>
        <p:sp>
          <p:nvSpPr>
            <p:cNvPr id="73" name="大阪府には世界遺産の百舌鳥・古市古墳群をはじめとして、">
              <a:extLst>
                <a:ext uri="{FF2B5EF4-FFF2-40B4-BE49-F238E27FC236}">
                  <a16:creationId xmlns:a16="http://schemas.microsoft.com/office/drawing/2014/main" id="{DBB24E9B-908C-49FB-B46D-A7C445B27CD9}"/>
                </a:ext>
              </a:extLst>
            </p:cNvPr>
            <p:cNvSpPr txBox="1"/>
            <p:nvPr/>
          </p:nvSpPr>
          <p:spPr>
            <a:xfrm>
              <a:off x="1085996" y="2454801"/>
              <a:ext cx="10405570" cy="404421"/>
            </a:xfrm>
            <a:prstGeom prst="rect">
              <a:avLst/>
            </a:prstGeom>
            <a:noFill/>
          </p:spPr>
          <p:txBody>
            <a:bodyPr wrap="square" rtlCol="0">
              <a:spAutoFit/>
            </a:bodyPr>
            <a:lstStyle/>
            <a:p>
              <a:pPr lvl="0" algn="dist"/>
              <a:r>
                <a:rPr kumimoji="1" lang="ja-JP" altLang="en-US" sz="2400" dirty="0">
                  <a:solidFill>
                    <a:schemeClr val="tx2">
                      <a:lumMod val="25000"/>
                    </a:schemeClr>
                  </a:solidFill>
                  <a:latin typeface="HGS創英角ﾎﾟｯﾌﾟ体" panose="040B0A00000000000000" pitchFamily="50" charset="-128"/>
                  <a:ea typeface="HGS創英角ﾎﾟｯﾌﾟ体" panose="040B0A00000000000000" pitchFamily="50" charset="-128"/>
                </a:rPr>
                <a:t>大阪府には世界遺産の百舌鳥・古市古墳群をはじめとして、</a:t>
              </a:r>
            </a:p>
          </p:txBody>
        </p:sp>
        <p:sp>
          <p:nvSpPr>
            <p:cNvPr id="76" name="おおさかふ">
              <a:extLst>
                <a:ext uri="{FF2B5EF4-FFF2-40B4-BE49-F238E27FC236}">
                  <a16:creationId xmlns:a16="http://schemas.microsoft.com/office/drawing/2014/main" id="{08850538-3639-4B5D-A60E-B553DF7842CE}"/>
                </a:ext>
              </a:extLst>
            </p:cNvPr>
            <p:cNvSpPr txBox="1"/>
            <p:nvPr/>
          </p:nvSpPr>
          <p:spPr>
            <a:xfrm>
              <a:off x="1085996" y="2329305"/>
              <a:ext cx="1169688" cy="229172"/>
            </a:xfrm>
            <a:prstGeom prst="rect">
              <a:avLst/>
            </a:prstGeom>
            <a:noFill/>
          </p:spPr>
          <p:txBody>
            <a:bodyPr wrap="square" rtlCol="0">
              <a:spAutoFit/>
            </a:bodyPr>
            <a:lstStyle/>
            <a:p>
              <a:pPr algn="dist"/>
              <a:r>
                <a:rPr kumimoji="1" lang="ja-JP" altLang="en-US" sz="1100" dirty="0">
                  <a:solidFill>
                    <a:schemeClr val="tx2">
                      <a:lumMod val="25000"/>
                    </a:schemeClr>
                  </a:solidFill>
                  <a:latin typeface="HGS創英角ﾎﾟｯﾌﾟ体" panose="040B0A00000000000000" pitchFamily="50" charset="-128"/>
                  <a:ea typeface="HGS創英角ﾎﾟｯﾌﾟ体" panose="040B0A00000000000000" pitchFamily="50" charset="-128"/>
                </a:rPr>
                <a:t>おおさかふ</a:t>
              </a:r>
            </a:p>
          </p:txBody>
        </p:sp>
        <p:sp>
          <p:nvSpPr>
            <p:cNvPr id="84" name="もず">
              <a:extLst>
                <a:ext uri="{FF2B5EF4-FFF2-40B4-BE49-F238E27FC236}">
                  <a16:creationId xmlns:a16="http://schemas.microsoft.com/office/drawing/2014/main" id="{2BCA6966-10DB-4A2F-9ABB-C2D4ADB129BF}"/>
                </a:ext>
              </a:extLst>
            </p:cNvPr>
            <p:cNvSpPr txBox="1"/>
            <p:nvPr/>
          </p:nvSpPr>
          <p:spPr>
            <a:xfrm>
              <a:off x="5143432" y="2348317"/>
              <a:ext cx="687169" cy="229172"/>
            </a:xfrm>
            <a:prstGeom prst="rect">
              <a:avLst/>
            </a:prstGeom>
            <a:noFill/>
          </p:spPr>
          <p:txBody>
            <a:bodyPr wrap="square" rtlCol="0">
              <a:spAutoFit/>
            </a:bodyPr>
            <a:lstStyle/>
            <a:p>
              <a:pPr algn="dist"/>
              <a:r>
                <a:rPr kumimoji="1" lang="ja-JP" altLang="en-US" sz="1100" dirty="0">
                  <a:solidFill>
                    <a:schemeClr val="tx2">
                      <a:lumMod val="25000"/>
                    </a:schemeClr>
                  </a:solidFill>
                  <a:latin typeface="HGS創英角ﾎﾟｯﾌﾟ体" panose="040B0A00000000000000" pitchFamily="50" charset="-128"/>
                  <a:ea typeface="HGS創英角ﾎﾟｯﾌﾟ体" panose="040B0A00000000000000" pitchFamily="50" charset="-128"/>
                </a:rPr>
                <a:t>もず</a:t>
              </a:r>
            </a:p>
          </p:txBody>
        </p:sp>
        <p:sp>
          <p:nvSpPr>
            <p:cNvPr id="85" name="ふるいちこふんぐん">
              <a:extLst>
                <a:ext uri="{FF2B5EF4-FFF2-40B4-BE49-F238E27FC236}">
                  <a16:creationId xmlns:a16="http://schemas.microsoft.com/office/drawing/2014/main" id="{2CBE5EC9-9CE7-41B1-8AEA-50947726604B}"/>
                </a:ext>
              </a:extLst>
            </p:cNvPr>
            <p:cNvSpPr txBox="1"/>
            <p:nvPr/>
          </p:nvSpPr>
          <p:spPr>
            <a:xfrm>
              <a:off x="6414942" y="2345525"/>
              <a:ext cx="2008905" cy="229172"/>
            </a:xfrm>
            <a:prstGeom prst="rect">
              <a:avLst/>
            </a:prstGeom>
            <a:noFill/>
          </p:spPr>
          <p:txBody>
            <a:bodyPr wrap="square" rtlCol="0">
              <a:spAutoFit/>
            </a:bodyPr>
            <a:lstStyle/>
            <a:p>
              <a:pPr algn="dist"/>
              <a:r>
                <a:rPr kumimoji="1" lang="ja-JP" altLang="en-US" sz="1100" dirty="0">
                  <a:solidFill>
                    <a:schemeClr val="tx2">
                      <a:lumMod val="25000"/>
                    </a:schemeClr>
                  </a:solidFill>
                  <a:latin typeface="HGS創英角ﾎﾟｯﾌﾟ体" panose="040B0A00000000000000" pitchFamily="50" charset="-128"/>
                  <a:ea typeface="HGS創英角ﾎﾟｯﾌﾟ体" panose="040B0A00000000000000" pitchFamily="50" charset="-128"/>
                </a:rPr>
                <a:t>ふるいちこふんぐん</a:t>
              </a:r>
            </a:p>
          </p:txBody>
        </p:sp>
        <p:sp>
          <p:nvSpPr>
            <p:cNvPr id="88" name="せかいいさん">
              <a:extLst>
                <a:ext uri="{FF2B5EF4-FFF2-40B4-BE49-F238E27FC236}">
                  <a16:creationId xmlns:a16="http://schemas.microsoft.com/office/drawing/2014/main" id="{01C4003F-4AD8-41B0-A511-8DE0A8A24C15}"/>
                </a:ext>
              </a:extLst>
            </p:cNvPr>
            <p:cNvSpPr txBox="1"/>
            <p:nvPr/>
          </p:nvSpPr>
          <p:spPr>
            <a:xfrm>
              <a:off x="3090714" y="2346842"/>
              <a:ext cx="1532032" cy="229172"/>
            </a:xfrm>
            <a:prstGeom prst="rect">
              <a:avLst/>
            </a:prstGeom>
            <a:noFill/>
          </p:spPr>
          <p:txBody>
            <a:bodyPr wrap="square" rtlCol="0">
              <a:spAutoFit/>
            </a:bodyPr>
            <a:lstStyle/>
            <a:p>
              <a:pPr algn="dist"/>
              <a:r>
                <a:rPr kumimoji="1" lang="ja-JP" altLang="en-US" sz="1100" dirty="0">
                  <a:solidFill>
                    <a:schemeClr val="tx2">
                      <a:lumMod val="25000"/>
                    </a:schemeClr>
                  </a:solidFill>
                  <a:latin typeface="HGS創英角ﾎﾟｯﾌﾟ体" panose="040B0A00000000000000" pitchFamily="50" charset="-128"/>
                  <a:ea typeface="HGS創英角ﾎﾟｯﾌﾟ体" panose="040B0A00000000000000" pitchFamily="50" charset="-128"/>
                </a:rPr>
                <a:t>せかいいさん</a:t>
              </a:r>
            </a:p>
          </p:txBody>
        </p:sp>
      </p:grpSp>
      <p:grpSp>
        <p:nvGrpSpPr>
          <p:cNvPr id="89" name="いろんな大きさ、形の古墳がたくさんあります。">
            <a:extLst>
              <a:ext uri="{FF2B5EF4-FFF2-40B4-BE49-F238E27FC236}">
                <a16:creationId xmlns:a16="http://schemas.microsoft.com/office/drawing/2014/main" id="{D857846E-CE4C-4102-BAA8-67ACD876C2CD}"/>
              </a:ext>
            </a:extLst>
          </p:cNvPr>
          <p:cNvGrpSpPr/>
          <p:nvPr/>
        </p:nvGrpSpPr>
        <p:grpSpPr>
          <a:xfrm>
            <a:off x="1029085" y="2833037"/>
            <a:ext cx="9513344" cy="604924"/>
            <a:chOff x="1085996" y="2329305"/>
            <a:chExt cx="10405570" cy="529917"/>
          </a:xfrm>
        </p:grpSpPr>
        <p:sp>
          <p:nvSpPr>
            <p:cNvPr id="90" name="いろんな大きさ、形の古墳がたくさんあります。">
              <a:extLst>
                <a:ext uri="{FF2B5EF4-FFF2-40B4-BE49-F238E27FC236}">
                  <a16:creationId xmlns:a16="http://schemas.microsoft.com/office/drawing/2014/main" id="{2E5A6701-9FE6-4BE5-9FEA-74133D07C83E}"/>
                </a:ext>
              </a:extLst>
            </p:cNvPr>
            <p:cNvSpPr txBox="1"/>
            <p:nvPr/>
          </p:nvSpPr>
          <p:spPr>
            <a:xfrm>
              <a:off x="1085996" y="2454801"/>
              <a:ext cx="10405570" cy="404421"/>
            </a:xfrm>
            <a:prstGeom prst="rect">
              <a:avLst/>
            </a:prstGeom>
            <a:noFill/>
          </p:spPr>
          <p:txBody>
            <a:bodyPr wrap="square" rtlCol="0">
              <a:spAutoFit/>
            </a:bodyPr>
            <a:lstStyle/>
            <a:p>
              <a:pPr lvl="0" algn="dist"/>
              <a:r>
                <a:rPr kumimoji="1" lang="ja-JP" altLang="en-US" sz="2400" dirty="0">
                  <a:solidFill>
                    <a:schemeClr val="tx2">
                      <a:lumMod val="25000"/>
                    </a:schemeClr>
                  </a:solidFill>
                  <a:latin typeface="HGS創英角ﾎﾟｯﾌﾟ体" panose="040B0A00000000000000" pitchFamily="50" charset="-128"/>
                  <a:ea typeface="HGS創英角ﾎﾟｯﾌﾟ体" panose="040B0A00000000000000" pitchFamily="50" charset="-128"/>
                </a:rPr>
                <a:t>いろんな大きさ、形の古墳がたくさんあります。</a:t>
              </a:r>
            </a:p>
          </p:txBody>
        </p:sp>
        <p:sp>
          <p:nvSpPr>
            <p:cNvPr id="91" name="おお">
              <a:extLst>
                <a:ext uri="{FF2B5EF4-FFF2-40B4-BE49-F238E27FC236}">
                  <a16:creationId xmlns:a16="http://schemas.microsoft.com/office/drawing/2014/main" id="{16355E02-5686-4D52-B260-E0C1F0D42790}"/>
                </a:ext>
              </a:extLst>
            </p:cNvPr>
            <p:cNvSpPr txBox="1"/>
            <p:nvPr/>
          </p:nvSpPr>
          <p:spPr>
            <a:xfrm>
              <a:off x="2966455" y="2329305"/>
              <a:ext cx="559724" cy="229172"/>
            </a:xfrm>
            <a:prstGeom prst="rect">
              <a:avLst/>
            </a:prstGeom>
            <a:noFill/>
          </p:spPr>
          <p:txBody>
            <a:bodyPr wrap="square" rtlCol="0">
              <a:spAutoFit/>
            </a:bodyPr>
            <a:lstStyle/>
            <a:p>
              <a:pPr algn="dist"/>
              <a:r>
                <a:rPr kumimoji="1" lang="ja-JP" altLang="en-US" sz="1100" dirty="0">
                  <a:solidFill>
                    <a:schemeClr val="tx2">
                      <a:lumMod val="25000"/>
                    </a:schemeClr>
                  </a:solidFill>
                  <a:latin typeface="HGS創英角ﾎﾟｯﾌﾟ体" panose="040B0A00000000000000" pitchFamily="50" charset="-128"/>
                  <a:ea typeface="HGS創英角ﾎﾟｯﾌﾟ体" panose="040B0A00000000000000" pitchFamily="50" charset="-128"/>
                </a:rPr>
                <a:t>おお</a:t>
              </a:r>
            </a:p>
          </p:txBody>
        </p:sp>
        <p:sp>
          <p:nvSpPr>
            <p:cNvPr id="92" name="こふん">
              <a:extLst>
                <a:ext uri="{FF2B5EF4-FFF2-40B4-BE49-F238E27FC236}">
                  <a16:creationId xmlns:a16="http://schemas.microsoft.com/office/drawing/2014/main" id="{90FAAFCE-FC59-465A-9FAC-043BD927F90A}"/>
                </a:ext>
              </a:extLst>
            </p:cNvPr>
            <p:cNvSpPr txBox="1"/>
            <p:nvPr/>
          </p:nvSpPr>
          <p:spPr>
            <a:xfrm>
              <a:off x="5854010" y="2348317"/>
              <a:ext cx="884518" cy="229172"/>
            </a:xfrm>
            <a:prstGeom prst="rect">
              <a:avLst/>
            </a:prstGeom>
            <a:noFill/>
          </p:spPr>
          <p:txBody>
            <a:bodyPr wrap="square" rtlCol="0">
              <a:spAutoFit/>
            </a:bodyPr>
            <a:lstStyle/>
            <a:p>
              <a:pPr algn="dist"/>
              <a:r>
                <a:rPr kumimoji="1" lang="ja-JP" altLang="en-US" sz="1100" dirty="0">
                  <a:solidFill>
                    <a:schemeClr val="tx2">
                      <a:lumMod val="25000"/>
                    </a:schemeClr>
                  </a:solidFill>
                  <a:latin typeface="HGS創英角ﾎﾟｯﾌﾟ体" panose="040B0A00000000000000" pitchFamily="50" charset="-128"/>
                  <a:ea typeface="HGS創英角ﾎﾟｯﾌﾟ体" panose="040B0A00000000000000" pitchFamily="50" charset="-128"/>
                </a:rPr>
                <a:t>こ　ふん</a:t>
              </a:r>
            </a:p>
          </p:txBody>
        </p:sp>
        <p:sp>
          <p:nvSpPr>
            <p:cNvPr id="93" name="かたち">
              <a:extLst>
                <a:ext uri="{FF2B5EF4-FFF2-40B4-BE49-F238E27FC236}">
                  <a16:creationId xmlns:a16="http://schemas.microsoft.com/office/drawing/2014/main" id="{3F338EEE-B2E0-4D4B-8F44-B3567179ECD9}"/>
                </a:ext>
              </a:extLst>
            </p:cNvPr>
            <p:cNvSpPr txBox="1"/>
            <p:nvPr/>
          </p:nvSpPr>
          <p:spPr>
            <a:xfrm>
              <a:off x="4746987" y="2346841"/>
              <a:ext cx="683187" cy="229172"/>
            </a:xfrm>
            <a:prstGeom prst="rect">
              <a:avLst/>
            </a:prstGeom>
            <a:noFill/>
          </p:spPr>
          <p:txBody>
            <a:bodyPr wrap="square" rtlCol="0">
              <a:spAutoFit/>
            </a:bodyPr>
            <a:lstStyle/>
            <a:p>
              <a:pPr algn="dist"/>
              <a:r>
                <a:rPr kumimoji="1" lang="ja-JP" altLang="en-US" sz="1100" dirty="0">
                  <a:solidFill>
                    <a:schemeClr val="tx2">
                      <a:lumMod val="25000"/>
                    </a:schemeClr>
                  </a:solidFill>
                  <a:latin typeface="HGS創英角ﾎﾟｯﾌﾟ体" panose="040B0A00000000000000" pitchFamily="50" charset="-128"/>
                  <a:ea typeface="HGS創英角ﾎﾟｯﾌﾟ体" panose="040B0A00000000000000" pitchFamily="50" charset="-128"/>
                </a:rPr>
                <a:t>かたち</a:t>
              </a:r>
            </a:p>
          </p:txBody>
        </p:sp>
      </p:grpSp>
      <p:pic>
        <p:nvPicPr>
          <p:cNvPr id="94" name="Picture 2" descr="前方後円墳のイラスト">
            <a:extLst>
              <a:ext uri="{FF2B5EF4-FFF2-40B4-BE49-F238E27FC236}">
                <a16:creationId xmlns:a16="http://schemas.microsoft.com/office/drawing/2014/main" id="{515555F6-B81A-4E8A-BA91-DB50FA569D7E}"/>
              </a:ext>
            </a:extLst>
          </p:cNvPr>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4334324" y="4092313"/>
            <a:ext cx="2893866" cy="2610910"/>
          </a:xfrm>
          <a:prstGeom prst="rect">
            <a:avLst/>
          </a:prstGeom>
          <a:noFill/>
          <a:extLst>
            <a:ext uri="{909E8E84-426E-40DD-AFC4-6F175D3DCCD1}">
              <a14:hiddenFill xmlns:a14="http://schemas.microsoft.com/office/drawing/2010/main">
                <a:solidFill>
                  <a:srgbClr val="FFFFFF"/>
                </a:solidFill>
              </a14:hiddenFill>
            </a:ext>
          </a:extLst>
        </p:spPr>
      </p:pic>
      <p:grpSp>
        <p:nvGrpSpPr>
          <p:cNvPr id="95" name="ぜひ近くの古墳に足を運んでみてください！">
            <a:extLst>
              <a:ext uri="{FF2B5EF4-FFF2-40B4-BE49-F238E27FC236}">
                <a16:creationId xmlns:a16="http://schemas.microsoft.com/office/drawing/2014/main" id="{2E56FD5A-9CFB-4C27-AD41-A1D9BEE90852}"/>
              </a:ext>
            </a:extLst>
          </p:cNvPr>
          <p:cNvGrpSpPr/>
          <p:nvPr/>
        </p:nvGrpSpPr>
        <p:grpSpPr>
          <a:xfrm>
            <a:off x="1029085" y="3437847"/>
            <a:ext cx="8271852" cy="604924"/>
            <a:chOff x="1085996" y="2329305"/>
            <a:chExt cx="9047640" cy="529917"/>
          </a:xfrm>
        </p:grpSpPr>
        <p:sp>
          <p:nvSpPr>
            <p:cNvPr id="96" name="ぜひ近くの古墳に足を運んでみてください！">
              <a:extLst>
                <a:ext uri="{FF2B5EF4-FFF2-40B4-BE49-F238E27FC236}">
                  <a16:creationId xmlns:a16="http://schemas.microsoft.com/office/drawing/2014/main" id="{66688A8C-73EA-4E63-AF41-017818E406E4}"/>
                </a:ext>
              </a:extLst>
            </p:cNvPr>
            <p:cNvSpPr txBox="1"/>
            <p:nvPr/>
          </p:nvSpPr>
          <p:spPr>
            <a:xfrm>
              <a:off x="1085996" y="2454801"/>
              <a:ext cx="9047640" cy="404421"/>
            </a:xfrm>
            <a:prstGeom prst="rect">
              <a:avLst/>
            </a:prstGeom>
            <a:noFill/>
          </p:spPr>
          <p:txBody>
            <a:bodyPr wrap="square" rtlCol="0">
              <a:spAutoFit/>
            </a:bodyPr>
            <a:lstStyle/>
            <a:p>
              <a:pPr lvl="0" algn="dist"/>
              <a:r>
                <a:rPr lang="ja-JP" altLang="en-US" sz="2400" dirty="0">
                  <a:solidFill>
                    <a:schemeClr val="tx2">
                      <a:lumMod val="25000"/>
                    </a:schemeClr>
                  </a:solidFill>
                  <a:latin typeface="HGS創英角ﾎﾟｯﾌﾟ体" panose="040B0A00000000000000" pitchFamily="50" charset="-128"/>
                  <a:ea typeface="HGS創英角ﾎﾟｯﾌﾟ体" panose="040B0A00000000000000" pitchFamily="50" charset="-128"/>
                </a:rPr>
                <a:t>ぜひ近くの古墳に足を運んでみてください！</a:t>
              </a:r>
              <a:endParaRPr kumimoji="1" lang="ja-JP" altLang="en-US" sz="2400" dirty="0">
                <a:solidFill>
                  <a:schemeClr val="tx2">
                    <a:lumMod val="25000"/>
                  </a:schemeClr>
                </a:solidFill>
                <a:latin typeface="HGS創英角ﾎﾟｯﾌﾟ体" panose="040B0A00000000000000" pitchFamily="50" charset="-128"/>
                <a:ea typeface="HGS創英角ﾎﾟｯﾌﾟ体" panose="040B0A00000000000000" pitchFamily="50" charset="-128"/>
              </a:endParaRPr>
            </a:p>
          </p:txBody>
        </p:sp>
        <p:sp>
          <p:nvSpPr>
            <p:cNvPr id="97" name="ちか">
              <a:extLst>
                <a:ext uri="{FF2B5EF4-FFF2-40B4-BE49-F238E27FC236}">
                  <a16:creationId xmlns:a16="http://schemas.microsoft.com/office/drawing/2014/main" id="{8FDF73BB-463B-4E51-BE5B-7559858FB77B}"/>
                </a:ext>
              </a:extLst>
            </p:cNvPr>
            <p:cNvSpPr txBox="1"/>
            <p:nvPr/>
          </p:nvSpPr>
          <p:spPr>
            <a:xfrm>
              <a:off x="1997156" y="2329305"/>
              <a:ext cx="559722" cy="229172"/>
            </a:xfrm>
            <a:prstGeom prst="rect">
              <a:avLst/>
            </a:prstGeom>
            <a:noFill/>
          </p:spPr>
          <p:txBody>
            <a:bodyPr wrap="square" rtlCol="0">
              <a:spAutoFit/>
            </a:bodyPr>
            <a:lstStyle/>
            <a:p>
              <a:pPr algn="dist"/>
              <a:r>
                <a:rPr kumimoji="1" lang="ja-JP" altLang="en-US" sz="1100" dirty="0">
                  <a:solidFill>
                    <a:schemeClr val="tx2">
                      <a:lumMod val="25000"/>
                    </a:schemeClr>
                  </a:solidFill>
                  <a:latin typeface="HGS創英角ﾎﾟｯﾌﾟ体" panose="040B0A00000000000000" pitchFamily="50" charset="-128"/>
                  <a:ea typeface="HGS創英角ﾎﾟｯﾌﾟ体" panose="040B0A00000000000000" pitchFamily="50" charset="-128"/>
                </a:rPr>
                <a:t>ちか</a:t>
              </a:r>
            </a:p>
          </p:txBody>
        </p:sp>
        <p:sp>
          <p:nvSpPr>
            <p:cNvPr id="98" name="あし">
              <a:extLst>
                <a:ext uri="{FF2B5EF4-FFF2-40B4-BE49-F238E27FC236}">
                  <a16:creationId xmlns:a16="http://schemas.microsoft.com/office/drawing/2014/main" id="{4BE7852D-904A-44B9-9990-A9A0E27AA653}"/>
                </a:ext>
              </a:extLst>
            </p:cNvPr>
            <p:cNvSpPr txBox="1"/>
            <p:nvPr/>
          </p:nvSpPr>
          <p:spPr>
            <a:xfrm>
              <a:off x="4664478" y="2348317"/>
              <a:ext cx="559722" cy="229172"/>
            </a:xfrm>
            <a:prstGeom prst="rect">
              <a:avLst/>
            </a:prstGeom>
            <a:noFill/>
          </p:spPr>
          <p:txBody>
            <a:bodyPr wrap="square" rtlCol="0">
              <a:spAutoFit/>
            </a:bodyPr>
            <a:lstStyle/>
            <a:p>
              <a:pPr algn="dist"/>
              <a:r>
                <a:rPr kumimoji="1" lang="ja-JP" altLang="en-US" sz="1100" dirty="0">
                  <a:solidFill>
                    <a:schemeClr val="tx2">
                      <a:lumMod val="25000"/>
                    </a:schemeClr>
                  </a:solidFill>
                  <a:latin typeface="HGS創英角ﾎﾟｯﾌﾟ体" panose="040B0A00000000000000" pitchFamily="50" charset="-128"/>
                  <a:ea typeface="HGS創英角ﾎﾟｯﾌﾟ体" panose="040B0A00000000000000" pitchFamily="50" charset="-128"/>
                </a:rPr>
                <a:t>あし</a:t>
              </a:r>
            </a:p>
          </p:txBody>
        </p:sp>
        <p:sp>
          <p:nvSpPr>
            <p:cNvPr id="99" name="はこ">
              <a:extLst>
                <a:ext uri="{FF2B5EF4-FFF2-40B4-BE49-F238E27FC236}">
                  <a16:creationId xmlns:a16="http://schemas.microsoft.com/office/drawing/2014/main" id="{7CBE798C-6F92-4CF8-9348-7B678B66C949}"/>
                </a:ext>
              </a:extLst>
            </p:cNvPr>
            <p:cNvSpPr txBox="1"/>
            <p:nvPr/>
          </p:nvSpPr>
          <p:spPr>
            <a:xfrm>
              <a:off x="5551245" y="2345525"/>
              <a:ext cx="559722" cy="229172"/>
            </a:xfrm>
            <a:prstGeom prst="rect">
              <a:avLst/>
            </a:prstGeom>
            <a:noFill/>
          </p:spPr>
          <p:txBody>
            <a:bodyPr wrap="square" rtlCol="0">
              <a:spAutoFit/>
            </a:bodyPr>
            <a:lstStyle/>
            <a:p>
              <a:pPr algn="dist"/>
              <a:r>
                <a:rPr kumimoji="1" lang="ja-JP" altLang="en-US" sz="1100" dirty="0">
                  <a:solidFill>
                    <a:schemeClr val="tx2">
                      <a:lumMod val="25000"/>
                    </a:schemeClr>
                  </a:solidFill>
                  <a:latin typeface="HGS創英角ﾎﾟｯﾌﾟ体" panose="040B0A00000000000000" pitchFamily="50" charset="-128"/>
                  <a:ea typeface="HGS創英角ﾎﾟｯﾌﾟ体" panose="040B0A00000000000000" pitchFamily="50" charset="-128"/>
                </a:rPr>
                <a:t>はこ</a:t>
              </a:r>
            </a:p>
          </p:txBody>
        </p:sp>
        <p:sp>
          <p:nvSpPr>
            <p:cNvPr id="100" name="こふん">
              <a:extLst>
                <a:ext uri="{FF2B5EF4-FFF2-40B4-BE49-F238E27FC236}">
                  <a16:creationId xmlns:a16="http://schemas.microsoft.com/office/drawing/2014/main" id="{DB002C78-AF9C-4365-9653-15412B0B1482}"/>
                </a:ext>
              </a:extLst>
            </p:cNvPr>
            <p:cNvSpPr txBox="1"/>
            <p:nvPr/>
          </p:nvSpPr>
          <p:spPr>
            <a:xfrm>
              <a:off x="3433867" y="2346842"/>
              <a:ext cx="879506" cy="229172"/>
            </a:xfrm>
            <a:prstGeom prst="rect">
              <a:avLst/>
            </a:prstGeom>
            <a:noFill/>
          </p:spPr>
          <p:txBody>
            <a:bodyPr wrap="square" rtlCol="0">
              <a:spAutoFit/>
            </a:bodyPr>
            <a:lstStyle/>
            <a:p>
              <a:pPr algn="dist"/>
              <a:r>
                <a:rPr kumimoji="1" lang="ja-JP" altLang="en-US" sz="1100" dirty="0">
                  <a:solidFill>
                    <a:schemeClr val="tx2">
                      <a:lumMod val="25000"/>
                    </a:schemeClr>
                  </a:solidFill>
                  <a:latin typeface="HGS創英角ﾎﾟｯﾌﾟ体" panose="040B0A00000000000000" pitchFamily="50" charset="-128"/>
                  <a:ea typeface="HGS創英角ﾎﾟｯﾌﾟ体" panose="040B0A00000000000000" pitchFamily="50" charset="-128"/>
                </a:rPr>
                <a:t>こ　ふん</a:t>
              </a:r>
            </a:p>
          </p:txBody>
        </p:sp>
      </p:grpSp>
      <p:sp>
        <p:nvSpPr>
          <p:cNvPr id="101" name="出典リンク">
            <a:extLst>
              <a:ext uri="{FF2B5EF4-FFF2-40B4-BE49-F238E27FC236}">
                <a16:creationId xmlns:a16="http://schemas.microsoft.com/office/drawing/2014/main" id="{1A22C567-0385-4076-8776-380F29628A9C}"/>
              </a:ext>
            </a:extLst>
          </p:cNvPr>
          <p:cNvSpPr txBox="1"/>
          <p:nvPr/>
        </p:nvSpPr>
        <p:spPr>
          <a:xfrm>
            <a:off x="7732546" y="5180255"/>
            <a:ext cx="3590111" cy="461665"/>
          </a:xfrm>
          <a:prstGeom prst="rect">
            <a:avLst/>
          </a:prstGeom>
          <a:noFill/>
        </p:spPr>
        <p:txBody>
          <a:bodyPr wrap="square">
            <a:spAutoFit/>
          </a:bodyPr>
          <a:lstStyle/>
          <a:p>
            <a:r>
              <a:rPr lang="zh-TW" altLang="en-US" sz="1200" b="1" dirty="0">
                <a:solidFill>
                  <a:srgbClr val="074454"/>
                </a:solidFill>
                <a:latin typeface="BIZ UDPゴシック" panose="020B0400000000000000" pitchFamily="50" charset="-128"/>
                <a:ea typeface="BIZ UDPゴシック" panose="020B0400000000000000" pitchFamily="50" charset="-128"/>
                <a:hlinkClick r:id="rId17">
                  <a:extLst>
                    <a:ext uri="{A12FA001-AC4F-418D-AE19-62706E023703}">
                      <ahyp:hlinkClr xmlns:ahyp="http://schemas.microsoft.com/office/drawing/2018/hyperlinkcolor" val="tx"/>
                    </a:ext>
                  </a:extLst>
                </a:hlinkClick>
              </a:rPr>
              <a:t>埋蔵文化財関係統計資料</a:t>
            </a:r>
            <a:r>
              <a:rPr lang="ja-JP" altLang="en-US" sz="1200" b="1" dirty="0">
                <a:solidFill>
                  <a:srgbClr val="074454"/>
                </a:solidFill>
                <a:latin typeface="BIZ UDPゴシック" panose="020B0400000000000000" pitchFamily="50" charset="-128"/>
                <a:ea typeface="BIZ UDPゴシック" panose="020B0400000000000000" pitchFamily="50" charset="-128"/>
                <a:hlinkClick r:id="rId17">
                  <a:extLst>
                    <a:ext uri="{A12FA001-AC4F-418D-AE19-62706E023703}">
                      <ahyp:hlinkClr xmlns:ahyp="http://schemas.microsoft.com/office/drawing/2018/hyperlinkcolor" val="tx"/>
                    </a:ext>
                  </a:extLst>
                </a:hlinkClick>
              </a:rPr>
              <a:t>　</a:t>
            </a:r>
            <a:r>
              <a:rPr lang="en-US" altLang="ja-JP" sz="1200" b="1" dirty="0">
                <a:solidFill>
                  <a:srgbClr val="074454"/>
                </a:solidFill>
                <a:latin typeface="BIZ UDPゴシック" panose="020B0400000000000000" pitchFamily="50" charset="-128"/>
                <a:ea typeface="BIZ UDPゴシック" panose="020B0400000000000000" pitchFamily="50" charset="-128"/>
                <a:hlinkClick r:id="rId17">
                  <a:extLst>
                    <a:ext uri="{A12FA001-AC4F-418D-AE19-62706E023703}">
                      <ahyp:hlinkClr xmlns:ahyp="http://schemas.microsoft.com/office/drawing/2018/hyperlinkcolor" val="tx"/>
                    </a:ext>
                  </a:extLst>
                </a:hlinkClick>
              </a:rPr>
              <a:t>―</a:t>
            </a:r>
            <a:r>
              <a:rPr lang="ja-JP" altLang="en-US" sz="1200" b="1" dirty="0">
                <a:solidFill>
                  <a:srgbClr val="074454"/>
                </a:solidFill>
                <a:latin typeface="BIZ UDPゴシック" panose="020B0400000000000000" pitchFamily="50" charset="-128"/>
                <a:ea typeface="BIZ UDPゴシック" panose="020B0400000000000000" pitchFamily="50" charset="-128"/>
                <a:hlinkClick r:id="rId17">
                  <a:extLst>
                    <a:ext uri="{A12FA001-AC4F-418D-AE19-62706E023703}">
                      <ahyp:hlinkClr xmlns:ahyp="http://schemas.microsoft.com/office/drawing/2018/hyperlinkcolor" val="tx"/>
                    </a:ext>
                  </a:extLst>
                </a:hlinkClick>
              </a:rPr>
              <a:t>令和３年度</a:t>
            </a:r>
            <a:r>
              <a:rPr lang="en-US" altLang="ja-JP" sz="1200" b="1" dirty="0">
                <a:solidFill>
                  <a:srgbClr val="074454"/>
                </a:solidFill>
                <a:latin typeface="BIZ UDPゴシック" panose="020B0400000000000000" pitchFamily="50" charset="-128"/>
                <a:ea typeface="BIZ UDPゴシック" panose="020B0400000000000000" pitchFamily="50" charset="-128"/>
                <a:hlinkClick r:id="rId17">
                  <a:extLst>
                    <a:ext uri="{A12FA001-AC4F-418D-AE19-62706E023703}">
                      <ahyp:hlinkClr xmlns:ahyp="http://schemas.microsoft.com/office/drawing/2018/hyperlinkcolor" val="tx"/>
                    </a:ext>
                  </a:extLst>
                </a:hlinkClick>
              </a:rPr>
              <a:t>―</a:t>
            </a:r>
          </a:p>
          <a:p>
            <a:r>
              <a:rPr lang="ja-JP" altLang="en-US" sz="1200" b="1" dirty="0">
                <a:solidFill>
                  <a:srgbClr val="074454"/>
                </a:solidFill>
                <a:latin typeface="BIZ UDPゴシック" panose="020B0400000000000000" pitchFamily="50" charset="-128"/>
                <a:ea typeface="BIZ UDPゴシック" panose="020B0400000000000000" pitchFamily="50" charset="-128"/>
                <a:hlinkClick r:id="rId17">
                  <a:extLst>
                    <a:ext uri="{A12FA001-AC4F-418D-AE19-62706E023703}">
                      <ahyp:hlinkClr xmlns:ahyp="http://schemas.microsoft.com/office/drawing/2018/hyperlinkcolor" val="tx"/>
                    </a:ext>
                  </a:extLst>
                </a:hlinkClick>
              </a:rPr>
              <a:t>参考資料：令和３年度 周知の埋蔵文化財包蔵地数</a:t>
            </a:r>
            <a:endParaRPr lang="ja-JP" altLang="en-US" sz="1200" b="1" dirty="0">
              <a:solidFill>
                <a:srgbClr val="074454"/>
              </a:solidFill>
              <a:latin typeface="BIZ UDPゴシック" panose="020B0400000000000000" pitchFamily="50" charset="-128"/>
              <a:ea typeface="BIZ UDPゴシック" panose="020B0400000000000000" pitchFamily="50" charset="-128"/>
            </a:endParaRPr>
          </a:p>
        </p:txBody>
      </p:sp>
    </p:spTree>
    <p:extLst>
      <p:ext uri="{BB962C8B-B14F-4D97-AF65-F5344CB8AC3E}">
        <p14:creationId xmlns:p14="http://schemas.microsoft.com/office/powerpoint/2010/main" val="38072619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1" fill="hold"/>
                                        <p:tgtEl>
                                          <p:spTgt spid="50"/>
                                        </p:tgtEl>
                                      </p:cBhvr>
                                    </p:cmd>
                                  </p:childTnLst>
                                </p:cTn>
                              </p:par>
                              <p:par>
                                <p:cTn id="7" presetID="10" presetClass="entr" presetSubtype="0" fill="hold" nodeType="withEffect">
                                  <p:stCondLst>
                                    <p:cond delay="0"/>
                                  </p:stCondLst>
                                  <p:childTnLst>
                                    <p:set>
                                      <p:cBhvr>
                                        <p:cTn id="8" dur="1" fill="hold">
                                          <p:stCondLst>
                                            <p:cond delay="0"/>
                                          </p:stCondLst>
                                        </p:cTn>
                                        <p:tgtEl>
                                          <p:spTgt spid="41"/>
                                        </p:tgtEl>
                                        <p:attrNameLst>
                                          <p:attrName>style.visibility</p:attrName>
                                        </p:attrNameLst>
                                      </p:cBhvr>
                                      <p:to>
                                        <p:strVal val="visible"/>
                                      </p:to>
                                    </p:set>
                                    <p:animEffect transition="in" filter="fade">
                                      <p:cBhvr>
                                        <p:cTn id="9" dur="1500"/>
                                        <p:tgtEl>
                                          <p:spTgt spid="41"/>
                                        </p:tgtEl>
                                      </p:cBhvr>
                                    </p:animEffect>
                                  </p:childTnLst>
                                </p:cTn>
                              </p:par>
                            </p:childTnLst>
                          </p:cTn>
                        </p:par>
                        <p:par>
                          <p:cTn id="10" fill="hold">
                            <p:stCondLst>
                              <p:cond delay="1500"/>
                            </p:stCondLst>
                            <p:childTnLst>
                              <p:par>
                                <p:cTn id="11" presetID="32" presetClass="emph" presetSubtype="0" fill="hold" nodeType="afterEffect">
                                  <p:stCondLst>
                                    <p:cond delay="0"/>
                                  </p:stCondLst>
                                  <p:childTnLst>
                                    <p:animRot by="120000">
                                      <p:cBhvr>
                                        <p:cTn id="12" dur="100" fill="hold">
                                          <p:stCondLst>
                                            <p:cond delay="0"/>
                                          </p:stCondLst>
                                        </p:cTn>
                                        <p:tgtEl>
                                          <p:spTgt spid="41"/>
                                        </p:tgtEl>
                                        <p:attrNameLst>
                                          <p:attrName>r</p:attrName>
                                        </p:attrNameLst>
                                      </p:cBhvr>
                                    </p:animRot>
                                    <p:animRot by="-240000">
                                      <p:cBhvr>
                                        <p:cTn id="13" dur="200" fill="hold">
                                          <p:stCondLst>
                                            <p:cond delay="200"/>
                                          </p:stCondLst>
                                        </p:cTn>
                                        <p:tgtEl>
                                          <p:spTgt spid="41"/>
                                        </p:tgtEl>
                                        <p:attrNameLst>
                                          <p:attrName>r</p:attrName>
                                        </p:attrNameLst>
                                      </p:cBhvr>
                                    </p:animRot>
                                    <p:animRot by="240000">
                                      <p:cBhvr>
                                        <p:cTn id="14" dur="200" fill="hold">
                                          <p:stCondLst>
                                            <p:cond delay="400"/>
                                          </p:stCondLst>
                                        </p:cTn>
                                        <p:tgtEl>
                                          <p:spTgt spid="41"/>
                                        </p:tgtEl>
                                        <p:attrNameLst>
                                          <p:attrName>r</p:attrName>
                                        </p:attrNameLst>
                                      </p:cBhvr>
                                    </p:animRot>
                                    <p:animRot by="-240000">
                                      <p:cBhvr>
                                        <p:cTn id="15" dur="200" fill="hold">
                                          <p:stCondLst>
                                            <p:cond delay="600"/>
                                          </p:stCondLst>
                                        </p:cTn>
                                        <p:tgtEl>
                                          <p:spTgt spid="41"/>
                                        </p:tgtEl>
                                        <p:attrNameLst>
                                          <p:attrName>r</p:attrName>
                                        </p:attrNameLst>
                                      </p:cBhvr>
                                    </p:animRot>
                                    <p:animRot by="120000">
                                      <p:cBhvr>
                                        <p:cTn id="16" dur="200" fill="hold">
                                          <p:stCondLst>
                                            <p:cond delay="800"/>
                                          </p:stCondLst>
                                        </p:cTn>
                                        <p:tgtEl>
                                          <p:spTgt spid="41"/>
                                        </p:tgtEl>
                                        <p:attrNameLst>
                                          <p:attrName>r</p:attrName>
                                        </p:attrNameLst>
                                      </p:cBhvr>
                                    </p:animRot>
                                  </p:childTnLst>
                                </p:cTn>
                              </p:par>
                            </p:childTnLst>
                          </p:cTn>
                        </p:par>
                        <p:par>
                          <p:cTn id="17" fill="hold">
                            <p:stCondLst>
                              <p:cond delay="2500"/>
                            </p:stCondLst>
                            <p:childTnLst>
                              <p:par>
                                <p:cTn id="18" presetID="10" presetClass="entr" presetSubtype="0" fill="hold" nodeType="afterEffect">
                                  <p:stCondLst>
                                    <p:cond delay="0"/>
                                  </p:stCondLst>
                                  <p:childTnLst>
                                    <p:set>
                                      <p:cBhvr>
                                        <p:cTn id="19" dur="1" fill="hold">
                                          <p:stCondLst>
                                            <p:cond delay="0"/>
                                          </p:stCondLst>
                                        </p:cTn>
                                        <p:tgtEl>
                                          <p:spTgt spid="2"/>
                                        </p:tgtEl>
                                        <p:attrNameLst>
                                          <p:attrName>style.visibility</p:attrName>
                                        </p:attrNameLst>
                                      </p:cBhvr>
                                      <p:to>
                                        <p:strVal val="visible"/>
                                      </p:to>
                                    </p:set>
                                    <p:animEffect transition="in" filter="fade">
                                      <p:cBhvr>
                                        <p:cTn id="20" dur="1200"/>
                                        <p:tgtEl>
                                          <p:spTgt spid="2"/>
                                        </p:tgtEl>
                                      </p:cBhvr>
                                    </p:animEffect>
                                  </p:childTnLst>
                                </p:cTn>
                              </p:par>
                            </p:childTnLst>
                          </p:cTn>
                        </p:par>
                        <p:par>
                          <p:cTn id="21" fill="hold">
                            <p:stCondLst>
                              <p:cond delay="3700"/>
                            </p:stCondLst>
                            <p:childTnLst>
                              <p:par>
                                <p:cTn id="22" presetID="26" presetClass="emph" presetSubtype="0" fill="hold" nodeType="afterEffect">
                                  <p:stCondLst>
                                    <p:cond delay="0"/>
                                  </p:stCondLst>
                                  <p:childTnLst>
                                    <p:animEffect transition="out" filter="fade">
                                      <p:cBhvr>
                                        <p:cTn id="23" dur="1000" tmFilter="0, 0; .2, .5; .8, .5; 1, 0"/>
                                        <p:tgtEl>
                                          <p:spTgt spid="2"/>
                                        </p:tgtEl>
                                      </p:cBhvr>
                                    </p:animEffect>
                                    <p:animScale>
                                      <p:cBhvr>
                                        <p:cTn id="24" dur="500" autoRev="1" fill="hold"/>
                                        <p:tgtEl>
                                          <p:spTgt spid="2"/>
                                        </p:tgtEl>
                                      </p:cBhvr>
                                      <p:by x="105000" y="105000"/>
                                    </p:animScale>
                                  </p:childTnLst>
                                </p:cTn>
                              </p:par>
                            </p:childTnLst>
                          </p:cTn>
                        </p:par>
                        <p:par>
                          <p:cTn id="25" fill="hold">
                            <p:stCondLst>
                              <p:cond delay="4700"/>
                            </p:stCondLst>
                            <p:childTnLst>
                              <p:par>
                                <p:cTn id="26" presetID="32" presetClass="emph" presetSubtype="0" fill="hold" nodeType="afterEffect">
                                  <p:stCondLst>
                                    <p:cond delay="0"/>
                                  </p:stCondLst>
                                  <p:childTnLst>
                                    <p:animRot by="120000">
                                      <p:cBhvr>
                                        <p:cTn id="27" dur="100" fill="hold">
                                          <p:stCondLst>
                                            <p:cond delay="0"/>
                                          </p:stCondLst>
                                        </p:cTn>
                                        <p:tgtEl>
                                          <p:spTgt spid="2"/>
                                        </p:tgtEl>
                                        <p:attrNameLst>
                                          <p:attrName>r</p:attrName>
                                        </p:attrNameLst>
                                      </p:cBhvr>
                                    </p:animRot>
                                    <p:animRot by="-240000">
                                      <p:cBhvr>
                                        <p:cTn id="28" dur="200" fill="hold">
                                          <p:stCondLst>
                                            <p:cond delay="200"/>
                                          </p:stCondLst>
                                        </p:cTn>
                                        <p:tgtEl>
                                          <p:spTgt spid="2"/>
                                        </p:tgtEl>
                                        <p:attrNameLst>
                                          <p:attrName>r</p:attrName>
                                        </p:attrNameLst>
                                      </p:cBhvr>
                                    </p:animRot>
                                    <p:animRot by="240000">
                                      <p:cBhvr>
                                        <p:cTn id="29" dur="200" fill="hold">
                                          <p:stCondLst>
                                            <p:cond delay="400"/>
                                          </p:stCondLst>
                                        </p:cTn>
                                        <p:tgtEl>
                                          <p:spTgt spid="2"/>
                                        </p:tgtEl>
                                        <p:attrNameLst>
                                          <p:attrName>r</p:attrName>
                                        </p:attrNameLst>
                                      </p:cBhvr>
                                    </p:animRot>
                                    <p:animRot by="-240000">
                                      <p:cBhvr>
                                        <p:cTn id="30" dur="200" fill="hold">
                                          <p:stCondLst>
                                            <p:cond delay="600"/>
                                          </p:stCondLst>
                                        </p:cTn>
                                        <p:tgtEl>
                                          <p:spTgt spid="2"/>
                                        </p:tgtEl>
                                        <p:attrNameLst>
                                          <p:attrName>r</p:attrName>
                                        </p:attrNameLst>
                                      </p:cBhvr>
                                    </p:animRot>
                                    <p:animRot by="120000">
                                      <p:cBhvr>
                                        <p:cTn id="31" dur="200" fill="hold">
                                          <p:stCondLst>
                                            <p:cond delay="800"/>
                                          </p:stCondLst>
                                        </p:cTn>
                                        <p:tgtEl>
                                          <p:spTgt spid="2"/>
                                        </p:tgtEl>
                                        <p:attrNameLst>
                                          <p:attrName>r</p:attrName>
                                        </p:attrNameLst>
                                      </p:cBhvr>
                                    </p:animRot>
                                  </p:childTnLst>
                                </p:cTn>
                              </p:par>
                            </p:childTnLst>
                          </p:cTn>
                        </p:par>
                        <p:par>
                          <p:cTn id="32" fill="hold">
                            <p:stCondLst>
                              <p:cond delay="5700"/>
                            </p:stCondLst>
                            <p:childTnLst>
                              <p:par>
                                <p:cTn id="33" presetID="10" presetClass="entr" presetSubtype="0" fill="hold" nodeType="afterEffect">
                                  <p:stCondLst>
                                    <p:cond delay="800"/>
                                  </p:stCondLst>
                                  <p:childTnLst>
                                    <p:set>
                                      <p:cBhvr>
                                        <p:cTn id="34" dur="1" fill="hold">
                                          <p:stCondLst>
                                            <p:cond delay="0"/>
                                          </p:stCondLst>
                                        </p:cTn>
                                        <p:tgtEl>
                                          <p:spTgt spid="71"/>
                                        </p:tgtEl>
                                        <p:attrNameLst>
                                          <p:attrName>style.visibility</p:attrName>
                                        </p:attrNameLst>
                                      </p:cBhvr>
                                      <p:to>
                                        <p:strVal val="visible"/>
                                      </p:to>
                                    </p:set>
                                    <p:animEffect transition="in" filter="fade">
                                      <p:cBhvr>
                                        <p:cTn id="35" dur="1200"/>
                                        <p:tgtEl>
                                          <p:spTgt spid="71"/>
                                        </p:tgtEl>
                                      </p:cBhvr>
                                    </p:animEffect>
                                  </p:childTnLst>
                                </p:cTn>
                              </p:par>
                            </p:childTnLst>
                          </p:cTn>
                        </p:par>
                        <p:par>
                          <p:cTn id="36" fill="hold">
                            <p:stCondLst>
                              <p:cond delay="7700"/>
                            </p:stCondLst>
                            <p:childTnLst>
                              <p:par>
                                <p:cTn id="37" presetID="10" presetClass="entr" presetSubtype="0" fill="hold" nodeType="afterEffect">
                                  <p:stCondLst>
                                    <p:cond delay="800"/>
                                  </p:stCondLst>
                                  <p:childTnLst>
                                    <p:set>
                                      <p:cBhvr>
                                        <p:cTn id="38" dur="1" fill="hold">
                                          <p:stCondLst>
                                            <p:cond delay="0"/>
                                          </p:stCondLst>
                                        </p:cTn>
                                        <p:tgtEl>
                                          <p:spTgt spid="89"/>
                                        </p:tgtEl>
                                        <p:attrNameLst>
                                          <p:attrName>style.visibility</p:attrName>
                                        </p:attrNameLst>
                                      </p:cBhvr>
                                      <p:to>
                                        <p:strVal val="visible"/>
                                      </p:to>
                                    </p:set>
                                    <p:animEffect transition="in" filter="fade">
                                      <p:cBhvr>
                                        <p:cTn id="39" dur="1200"/>
                                        <p:tgtEl>
                                          <p:spTgt spid="89"/>
                                        </p:tgtEl>
                                      </p:cBhvr>
                                    </p:animEffect>
                                  </p:childTnLst>
                                </p:cTn>
                              </p:par>
                            </p:childTnLst>
                          </p:cTn>
                        </p:par>
                        <p:par>
                          <p:cTn id="40" fill="hold">
                            <p:stCondLst>
                              <p:cond delay="9700"/>
                            </p:stCondLst>
                            <p:childTnLst>
                              <p:par>
                                <p:cTn id="41" presetID="10" presetClass="entr" presetSubtype="0" fill="hold" nodeType="afterEffect">
                                  <p:stCondLst>
                                    <p:cond delay="800"/>
                                  </p:stCondLst>
                                  <p:childTnLst>
                                    <p:set>
                                      <p:cBhvr>
                                        <p:cTn id="42" dur="1" fill="hold">
                                          <p:stCondLst>
                                            <p:cond delay="0"/>
                                          </p:stCondLst>
                                        </p:cTn>
                                        <p:tgtEl>
                                          <p:spTgt spid="95"/>
                                        </p:tgtEl>
                                        <p:attrNameLst>
                                          <p:attrName>style.visibility</p:attrName>
                                        </p:attrNameLst>
                                      </p:cBhvr>
                                      <p:to>
                                        <p:strVal val="visible"/>
                                      </p:to>
                                    </p:set>
                                    <p:animEffect transition="in" filter="fade">
                                      <p:cBhvr>
                                        <p:cTn id="43" dur="1200"/>
                                        <p:tgtEl>
                                          <p:spTgt spid="95"/>
                                        </p:tgtEl>
                                      </p:cBhvr>
                                    </p:animEffect>
                                  </p:childTnLst>
                                </p:cTn>
                              </p:par>
                            </p:childTnLst>
                          </p:cTn>
                        </p:par>
                        <p:par>
                          <p:cTn id="44" fill="hold">
                            <p:stCondLst>
                              <p:cond delay="11700"/>
                            </p:stCondLst>
                            <p:childTnLst>
                              <p:par>
                                <p:cTn id="45" presetID="26" presetClass="emph" presetSubtype="0" fill="hold" nodeType="afterEffect">
                                  <p:stCondLst>
                                    <p:cond delay="0"/>
                                  </p:stCondLst>
                                  <p:childTnLst>
                                    <p:animEffect transition="out" filter="fade">
                                      <p:cBhvr>
                                        <p:cTn id="46" dur="1000" tmFilter="0, 0; .2, .5; .8, .5; 1, 0"/>
                                        <p:tgtEl>
                                          <p:spTgt spid="95"/>
                                        </p:tgtEl>
                                      </p:cBhvr>
                                    </p:animEffect>
                                    <p:animScale>
                                      <p:cBhvr>
                                        <p:cTn id="47" dur="500" autoRev="1" fill="hold"/>
                                        <p:tgtEl>
                                          <p:spTgt spid="95"/>
                                        </p:tgtEl>
                                      </p:cBhvr>
                                      <p:by x="105000" y="105000"/>
                                    </p:animScale>
                                  </p:childTnLst>
                                </p:cTn>
                              </p:par>
                            </p:childTnLst>
                          </p:cTn>
                        </p:par>
                        <p:par>
                          <p:cTn id="48" fill="hold">
                            <p:stCondLst>
                              <p:cond delay="12700"/>
                            </p:stCondLst>
                            <p:childTnLst>
                              <p:par>
                                <p:cTn id="49" presetID="10" presetClass="entr" presetSubtype="0" fill="hold" nodeType="afterEffect">
                                  <p:stCondLst>
                                    <p:cond delay="0"/>
                                  </p:stCondLst>
                                  <p:childTnLst>
                                    <p:set>
                                      <p:cBhvr>
                                        <p:cTn id="50" dur="1" fill="hold">
                                          <p:stCondLst>
                                            <p:cond delay="0"/>
                                          </p:stCondLst>
                                        </p:cTn>
                                        <p:tgtEl>
                                          <p:spTgt spid="94"/>
                                        </p:tgtEl>
                                        <p:attrNameLst>
                                          <p:attrName>style.visibility</p:attrName>
                                        </p:attrNameLst>
                                      </p:cBhvr>
                                      <p:to>
                                        <p:strVal val="visible"/>
                                      </p:to>
                                    </p:set>
                                    <p:animEffect transition="in" filter="fade">
                                      <p:cBhvr>
                                        <p:cTn id="51" dur="1000"/>
                                        <p:tgtEl>
                                          <p:spTgt spid="94"/>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80000" numSld="999" showWhenStopped="0">
                <p:cTn id="52" fill="hold" display="0">
                  <p:stCondLst>
                    <p:cond delay="indefinite"/>
                  </p:stCondLst>
                  <p:endCondLst>
                    <p:cond evt="onStopAudio" delay="0">
                      <p:tgtEl>
                        <p:sldTgt/>
                      </p:tgtEl>
                    </p:cond>
                  </p:endCondLst>
                </p:cTn>
                <p:tgtEl>
                  <p:spTgt spid="50"/>
                </p:tgtEl>
              </p:cMediaNode>
            </p:audio>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背景上">
            <a:extLst>
              <a:ext uri="{FF2B5EF4-FFF2-40B4-BE49-F238E27FC236}">
                <a16:creationId xmlns:a16="http://schemas.microsoft.com/office/drawing/2014/main" id="{480BA6D3-3387-4C7D-80E0-43567F708E21}"/>
              </a:ext>
            </a:extLst>
          </p:cNvPr>
          <p:cNvPicPr>
            <a:picLocks noChangeAspect="1"/>
          </p:cNvPicPr>
          <p:nvPr/>
        </p:nvPicPr>
        <p:blipFill>
          <a:blip r:embed="rId4">
            <a:duotone>
              <a:schemeClr val="accent4">
                <a:shade val="45000"/>
                <a:satMod val="135000"/>
              </a:schemeClr>
              <a:prstClr val="white"/>
            </a:duotone>
            <a:extLst>
              <a:ext uri="{BEBA8EAE-BF5A-486C-A8C5-ECC9F3942E4B}">
                <a14:imgProps xmlns:a14="http://schemas.microsoft.com/office/drawing/2010/main">
                  <a14:imgLayer r:embed="rId5">
                    <a14:imgEffect>
                      <a14:brightnessContrast bright="20000" contrast="-40000"/>
                    </a14:imgEffect>
                  </a14:imgLayer>
                </a14:imgProps>
              </a:ext>
              <a:ext uri="{28A0092B-C50C-407E-A947-70E740481C1C}">
                <a14:useLocalDpi xmlns:a14="http://schemas.microsoft.com/office/drawing/2010/main" val="0"/>
              </a:ext>
            </a:extLst>
          </a:blip>
          <a:stretch>
            <a:fillRect/>
          </a:stretch>
        </p:blipFill>
        <p:spPr>
          <a:xfrm>
            <a:off x="0" y="0"/>
            <a:ext cx="12192000" cy="4744720"/>
          </a:xfrm>
          <a:prstGeom prst="rect">
            <a:avLst/>
          </a:prstGeom>
        </p:spPr>
      </p:pic>
      <p:pic>
        <p:nvPicPr>
          <p:cNvPr id="40" name="背景下">
            <a:extLst>
              <a:ext uri="{FF2B5EF4-FFF2-40B4-BE49-F238E27FC236}">
                <a16:creationId xmlns:a16="http://schemas.microsoft.com/office/drawing/2014/main" id="{E93D45DA-12BF-4B5F-93F5-A3F0D7D87D03}"/>
              </a:ext>
            </a:extLst>
          </p:cNvPr>
          <p:cNvPicPr>
            <a:picLocks noChangeAspect="1"/>
          </p:cNvPicPr>
          <p:nvPr/>
        </p:nvPicPr>
        <p:blipFill rotWithShape="1">
          <a:blip r:embed="rId4">
            <a:duotone>
              <a:schemeClr val="accent4">
                <a:shade val="45000"/>
                <a:satMod val="135000"/>
              </a:schemeClr>
              <a:prstClr val="white"/>
            </a:duotone>
            <a:extLst>
              <a:ext uri="{BEBA8EAE-BF5A-486C-A8C5-ECC9F3942E4B}">
                <a14:imgProps xmlns:a14="http://schemas.microsoft.com/office/drawing/2010/main">
                  <a14:imgLayer r:embed="rId5">
                    <a14:imgEffect>
                      <a14:brightnessContrast bright="20000" contrast="-40000"/>
                    </a14:imgEffect>
                  </a14:imgLayer>
                </a14:imgProps>
              </a:ext>
              <a:ext uri="{28A0092B-C50C-407E-A947-70E740481C1C}">
                <a14:useLocalDpi xmlns:a14="http://schemas.microsoft.com/office/drawing/2010/main" val="0"/>
              </a:ext>
            </a:extLst>
          </a:blip>
          <a:srcRect b="79543"/>
          <a:stretch/>
        </p:blipFill>
        <p:spPr>
          <a:xfrm>
            <a:off x="0" y="4650899"/>
            <a:ext cx="12192000" cy="2211720"/>
          </a:xfrm>
          <a:prstGeom prst="rect">
            <a:avLst/>
          </a:prstGeom>
        </p:spPr>
      </p:pic>
      <p:pic>
        <p:nvPicPr>
          <p:cNvPr id="184" name="大阪画像">
            <a:extLst>
              <a:ext uri="{FF2B5EF4-FFF2-40B4-BE49-F238E27FC236}">
                <a16:creationId xmlns:a16="http://schemas.microsoft.com/office/drawing/2014/main" id="{7CC00F74-5181-41FD-9A7A-C20DE667E341}"/>
              </a:ext>
            </a:extLst>
          </p:cNvPr>
          <p:cNvPicPr>
            <a:picLocks noChangeAspect="1"/>
          </p:cNvPicPr>
          <p:nvPr/>
        </p:nvPicPr>
        <p:blipFill rotWithShape="1">
          <a:blip r:embed="rId6">
            <a:alphaModFix amt="35000"/>
            <a:extLst>
              <a:ext uri="{BEBA8EAE-BF5A-486C-A8C5-ECC9F3942E4B}">
                <a14:imgProps xmlns:a14="http://schemas.microsoft.com/office/drawing/2010/main">
                  <a14:imgLayer r:embed="rId7">
                    <a14:imgEffect>
                      <a14:colorTemperature colorTemp="7200"/>
                    </a14:imgEffect>
                    <a14:imgEffect>
                      <a14:brightnessContrast contrast="40000"/>
                    </a14:imgEffect>
                  </a14:imgLayer>
                </a14:imgProps>
              </a:ext>
              <a:ext uri="{28A0092B-C50C-407E-A947-70E740481C1C}">
                <a14:useLocalDpi xmlns:a14="http://schemas.microsoft.com/office/drawing/2010/main" val="0"/>
              </a:ext>
            </a:extLst>
          </a:blip>
          <a:srcRect b="1008"/>
          <a:stretch/>
        </p:blipFill>
        <p:spPr>
          <a:xfrm>
            <a:off x="641591" y="466566"/>
            <a:ext cx="10908815" cy="6382470"/>
          </a:xfrm>
          <a:prstGeom prst="rect">
            <a:avLst/>
          </a:prstGeom>
        </p:spPr>
      </p:pic>
      <p:pic>
        <p:nvPicPr>
          <p:cNvPr id="4" name="問題に戻る">
            <a:hlinkClick r:id="rId8" action="ppaction://hlinksldjump"/>
            <a:extLst>
              <a:ext uri="{FF2B5EF4-FFF2-40B4-BE49-F238E27FC236}">
                <a16:creationId xmlns:a16="http://schemas.microsoft.com/office/drawing/2014/main" id="{686640A0-3A7F-4B51-9AD2-5834585E12BD}"/>
              </a:ext>
            </a:extLst>
          </p:cNvPr>
          <p:cNvPicPr>
            <a:picLocks noChangeAspect="1"/>
          </p:cNvPicPr>
          <p:nvPr/>
        </p:nvPicPr>
        <p:blipFill>
          <a:blip r:embed="rId9"/>
          <a:stretch>
            <a:fillRect/>
          </a:stretch>
        </p:blipFill>
        <p:spPr>
          <a:xfrm>
            <a:off x="498469" y="5801337"/>
            <a:ext cx="2499577" cy="847417"/>
          </a:xfrm>
          <a:prstGeom prst="rect">
            <a:avLst/>
          </a:prstGeom>
        </p:spPr>
      </p:pic>
      <p:pic>
        <p:nvPicPr>
          <p:cNvPr id="8" name="次に進む">
            <a:hlinkClick r:id="rId10" action="ppaction://hlinksldjump"/>
            <a:extLst>
              <a:ext uri="{FF2B5EF4-FFF2-40B4-BE49-F238E27FC236}">
                <a16:creationId xmlns:a16="http://schemas.microsoft.com/office/drawing/2014/main" id="{05904157-4AA5-4E58-9970-34B610CFF190}"/>
              </a:ext>
            </a:extLst>
          </p:cNvPr>
          <p:cNvPicPr>
            <a:picLocks noChangeAspect="1"/>
          </p:cNvPicPr>
          <p:nvPr/>
        </p:nvPicPr>
        <p:blipFill>
          <a:blip r:embed="rId11"/>
          <a:stretch>
            <a:fillRect/>
          </a:stretch>
        </p:blipFill>
        <p:spPr>
          <a:xfrm>
            <a:off x="9476905" y="5801337"/>
            <a:ext cx="2505673" cy="847417"/>
          </a:xfrm>
          <a:prstGeom prst="rect">
            <a:avLst/>
          </a:prstGeom>
        </p:spPr>
      </p:pic>
      <p:grpSp>
        <p:nvGrpSpPr>
          <p:cNvPr id="38" name="〇せいかい">
            <a:extLst>
              <a:ext uri="{FF2B5EF4-FFF2-40B4-BE49-F238E27FC236}">
                <a16:creationId xmlns:a16="http://schemas.microsoft.com/office/drawing/2014/main" id="{7011BBA3-2056-410C-8AF8-ACB41C925254}"/>
              </a:ext>
            </a:extLst>
          </p:cNvPr>
          <p:cNvGrpSpPr/>
          <p:nvPr/>
        </p:nvGrpSpPr>
        <p:grpSpPr>
          <a:xfrm>
            <a:off x="4358546" y="530566"/>
            <a:ext cx="3374000" cy="782547"/>
            <a:chOff x="3082828" y="850006"/>
            <a:chExt cx="3374000" cy="782547"/>
          </a:xfrm>
        </p:grpSpPr>
        <p:sp>
          <p:nvSpPr>
            <p:cNvPr id="39" name="せいかい">
              <a:extLst>
                <a:ext uri="{FF2B5EF4-FFF2-40B4-BE49-F238E27FC236}">
                  <a16:creationId xmlns:a16="http://schemas.microsoft.com/office/drawing/2014/main" id="{1FA8260A-55D9-4E60-94FD-40CD0EA2283B}"/>
                </a:ext>
              </a:extLst>
            </p:cNvPr>
            <p:cNvSpPr txBox="1"/>
            <p:nvPr/>
          </p:nvSpPr>
          <p:spPr>
            <a:xfrm>
              <a:off x="3875973" y="850006"/>
              <a:ext cx="2580855" cy="769441"/>
            </a:xfrm>
            <a:prstGeom prst="rect">
              <a:avLst/>
            </a:prstGeom>
            <a:noFill/>
          </p:spPr>
          <p:txBody>
            <a:bodyPr wrap="square" rtlCol="0">
              <a:spAutoFit/>
            </a:bodyPr>
            <a:lstStyle/>
            <a:p>
              <a:r>
                <a:rPr kumimoji="1" lang="ja-JP" altLang="en-US" sz="4400" dirty="0">
                  <a:solidFill>
                    <a:schemeClr val="tx2">
                      <a:lumMod val="25000"/>
                    </a:schemeClr>
                  </a:solidFill>
                  <a:latin typeface="HGS創英角ﾎﾟｯﾌﾟ体" panose="040B0A00000000000000" pitchFamily="50" charset="-128"/>
                  <a:ea typeface="HGS創英角ﾎﾟｯﾌﾟ体" panose="040B0A00000000000000" pitchFamily="50" charset="-128"/>
                </a:rPr>
                <a:t>せいかい</a:t>
              </a:r>
            </a:p>
          </p:txBody>
        </p:sp>
        <p:sp>
          <p:nvSpPr>
            <p:cNvPr id="45" name="〇">
              <a:extLst>
                <a:ext uri="{FF2B5EF4-FFF2-40B4-BE49-F238E27FC236}">
                  <a16:creationId xmlns:a16="http://schemas.microsoft.com/office/drawing/2014/main" id="{B7CFAAA2-7038-4E42-BE9A-3A90DF7B7DDA}"/>
                </a:ext>
              </a:extLst>
            </p:cNvPr>
            <p:cNvSpPr/>
            <p:nvPr/>
          </p:nvSpPr>
          <p:spPr>
            <a:xfrm>
              <a:off x="3082828" y="900915"/>
              <a:ext cx="731638" cy="731638"/>
            </a:xfrm>
            <a:prstGeom prst="donut">
              <a:avLst>
                <a:gd name="adj" fmla="val 17388"/>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grpSp>
      <p:pic>
        <p:nvPicPr>
          <p:cNvPr id="46" name="crrect_answer2 (3)">
            <a:hlinkClick r:id="" action="ppaction://media"/>
            <a:extLst>
              <a:ext uri="{FF2B5EF4-FFF2-40B4-BE49-F238E27FC236}">
                <a16:creationId xmlns:a16="http://schemas.microsoft.com/office/drawing/2014/main" id="{36B13A88-D89F-46EF-BDB8-D0C4652DBD00}"/>
              </a:ext>
            </a:extLst>
          </p:cNvPr>
          <p:cNvPicPr>
            <a:picLocks noChangeAspect="1"/>
          </p:cNvPicPr>
          <p:nvPr>
            <a:audioFile r:link="rId2"/>
            <p:extLst>
              <p:ext uri="{DAA4B4D4-6D71-4841-9C94-3DE7FCFB9230}">
                <p14:media xmlns:p14="http://schemas.microsoft.com/office/powerpoint/2010/main" r:embed="rId1"/>
              </p:ext>
            </p:extLst>
          </p:nvPr>
        </p:nvPicPr>
        <p:blipFill>
          <a:blip r:embed="rId12"/>
          <a:stretch>
            <a:fillRect/>
          </a:stretch>
        </p:blipFill>
        <p:spPr>
          <a:xfrm>
            <a:off x="3550077" y="717066"/>
            <a:ext cx="609600" cy="609600"/>
          </a:xfrm>
          <a:prstGeom prst="rect">
            <a:avLst/>
          </a:prstGeom>
        </p:spPr>
      </p:pic>
      <p:pic>
        <p:nvPicPr>
          <p:cNvPr id="48" name="スタートに戻る">
            <a:hlinkClick r:id="rId13" action="ppaction://hlinksldjump"/>
            <a:extLst>
              <a:ext uri="{FF2B5EF4-FFF2-40B4-BE49-F238E27FC236}">
                <a16:creationId xmlns:a16="http://schemas.microsoft.com/office/drawing/2014/main" id="{DBE3DBC8-87E3-417A-9A58-CCAC0FE6544A}"/>
              </a:ext>
            </a:extLst>
          </p:cNvPr>
          <p:cNvPicPr>
            <a:picLocks noChangeAspect="1"/>
          </p:cNvPicPr>
          <p:nvPr/>
        </p:nvPicPr>
        <p:blipFill>
          <a:blip r:embed="rId14"/>
          <a:stretch>
            <a:fillRect/>
          </a:stretch>
        </p:blipFill>
        <p:spPr>
          <a:xfrm>
            <a:off x="538413" y="409528"/>
            <a:ext cx="2499577" cy="847417"/>
          </a:xfrm>
          <a:prstGeom prst="rect">
            <a:avLst/>
          </a:prstGeom>
        </p:spPr>
      </p:pic>
      <p:sp>
        <p:nvSpPr>
          <p:cNvPr id="64" name="出典リンク">
            <a:extLst>
              <a:ext uri="{FF2B5EF4-FFF2-40B4-BE49-F238E27FC236}">
                <a16:creationId xmlns:a16="http://schemas.microsoft.com/office/drawing/2014/main" id="{A3D1BA8B-EC67-48F5-894C-B174753DFC99}"/>
              </a:ext>
            </a:extLst>
          </p:cNvPr>
          <p:cNvSpPr txBox="1"/>
          <p:nvPr/>
        </p:nvSpPr>
        <p:spPr>
          <a:xfrm>
            <a:off x="7737628" y="4914544"/>
            <a:ext cx="1795985" cy="276999"/>
          </a:xfrm>
          <a:prstGeom prst="rect">
            <a:avLst/>
          </a:prstGeom>
          <a:noFill/>
        </p:spPr>
        <p:txBody>
          <a:bodyPr wrap="square">
            <a:spAutoFit/>
          </a:bodyPr>
          <a:lstStyle/>
          <a:p>
            <a:r>
              <a:rPr lang="ja-JP" altLang="en-US" sz="1200" b="1" dirty="0">
                <a:solidFill>
                  <a:srgbClr val="074454"/>
                </a:solidFill>
                <a:latin typeface="BIZ UDPゴシック" panose="020B0400000000000000" pitchFamily="50" charset="-128"/>
                <a:ea typeface="BIZ UDPゴシック" panose="020B0400000000000000" pitchFamily="50" charset="-128"/>
                <a:hlinkClick r:id="rId15">
                  <a:extLst>
                    <a:ext uri="{A12FA001-AC4F-418D-AE19-62706E023703}">
                      <ahyp:hlinkClr xmlns:ahyp="http://schemas.microsoft.com/office/drawing/2018/hyperlinkcolor" val="tx"/>
                    </a:ext>
                  </a:extLst>
                </a:hlinkClick>
              </a:rPr>
              <a:t>百舌鳥・古市古墳群</a:t>
            </a:r>
            <a:r>
              <a:rPr lang="en-US" altLang="ja-JP" sz="1200" b="1" dirty="0">
                <a:solidFill>
                  <a:srgbClr val="074454"/>
                </a:solidFill>
                <a:latin typeface="BIZ UDPゴシック" panose="020B0400000000000000" pitchFamily="50" charset="-128"/>
                <a:ea typeface="BIZ UDPゴシック" panose="020B0400000000000000" pitchFamily="50" charset="-128"/>
                <a:hlinkClick r:id="rId15">
                  <a:extLst>
                    <a:ext uri="{A12FA001-AC4F-418D-AE19-62706E023703}">
                      <ahyp:hlinkClr xmlns:ahyp="http://schemas.microsoft.com/office/drawing/2018/hyperlinkcolor" val="tx"/>
                    </a:ext>
                  </a:extLst>
                </a:hlinkClick>
              </a:rPr>
              <a:t>HP</a:t>
            </a:r>
            <a:endParaRPr lang="ja-JP" altLang="en-US" sz="1200" b="1" dirty="0">
              <a:solidFill>
                <a:srgbClr val="074454"/>
              </a:solidFill>
              <a:latin typeface="BIZ UDPゴシック" panose="020B0400000000000000" pitchFamily="50" charset="-128"/>
              <a:ea typeface="BIZ UDPゴシック" panose="020B0400000000000000" pitchFamily="50" charset="-128"/>
            </a:endParaRPr>
          </a:p>
        </p:txBody>
      </p:sp>
      <p:grpSp>
        <p:nvGrpSpPr>
          <p:cNvPr id="2" name="古墳の数は約3400基です。">
            <a:extLst>
              <a:ext uri="{FF2B5EF4-FFF2-40B4-BE49-F238E27FC236}">
                <a16:creationId xmlns:a16="http://schemas.microsoft.com/office/drawing/2014/main" id="{EE392FED-DD78-435D-BC7B-B3C772101A7F}"/>
              </a:ext>
            </a:extLst>
          </p:cNvPr>
          <p:cNvGrpSpPr/>
          <p:nvPr/>
        </p:nvGrpSpPr>
        <p:grpSpPr>
          <a:xfrm>
            <a:off x="2514473" y="1321467"/>
            <a:ext cx="7838125" cy="826677"/>
            <a:chOff x="2514473" y="1321467"/>
            <a:chExt cx="7838125" cy="826677"/>
          </a:xfrm>
        </p:grpSpPr>
        <p:grpSp>
          <p:nvGrpSpPr>
            <p:cNvPr id="43" name="忠岡町の面積は約・・・">
              <a:extLst>
                <a:ext uri="{FF2B5EF4-FFF2-40B4-BE49-F238E27FC236}">
                  <a16:creationId xmlns:a16="http://schemas.microsoft.com/office/drawing/2014/main" id="{932BB768-3072-4438-9B87-49B443F10B60}"/>
                </a:ext>
              </a:extLst>
            </p:cNvPr>
            <p:cNvGrpSpPr/>
            <p:nvPr/>
          </p:nvGrpSpPr>
          <p:grpSpPr>
            <a:xfrm>
              <a:off x="2514473" y="1321467"/>
              <a:ext cx="7838125" cy="826677"/>
              <a:chOff x="399245" y="1584012"/>
              <a:chExt cx="6209660" cy="731092"/>
            </a:xfrm>
          </p:grpSpPr>
          <p:sp>
            <p:nvSpPr>
              <p:cNvPr id="44" name="古墳の数は約3400基です。">
                <a:extLst>
                  <a:ext uri="{FF2B5EF4-FFF2-40B4-BE49-F238E27FC236}">
                    <a16:creationId xmlns:a16="http://schemas.microsoft.com/office/drawing/2014/main" id="{0359ECAC-5CCD-431F-BC51-591715AD3725}"/>
                  </a:ext>
                </a:extLst>
              </p:cNvPr>
              <p:cNvSpPr txBox="1"/>
              <p:nvPr/>
            </p:nvSpPr>
            <p:spPr>
              <a:xfrm>
                <a:off x="399245" y="1730329"/>
                <a:ext cx="6209660" cy="584775"/>
              </a:xfrm>
              <a:prstGeom prst="rect">
                <a:avLst/>
              </a:prstGeom>
              <a:noFill/>
            </p:spPr>
            <p:txBody>
              <a:bodyPr wrap="square" rtlCol="0">
                <a:spAutoFit/>
              </a:bodyPr>
              <a:lstStyle/>
              <a:p>
                <a:pPr lvl="0" algn="dist"/>
                <a:r>
                  <a:rPr kumimoji="1" lang="ja-JP" altLang="en-US" sz="3600" dirty="0">
                    <a:solidFill>
                      <a:schemeClr val="tx2">
                        <a:lumMod val="25000"/>
                      </a:schemeClr>
                    </a:solidFill>
                    <a:latin typeface="HGS創英角ﾎﾟｯﾌﾟ体" panose="040B0A00000000000000" pitchFamily="50" charset="-128"/>
                    <a:ea typeface="HGS創英角ﾎﾟｯﾌﾟ体" panose="040B0A00000000000000" pitchFamily="50" charset="-128"/>
                  </a:rPr>
                  <a:t>古墳の数は約</a:t>
                </a:r>
                <a:r>
                  <a:rPr kumimoji="1" lang="en-US" altLang="ja-JP" sz="3600" dirty="0">
                    <a:solidFill>
                      <a:schemeClr val="tx2">
                        <a:lumMod val="25000"/>
                      </a:schemeClr>
                    </a:solidFill>
                    <a:latin typeface="HGS創英角ﾎﾟｯﾌﾟ体" panose="040B0A00000000000000" pitchFamily="50" charset="-128"/>
                    <a:ea typeface="HGS創英角ﾎﾟｯﾌﾟ体" panose="040B0A00000000000000" pitchFamily="50" charset="-128"/>
                  </a:rPr>
                  <a:t>3400</a:t>
                </a:r>
                <a:r>
                  <a:rPr kumimoji="1" lang="ja-JP" altLang="en-US" sz="3600" dirty="0">
                    <a:solidFill>
                      <a:schemeClr val="tx2">
                        <a:lumMod val="25000"/>
                      </a:schemeClr>
                    </a:solidFill>
                    <a:latin typeface="HGS創英角ﾎﾟｯﾌﾟ体" panose="040B0A00000000000000" pitchFamily="50" charset="-128"/>
                    <a:ea typeface="HGS創英角ﾎﾟｯﾌﾟ体" panose="040B0A00000000000000" pitchFamily="50" charset="-128"/>
                  </a:rPr>
                  <a:t>基です。</a:t>
                </a:r>
                <a:endParaRPr kumimoji="1" lang="en-US" altLang="ja-JP" sz="3200" dirty="0">
                  <a:solidFill>
                    <a:schemeClr val="tx2">
                      <a:lumMod val="25000"/>
                    </a:schemeClr>
                  </a:solidFill>
                  <a:latin typeface="HGS創英角ﾎﾟｯﾌﾟ体" panose="040B0A00000000000000" pitchFamily="50" charset="-128"/>
                  <a:ea typeface="HGS創英角ﾎﾟｯﾌﾟ体" panose="040B0A00000000000000" pitchFamily="50" charset="-128"/>
                </a:endParaRPr>
              </a:p>
            </p:txBody>
          </p:sp>
          <p:sp>
            <p:nvSpPr>
              <p:cNvPr id="47" name="かず">
                <a:extLst>
                  <a:ext uri="{FF2B5EF4-FFF2-40B4-BE49-F238E27FC236}">
                    <a16:creationId xmlns:a16="http://schemas.microsoft.com/office/drawing/2014/main" id="{3E6EA69C-C4E6-4CF1-8926-F18B3A183674}"/>
                  </a:ext>
                </a:extLst>
              </p:cNvPr>
              <p:cNvSpPr txBox="1"/>
              <p:nvPr/>
            </p:nvSpPr>
            <p:spPr>
              <a:xfrm>
                <a:off x="1852319" y="1590149"/>
                <a:ext cx="474998" cy="272190"/>
              </a:xfrm>
              <a:prstGeom prst="rect">
                <a:avLst/>
              </a:prstGeom>
              <a:noFill/>
            </p:spPr>
            <p:txBody>
              <a:bodyPr wrap="square" rtlCol="0">
                <a:spAutoFit/>
              </a:bodyPr>
              <a:lstStyle/>
              <a:p>
                <a:pPr algn="dist"/>
                <a:r>
                  <a:rPr kumimoji="1" lang="ja-JP" altLang="en-US" sz="1400" dirty="0">
                    <a:solidFill>
                      <a:schemeClr val="tx2">
                        <a:lumMod val="25000"/>
                      </a:schemeClr>
                    </a:solidFill>
                    <a:latin typeface="HGS創英角ﾎﾟｯﾌﾟ体" panose="040B0A00000000000000" pitchFamily="50" charset="-128"/>
                    <a:ea typeface="HGS創英角ﾎﾟｯﾌﾟ体" panose="040B0A00000000000000" pitchFamily="50" charset="-128"/>
                  </a:rPr>
                  <a:t>かず</a:t>
                </a:r>
              </a:p>
            </p:txBody>
          </p:sp>
          <p:sp>
            <p:nvSpPr>
              <p:cNvPr id="62" name="やく">
                <a:extLst>
                  <a:ext uri="{FF2B5EF4-FFF2-40B4-BE49-F238E27FC236}">
                    <a16:creationId xmlns:a16="http://schemas.microsoft.com/office/drawing/2014/main" id="{8EF47733-C9C7-499C-B429-050A80D5151E}"/>
                  </a:ext>
                </a:extLst>
              </p:cNvPr>
              <p:cNvSpPr txBox="1"/>
              <p:nvPr/>
            </p:nvSpPr>
            <p:spPr>
              <a:xfrm>
                <a:off x="2809142" y="1584012"/>
                <a:ext cx="459140" cy="272190"/>
              </a:xfrm>
              <a:prstGeom prst="rect">
                <a:avLst/>
              </a:prstGeom>
              <a:noFill/>
            </p:spPr>
            <p:txBody>
              <a:bodyPr wrap="square" rtlCol="0">
                <a:spAutoFit/>
              </a:bodyPr>
              <a:lstStyle/>
              <a:p>
                <a:pPr algn="dist"/>
                <a:r>
                  <a:rPr kumimoji="1" lang="ja-JP" altLang="en-US" sz="1400" dirty="0">
                    <a:solidFill>
                      <a:schemeClr val="tx2">
                        <a:lumMod val="25000"/>
                      </a:schemeClr>
                    </a:solidFill>
                    <a:latin typeface="HGS創英角ﾎﾟｯﾌﾟ体" panose="040B0A00000000000000" pitchFamily="50" charset="-128"/>
                    <a:ea typeface="HGS創英角ﾎﾟｯﾌﾟ体" panose="040B0A00000000000000" pitchFamily="50" charset="-128"/>
                  </a:rPr>
                  <a:t>やく</a:t>
                </a:r>
              </a:p>
            </p:txBody>
          </p:sp>
          <p:sp>
            <p:nvSpPr>
              <p:cNvPr id="63" name="こふん">
                <a:extLst>
                  <a:ext uri="{FF2B5EF4-FFF2-40B4-BE49-F238E27FC236}">
                    <a16:creationId xmlns:a16="http://schemas.microsoft.com/office/drawing/2014/main" id="{11C4D8F3-2B8D-49AC-BB85-7CE9D0BB52FE}"/>
                  </a:ext>
                </a:extLst>
              </p:cNvPr>
              <p:cNvSpPr txBox="1"/>
              <p:nvPr/>
            </p:nvSpPr>
            <p:spPr>
              <a:xfrm>
                <a:off x="523757" y="1586846"/>
                <a:ext cx="831511" cy="272190"/>
              </a:xfrm>
              <a:prstGeom prst="rect">
                <a:avLst/>
              </a:prstGeom>
              <a:noFill/>
            </p:spPr>
            <p:txBody>
              <a:bodyPr wrap="square" rtlCol="0">
                <a:spAutoFit/>
              </a:bodyPr>
              <a:lstStyle/>
              <a:p>
                <a:pPr algn="dist"/>
                <a:r>
                  <a:rPr kumimoji="1" lang="ja-JP" altLang="en-US" sz="1400" dirty="0">
                    <a:solidFill>
                      <a:schemeClr val="tx2">
                        <a:lumMod val="25000"/>
                      </a:schemeClr>
                    </a:solidFill>
                    <a:latin typeface="HGS創英角ﾎﾟｯﾌﾟ体" panose="040B0A00000000000000" pitchFamily="50" charset="-128"/>
                    <a:ea typeface="HGS創英角ﾎﾟｯﾌﾟ体" panose="040B0A00000000000000" pitchFamily="50" charset="-128"/>
                  </a:rPr>
                  <a:t>こ　ふん</a:t>
                </a:r>
              </a:p>
            </p:txBody>
          </p:sp>
        </p:grpSp>
        <p:sp>
          <p:nvSpPr>
            <p:cNvPr id="70" name="き">
              <a:extLst>
                <a:ext uri="{FF2B5EF4-FFF2-40B4-BE49-F238E27FC236}">
                  <a16:creationId xmlns:a16="http://schemas.microsoft.com/office/drawing/2014/main" id="{84FF6C51-4065-45CF-A9C3-89887A423CCC}"/>
                </a:ext>
              </a:extLst>
            </p:cNvPr>
            <p:cNvSpPr txBox="1"/>
            <p:nvPr/>
          </p:nvSpPr>
          <p:spPr>
            <a:xfrm>
              <a:off x="7955152" y="1328405"/>
              <a:ext cx="528212" cy="307777"/>
            </a:xfrm>
            <a:prstGeom prst="rect">
              <a:avLst/>
            </a:prstGeom>
            <a:noFill/>
          </p:spPr>
          <p:txBody>
            <a:bodyPr wrap="square" rtlCol="0">
              <a:spAutoFit/>
            </a:bodyPr>
            <a:lstStyle/>
            <a:p>
              <a:pPr algn="dist"/>
              <a:r>
                <a:rPr kumimoji="1" lang="ja-JP" altLang="en-US" sz="1400" dirty="0">
                  <a:solidFill>
                    <a:schemeClr val="tx2">
                      <a:lumMod val="25000"/>
                    </a:schemeClr>
                  </a:solidFill>
                  <a:latin typeface="HGS創英角ﾎﾟｯﾌﾟ体" panose="040B0A00000000000000" pitchFamily="50" charset="-128"/>
                  <a:ea typeface="HGS創英角ﾎﾟｯﾌﾟ体" panose="040B0A00000000000000" pitchFamily="50" charset="-128"/>
                </a:rPr>
                <a:t>き</a:t>
              </a:r>
            </a:p>
          </p:txBody>
        </p:sp>
      </p:grpSp>
      <p:grpSp>
        <p:nvGrpSpPr>
          <p:cNvPr id="71" name="大阪府には世界遺産の百舌鳥・古市古墳群をはじめとして、">
            <a:extLst>
              <a:ext uri="{FF2B5EF4-FFF2-40B4-BE49-F238E27FC236}">
                <a16:creationId xmlns:a16="http://schemas.microsoft.com/office/drawing/2014/main" id="{0D74927B-99BC-4A21-BF38-2BDE6D5DB012}"/>
              </a:ext>
            </a:extLst>
          </p:cNvPr>
          <p:cNvGrpSpPr/>
          <p:nvPr/>
        </p:nvGrpSpPr>
        <p:grpSpPr>
          <a:xfrm>
            <a:off x="1089460" y="2244310"/>
            <a:ext cx="10113928" cy="604924"/>
            <a:chOff x="1085996" y="2329305"/>
            <a:chExt cx="10405570" cy="529917"/>
          </a:xfrm>
        </p:grpSpPr>
        <p:sp>
          <p:nvSpPr>
            <p:cNvPr id="73" name="私もこの前同じことした笑">
              <a:extLst>
                <a:ext uri="{FF2B5EF4-FFF2-40B4-BE49-F238E27FC236}">
                  <a16:creationId xmlns:a16="http://schemas.microsoft.com/office/drawing/2014/main" id="{BB1454C2-4474-420C-8B93-F04DBE1D9F38}"/>
                </a:ext>
              </a:extLst>
            </p:cNvPr>
            <p:cNvSpPr txBox="1"/>
            <p:nvPr/>
          </p:nvSpPr>
          <p:spPr>
            <a:xfrm>
              <a:off x="1085996" y="2454801"/>
              <a:ext cx="10405570" cy="404421"/>
            </a:xfrm>
            <a:prstGeom prst="rect">
              <a:avLst/>
            </a:prstGeom>
            <a:noFill/>
          </p:spPr>
          <p:txBody>
            <a:bodyPr wrap="square" rtlCol="0">
              <a:spAutoFit/>
            </a:bodyPr>
            <a:lstStyle/>
            <a:p>
              <a:pPr lvl="0" algn="dist"/>
              <a:r>
                <a:rPr kumimoji="1" lang="ja-JP" altLang="en-US" sz="2400" dirty="0">
                  <a:solidFill>
                    <a:schemeClr val="tx2">
                      <a:lumMod val="25000"/>
                    </a:schemeClr>
                  </a:solidFill>
                  <a:latin typeface="HGS創英角ﾎﾟｯﾌﾟ体" panose="040B0A00000000000000" pitchFamily="50" charset="-128"/>
                  <a:ea typeface="HGS創英角ﾎﾟｯﾌﾟ体" panose="040B0A00000000000000" pitchFamily="50" charset="-128"/>
                </a:rPr>
                <a:t>大阪府には世界遺産の百舌鳥・古市古墳群をはじめとして、</a:t>
              </a:r>
            </a:p>
          </p:txBody>
        </p:sp>
        <p:sp>
          <p:nvSpPr>
            <p:cNvPr id="76" name="おおさかふ">
              <a:extLst>
                <a:ext uri="{FF2B5EF4-FFF2-40B4-BE49-F238E27FC236}">
                  <a16:creationId xmlns:a16="http://schemas.microsoft.com/office/drawing/2014/main" id="{BB2481B7-5B7E-4FB0-9953-92EBDA4F56ED}"/>
                </a:ext>
              </a:extLst>
            </p:cNvPr>
            <p:cNvSpPr txBox="1"/>
            <p:nvPr/>
          </p:nvSpPr>
          <p:spPr>
            <a:xfrm>
              <a:off x="1085996" y="2329305"/>
              <a:ext cx="1169688" cy="229172"/>
            </a:xfrm>
            <a:prstGeom prst="rect">
              <a:avLst/>
            </a:prstGeom>
            <a:noFill/>
          </p:spPr>
          <p:txBody>
            <a:bodyPr wrap="square" rtlCol="0">
              <a:spAutoFit/>
            </a:bodyPr>
            <a:lstStyle/>
            <a:p>
              <a:pPr algn="dist"/>
              <a:r>
                <a:rPr kumimoji="1" lang="ja-JP" altLang="en-US" sz="1100" dirty="0">
                  <a:solidFill>
                    <a:schemeClr val="tx2">
                      <a:lumMod val="25000"/>
                    </a:schemeClr>
                  </a:solidFill>
                  <a:latin typeface="HGS創英角ﾎﾟｯﾌﾟ体" panose="040B0A00000000000000" pitchFamily="50" charset="-128"/>
                  <a:ea typeface="HGS創英角ﾎﾟｯﾌﾟ体" panose="040B0A00000000000000" pitchFamily="50" charset="-128"/>
                </a:rPr>
                <a:t>おおさかふ</a:t>
              </a:r>
            </a:p>
          </p:txBody>
        </p:sp>
        <p:sp>
          <p:nvSpPr>
            <p:cNvPr id="84" name="もず">
              <a:extLst>
                <a:ext uri="{FF2B5EF4-FFF2-40B4-BE49-F238E27FC236}">
                  <a16:creationId xmlns:a16="http://schemas.microsoft.com/office/drawing/2014/main" id="{2E224D33-14DF-4472-A263-2FAFB321FE68}"/>
                </a:ext>
              </a:extLst>
            </p:cNvPr>
            <p:cNvSpPr txBox="1"/>
            <p:nvPr/>
          </p:nvSpPr>
          <p:spPr>
            <a:xfrm>
              <a:off x="5143432" y="2348317"/>
              <a:ext cx="687169" cy="229172"/>
            </a:xfrm>
            <a:prstGeom prst="rect">
              <a:avLst/>
            </a:prstGeom>
            <a:noFill/>
          </p:spPr>
          <p:txBody>
            <a:bodyPr wrap="square" rtlCol="0">
              <a:spAutoFit/>
            </a:bodyPr>
            <a:lstStyle/>
            <a:p>
              <a:pPr algn="dist"/>
              <a:r>
                <a:rPr kumimoji="1" lang="ja-JP" altLang="en-US" sz="1100" dirty="0">
                  <a:solidFill>
                    <a:schemeClr val="tx2">
                      <a:lumMod val="25000"/>
                    </a:schemeClr>
                  </a:solidFill>
                  <a:latin typeface="HGS創英角ﾎﾟｯﾌﾟ体" panose="040B0A00000000000000" pitchFamily="50" charset="-128"/>
                  <a:ea typeface="HGS創英角ﾎﾟｯﾌﾟ体" panose="040B0A00000000000000" pitchFamily="50" charset="-128"/>
                </a:rPr>
                <a:t>もず</a:t>
              </a:r>
            </a:p>
          </p:txBody>
        </p:sp>
        <p:sp>
          <p:nvSpPr>
            <p:cNvPr id="85" name="ふるいちこふんぐん">
              <a:extLst>
                <a:ext uri="{FF2B5EF4-FFF2-40B4-BE49-F238E27FC236}">
                  <a16:creationId xmlns:a16="http://schemas.microsoft.com/office/drawing/2014/main" id="{58FC77CD-A213-4E65-8C58-EFC2C03F8400}"/>
                </a:ext>
              </a:extLst>
            </p:cNvPr>
            <p:cNvSpPr txBox="1"/>
            <p:nvPr/>
          </p:nvSpPr>
          <p:spPr>
            <a:xfrm>
              <a:off x="6414942" y="2345525"/>
              <a:ext cx="2008905" cy="229172"/>
            </a:xfrm>
            <a:prstGeom prst="rect">
              <a:avLst/>
            </a:prstGeom>
            <a:noFill/>
          </p:spPr>
          <p:txBody>
            <a:bodyPr wrap="square" rtlCol="0">
              <a:spAutoFit/>
            </a:bodyPr>
            <a:lstStyle/>
            <a:p>
              <a:pPr algn="dist"/>
              <a:r>
                <a:rPr kumimoji="1" lang="ja-JP" altLang="en-US" sz="1100" dirty="0">
                  <a:solidFill>
                    <a:schemeClr val="tx2">
                      <a:lumMod val="25000"/>
                    </a:schemeClr>
                  </a:solidFill>
                  <a:latin typeface="HGS創英角ﾎﾟｯﾌﾟ体" panose="040B0A00000000000000" pitchFamily="50" charset="-128"/>
                  <a:ea typeface="HGS創英角ﾎﾟｯﾌﾟ体" panose="040B0A00000000000000" pitchFamily="50" charset="-128"/>
                </a:rPr>
                <a:t>ふるいちこふんぐん</a:t>
              </a:r>
            </a:p>
          </p:txBody>
        </p:sp>
        <p:sp>
          <p:nvSpPr>
            <p:cNvPr id="86" name="せかいいさん">
              <a:extLst>
                <a:ext uri="{FF2B5EF4-FFF2-40B4-BE49-F238E27FC236}">
                  <a16:creationId xmlns:a16="http://schemas.microsoft.com/office/drawing/2014/main" id="{E9BEEE0D-05AB-4F8A-B859-D51443355717}"/>
                </a:ext>
              </a:extLst>
            </p:cNvPr>
            <p:cNvSpPr txBox="1"/>
            <p:nvPr/>
          </p:nvSpPr>
          <p:spPr>
            <a:xfrm>
              <a:off x="3090714" y="2346842"/>
              <a:ext cx="1532032" cy="229172"/>
            </a:xfrm>
            <a:prstGeom prst="rect">
              <a:avLst/>
            </a:prstGeom>
            <a:noFill/>
          </p:spPr>
          <p:txBody>
            <a:bodyPr wrap="square" rtlCol="0">
              <a:spAutoFit/>
            </a:bodyPr>
            <a:lstStyle/>
            <a:p>
              <a:pPr algn="dist"/>
              <a:r>
                <a:rPr kumimoji="1" lang="ja-JP" altLang="en-US" sz="1100" dirty="0">
                  <a:solidFill>
                    <a:schemeClr val="tx2">
                      <a:lumMod val="25000"/>
                    </a:schemeClr>
                  </a:solidFill>
                  <a:latin typeface="HGS創英角ﾎﾟｯﾌﾟ体" panose="040B0A00000000000000" pitchFamily="50" charset="-128"/>
                  <a:ea typeface="HGS創英角ﾎﾟｯﾌﾟ体" panose="040B0A00000000000000" pitchFamily="50" charset="-128"/>
                </a:rPr>
                <a:t>せかいいさん</a:t>
              </a:r>
            </a:p>
          </p:txBody>
        </p:sp>
      </p:grpSp>
      <p:grpSp>
        <p:nvGrpSpPr>
          <p:cNvPr id="87" name="万博記念公園の・・・">
            <a:extLst>
              <a:ext uri="{FF2B5EF4-FFF2-40B4-BE49-F238E27FC236}">
                <a16:creationId xmlns:a16="http://schemas.microsoft.com/office/drawing/2014/main" id="{23F31A81-FE33-44C4-B1E5-5C034C20AC7E}"/>
              </a:ext>
            </a:extLst>
          </p:cNvPr>
          <p:cNvGrpSpPr/>
          <p:nvPr/>
        </p:nvGrpSpPr>
        <p:grpSpPr>
          <a:xfrm>
            <a:off x="1029085" y="2833037"/>
            <a:ext cx="9513344" cy="604924"/>
            <a:chOff x="1085996" y="2329305"/>
            <a:chExt cx="10405570" cy="529917"/>
          </a:xfrm>
        </p:grpSpPr>
        <p:sp>
          <p:nvSpPr>
            <p:cNvPr id="88" name="いろんな大きさ、形の古墳がたくさんあります。">
              <a:extLst>
                <a:ext uri="{FF2B5EF4-FFF2-40B4-BE49-F238E27FC236}">
                  <a16:creationId xmlns:a16="http://schemas.microsoft.com/office/drawing/2014/main" id="{43896F28-1F2F-495F-B5A8-5BEC2B39E1DE}"/>
                </a:ext>
              </a:extLst>
            </p:cNvPr>
            <p:cNvSpPr txBox="1"/>
            <p:nvPr/>
          </p:nvSpPr>
          <p:spPr>
            <a:xfrm>
              <a:off x="1085996" y="2454801"/>
              <a:ext cx="10405570" cy="404421"/>
            </a:xfrm>
            <a:prstGeom prst="rect">
              <a:avLst/>
            </a:prstGeom>
            <a:noFill/>
          </p:spPr>
          <p:txBody>
            <a:bodyPr wrap="square" rtlCol="0">
              <a:spAutoFit/>
            </a:bodyPr>
            <a:lstStyle/>
            <a:p>
              <a:pPr lvl="0" algn="dist"/>
              <a:r>
                <a:rPr kumimoji="1" lang="ja-JP" altLang="en-US" sz="2400" dirty="0">
                  <a:solidFill>
                    <a:schemeClr val="tx2">
                      <a:lumMod val="25000"/>
                    </a:schemeClr>
                  </a:solidFill>
                  <a:latin typeface="HGS創英角ﾎﾟｯﾌﾟ体" panose="040B0A00000000000000" pitchFamily="50" charset="-128"/>
                  <a:ea typeface="HGS創英角ﾎﾟｯﾌﾟ体" panose="040B0A00000000000000" pitchFamily="50" charset="-128"/>
                </a:rPr>
                <a:t>いろんな大きさ、形の古墳がたくさんあります。</a:t>
              </a:r>
            </a:p>
          </p:txBody>
        </p:sp>
        <p:sp>
          <p:nvSpPr>
            <p:cNvPr id="89" name="おお">
              <a:extLst>
                <a:ext uri="{FF2B5EF4-FFF2-40B4-BE49-F238E27FC236}">
                  <a16:creationId xmlns:a16="http://schemas.microsoft.com/office/drawing/2014/main" id="{CDD6893E-BE4B-4C2D-A276-9FAAEFBAA4A3}"/>
                </a:ext>
              </a:extLst>
            </p:cNvPr>
            <p:cNvSpPr txBox="1"/>
            <p:nvPr/>
          </p:nvSpPr>
          <p:spPr>
            <a:xfrm>
              <a:off x="2966455" y="2329305"/>
              <a:ext cx="559724" cy="229172"/>
            </a:xfrm>
            <a:prstGeom prst="rect">
              <a:avLst/>
            </a:prstGeom>
            <a:noFill/>
          </p:spPr>
          <p:txBody>
            <a:bodyPr wrap="square" rtlCol="0">
              <a:spAutoFit/>
            </a:bodyPr>
            <a:lstStyle/>
            <a:p>
              <a:pPr algn="dist"/>
              <a:r>
                <a:rPr kumimoji="1" lang="ja-JP" altLang="en-US" sz="1100" dirty="0">
                  <a:solidFill>
                    <a:schemeClr val="tx2">
                      <a:lumMod val="25000"/>
                    </a:schemeClr>
                  </a:solidFill>
                  <a:latin typeface="HGS創英角ﾎﾟｯﾌﾟ体" panose="040B0A00000000000000" pitchFamily="50" charset="-128"/>
                  <a:ea typeface="HGS創英角ﾎﾟｯﾌﾟ体" panose="040B0A00000000000000" pitchFamily="50" charset="-128"/>
                </a:rPr>
                <a:t>おお</a:t>
              </a:r>
            </a:p>
          </p:txBody>
        </p:sp>
        <p:sp>
          <p:nvSpPr>
            <p:cNvPr id="90" name="こふん">
              <a:extLst>
                <a:ext uri="{FF2B5EF4-FFF2-40B4-BE49-F238E27FC236}">
                  <a16:creationId xmlns:a16="http://schemas.microsoft.com/office/drawing/2014/main" id="{E4FF75C0-EC74-4B83-8CAF-27E8EF1C24E7}"/>
                </a:ext>
              </a:extLst>
            </p:cNvPr>
            <p:cNvSpPr txBox="1"/>
            <p:nvPr/>
          </p:nvSpPr>
          <p:spPr>
            <a:xfrm>
              <a:off x="5854010" y="2348317"/>
              <a:ext cx="884518" cy="229172"/>
            </a:xfrm>
            <a:prstGeom prst="rect">
              <a:avLst/>
            </a:prstGeom>
            <a:noFill/>
          </p:spPr>
          <p:txBody>
            <a:bodyPr wrap="square" rtlCol="0">
              <a:spAutoFit/>
            </a:bodyPr>
            <a:lstStyle/>
            <a:p>
              <a:pPr algn="dist"/>
              <a:r>
                <a:rPr kumimoji="1" lang="ja-JP" altLang="en-US" sz="1100" dirty="0">
                  <a:solidFill>
                    <a:schemeClr val="tx2">
                      <a:lumMod val="25000"/>
                    </a:schemeClr>
                  </a:solidFill>
                  <a:latin typeface="HGS創英角ﾎﾟｯﾌﾟ体" panose="040B0A00000000000000" pitchFamily="50" charset="-128"/>
                  <a:ea typeface="HGS創英角ﾎﾟｯﾌﾟ体" panose="040B0A00000000000000" pitchFamily="50" charset="-128"/>
                </a:rPr>
                <a:t>こ　ふん</a:t>
              </a:r>
            </a:p>
          </p:txBody>
        </p:sp>
        <p:sp>
          <p:nvSpPr>
            <p:cNvPr id="91" name="かたち">
              <a:extLst>
                <a:ext uri="{FF2B5EF4-FFF2-40B4-BE49-F238E27FC236}">
                  <a16:creationId xmlns:a16="http://schemas.microsoft.com/office/drawing/2014/main" id="{F920B845-0818-4712-B678-2037B45F82F5}"/>
                </a:ext>
              </a:extLst>
            </p:cNvPr>
            <p:cNvSpPr txBox="1"/>
            <p:nvPr/>
          </p:nvSpPr>
          <p:spPr>
            <a:xfrm>
              <a:off x="4746987" y="2346841"/>
              <a:ext cx="683187" cy="229172"/>
            </a:xfrm>
            <a:prstGeom prst="rect">
              <a:avLst/>
            </a:prstGeom>
            <a:noFill/>
          </p:spPr>
          <p:txBody>
            <a:bodyPr wrap="square" rtlCol="0">
              <a:spAutoFit/>
            </a:bodyPr>
            <a:lstStyle/>
            <a:p>
              <a:pPr algn="dist"/>
              <a:r>
                <a:rPr kumimoji="1" lang="ja-JP" altLang="en-US" sz="1100" dirty="0">
                  <a:solidFill>
                    <a:schemeClr val="tx2">
                      <a:lumMod val="25000"/>
                    </a:schemeClr>
                  </a:solidFill>
                  <a:latin typeface="HGS創英角ﾎﾟｯﾌﾟ体" panose="040B0A00000000000000" pitchFamily="50" charset="-128"/>
                  <a:ea typeface="HGS創英角ﾎﾟｯﾌﾟ体" panose="040B0A00000000000000" pitchFamily="50" charset="-128"/>
                </a:rPr>
                <a:t>かたち</a:t>
              </a:r>
            </a:p>
          </p:txBody>
        </p:sp>
      </p:grpSp>
      <p:pic>
        <p:nvPicPr>
          <p:cNvPr id="92" name="Picture 2" descr="前方後円墳のイラスト">
            <a:extLst>
              <a:ext uri="{FF2B5EF4-FFF2-40B4-BE49-F238E27FC236}">
                <a16:creationId xmlns:a16="http://schemas.microsoft.com/office/drawing/2014/main" id="{3B03C7E0-7314-416E-B833-B5BB86FAE9E1}"/>
              </a:ext>
            </a:extLst>
          </p:cNvPr>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4334324" y="4092313"/>
            <a:ext cx="2893866" cy="2610910"/>
          </a:xfrm>
          <a:prstGeom prst="rect">
            <a:avLst/>
          </a:prstGeom>
          <a:noFill/>
          <a:extLst>
            <a:ext uri="{909E8E84-426E-40DD-AFC4-6F175D3DCCD1}">
              <a14:hiddenFill xmlns:a14="http://schemas.microsoft.com/office/drawing/2010/main">
                <a:solidFill>
                  <a:srgbClr val="FFFFFF"/>
                </a:solidFill>
              </a14:hiddenFill>
            </a:ext>
          </a:extLst>
        </p:spPr>
      </p:pic>
      <p:grpSp>
        <p:nvGrpSpPr>
          <p:cNvPr id="93" name="ぜひ近くの古墳に足を運んでみてください！">
            <a:extLst>
              <a:ext uri="{FF2B5EF4-FFF2-40B4-BE49-F238E27FC236}">
                <a16:creationId xmlns:a16="http://schemas.microsoft.com/office/drawing/2014/main" id="{38588514-1BDB-451B-B417-2084272FC827}"/>
              </a:ext>
            </a:extLst>
          </p:cNvPr>
          <p:cNvGrpSpPr/>
          <p:nvPr/>
        </p:nvGrpSpPr>
        <p:grpSpPr>
          <a:xfrm>
            <a:off x="1029085" y="3437847"/>
            <a:ext cx="8271852" cy="604924"/>
            <a:chOff x="1085996" y="2329305"/>
            <a:chExt cx="9047640" cy="529917"/>
          </a:xfrm>
        </p:grpSpPr>
        <p:sp>
          <p:nvSpPr>
            <p:cNvPr id="94" name="ぜひ近くの古墳に足を運んでみてください！">
              <a:extLst>
                <a:ext uri="{FF2B5EF4-FFF2-40B4-BE49-F238E27FC236}">
                  <a16:creationId xmlns:a16="http://schemas.microsoft.com/office/drawing/2014/main" id="{F648A130-D93E-4BE4-AAEC-E2DD6FEBA29D}"/>
                </a:ext>
              </a:extLst>
            </p:cNvPr>
            <p:cNvSpPr txBox="1"/>
            <p:nvPr/>
          </p:nvSpPr>
          <p:spPr>
            <a:xfrm>
              <a:off x="1085996" y="2454801"/>
              <a:ext cx="9047640" cy="404421"/>
            </a:xfrm>
            <a:prstGeom prst="rect">
              <a:avLst/>
            </a:prstGeom>
            <a:noFill/>
          </p:spPr>
          <p:txBody>
            <a:bodyPr wrap="square" rtlCol="0">
              <a:spAutoFit/>
            </a:bodyPr>
            <a:lstStyle/>
            <a:p>
              <a:pPr lvl="0" algn="dist"/>
              <a:r>
                <a:rPr lang="ja-JP" altLang="en-US" sz="2400" dirty="0">
                  <a:solidFill>
                    <a:schemeClr val="tx2">
                      <a:lumMod val="25000"/>
                    </a:schemeClr>
                  </a:solidFill>
                  <a:latin typeface="HGS創英角ﾎﾟｯﾌﾟ体" panose="040B0A00000000000000" pitchFamily="50" charset="-128"/>
                  <a:ea typeface="HGS創英角ﾎﾟｯﾌﾟ体" panose="040B0A00000000000000" pitchFamily="50" charset="-128"/>
                </a:rPr>
                <a:t>ぜひ近くの古墳に足を運んでみてください！</a:t>
              </a:r>
              <a:endParaRPr kumimoji="1" lang="ja-JP" altLang="en-US" sz="2400" dirty="0">
                <a:solidFill>
                  <a:schemeClr val="tx2">
                    <a:lumMod val="25000"/>
                  </a:schemeClr>
                </a:solidFill>
                <a:latin typeface="HGS創英角ﾎﾟｯﾌﾟ体" panose="040B0A00000000000000" pitchFamily="50" charset="-128"/>
                <a:ea typeface="HGS創英角ﾎﾟｯﾌﾟ体" panose="040B0A00000000000000" pitchFamily="50" charset="-128"/>
              </a:endParaRPr>
            </a:p>
          </p:txBody>
        </p:sp>
        <p:sp>
          <p:nvSpPr>
            <p:cNvPr id="95" name="ちか">
              <a:extLst>
                <a:ext uri="{FF2B5EF4-FFF2-40B4-BE49-F238E27FC236}">
                  <a16:creationId xmlns:a16="http://schemas.microsoft.com/office/drawing/2014/main" id="{FFD90DF3-A0AC-4711-90FD-FE92203C8DE7}"/>
                </a:ext>
              </a:extLst>
            </p:cNvPr>
            <p:cNvSpPr txBox="1"/>
            <p:nvPr/>
          </p:nvSpPr>
          <p:spPr>
            <a:xfrm>
              <a:off x="1997156" y="2329305"/>
              <a:ext cx="559722" cy="229172"/>
            </a:xfrm>
            <a:prstGeom prst="rect">
              <a:avLst/>
            </a:prstGeom>
            <a:noFill/>
          </p:spPr>
          <p:txBody>
            <a:bodyPr wrap="square" rtlCol="0">
              <a:spAutoFit/>
            </a:bodyPr>
            <a:lstStyle/>
            <a:p>
              <a:pPr algn="dist"/>
              <a:r>
                <a:rPr kumimoji="1" lang="ja-JP" altLang="en-US" sz="1100" dirty="0">
                  <a:solidFill>
                    <a:schemeClr val="tx2">
                      <a:lumMod val="25000"/>
                    </a:schemeClr>
                  </a:solidFill>
                  <a:latin typeface="HGS創英角ﾎﾟｯﾌﾟ体" panose="040B0A00000000000000" pitchFamily="50" charset="-128"/>
                  <a:ea typeface="HGS創英角ﾎﾟｯﾌﾟ体" panose="040B0A00000000000000" pitchFamily="50" charset="-128"/>
                </a:rPr>
                <a:t>ちか</a:t>
              </a:r>
            </a:p>
          </p:txBody>
        </p:sp>
        <p:sp>
          <p:nvSpPr>
            <p:cNvPr id="96" name="あし">
              <a:extLst>
                <a:ext uri="{FF2B5EF4-FFF2-40B4-BE49-F238E27FC236}">
                  <a16:creationId xmlns:a16="http://schemas.microsoft.com/office/drawing/2014/main" id="{D5032575-912C-4C34-9517-891B23048101}"/>
                </a:ext>
              </a:extLst>
            </p:cNvPr>
            <p:cNvSpPr txBox="1"/>
            <p:nvPr/>
          </p:nvSpPr>
          <p:spPr>
            <a:xfrm>
              <a:off x="4664478" y="2348317"/>
              <a:ext cx="559722" cy="229172"/>
            </a:xfrm>
            <a:prstGeom prst="rect">
              <a:avLst/>
            </a:prstGeom>
            <a:noFill/>
          </p:spPr>
          <p:txBody>
            <a:bodyPr wrap="square" rtlCol="0">
              <a:spAutoFit/>
            </a:bodyPr>
            <a:lstStyle/>
            <a:p>
              <a:pPr algn="dist"/>
              <a:r>
                <a:rPr kumimoji="1" lang="ja-JP" altLang="en-US" sz="1100" dirty="0">
                  <a:solidFill>
                    <a:schemeClr val="tx2">
                      <a:lumMod val="25000"/>
                    </a:schemeClr>
                  </a:solidFill>
                  <a:latin typeface="HGS創英角ﾎﾟｯﾌﾟ体" panose="040B0A00000000000000" pitchFamily="50" charset="-128"/>
                  <a:ea typeface="HGS創英角ﾎﾟｯﾌﾟ体" panose="040B0A00000000000000" pitchFamily="50" charset="-128"/>
                </a:rPr>
                <a:t>あし</a:t>
              </a:r>
            </a:p>
          </p:txBody>
        </p:sp>
        <p:sp>
          <p:nvSpPr>
            <p:cNvPr id="97" name="はこ">
              <a:extLst>
                <a:ext uri="{FF2B5EF4-FFF2-40B4-BE49-F238E27FC236}">
                  <a16:creationId xmlns:a16="http://schemas.microsoft.com/office/drawing/2014/main" id="{CC51054B-BCEC-46D8-80FE-7010958A4E0F}"/>
                </a:ext>
              </a:extLst>
            </p:cNvPr>
            <p:cNvSpPr txBox="1"/>
            <p:nvPr/>
          </p:nvSpPr>
          <p:spPr>
            <a:xfrm>
              <a:off x="5551245" y="2345525"/>
              <a:ext cx="559722" cy="229172"/>
            </a:xfrm>
            <a:prstGeom prst="rect">
              <a:avLst/>
            </a:prstGeom>
            <a:noFill/>
          </p:spPr>
          <p:txBody>
            <a:bodyPr wrap="square" rtlCol="0">
              <a:spAutoFit/>
            </a:bodyPr>
            <a:lstStyle/>
            <a:p>
              <a:pPr algn="dist"/>
              <a:r>
                <a:rPr kumimoji="1" lang="ja-JP" altLang="en-US" sz="1100" dirty="0">
                  <a:solidFill>
                    <a:schemeClr val="tx2">
                      <a:lumMod val="25000"/>
                    </a:schemeClr>
                  </a:solidFill>
                  <a:latin typeface="HGS創英角ﾎﾟｯﾌﾟ体" panose="040B0A00000000000000" pitchFamily="50" charset="-128"/>
                  <a:ea typeface="HGS創英角ﾎﾟｯﾌﾟ体" panose="040B0A00000000000000" pitchFamily="50" charset="-128"/>
                </a:rPr>
                <a:t>はこ</a:t>
              </a:r>
            </a:p>
          </p:txBody>
        </p:sp>
        <p:sp>
          <p:nvSpPr>
            <p:cNvPr id="98" name="こふん">
              <a:extLst>
                <a:ext uri="{FF2B5EF4-FFF2-40B4-BE49-F238E27FC236}">
                  <a16:creationId xmlns:a16="http://schemas.microsoft.com/office/drawing/2014/main" id="{75BAE25D-A574-44C5-8A32-E7122E780950}"/>
                </a:ext>
              </a:extLst>
            </p:cNvPr>
            <p:cNvSpPr txBox="1"/>
            <p:nvPr/>
          </p:nvSpPr>
          <p:spPr>
            <a:xfrm>
              <a:off x="3433867" y="2346842"/>
              <a:ext cx="879506" cy="229172"/>
            </a:xfrm>
            <a:prstGeom prst="rect">
              <a:avLst/>
            </a:prstGeom>
            <a:noFill/>
          </p:spPr>
          <p:txBody>
            <a:bodyPr wrap="square" rtlCol="0">
              <a:spAutoFit/>
            </a:bodyPr>
            <a:lstStyle/>
            <a:p>
              <a:pPr algn="dist"/>
              <a:r>
                <a:rPr kumimoji="1" lang="ja-JP" altLang="en-US" sz="1100" dirty="0">
                  <a:solidFill>
                    <a:schemeClr val="tx2">
                      <a:lumMod val="25000"/>
                    </a:schemeClr>
                  </a:solidFill>
                  <a:latin typeface="HGS創英角ﾎﾟｯﾌﾟ体" panose="040B0A00000000000000" pitchFamily="50" charset="-128"/>
                  <a:ea typeface="HGS創英角ﾎﾟｯﾌﾟ体" panose="040B0A00000000000000" pitchFamily="50" charset="-128"/>
                </a:rPr>
                <a:t>こ　ふん</a:t>
              </a:r>
            </a:p>
          </p:txBody>
        </p:sp>
      </p:grpSp>
      <p:sp>
        <p:nvSpPr>
          <p:cNvPr id="99" name="出典リンク">
            <a:extLst>
              <a:ext uri="{FF2B5EF4-FFF2-40B4-BE49-F238E27FC236}">
                <a16:creationId xmlns:a16="http://schemas.microsoft.com/office/drawing/2014/main" id="{41983006-F06D-4832-8D5C-75006DABABC0}"/>
              </a:ext>
            </a:extLst>
          </p:cNvPr>
          <p:cNvSpPr txBox="1"/>
          <p:nvPr/>
        </p:nvSpPr>
        <p:spPr>
          <a:xfrm>
            <a:off x="7732546" y="5180255"/>
            <a:ext cx="3590111" cy="461665"/>
          </a:xfrm>
          <a:prstGeom prst="rect">
            <a:avLst/>
          </a:prstGeom>
          <a:noFill/>
        </p:spPr>
        <p:txBody>
          <a:bodyPr wrap="square">
            <a:spAutoFit/>
          </a:bodyPr>
          <a:lstStyle/>
          <a:p>
            <a:r>
              <a:rPr lang="zh-TW" altLang="en-US" sz="1200" b="1" dirty="0">
                <a:solidFill>
                  <a:srgbClr val="074454"/>
                </a:solidFill>
                <a:latin typeface="BIZ UDPゴシック" panose="020B0400000000000000" pitchFamily="50" charset="-128"/>
                <a:ea typeface="BIZ UDPゴシック" panose="020B0400000000000000" pitchFamily="50" charset="-128"/>
                <a:hlinkClick r:id="rId17">
                  <a:extLst>
                    <a:ext uri="{A12FA001-AC4F-418D-AE19-62706E023703}">
                      <ahyp:hlinkClr xmlns:ahyp="http://schemas.microsoft.com/office/drawing/2018/hyperlinkcolor" val="tx"/>
                    </a:ext>
                  </a:extLst>
                </a:hlinkClick>
              </a:rPr>
              <a:t>埋蔵文化財関係統計資料</a:t>
            </a:r>
            <a:r>
              <a:rPr lang="ja-JP" altLang="en-US" sz="1200" b="1" dirty="0">
                <a:solidFill>
                  <a:srgbClr val="074454"/>
                </a:solidFill>
                <a:latin typeface="BIZ UDPゴシック" panose="020B0400000000000000" pitchFamily="50" charset="-128"/>
                <a:ea typeface="BIZ UDPゴシック" panose="020B0400000000000000" pitchFamily="50" charset="-128"/>
                <a:hlinkClick r:id="rId17">
                  <a:extLst>
                    <a:ext uri="{A12FA001-AC4F-418D-AE19-62706E023703}">
                      <ahyp:hlinkClr xmlns:ahyp="http://schemas.microsoft.com/office/drawing/2018/hyperlinkcolor" val="tx"/>
                    </a:ext>
                  </a:extLst>
                </a:hlinkClick>
              </a:rPr>
              <a:t>　</a:t>
            </a:r>
            <a:r>
              <a:rPr lang="en-US" altLang="ja-JP" sz="1200" b="1" dirty="0">
                <a:solidFill>
                  <a:srgbClr val="074454"/>
                </a:solidFill>
                <a:latin typeface="BIZ UDPゴシック" panose="020B0400000000000000" pitchFamily="50" charset="-128"/>
                <a:ea typeface="BIZ UDPゴシック" panose="020B0400000000000000" pitchFamily="50" charset="-128"/>
                <a:hlinkClick r:id="rId17">
                  <a:extLst>
                    <a:ext uri="{A12FA001-AC4F-418D-AE19-62706E023703}">
                      <ahyp:hlinkClr xmlns:ahyp="http://schemas.microsoft.com/office/drawing/2018/hyperlinkcolor" val="tx"/>
                    </a:ext>
                  </a:extLst>
                </a:hlinkClick>
              </a:rPr>
              <a:t>―</a:t>
            </a:r>
            <a:r>
              <a:rPr lang="ja-JP" altLang="en-US" sz="1200" b="1" dirty="0">
                <a:solidFill>
                  <a:srgbClr val="074454"/>
                </a:solidFill>
                <a:latin typeface="BIZ UDPゴシック" panose="020B0400000000000000" pitchFamily="50" charset="-128"/>
                <a:ea typeface="BIZ UDPゴシック" panose="020B0400000000000000" pitchFamily="50" charset="-128"/>
                <a:hlinkClick r:id="rId17">
                  <a:extLst>
                    <a:ext uri="{A12FA001-AC4F-418D-AE19-62706E023703}">
                      <ahyp:hlinkClr xmlns:ahyp="http://schemas.microsoft.com/office/drawing/2018/hyperlinkcolor" val="tx"/>
                    </a:ext>
                  </a:extLst>
                </a:hlinkClick>
              </a:rPr>
              <a:t>令和３年度</a:t>
            </a:r>
            <a:r>
              <a:rPr lang="en-US" altLang="ja-JP" sz="1200" b="1" dirty="0">
                <a:solidFill>
                  <a:srgbClr val="074454"/>
                </a:solidFill>
                <a:latin typeface="BIZ UDPゴシック" panose="020B0400000000000000" pitchFamily="50" charset="-128"/>
                <a:ea typeface="BIZ UDPゴシック" panose="020B0400000000000000" pitchFamily="50" charset="-128"/>
                <a:hlinkClick r:id="rId17">
                  <a:extLst>
                    <a:ext uri="{A12FA001-AC4F-418D-AE19-62706E023703}">
                      <ahyp:hlinkClr xmlns:ahyp="http://schemas.microsoft.com/office/drawing/2018/hyperlinkcolor" val="tx"/>
                    </a:ext>
                  </a:extLst>
                </a:hlinkClick>
              </a:rPr>
              <a:t>―</a:t>
            </a:r>
          </a:p>
          <a:p>
            <a:r>
              <a:rPr lang="ja-JP" altLang="en-US" sz="1200" b="1" dirty="0">
                <a:solidFill>
                  <a:srgbClr val="074454"/>
                </a:solidFill>
                <a:latin typeface="BIZ UDPゴシック" panose="020B0400000000000000" pitchFamily="50" charset="-128"/>
                <a:ea typeface="BIZ UDPゴシック" panose="020B0400000000000000" pitchFamily="50" charset="-128"/>
                <a:hlinkClick r:id="rId17">
                  <a:extLst>
                    <a:ext uri="{A12FA001-AC4F-418D-AE19-62706E023703}">
                      <ahyp:hlinkClr xmlns:ahyp="http://schemas.microsoft.com/office/drawing/2018/hyperlinkcolor" val="tx"/>
                    </a:ext>
                  </a:extLst>
                </a:hlinkClick>
              </a:rPr>
              <a:t>参考資料：令和３年度 周知の埋蔵文化財包蔵地数</a:t>
            </a:r>
            <a:endParaRPr lang="ja-JP" altLang="en-US" sz="1200" b="1" dirty="0">
              <a:solidFill>
                <a:srgbClr val="074454"/>
              </a:solidFill>
              <a:latin typeface="BIZ UDPゴシック" panose="020B0400000000000000" pitchFamily="50" charset="-128"/>
              <a:ea typeface="BIZ UDPゴシック" panose="020B0400000000000000" pitchFamily="50" charset="-128"/>
            </a:endParaRPr>
          </a:p>
        </p:txBody>
      </p:sp>
    </p:spTree>
    <p:extLst>
      <p:ext uri="{BB962C8B-B14F-4D97-AF65-F5344CB8AC3E}">
        <p14:creationId xmlns:p14="http://schemas.microsoft.com/office/powerpoint/2010/main" val="29542882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1" fill="hold"/>
                                        <p:tgtEl>
                                          <p:spTgt spid="46"/>
                                        </p:tgtEl>
                                      </p:cBhvr>
                                    </p:cmd>
                                  </p:childTnLst>
                                </p:cTn>
                              </p:par>
                              <p:par>
                                <p:cTn id="7" presetID="10" presetClass="entr" presetSubtype="0" fill="hold" nodeType="withEffect">
                                  <p:stCondLst>
                                    <p:cond delay="0"/>
                                  </p:stCondLst>
                                  <p:childTnLst>
                                    <p:set>
                                      <p:cBhvr>
                                        <p:cTn id="8" dur="1" fill="hold">
                                          <p:stCondLst>
                                            <p:cond delay="0"/>
                                          </p:stCondLst>
                                        </p:cTn>
                                        <p:tgtEl>
                                          <p:spTgt spid="38"/>
                                        </p:tgtEl>
                                        <p:attrNameLst>
                                          <p:attrName>style.visibility</p:attrName>
                                        </p:attrNameLst>
                                      </p:cBhvr>
                                      <p:to>
                                        <p:strVal val="visible"/>
                                      </p:to>
                                    </p:set>
                                    <p:animEffect transition="in" filter="fade">
                                      <p:cBhvr>
                                        <p:cTn id="9" dur="1500"/>
                                        <p:tgtEl>
                                          <p:spTgt spid="38"/>
                                        </p:tgtEl>
                                      </p:cBhvr>
                                    </p:animEffect>
                                  </p:childTnLst>
                                </p:cTn>
                              </p:par>
                            </p:childTnLst>
                          </p:cTn>
                        </p:par>
                        <p:par>
                          <p:cTn id="10" fill="hold">
                            <p:stCondLst>
                              <p:cond delay="1500"/>
                            </p:stCondLst>
                            <p:childTnLst>
                              <p:par>
                                <p:cTn id="11" presetID="26" presetClass="emph" presetSubtype="0" fill="hold" nodeType="afterEffect">
                                  <p:stCondLst>
                                    <p:cond delay="0"/>
                                  </p:stCondLst>
                                  <p:childTnLst>
                                    <p:animEffect transition="out" filter="fade">
                                      <p:cBhvr>
                                        <p:cTn id="12" dur="1000" tmFilter="0, 0; .2, .5; .8, .5; 1, 0"/>
                                        <p:tgtEl>
                                          <p:spTgt spid="38"/>
                                        </p:tgtEl>
                                      </p:cBhvr>
                                    </p:animEffect>
                                    <p:animScale>
                                      <p:cBhvr>
                                        <p:cTn id="13" dur="500" autoRev="1" fill="hold"/>
                                        <p:tgtEl>
                                          <p:spTgt spid="38"/>
                                        </p:tgtEl>
                                      </p:cBhvr>
                                      <p:by x="105000" y="105000"/>
                                    </p:animScale>
                                  </p:childTnLst>
                                </p:cTn>
                              </p:par>
                            </p:childTnLst>
                          </p:cTn>
                        </p:par>
                        <p:par>
                          <p:cTn id="14" fill="hold">
                            <p:stCondLst>
                              <p:cond delay="2500"/>
                            </p:stCondLst>
                            <p:childTnLst>
                              <p:par>
                                <p:cTn id="15" presetID="10" presetClass="entr" presetSubtype="0" fill="hold" nodeType="after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fade">
                                      <p:cBhvr>
                                        <p:cTn id="17" dur="1200"/>
                                        <p:tgtEl>
                                          <p:spTgt spid="2"/>
                                        </p:tgtEl>
                                      </p:cBhvr>
                                    </p:animEffect>
                                  </p:childTnLst>
                                </p:cTn>
                              </p:par>
                            </p:childTnLst>
                          </p:cTn>
                        </p:par>
                        <p:par>
                          <p:cTn id="18" fill="hold">
                            <p:stCondLst>
                              <p:cond delay="3700"/>
                            </p:stCondLst>
                            <p:childTnLst>
                              <p:par>
                                <p:cTn id="19" presetID="26" presetClass="emph" presetSubtype="0" fill="hold" nodeType="afterEffect">
                                  <p:stCondLst>
                                    <p:cond delay="0"/>
                                  </p:stCondLst>
                                  <p:childTnLst>
                                    <p:animEffect transition="out" filter="fade">
                                      <p:cBhvr>
                                        <p:cTn id="20" dur="1000" tmFilter="0, 0; .2, .5; .8, .5; 1, 0"/>
                                        <p:tgtEl>
                                          <p:spTgt spid="2"/>
                                        </p:tgtEl>
                                      </p:cBhvr>
                                    </p:animEffect>
                                    <p:animScale>
                                      <p:cBhvr>
                                        <p:cTn id="21" dur="500" autoRev="1" fill="hold"/>
                                        <p:tgtEl>
                                          <p:spTgt spid="2"/>
                                        </p:tgtEl>
                                      </p:cBhvr>
                                      <p:by x="105000" y="105000"/>
                                    </p:animScale>
                                  </p:childTnLst>
                                </p:cTn>
                              </p:par>
                            </p:childTnLst>
                          </p:cTn>
                        </p:par>
                        <p:par>
                          <p:cTn id="22" fill="hold">
                            <p:stCondLst>
                              <p:cond delay="4700"/>
                            </p:stCondLst>
                            <p:childTnLst>
                              <p:par>
                                <p:cTn id="23" presetID="32" presetClass="emph" presetSubtype="0" fill="hold" nodeType="afterEffect">
                                  <p:stCondLst>
                                    <p:cond delay="0"/>
                                  </p:stCondLst>
                                  <p:childTnLst>
                                    <p:animRot by="120000">
                                      <p:cBhvr>
                                        <p:cTn id="24" dur="100" fill="hold">
                                          <p:stCondLst>
                                            <p:cond delay="0"/>
                                          </p:stCondLst>
                                        </p:cTn>
                                        <p:tgtEl>
                                          <p:spTgt spid="2"/>
                                        </p:tgtEl>
                                        <p:attrNameLst>
                                          <p:attrName>r</p:attrName>
                                        </p:attrNameLst>
                                      </p:cBhvr>
                                    </p:animRot>
                                    <p:animRot by="-240000">
                                      <p:cBhvr>
                                        <p:cTn id="25" dur="200" fill="hold">
                                          <p:stCondLst>
                                            <p:cond delay="200"/>
                                          </p:stCondLst>
                                        </p:cTn>
                                        <p:tgtEl>
                                          <p:spTgt spid="2"/>
                                        </p:tgtEl>
                                        <p:attrNameLst>
                                          <p:attrName>r</p:attrName>
                                        </p:attrNameLst>
                                      </p:cBhvr>
                                    </p:animRot>
                                    <p:animRot by="240000">
                                      <p:cBhvr>
                                        <p:cTn id="26" dur="200" fill="hold">
                                          <p:stCondLst>
                                            <p:cond delay="400"/>
                                          </p:stCondLst>
                                        </p:cTn>
                                        <p:tgtEl>
                                          <p:spTgt spid="2"/>
                                        </p:tgtEl>
                                        <p:attrNameLst>
                                          <p:attrName>r</p:attrName>
                                        </p:attrNameLst>
                                      </p:cBhvr>
                                    </p:animRot>
                                    <p:animRot by="-240000">
                                      <p:cBhvr>
                                        <p:cTn id="27" dur="200" fill="hold">
                                          <p:stCondLst>
                                            <p:cond delay="600"/>
                                          </p:stCondLst>
                                        </p:cTn>
                                        <p:tgtEl>
                                          <p:spTgt spid="2"/>
                                        </p:tgtEl>
                                        <p:attrNameLst>
                                          <p:attrName>r</p:attrName>
                                        </p:attrNameLst>
                                      </p:cBhvr>
                                    </p:animRot>
                                    <p:animRot by="120000">
                                      <p:cBhvr>
                                        <p:cTn id="28" dur="200" fill="hold">
                                          <p:stCondLst>
                                            <p:cond delay="800"/>
                                          </p:stCondLst>
                                        </p:cTn>
                                        <p:tgtEl>
                                          <p:spTgt spid="2"/>
                                        </p:tgtEl>
                                        <p:attrNameLst>
                                          <p:attrName>r</p:attrName>
                                        </p:attrNameLst>
                                      </p:cBhvr>
                                    </p:animRot>
                                  </p:childTnLst>
                                </p:cTn>
                              </p:par>
                            </p:childTnLst>
                          </p:cTn>
                        </p:par>
                        <p:par>
                          <p:cTn id="29" fill="hold">
                            <p:stCondLst>
                              <p:cond delay="5700"/>
                            </p:stCondLst>
                            <p:childTnLst>
                              <p:par>
                                <p:cTn id="30" presetID="10" presetClass="entr" presetSubtype="0" fill="hold" nodeType="afterEffect">
                                  <p:stCondLst>
                                    <p:cond delay="800"/>
                                  </p:stCondLst>
                                  <p:childTnLst>
                                    <p:set>
                                      <p:cBhvr>
                                        <p:cTn id="31" dur="1" fill="hold">
                                          <p:stCondLst>
                                            <p:cond delay="0"/>
                                          </p:stCondLst>
                                        </p:cTn>
                                        <p:tgtEl>
                                          <p:spTgt spid="71"/>
                                        </p:tgtEl>
                                        <p:attrNameLst>
                                          <p:attrName>style.visibility</p:attrName>
                                        </p:attrNameLst>
                                      </p:cBhvr>
                                      <p:to>
                                        <p:strVal val="visible"/>
                                      </p:to>
                                    </p:set>
                                    <p:animEffect transition="in" filter="fade">
                                      <p:cBhvr>
                                        <p:cTn id="32" dur="1200"/>
                                        <p:tgtEl>
                                          <p:spTgt spid="71"/>
                                        </p:tgtEl>
                                      </p:cBhvr>
                                    </p:animEffect>
                                  </p:childTnLst>
                                </p:cTn>
                              </p:par>
                            </p:childTnLst>
                          </p:cTn>
                        </p:par>
                        <p:par>
                          <p:cTn id="33" fill="hold">
                            <p:stCondLst>
                              <p:cond delay="7700"/>
                            </p:stCondLst>
                            <p:childTnLst>
                              <p:par>
                                <p:cTn id="34" presetID="10" presetClass="entr" presetSubtype="0" fill="hold" nodeType="afterEffect">
                                  <p:stCondLst>
                                    <p:cond delay="800"/>
                                  </p:stCondLst>
                                  <p:childTnLst>
                                    <p:set>
                                      <p:cBhvr>
                                        <p:cTn id="35" dur="1" fill="hold">
                                          <p:stCondLst>
                                            <p:cond delay="0"/>
                                          </p:stCondLst>
                                        </p:cTn>
                                        <p:tgtEl>
                                          <p:spTgt spid="87"/>
                                        </p:tgtEl>
                                        <p:attrNameLst>
                                          <p:attrName>style.visibility</p:attrName>
                                        </p:attrNameLst>
                                      </p:cBhvr>
                                      <p:to>
                                        <p:strVal val="visible"/>
                                      </p:to>
                                    </p:set>
                                    <p:animEffect transition="in" filter="fade">
                                      <p:cBhvr>
                                        <p:cTn id="36" dur="1200"/>
                                        <p:tgtEl>
                                          <p:spTgt spid="87"/>
                                        </p:tgtEl>
                                      </p:cBhvr>
                                    </p:animEffect>
                                  </p:childTnLst>
                                </p:cTn>
                              </p:par>
                            </p:childTnLst>
                          </p:cTn>
                        </p:par>
                        <p:par>
                          <p:cTn id="37" fill="hold">
                            <p:stCondLst>
                              <p:cond delay="9700"/>
                            </p:stCondLst>
                            <p:childTnLst>
                              <p:par>
                                <p:cTn id="38" presetID="10" presetClass="entr" presetSubtype="0" fill="hold" nodeType="afterEffect">
                                  <p:stCondLst>
                                    <p:cond delay="800"/>
                                  </p:stCondLst>
                                  <p:childTnLst>
                                    <p:set>
                                      <p:cBhvr>
                                        <p:cTn id="39" dur="1" fill="hold">
                                          <p:stCondLst>
                                            <p:cond delay="0"/>
                                          </p:stCondLst>
                                        </p:cTn>
                                        <p:tgtEl>
                                          <p:spTgt spid="93"/>
                                        </p:tgtEl>
                                        <p:attrNameLst>
                                          <p:attrName>style.visibility</p:attrName>
                                        </p:attrNameLst>
                                      </p:cBhvr>
                                      <p:to>
                                        <p:strVal val="visible"/>
                                      </p:to>
                                    </p:set>
                                    <p:animEffect transition="in" filter="fade">
                                      <p:cBhvr>
                                        <p:cTn id="40" dur="1200"/>
                                        <p:tgtEl>
                                          <p:spTgt spid="93"/>
                                        </p:tgtEl>
                                      </p:cBhvr>
                                    </p:animEffect>
                                  </p:childTnLst>
                                </p:cTn>
                              </p:par>
                            </p:childTnLst>
                          </p:cTn>
                        </p:par>
                        <p:par>
                          <p:cTn id="41" fill="hold">
                            <p:stCondLst>
                              <p:cond delay="11700"/>
                            </p:stCondLst>
                            <p:childTnLst>
                              <p:par>
                                <p:cTn id="42" presetID="26" presetClass="emph" presetSubtype="0" fill="hold" nodeType="afterEffect">
                                  <p:stCondLst>
                                    <p:cond delay="0"/>
                                  </p:stCondLst>
                                  <p:childTnLst>
                                    <p:animEffect transition="out" filter="fade">
                                      <p:cBhvr>
                                        <p:cTn id="43" dur="1000" tmFilter="0, 0; .2, .5; .8, .5; 1, 0"/>
                                        <p:tgtEl>
                                          <p:spTgt spid="93"/>
                                        </p:tgtEl>
                                      </p:cBhvr>
                                    </p:animEffect>
                                    <p:animScale>
                                      <p:cBhvr>
                                        <p:cTn id="44" dur="500" autoRev="1" fill="hold"/>
                                        <p:tgtEl>
                                          <p:spTgt spid="93"/>
                                        </p:tgtEl>
                                      </p:cBhvr>
                                      <p:by x="105000" y="105000"/>
                                    </p:animScale>
                                  </p:childTnLst>
                                </p:cTn>
                              </p:par>
                            </p:childTnLst>
                          </p:cTn>
                        </p:par>
                        <p:par>
                          <p:cTn id="45" fill="hold">
                            <p:stCondLst>
                              <p:cond delay="12700"/>
                            </p:stCondLst>
                            <p:childTnLst>
                              <p:par>
                                <p:cTn id="46" presetID="10" presetClass="entr" presetSubtype="0" fill="hold" nodeType="afterEffect">
                                  <p:stCondLst>
                                    <p:cond delay="0"/>
                                  </p:stCondLst>
                                  <p:childTnLst>
                                    <p:set>
                                      <p:cBhvr>
                                        <p:cTn id="47" dur="1" fill="hold">
                                          <p:stCondLst>
                                            <p:cond delay="0"/>
                                          </p:stCondLst>
                                        </p:cTn>
                                        <p:tgtEl>
                                          <p:spTgt spid="92"/>
                                        </p:tgtEl>
                                        <p:attrNameLst>
                                          <p:attrName>style.visibility</p:attrName>
                                        </p:attrNameLst>
                                      </p:cBhvr>
                                      <p:to>
                                        <p:strVal val="visible"/>
                                      </p:to>
                                    </p:set>
                                    <p:animEffect transition="in" filter="fade">
                                      <p:cBhvr>
                                        <p:cTn id="48" dur="1000"/>
                                        <p:tgtEl>
                                          <p:spTgt spid="92"/>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80000" numSld="999" showWhenStopped="0">
                <p:cTn id="49" fill="hold" display="0">
                  <p:stCondLst>
                    <p:cond delay="indefinite"/>
                  </p:stCondLst>
                  <p:endCondLst>
                    <p:cond evt="onStopAudio" delay="0">
                      <p:tgtEl>
                        <p:sldTgt/>
                      </p:tgtEl>
                    </p:cond>
                  </p:endCondLst>
                </p:cTn>
                <p:tgtEl>
                  <p:spTgt spid="46"/>
                </p:tgtEl>
              </p:cMediaNode>
            </p:audio>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背景上">
            <a:extLst>
              <a:ext uri="{FF2B5EF4-FFF2-40B4-BE49-F238E27FC236}">
                <a16:creationId xmlns:a16="http://schemas.microsoft.com/office/drawing/2014/main" id="{480BA6D3-3387-4C7D-80E0-43567F708E21}"/>
              </a:ext>
            </a:extLst>
          </p:cNvPr>
          <p:cNvPicPr>
            <a:picLocks noChangeAspect="1"/>
          </p:cNvPicPr>
          <p:nvPr/>
        </p:nvPicPr>
        <p:blipFill>
          <a:blip r:embed="rId4">
            <a:duotone>
              <a:schemeClr val="accent4">
                <a:shade val="45000"/>
                <a:satMod val="135000"/>
              </a:schemeClr>
              <a:prstClr val="white"/>
            </a:duotone>
            <a:extLst>
              <a:ext uri="{BEBA8EAE-BF5A-486C-A8C5-ECC9F3942E4B}">
                <a14:imgProps xmlns:a14="http://schemas.microsoft.com/office/drawing/2010/main">
                  <a14:imgLayer r:embed="rId5">
                    <a14:imgEffect>
                      <a14:brightnessContrast bright="20000" contrast="-40000"/>
                    </a14:imgEffect>
                  </a14:imgLayer>
                </a14:imgProps>
              </a:ext>
              <a:ext uri="{28A0092B-C50C-407E-A947-70E740481C1C}">
                <a14:useLocalDpi xmlns:a14="http://schemas.microsoft.com/office/drawing/2010/main" val="0"/>
              </a:ext>
            </a:extLst>
          </a:blip>
          <a:stretch>
            <a:fillRect/>
          </a:stretch>
        </p:blipFill>
        <p:spPr>
          <a:xfrm>
            <a:off x="0" y="0"/>
            <a:ext cx="12192000" cy="4744720"/>
          </a:xfrm>
          <a:prstGeom prst="rect">
            <a:avLst/>
          </a:prstGeom>
        </p:spPr>
      </p:pic>
      <p:pic>
        <p:nvPicPr>
          <p:cNvPr id="40" name="背景下">
            <a:extLst>
              <a:ext uri="{FF2B5EF4-FFF2-40B4-BE49-F238E27FC236}">
                <a16:creationId xmlns:a16="http://schemas.microsoft.com/office/drawing/2014/main" id="{E93D45DA-12BF-4B5F-93F5-A3F0D7D87D03}"/>
              </a:ext>
            </a:extLst>
          </p:cNvPr>
          <p:cNvPicPr>
            <a:picLocks noChangeAspect="1"/>
          </p:cNvPicPr>
          <p:nvPr/>
        </p:nvPicPr>
        <p:blipFill rotWithShape="1">
          <a:blip r:embed="rId4">
            <a:duotone>
              <a:schemeClr val="accent4">
                <a:shade val="45000"/>
                <a:satMod val="135000"/>
              </a:schemeClr>
              <a:prstClr val="white"/>
            </a:duotone>
            <a:extLst>
              <a:ext uri="{BEBA8EAE-BF5A-486C-A8C5-ECC9F3942E4B}">
                <a14:imgProps xmlns:a14="http://schemas.microsoft.com/office/drawing/2010/main">
                  <a14:imgLayer r:embed="rId5">
                    <a14:imgEffect>
                      <a14:brightnessContrast bright="20000" contrast="-40000"/>
                    </a14:imgEffect>
                  </a14:imgLayer>
                </a14:imgProps>
              </a:ext>
              <a:ext uri="{28A0092B-C50C-407E-A947-70E740481C1C}">
                <a14:useLocalDpi xmlns:a14="http://schemas.microsoft.com/office/drawing/2010/main" val="0"/>
              </a:ext>
            </a:extLst>
          </a:blip>
          <a:srcRect b="79543"/>
          <a:stretch/>
        </p:blipFill>
        <p:spPr>
          <a:xfrm>
            <a:off x="0" y="4650899"/>
            <a:ext cx="12192000" cy="2211720"/>
          </a:xfrm>
          <a:prstGeom prst="rect">
            <a:avLst/>
          </a:prstGeom>
        </p:spPr>
      </p:pic>
      <p:pic>
        <p:nvPicPr>
          <p:cNvPr id="184" name="大阪画像">
            <a:extLst>
              <a:ext uri="{FF2B5EF4-FFF2-40B4-BE49-F238E27FC236}">
                <a16:creationId xmlns:a16="http://schemas.microsoft.com/office/drawing/2014/main" id="{7CC00F74-5181-41FD-9A7A-C20DE667E341}"/>
              </a:ext>
            </a:extLst>
          </p:cNvPr>
          <p:cNvPicPr>
            <a:picLocks noChangeAspect="1"/>
          </p:cNvPicPr>
          <p:nvPr/>
        </p:nvPicPr>
        <p:blipFill rotWithShape="1">
          <a:blip r:embed="rId6">
            <a:alphaModFix amt="35000"/>
            <a:extLst>
              <a:ext uri="{BEBA8EAE-BF5A-486C-A8C5-ECC9F3942E4B}">
                <a14:imgProps xmlns:a14="http://schemas.microsoft.com/office/drawing/2010/main">
                  <a14:imgLayer r:embed="rId7">
                    <a14:imgEffect>
                      <a14:colorTemperature colorTemp="7200"/>
                    </a14:imgEffect>
                    <a14:imgEffect>
                      <a14:brightnessContrast contrast="40000"/>
                    </a14:imgEffect>
                  </a14:imgLayer>
                </a14:imgProps>
              </a:ext>
              <a:ext uri="{28A0092B-C50C-407E-A947-70E740481C1C}">
                <a14:useLocalDpi xmlns:a14="http://schemas.microsoft.com/office/drawing/2010/main" val="0"/>
              </a:ext>
            </a:extLst>
          </a:blip>
          <a:srcRect b="1008"/>
          <a:stretch/>
        </p:blipFill>
        <p:spPr>
          <a:xfrm>
            <a:off x="641591" y="466566"/>
            <a:ext cx="10908815" cy="6382470"/>
          </a:xfrm>
          <a:prstGeom prst="rect">
            <a:avLst/>
          </a:prstGeom>
        </p:spPr>
      </p:pic>
      <p:pic>
        <p:nvPicPr>
          <p:cNvPr id="4" name="問題に戻る">
            <a:hlinkClick r:id="rId8" action="ppaction://hlinksldjump"/>
            <a:extLst>
              <a:ext uri="{FF2B5EF4-FFF2-40B4-BE49-F238E27FC236}">
                <a16:creationId xmlns:a16="http://schemas.microsoft.com/office/drawing/2014/main" id="{686640A0-3A7F-4B51-9AD2-5834585E12BD}"/>
              </a:ext>
            </a:extLst>
          </p:cNvPr>
          <p:cNvPicPr>
            <a:picLocks noChangeAspect="1"/>
          </p:cNvPicPr>
          <p:nvPr/>
        </p:nvPicPr>
        <p:blipFill>
          <a:blip r:embed="rId9"/>
          <a:stretch>
            <a:fillRect/>
          </a:stretch>
        </p:blipFill>
        <p:spPr>
          <a:xfrm>
            <a:off x="498469" y="5801337"/>
            <a:ext cx="2499577" cy="847417"/>
          </a:xfrm>
          <a:prstGeom prst="rect">
            <a:avLst/>
          </a:prstGeom>
        </p:spPr>
      </p:pic>
      <p:pic>
        <p:nvPicPr>
          <p:cNvPr id="8" name="次に進む">
            <a:hlinkClick r:id="rId10" action="ppaction://hlinksldjump"/>
            <a:extLst>
              <a:ext uri="{FF2B5EF4-FFF2-40B4-BE49-F238E27FC236}">
                <a16:creationId xmlns:a16="http://schemas.microsoft.com/office/drawing/2014/main" id="{05904157-4AA5-4E58-9970-34B610CFF190}"/>
              </a:ext>
            </a:extLst>
          </p:cNvPr>
          <p:cNvPicPr>
            <a:picLocks noChangeAspect="1"/>
          </p:cNvPicPr>
          <p:nvPr/>
        </p:nvPicPr>
        <p:blipFill>
          <a:blip r:embed="rId11"/>
          <a:stretch>
            <a:fillRect/>
          </a:stretch>
        </p:blipFill>
        <p:spPr>
          <a:xfrm>
            <a:off x="9476905" y="5801337"/>
            <a:ext cx="2505673" cy="847417"/>
          </a:xfrm>
          <a:prstGeom prst="rect">
            <a:avLst/>
          </a:prstGeom>
        </p:spPr>
      </p:pic>
      <p:pic>
        <p:nvPicPr>
          <p:cNvPr id="48" name="スタートに戻る">
            <a:hlinkClick r:id="rId12" action="ppaction://hlinksldjump"/>
            <a:extLst>
              <a:ext uri="{FF2B5EF4-FFF2-40B4-BE49-F238E27FC236}">
                <a16:creationId xmlns:a16="http://schemas.microsoft.com/office/drawing/2014/main" id="{DBE3DBC8-87E3-417A-9A58-CCAC0FE6544A}"/>
              </a:ext>
            </a:extLst>
          </p:cNvPr>
          <p:cNvPicPr>
            <a:picLocks noChangeAspect="1"/>
          </p:cNvPicPr>
          <p:nvPr/>
        </p:nvPicPr>
        <p:blipFill>
          <a:blip r:embed="rId13"/>
          <a:stretch>
            <a:fillRect/>
          </a:stretch>
        </p:blipFill>
        <p:spPr>
          <a:xfrm>
            <a:off x="538413" y="409528"/>
            <a:ext cx="2499577" cy="847417"/>
          </a:xfrm>
          <a:prstGeom prst="rect">
            <a:avLst/>
          </a:prstGeom>
        </p:spPr>
      </p:pic>
      <p:grpSp>
        <p:nvGrpSpPr>
          <p:cNvPr id="41" name="ざんねん">
            <a:extLst>
              <a:ext uri="{FF2B5EF4-FFF2-40B4-BE49-F238E27FC236}">
                <a16:creationId xmlns:a16="http://schemas.microsoft.com/office/drawing/2014/main" id="{53906514-D989-4C15-AC3A-C3E16C1C5800}"/>
              </a:ext>
            </a:extLst>
          </p:cNvPr>
          <p:cNvGrpSpPr/>
          <p:nvPr/>
        </p:nvGrpSpPr>
        <p:grpSpPr>
          <a:xfrm>
            <a:off x="4202589" y="371938"/>
            <a:ext cx="3520759" cy="1122290"/>
            <a:chOff x="2936069" y="705555"/>
            <a:chExt cx="3520759" cy="1122290"/>
          </a:xfrm>
        </p:grpSpPr>
        <p:sp>
          <p:nvSpPr>
            <p:cNvPr id="42" name="ざんねん">
              <a:extLst>
                <a:ext uri="{FF2B5EF4-FFF2-40B4-BE49-F238E27FC236}">
                  <a16:creationId xmlns:a16="http://schemas.microsoft.com/office/drawing/2014/main" id="{E64E1A6D-FD96-4219-A182-674F80706958}"/>
                </a:ext>
              </a:extLst>
            </p:cNvPr>
            <p:cNvSpPr txBox="1"/>
            <p:nvPr/>
          </p:nvSpPr>
          <p:spPr>
            <a:xfrm>
              <a:off x="3875973" y="850006"/>
              <a:ext cx="2580855" cy="769441"/>
            </a:xfrm>
            <a:prstGeom prst="rect">
              <a:avLst/>
            </a:prstGeom>
            <a:noFill/>
          </p:spPr>
          <p:txBody>
            <a:bodyPr wrap="square" rtlCol="0">
              <a:spAutoFit/>
            </a:bodyPr>
            <a:lstStyle/>
            <a:p>
              <a:r>
                <a:rPr kumimoji="1" lang="ja-JP" altLang="en-US" sz="4400" dirty="0">
                  <a:solidFill>
                    <a:schemeClr val="tx2">
                      <a:lumMod val="25000"/>
                    </a:schemeClr>
                  </a:solidFill>
                  <a:latin typeface="HGS創英角ﾎﾟｯﾌﾟ体" panose="040B0A00000000000000" pitchFamily="50" charset="-128"/>
                  <a:ea typeface="HGS創英角ﾎﾟｯﾌﾟ体" panose="040B0A00000000000000" pitchFamily="50" charset="-128"/>
                </a:rPr>
                <a:t>ざんねん</a:t>
              </a:r>
            </a:p>
          </p:txBody>
        </p:sp>
        <p:sp>
          <p:nvSpPr>
            <p:cNvPr id="49" name="×">
              <a:extLst>
                <a:ext uri="{FF2B5EF4-FFF2-40B4-BE49-F238E27FC236}">
                  <a16:creationId xmlns:a16="http://schemas.microsoft.com/office/drawing/2014/main" id="{1736201D-B6CA-48C7-AFD7-B48CD68FC99A}"/>
                </a:ext>
              </a:extLst>
            </p:cNvPr>
            <p:cNvSpPr/>
            <p:nvPr/>
          </p:nvSpPr>
          <p:spPr>
            <a:xfrm>
              <a:off x="2936069" y="705555"/>
              <a:ext cx="1045512" cy="1122290"/>
            </a:xfrm>
            <a:prstGeom prst="mathMultiply">
              <a:avLst>
                <a:gd name="adj1" fmla="val 19353"/>
              </a:avLst>
            </a:prstGeom>
            <a:solidFill>
              <a:srgbClr val="3399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pic>
        <p:nvPicPr>
          <p:cNvPr id="50" name="blip01 (1)">
            <a:hlinkClick r:id="" action="ppaction://media"/>
            <a:extLst>
              <a:ext uri="{FF2B5EF4-FFF2-40B4-BE49-F238E27FC236}">
                <a16:creationId xmlns:a16="http://schemas.microsoft.com/office/drawing/2014/main" id="{FE12216D-977F-48A0-A830-718F85B868E2}"/>
              </a:ext>
            </a:extLst>
          </p:cNvPr>
          <p:cNvPicPr>
            <a:picLocks noChangeAspect="1"/>
          </p:cNvPicPr>
          <p:nvPr>
            <a:audioFile r:link="rId2"/>
            <p:extLst>
              <p:ext uri="{DAA4B4D4-6D71-4841-9C94-3DE7FCFB9230}">
                <p14:media xmlns:p14="http://schemas.microsoft.com/office/powerpoint/2010/main" r:embed="rId1"/>
              </p:ext>
            </p:extLst>
          </p:nvPr>
        </p:nvPicPr>
        <p:blipFill>
          <a:blip r:embed="rId14"/>
          <a:stretch>
            <a:fillRect/>
          </a:stretch>
        </p:blipFill>
        <p:spPr>
          <a:xfrm>
            <a:off x="3535248" y="715009"/>
            <a:ext cx="609600" cy="609600"/>
          </a:xfrm>
          <a:prstGeom prst="rect">
            <a:avLst/>
          </a:prstGeom>
        </p:spPr>
      </p:pic>
      <p:sp>
        <p:nvSpPr>
          <p:cNvPr id="64" name="出典リンク">
            <a:extLst>
              <a:ext uri="{FF2B5EF4-FFF2-40B4-BE49-F238E27FC236}">
                <a16:creationId xmlns:a16="http://schemas.microsoft.com/office/drawing/2014/main" id="{5E1C8E32-DEA3-4AD8-9F43-B3B06CF2E7BF}"/>
              </a:ext>
            </a:extLst>
          </p:cNvPr>
          <p:cNvSpPr txBox="1"/>
          <p:nvPr/>
        </p:nvSpPr>
        <p:spPr>
          <a:xfrm>
            <a:off x="7737628" y="4914544"/>
            <a:ext cx="1795985" cy="276999"/>
          </a:xfrm>
          <a:prstGeom prst="rect">
            <a:avLst/>
          </a:prstGeom>
          <a:noFill/>
        </p:spPr>
        <p:txBody>
          <a:bodyPr wrap="square">
            <a:spAutoFit/>
          </a:bodyPr>
          <a:lstStyle/>
          <a:p>
            <a:r>
              <a:rPr lang="ja-JP" altLang="en-US" sz="1200" b="1" dirty="0">
                <a:solidFill>
                  <a:srgbClr val="074454"/>
                </a:solidFill>
                <a:latin typeface="BIZ UDPゴシック" panose="020B0400000000000000" pitchFamily="50" charset="-128"/>
                <a:ea typeface="BIZ UDPゴシック" panose="020B0400000000000000" pitchFamily="50" charset="-128"/>
                <a:hlinkClick r:id="rId15">
                  <a:extLst>
                    <a:ext uri="{A12FA001-AC4F-418D-AE19-62706E023703}">
                      <ahyp:hlinkClr xmlns:ahyp="http://schemas.microsoft.com/office/drawing/2018/hyperlinkcolor" val="tx"/>
                    </a:ext>
                  </a:extLst>
                </a:hlinkClick>
              </a:rPr>
              <a:t>百舌鳥・古市古墳群</a:t>
            </a:r>
            <a:r>
              <a:rPr lang="en-US" altLang="ja-JP" sz="1200" b="1" dirty="0">
                <a:solidFill>
                  <a:srgbClr val="074454"/>
                </a:solidFill>
                <a:latin typeface="BIZ UDPゴシック" panose="020B0400000000000000" pitchFamily="50" charset="-128"/>
                <a:ea typeface="BIZ UDPゴシック" panose="020B0400000000000000" pitchFamily="50" charset="-128"/>
                <a:hlinkClick r:id="rId15">
                  <a:extLst>
                    <a:ext uri="{A12FA001-AC4F-418D-AE19-62706E023703}">
                      <ahyp:hlinkClr xmlns:ahyp="http://schemas.microsoft.com/office/drawing/2018/hyperlinkcolor" val="tx"/>
                    </a:ext>
                  </a:extLst>
                </a:hlinkClick>
              </a:rPr>
              <a:t>HP</a:t>
            </a:r>
            <a:endParaRPr lang="ja-JP" altLang="en-US" sz="1200" b="1" dirty="0">
              <a:solidFill>
                <a:srgbClr val="074454"/>
              </a:solidFill>
              <a:latin typeface="BIZ UDPゴシック" panose="020B0400000000000000" pitchFamily="50" charset="-128"/>
              <a:ea typeface="BIZ UDPゴシック" panose="020B0400000000000000" pitchFamily="50" charset="-128"/>
            </a:endParaRPr>
          </a:p>
        </p:txBody>
      </p:sp>
      <p:grpSp>
        <p:nvGrpSpPr>
          <p:cNvPr id="2" name="古墳の数は約3400基です。">
            <a:extLst>
              <a:ext uri="{FF2B5EF4-FFF2-40B4-BE49-F238E27FC236}">
                <a16:creationId xmlns:a16="http://schemas.microsoft.com/office/drawing/2014/main" id="{662BFEB5-BDF8-45A4-83C4-78CAB8D5A589}"/>
              </a:ext>
            </a:extLst>
          </p:cNvPr>
          <p:cNvGrpSpPr/>
          <p:nvPr/>
        </p:nvGrpSpPr>
        <p:grpSpPr>
          <a:xfrm>
            <a:off x="2514473" y="1321467"/>
            <a:ext cx="7838125" cy="826677"/>
            <a:chOff x="2514473" y="1321467"/>
            <a:chExt cx="7838125" cy="826677"/>
          </a:xfrm>
        </p:grpSpPr>
        <p:grpSp>
          <p:nvGrpSpPr>
            <p:cNvPr id="43" name="忠岡町の面積は約・・・">
              <a:extLst>
                <a:ext uri="{FF2B5EF4-FFF2-40B4-BE49-F238E27FC236}">
                  <a16:creationId xmlns:a16="http://schemas.microsoft.com/office/drawing/2014/main" id="{0FBE110D-DED6-4366-8E76-D28F688EFD2F}"/>
                </a:ext>
              </a:extLst>
            </p:cNvPr>
            <p:cNvGrpSpPr/>
            <p:nvPr/>
          </p:nvGrpSpPr>
          <p:grpSpPr>
            <a:xfrm>
              <a:off x="2514473" y="1321467"/>
              <a:ext cx="7838125" cy="826677"/>
              <a:chOff x="399245" y="1584012"/>
              <a:chExt cx="6209660" cy="731092"/>
            </a:xfrm>
          </p:grpSpPr>
          <p:sp>
            <p:nvSpPr>
              <p:cNvPr id="44" name="古墳の数は約3400基です。">
                <a:extLst>
                  <a:ext uri="{FF2B5EF4-FFF2-40B4-BE49-F238E27FC236}">
                    <a16:creationId xmlns:a16="http://schemas.microsoft.com/office/drawing/2014/main" id="{D217B1B2-E92A-49FC-8F3E-BD5FA3666E67}"/>
                  </a:ext>
                </a:extLst>
              </p:cNvPr>
              <p:cNvSpPr txBox="1"/>
              <p:nvPr/>
            </p:nvSpPr>
            <p:spPr>
              <a:xfrm>
                <a:off x="399245" y="1730329"/>
                <a:ext cx="6209660" cy="584775"/>
              </a:xfrm>
              <a:prstGeom prst="rect">
                <a:avLst/>
              </a:prstGeom>
              <a:noFill/>
            </p:spPr>
            <p:txBody>
              <a:bodyPr wrap="square" rtlCol="0">
                <a:spAutoFit/>
              </a:bodyPr>
              <a:lstStyle/>
              <a:p>
                <a:pPr lvl="0" algn="dist"/>
                <a:r>
                  <a:rPr kumimoji="1" lang="ja-JP" altLang="en-US" sz="3600" dirty="0">
                    <a:solidFill>
                      <a:schemeClr val="tx2">
                        <a:lumMod val="25000"/>
                      </a:schemeClr>
                    </a:solidFill>
                    <a:latin typeface="HGS創英角ﾎﾟｯﾌﾟ体" panose="040B0A00000000000000" pitchFamily="50" charset="-128"/>
                    <a:ea typeface="HGS創英角ﾎﾟｯﾌﾟ体" panose="040B0A00000000000000" pitchFamily="50" charset="-128"/>
                  </a:rPr>
                  <a:t>古墳の数は約</a:t>
                </a:r>
                <a:r>
                  <a:rPr kumimoji="1" lang="en-US" altLang="ja-JP" sz="3600" dirty="0">
                    <a:solidFill>
                      <a:schemeClr val="tx2">
                        <a:lumMod val="25000"/>
                      </a:schemeClr>
                    </a:solidFill>
                    <a:latin typeface="HGS創英角ﾎﾟｯﾌﾟ体" panose="040B0A00000000000000" pitchFamily="50" charset="-128"/>
                    <a:ea typeface="HGS創英角ﾎﾟｯﾌﾟ体" panose="040B0A00000000000000" pitchFamily="50" charset="-128"/>
                  </a:rPr>
                  <a:t>3400</a:t>
                </a:r>
                <a:r>
                  <a:rPr kumimoji="1" lang="ja-JP" altLang="en-US" sz="3600" dirty="0">
                    <a:solidFill>
                      <a:schemeClr val="tx2">
                        <a:lumMod val="25000"/>
                      </a:schemeClr>
                    </a:solidFill>
                    <a:latin typeface="HGS創英角ﾎﾟｯﾌﾟ体" panose="040B0A00000000000000" pitchFamily="50" charset="-128"/>
                    <a:ea typeface="HGS創英角ﾎﾟｯﾌﾟ体" panose="040B0A00000000000000" pitchFamily="50" charset="-128"/>
                  </a:rPr>
                  <a:t>基です。</a:t>
                </a:r>
                <a:endParaRPr kumimoji="1" lang="en-US" altLang="ja-JP" sz="3200" dirty="0">
                  <a:solidFill>
                    <a:schemeClr val="tx2">
                      <a:lumMod val="25000"/>
                    </a:schemeClr>
                  </a:solidFill>
                  <a:latin typeface="HGS創英角ﾎﾟｯﾌﾟ体" panose="040B0A00000000000000" pitchFamily="50" charset="-128"/>
                  <a:ea typeface="HGS創英角ﾎﾟｯﾌﾟ体" panose="040B0A00000000000000" pitchFamily="50" charset="-128"/>
                </a:endParaRPr>
              </a:p>
            </p:txBody>
          </p:sp>
          <p:sp>
            <p:nvSpPr>
              <p:cNvPr id="47" name="かず">
                <a:extLst>
                  <a:ext uri="{FF2B5EF4-FFF2-40B4-BE49-F238E27FC236}">
                    <a16:creationId xmlns:a16="http://schemas.microsoft.com/office/drawing/2014/main" id="{A70703EC-CECC-4F2D-B190-52544643B951}"/>
                  </a:ext>
                </a:extLst>
              </p:cNvPr>
              <p:cNvSpPr txBox="1"/>
              <p:nvPr/>
            </p:nvSpPr>
            <p:spPr>
              <a:xfrm>
                <a:off x="1852319" y="1590149"/>
                <a:ext cx="474998" cy="272190"/>
              </a:xfrm>
              <a:prstGeom prst="rect">
                <a:avLst/>
              </a:prstGeom>
              <a:noFill/>
            </p:spPr>
            <p:txBody>
              <a:bodyPr wrap="square" rtlCol="0">
                <a:spAutoFit/>
              </a:bodyPr>
              <a:lstStyle/>
              <a:p>
                <a:pPr algn="dist"/>
                <a:r>
                  <a:rPr kumimoji="1" lang="ja-JP" altLang="en-US" sz="1400" dirty="0">
                    <a:solidFill>
                      <a:schemeClr val="tx2">
                        <a:lumMod val="25000"/>
                      </a:schemeClr>
                    </a:solidFill>
                    <a:latin typeface="HGS創英角ﾎﾟｯﾌﾟ体" panose="040B0A00000000000000" pitchFamily="50" charset="-128"/>
                    <a:ea typeface="HGS創英角ﾎﾟｯﾌﾟ体" panose="040B0A00000000000000" pitchFamily="50" charset="-128"/>
                  </a:rPr>
                  <a:t>かず</a:t>
                </a:r>
              </a:p>
            </p:txBody>
          </p:sp>
          <p:sp>
            <p:nvSpPr>
              <p:cNvPr id="62" name="やく">
                <a:extLst>
                  <a:ext uri="{FF2B5EF4-FFF2-40B4-BE49-F238E27FC236}">
                    <a16:creationId xmlns:a16="http://schemas.microsoft.com/office/drawing/2014/main" id="{C5F73929-FC4F-45C8-9E42-18C422264103}"/>
                  </a:ext>
                </a:extLst>
              </p:cNvPr>
              <p:cNvSpPr txBox="1"/>
              <p:nvPr/>
            </p:nvSpPr>
            <p:spPr>
              <a:xfrm>
                <a:off x="2809142" y="1584012"/>
                <a:ext cx="459140" cy="272190"/>
              </a:xfrm>
              <a:prstGeom prst="rect">
                <a:avLst/>
              </a:prstGeom>
              <a:noFill/>
            </p:spPr>
            <p:txBody>
              <a:bodyPr wrap="square" rtlCol="0">
                <a:spAutoFit/>
              </a:bodyPr>
              <a:lstStyle/>
              <a:p>
                <a:pPr algn="dist"/>
                <a:r>
                  <a:rPr kumimoji="1" lang="ja-JP" altLang="en-US" sz="1400" dirty="0">
                    <a:solidFill>
                      <a:schemeClr val="tx2">
                        <a:lumMod val="25000"/>
                      </a:schemeClr>
                    </a:solidFill>
                    <a:latin typeface="HGS創英角ﾎﾟｯﾌﾟ体" panose="040B0A00000000000000" pitchFamily="50" charset="-128"/>
                    <a:ea typeface="HGS創英角ﾎﾟｯﾌﾟ体" panose="040B0A00000000000000" pitchFamily="50" charset="-128"/>
                  </a:rPr>
                  <a:t>やく</a:t>
                </a:r>
              </a:p>
            </p:txBody>
          </p:sp>
          <p:sp>
            <p:nvSpPr>
              <p:cNvPr id="63" name="こふん">
                <a:extLst>
                  <a:ext uri="{FF2B5EF4-FFF2-40B4-BE49-F238E27FC236}">
                    <a16:creationId xmlns:a16="http://schemas.microsoft.com/office/drawing/2014/main" id="{4AF734F6-76DC-4563-8ABC-8150A5F6BE20}"/>
                  </a:ext>
                </a:extLst>
              </p:cNvPr>
              <p:cNvSpPr txBox="1"/>
              <p:nvPr/>
            </p:nvSpPr>
            <p:spPr>
              <a:xfrm>
                <a:off x="523757" y="1586846"/>
                <a:ext cx="831511" cy="272190"/>
              </a:xfrm>
              <a:prstGeom prst="rect">
                <a:avLst/>
              </a:prstGeom>
              <a:noFill/>
            </p:spPr>
            <p:txBody>
              <a:bodyPr wrap="square" rtlCol="0">
                <a:spAutoFit/>
              </a:bodyPr>
              <a:lstStyle/>
              <a:p>
                <a:pPr algn="dist"/>
                <a:r>
                  <a:rPr kumimoji="1" lang="ja-JP" altLang="en-US" sz="1400" dirty="0">
                    <a:solidFill>
                      <a:schemeClr val="tx2">
                        <a:lumMod val="25000"/>
                      </a:schemeClr>
                    </a:solidFill>
                    <a:latin typeface="HGS創英角ﾎﾟｯﾌﾟ体" panose="040B0A00000000000000" pitchFamily="50" charset="-128"/>
                    <a:ea typeface="HGS創英角ﾎﾟｯﾌﾟ体" panose="040B0A00000000000000" pitchFamily="50" charset="-128"/>
                  </a:rPr>
                  <a:t>こ　ふん</a:t>
                </a:r>
              </a:p>
            </p:txBody>
          </p:sp>
        </p:grpSp>
        <p:sp>
          <p:nvSpPr>
            <p:cNvPr id="70" name="き">
              <a:extLst>
                <a:ext uri="{FF2B5EF4-FFF2-40B4-BE49-F238E27FC236}">
                  <a16:creationId xmlns:a16="http://schemas.microsoft.com/office/drawing/2014/main" id="{4BE3622B-BCA0-4EB3-B324-EF4A5AC4FC54}"/>
                </a:ext>
              </a:extLst>
            </p:cNvPr>
            <p:cNvSpPr txBox="1"/>
            <p:nvPr/>
          </p:nvSpPr>
          <p:spPr>
            <a:xfrm>
              <a:off x="7955152" y="1328405"/>
              <a:ext cx="528212" cy="307777"/>
            </a:xfrm>
            <a:prstGeom prst="rect">
              <a:avLst/>
            </a:prstGeom>
            <a:noFill/>
          </p:spPr>
          <p:txBody>
            <a:bodyPr wrap="square" rtlCol="0">
              <a:spAutoFit/>
            </a:bodyPr>
            <a:lstStyle/>
            <a:p>
              <a:pPr algn="dist"/>
              <a:r>
                <a:rPr kumimoji="1" lang="ja-JP" altLang="en-US" sz="1400" dirty="0">
                  <a:solidFill>
                    <a:schemeClr val="tx2">
                      <a:lumMod val="25000"/>
                    </a:schemeClr>
                  </a:solidFill>
                  <a:latin typeface="HGS創英角ﾎﾟｯﾌﾟ体" panose="040B0A00000000000000" pitchFamily="50" charset="-128"/>
                  <a:ea typeface="HGS創英角ﾎﾟｯﾌﾟ体" panose="040B0A00000000000000" pitchFamily="50" charset="-128"/>
                </a:rPr>
                <a:t>き</a:t>
              </a:r>
            </a:p>
          </p:txBody>
        </p:sp>
      </p:grpSp>
      <p:grpSp>
        <p:nvGrpSpPr>
          <p:cNvPr id="71" name="大阪府には世界遺産の百舌鳥・古市古墳群をはじめとして、">
            <a:extLst>
              <a:ext uri="{FF2B5EF4-FFF2-40B4-BE49-F238E27FC236}">
                <a16:creationId xmlns:a16="http://schemas.microsoft.com/office/drawing/2014/main" id="{C9DBB116-701F-4978-B6A4-8C5919FD6A98}"/>
              </a:ext>
            </a:extLst>
          </p:cNvPr>
          <p:cNvGrpSpPr/>
          <p:nvPr/>
        </p:nvGrpSpPr>
        <p:grpSpPr>
          <a:xfrm>
            <a:off x="1089460" y="2244310"/>
            <a:ext cx="10113928" cy="604924"/>
            <a:chOff x="1085996" y="2329305"/>
            <a:chExt cx="10405570" cy="529917"/>
          </a:xfrm>
        </p:grpSpPr>
        <p:sp>
          <p:nvSpPr>
            <p:cNvPr id="73" name="大阪府には世界遺産の百舌鳥・古市古墳群をはじめとして、">
              <a:extLst>
                <a:ext uri="{FF2B5EF4-FFF2-40B4-BE49-F238E27FC236}">
                  <a16:creationId xmlns:a16="http://schemas.microsoft.com/office/drawing/2014/main" id="{DBB24E9B-908C-49FB-B46D-A7C445B27CD9}"/>
                </a:ext>
              </a:extLst>
            </p:cNvPr>
            <p:cNvSpPr txBox="1"/>
            <p:nvPr/>
          </p:nvSpPr>
          <p:spPr>
            <a:xfrm>
              <a:off x="1085996" y="2454801"/>
              <a:ext cx="10405570" cy="404421"/>
            </a:xfrm>
            <a:prstGeom prst="rect">
              <a:avLst/>
            </a:prstGeom>
            <a:noFill/>
          </p:spPr>
          <p:txBody>
            <a:bodyPr wrap="square" rtlCol="0">
              <a:spAutoFit/>
            </a:bodyPr>
            <a:lstStyle/>
            <a:p>
              <a:pPr lvl="0" algn="dist"/>
              <a:r>
                <a:rPr kumimoji="1" lang="ja-JP" altLang="en-US" sz="2400" dirty="0">
                  <a:solidFill>
                    <a:schemeClr val="tx2">
                      <a:lumMod val="25000"/>
                    </a:schemeClr>
                  </a:solidFill>
                  <a:latin typeface="HGS創英角ﾎﾟｯﾌﾟ体" panose="040B0A00000000000000" pitchFamily="50" charset="-128"/>
                  <a:ea typeface="HGS創英角ﾎﾟｯﾌﾟ体" panose="040B0A00000000000000" pitchFamily="50" charset="-128"/>
                </a:rPr>
                <a:t>大阪府には世界遺産の百舌鳥・古市古墳群をはじめとして、</a:t>
              </a:r>
            </a:p>
          </p:txBody>
        </p:sp>
        <p:sp>
          <p:nvSpPr>
            <p:cNvPr id="76" name="おおさかふ">
              <a:extLst>
                <a:ext uri="{FF2B5EF4-FFF2-40B4-BE49-F238E27FC236}">
                  <a16:creationId xmlns:a16="http://schemas.microsoft.com/office/drawing/2014/main" id="{08850538-3639-4B5D-A60E-B553DF7842CE}"/>
                </a:ext>
              </a:extLst>
            </p:cNvPr>
            <p:cNvSpPr txBox="1"/>
            <p:nvPr/>
          </p:nvSpPr>
          <p:spPr>
            <a:xfrm>
              <a:off x="1085996" y="2329305"/>
              <a:ext cx="1169688" cy="229172"/>
            </a:xfrm>
            <a:prstGeom prst="rect">
              <a:avLst/>
            </a:prstGeom>
            <a:noFill/>
          </p:spPr>
          <p:txBody>
            <a:bodyPr wrap="square" rtlCol="0">
              <a:spAutoFit/>
            </a:bodyPr>
            <a:lstStyle/>
            <a:p>
              <a:pPr algn="dist"/>
              <a:r>
                <a:rPr kumimoji="1" lang="ja-JP" altLang="en-US" sz="1100" dirty="0">
                  <a:solidFill>
                    <a:schemeClr val="tx2">
                      <a:lumMod val="25000"/>
                    </a:schemeClr>
                  </a:solidFill>
                  <a:latin typeface="HGS創英角ﾎﾟｯﾌﾟ体" panose="040B0A00000000000000" pitchFamily="50" charset="-128"/>
                  <a:ea typeface="HGS創英角ﾎﾟｯﾌﾟ体" panose="040B0A00000000000000" pitchFamily="50" charset="-128"/>
                </a:rPr>
                <a:t>おおさかふ</a:t>
              </a:r>
            </a:p>
          </p:txBody>
        </p:sp>
        <p:sp>
          <p:nvSpPr>
            <p:cNvPr id="84" name="もず">
              <a:extLst>
                <a:ext uri="{FF2B5EF4-FFF2-40B4-BE49-F238E27FC236}">
                  <a16:creationId xmlns:a16="http://schemas.microsoft.com/office/drawing/2014/main" id="{2BCA6966-10DB-4A2F-9ABB-C2D4ADB129BF}"/>
                </a:ext>
              </a:extLst>
            </p:cNvPr>
            <p:cNvSpPr txBox="1"/>
            <p:nvPr/>
          </p:nvSpPr>
          <p:spPr>
            <a:xfrm>
              <a:off x="5143432" y="2348317"/>
              <a:ext cx="687169" cy="229172"/>
            </a:xfrm>
            <a:prstGeom prst="rect">
              <a:avLst/>
            </a:prstGeom>
            <a:noFill/>
          </p:spPr>
          <p:txBody>
            <a:bodyPr wrap="square" rtlCol="0">
              <a:spAutoFit/>
            </a:bodyPr>
            <a:lstStyle/>
            <a:p>
              <a:pPr algn="dist"/>
              <a:r>
                <a:rPr kumimoji="1" lang="ja-JP" altLang="en-US" sz="1100" dirty="0">
                  <a:solidFill>
                    <a:schemeClr val="tx2">
                      <a:lumMod val="25000"/>
                    </a:schemeClr>
                  </a:solidFill>
                  <a:latin typeface="HGS創英角ﾎﾟｯﾌﾟ体" panose="040B0A00000000000000" pitchFamily="50" charset="-128"/>
                  <a:ea typeface="HGS創英角ﾎﾟｯﾌﾟ体" panose="040B0A00000000000000" pitchFamily="50" charset="-128"/>
                </a:rPr>
                <a:t>もず</a:t>
              </a:r>
            </a:p>
          </p:txBody>
        </p:sp>
        <p:sp>
          <p:nvSpPr>
            <p:cNvPr id="85" name="ふるいちこふんぐん">
              <a:extLst>
                <a:ext uri="{FF2B5EF4-FFF2-40B4-BE49-F238E27FC236}">
                  <a16:creationId xmlns:a16="http://schemas.microsoft.com/office/drawing/2014/main" id="{2CBE5EC9-9CE7-41B1-8AEA-50947726604B}"/>
                </a:ext>
              </a:extLst>
            </p:cNvPr>
            <p:cNvSpPr txBox="1"/>
            <p:nvPr/>
          </p:nvSpPr>
          <p:spPr>
            <a:xfrm>
              <a:off x="6414942" y="2345525"/>
              <a:ext cx="2008905" cy="229172"/>
            </a:xfrm>
            <a:prstGeom prst="rect">
              <a:avLst/>
            </a:prstGeom>
            <a:noFill/>
          </p:spPr>
          <p:txBody>
            <a:bodyPr wrap="square" rtlCol="0">
              <a:spAutoFit/>
            </a:bodyPr>
            <a:lstStyle/>
            <a:p>
              <a:pPr algn="dist"/>
              <a:r>
                <a:rPr kumimoji="1" lang="ja-JP" altLang="en-US" sz="1100" dirty="0">
                  <a:solidFill>
                    <a:schemeClr val="tx2">
                      <a:lumMod val="25000"/>
                    </a:schemeClr>
                  </a:solidFill>
                  <a:latin typeface="HGS創英角ﾎﾟｯﾌﾟ体" panose="040B0A00000000000000" pitchFamily="50" charset="-128"/>
                  <a:ea typeface="HGS創英角ﾎﾟｯﾌﾟ体" panose="040B0A00000000000000" pitchFamily="50" charset="-128"/>
                </a:rPr>
                <a:t>ふるいちこふんぐん</a:t>
              </a:r>
            </a:p>
          </p:txBody>
        </p:sp>
        <p:sp>
          <p:nvSpPr>
            <p:cNvPr id="88" name="せかいいさん">
              <a:extLst>
                <a:ext uri="{FF2B5EF4-FFF2-40B4-BE49-F238E27FC236}">
                  <a16:creationId xmlns:a16="http://schemas.microsoft.com/office/drawing/2014/main" id="{01C4003F-4AD8-41B0-A511-8DE0A8A24C15}"/>
                </a:ext>
              </a:extLst>
            </p:cNvPr>
            <p:cNvSpPr txBox="1"/>
            <p:nvPr/>
          </p:nvSpPr>
          <p:spPr>
            <a:xfrm>
              <a:off x="3090714" y="2346842"/>
              <a:ext cx="1532032" cy="229172"/>
            </a:xfrm>
            <a:prstGeom prst="rect">
              <a:avLst/>
            </a:prstGeom>
            <a:noFill/>
          </p:spPr>
          <p:txBody>
            <a:bodyPr wrap="square" rtlCol="0">
              <a:spAutoFit/>
            </a:bodyPr>
            <a:lstStyle/>
            <a:p>
              <a:pPr algn="dist"/>
              <a:r>
                <a:rPr kumimoji="1" lang="ja-JP" altLang="en-US" sz="1100" dirty="0">
                  <a:solidFill>
                    <a:schemeClr val="tx2">
                      <a:lumMod val="25000"/>
                    </a:schemeClr>
                  </a:solidFill>
                  <a:latin typeface="HGS創英角ﾎﾟｯﾌﾟ体" panose="040B0A00000000000000" pitchFamily="50" charset="-128"/>
                  <a:ea typeface="HGS創英角ﾎﾟｯﾌﾟ体" panose="040B0A00000000000000" pitchFamily="50" charset="-128"/>
                </a:rPr>
                <a:t>せかいいさん</a:t>
              </a:r>
            </a:p>
          </p:txBody>
        </p:sp>
      </p:grpSp>
      <p:grpSp>
        <p:nvGrpSpPr>
          <p:cNvPr id="89" name="いろんな大きさ、形の古墳がたくさんあります。">
            <a:extLst>
              <a:ext uri="{FF2B5EF4-FFF2-40B4-BE49-F238E27FC236}">
                <a16:creationId xmlns:a16="http://schemas.microsoft.com/office/drawing/2014/main" id="{D857846E-CE4C-4102-BAA8-67ACD876C2CD}"/>
              </a:ext>
            </a:extLst>
          </p:cNvPr>
          <p:cNvGrpSpPr/>
          <p:nvPr/>
        </p:nvGrpSpPr>
        <p:grpSpPr>
          <a:xfrm>
            <a:off x="1029085" y="2833037"/>
            <a:ext cx="9513344" cy="604924"/>
            <a:chOff x="1085996" y="2329305"/>
            <a:chExt cx="10405570" cy="529917"/>
          </a:xfrm>
        </p:grpSpPr>
        <p:sp>
          <p:nvSpPr>
            <p:cNvPr id="90" name="いろんな大きさ、形の古墳がたくさんあります。">
              <a:extLst>
                <a:ext uri="{FF2B5EF4-FFF2-40B4-BE49-F238E27FC236}">
                  <a16:creationId xmlns:a16="http://schemas.microsoft.com/office/drawing/2014/main" id="{2E5A6701-9FE6-4BE5-9FEA-74133D07C83E}"/>
                </a:ext>
              </a:extLst>
            </p:cNvPr>
            <p:cNvSpPr txBox="1"/>
            <p:nvPr/>
          </p:nvSpPr>
          <p:spPr>
            <a:xfrm>
              <a:off x="1085996" y="2454801"/>
              <a:ext cx="10405570" cy="404421"/>
            </a:xfrm>
            <a:prstGeom prst="rect">
              <a:avLst/>
            </a:prstGeom>
            <a:noFill/>
          </p:spPr>
          <p:txBody>
            <a:bodyPr wrap="square" rtlCol="0">
              <a:spAutoFit/>
            </a:bodyPr>
            <a:lstStyle/>
            <a:p>
              <a:pPr lvl="0" algn="dist"/>
              <a:r>
                <a:rPr kumimoji="1" lang="ja-JP" altLang="en-US" sz="2400" dirty="0">
                  <a:solidFill>
                    <a:schemeClr val="tx2">
                      <a:lumMod val="25000"/>
                    </a:schemeClr>
                  </a:solidFill>
                  <a:latin typeface="HGS創英角ﾎﾟｯﾌﾟ体" panose="040B0A00000000000000" pitchFamily="50" charset="-128"/>
                  <a:ea typeface="HGS創英角ﾎﾟｯﾌﾟ体" panose="040B0A00000000000000" pitchFamily="50" charset="-128"/>
                </a:rPr>
                <a:t>いろんな大きさ、形の古墳がたくさんあります。</a:t>
              </a:r>
            </a:p>
          </p:txBody>
        </p:sp>
        <p:sp>
          <p:nvSpPr>
            <p:cNvPr id="91" name="おお">
              <a:extLst>
                <a:ext uri="{FF2B5EF4-FFF2-40B4-BE49-F238E27FC236}">
                  <a16:creationId xmlns:a16="http://schemas.microsoft.com/office/drawing/2014/main" id="{16355E02-5686-4D52-B260-E0C1F0D42790}"/>
                </a:ext>
              </a:extLst>
            </p:cNvPr>
            <p:cNvSpPr txBox="1"/>
            <p:nvPr/>
          </p:nvSpPr>
          <p:spPr>
            <a:xfrm>
              <a:off x="2966455" y="2329305"/>
              <a:ext cx="559724" cy="229172"/>
            </a:xfrm>
            <a:prstGeom prst="rect">
              <a:avLst/>
            </a:prstGeom>
            <a:noFill/>
          </p:spPr>
          <p:txBody>
            <a:bodyPr wrap="square" rtlCol="0">
              <a:spAutoFit/>
            </a:bodyPr>
            <a:lstStyle/>
            <a:p>
              <a:pPr algn="dist"/>
              <a:r>
                <a:rPr kumimoji="1" lang="ja-JP" altLang="en-US" sz="1100" dirty="0">
                  <a:solidFill>
                    <a:schemeClr val="tx2">
                      <a:lumMod val="25000"/>
                    </a:schemeClr>
                  </a:solidFill>
                  <a:latin typeface="HGS創英角ﾎﾟｯﾌﾟ体" panose="040B0A00000000000000" pitchFamily="50" charset="-128"/>
                  <a:ea typeface="HGS創英角ﾎﾟｯﾌﾟ体" panose="040B0A00000000000000" pitchFamily="50" charset="-128"/>
                </a:rPr>
                <a:t>おお</a:t>
              </a:r>
            </a:p>
          </p:txBody>
        </p:sp>
        <p:sp>
          <p:nvSpPr>
            <p:cNvPr id="92" name="こふん">
              <a:extLst>
                <a:ext uri="{FF2B5EF4-FFF2-40B4-BE49-F238E27FC236}">
                  <a16:creationId xmlns:a16="http://schemas.microsoft.com/office/drawing/2014/main" id="{90FAAFCE-FC59-465A-9FAC-043BD927F90A}"/>
                </a:ext>
              </a:extLst>
            </p:cNvPr>
            <p:cNvSpPr txBox="1"/>
            <p:nvPr/>
          </p:nvSpPr>
          <p:spPr>
            <a:xfrm>
              <a:off x="5854010" y="2348317"/>
              <a:ext cx="884518" cy="229172"/>
            </a:xfrm>
            <a:prstGeom prst="rect">
              <a:avLst/>
            </a:prstGeom>
            <a:noFill/>
          </p:spPr>
          <p:txBody>
            <a:bodyPr wrap="square" rtlCol="0">
              <a:spAutoFit/>
            </a:bodyPr>
            <a:lstStyle/>
            <a:p>
              <a:pPr algn="dist"/>
              <a:r>
                <a:rPr kumimoji="1" lang="ja-JP" altLang="en-US" sz="1100" dirty="0">
                  <a:solidFill>
                    <a:schemeClr val="tx2">
                      <a:lumMod val="25000"/>
                    </a:schemeClr>
                  </a:solidFill>
                  <a:latin typeface="HGS創英角ﾎﾟｯﾌﾟ体" panose="040B0A00000000000000" pitchFamily="50" charset="-128"/>
                  <a:ea typeface="HGS創英角ﾎﾟｯﾌﾟ体" panose="040B0A00000000000000" pitchFamily="50" charset="-128"/>
                </a:rPr>
                <a:t>こ　ふん</a:t>
              </a:r>
            </a:p>
          </p:txBody>
        </p:sp>
        <p:sp>
          <p:nvSpPr>
            <p:cNvPr id="93" name="かたち">
              <a:extLst>
                <a:ext uri="{FF2B5EF4-FFF2-40B4-BE49-F238E27FC236}">
                  <a16:creationId xmlns:a16="http://schemas.microsoft.com/office/drawing/2014/main" id="{3F338EEE-B2E0-4D4B-8F44-B3567179ECD9}"/>
                </a:ext>
              </a:extLst>
            </p:cNvPr>
            <p:cNvSpPr txBox="1"/>
            <p:nvPr/>
          </p:nvSpPr>
          <p:spPr>
            <a:xfrm>
              <a:off x="4746987" y="2346841"/>
              <a:ext cx="683187" cy="229172"/>
            </a:xfrm>
            <a:prstGeom prst="rect">
              <a:avLst/>
            </a:prstGeom>
            <a:noFill/>
          </p:spPr>
          <p:txBody>
            <a:bodyPr wrap="square" rtlCol="0">
              <a:spAutoFit/>
            </a:bodyPr>
            <a:lstStyle/>
            <a:p>
              <a:pPr algn="dist"/>
              <a:r>
                <a:rPr kumimoji="1" lang="ja-JP" altLang="en-US" sz="1100" dirty="0">
                  <a:solidFill>
                    <a:schemeClr val="tx2">
                      <a:lumMod val="25000"/>
                    </a:schemeClr>
                  </a:solidFill>
                  <a:latin typeface="HGS創英角ﾎﾟｯﾌﾟ体" panose="040B0A00000000000000" pitchFamily="50" charset="-128"/>
                  <a:ea typeface="HGS創英角ﾎﾟｯﾌﾟ体" panose="040B0A00000000000000" pitchFamily="50" charset="-128"/>
                </a:rPr>
                <a:t>かたち</a:t>
              </a:r>
            </a:p>
          </p:txBody>
        </p:sp>
      </p:grpSp>
      <p:pic>
        <p:nvPicPr>
          <p:cNvPr id="94" name="Picture 2" descr="前方後円墳のイラスト">
            <a:extLst>
              <a:ext uri="{FF2B5EF4-FFF2-40B4-BE49-F238E27FC236}">
                <a16:creationId xmlns:a16="http://schemas.microsoft.com/office/drawing/2014/main" id="{515555F6-B81A-4E8A-BA91-DB50FA569D7E}"/>
              </a:ext>
            </a:extLst>
          </p:cNvPr>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4334324" y="4092313"/>
            <a:ext cx="2893866" cy="2610910"/>
          </a:xfrm>
          <a:prstGeom prst="rect">
            <a:avLst/>
          </a:prstGeom>
          <a:noFill/>
          <a:extLst>
            <a:ext uri="{909E8E84-426E-40DD-AFC4-6F175D3DCCD1}">
              <a14:hiddenFill xmlns:a14="http://schemas.microsoft.com/office/drawing/2010/main">
                <a:solidFill>
                  <a:srgbClr val="FFFFFF"/>
                </a:solidFill>
              </a14:hiddenFill>
            </a:ext>
          </a:extLst>
        </p:spPr>
      </p:pic>
      <p:grpSp>
        <p:nvGrpSpPr>
          <p:cNvPr id="95" name="ぜひ近くの古墳に足を運んでみてください！">
            <a:extLst>
              <a:ext uri="{FF2B5EF4-FFF2-40B4-BE49-F238E27FC236}">
                <a16:creationId xmlns:a16="http://schemas.microsoft.com/office/drawing/2014/main" id="{2E56FD5A-9CFB-4C27-AD41-A1D9BEE90852}"/>
              </a:ext>
            </a:extLst>
          </p:cNvPr>
          <p:cNvGrpSpPr/>
          <p:nvPr/>
        </p:nvGrpSpPr>
        <p:grpSpPr>
          <a:xfrm>
            <a:off x="1029085" y="3437847"/>
            <a:ext cx="8271852" cy="604924"/>
            <a:chOff x="1085996" y="2329305"/>
            <a:chExt cx="9047640" cy="529917"/>
          </a:xfrm>
        </p:grpSpPr>
        <p:sp>
          <p:nvSpPr>
            <p:cNvPr id="96" name="ぜひ近くの古墳に足を運んでみてください！">
              <a:extLst>
                <a:ext uri="{FF2B5EF4-FFF2-40B4-BE49-F238E27FC236}">
                  <a16:creationId xmlns:a16="http://schemas.microsoft.com/office/drawing/2014/main" id="{66688A8C-73EA-4E63-AF41-017818E406E4}"/>
                </a:ext>
              </a:extLst>
            </p:cNvPr>
            <p:cNvSpPr txBox="1"/>
            <p:nvPr/>
          </p:nvSpPr>
          <p:spPr>
            <a:xfrm>
              <a:off x="1085996" y="2454801"/>
              <a:ext cx="9047640" cy="404421"/>
            </a:xfrm>
            <a:prstGeom prst="rect">
              <a:avLst/>
            </a:prstGeom>
            <a:noFill/>
          </p:spPr>
          <p:txBody>
            <a:bodyPr wrap="square" rtlCol="0">
              <a:spAutoFit/>
            </a:bodyPr>
            <a:lstStyle/>
            <a:p>
              <a:pPr lvl="0" algn="dist"/>
              <a:r>
                <a:rPr lang="ja-JP" altLang="en-US" sz="2400" dirty="0">
                  <a:solidFill>
                    <a:schemeClr val="tx2">
                      <a:lumMod val="25000"/>
                    </a:schemeClr>
                  </a:solidFill>
                  <a:latin typeface="HGS創英角ﾎﾟｯﾌﾟ体" panose="040B0A00000000000000" pitchFamily="50" charset="-128"/>
                  <a:ea typeface="HGS創英角ﾎﾟｯﾌﾟ体" panose="040B0A00000000000000" pitchFamily="50" charset="-128"/>
                </a:rPr>
                <a:t>ぜひ近くの古墳に足を運んでみてください！</a:t>
              </a:r>
              <a:endParaRPr kumimoji="1" lang="ja-JP" altLang="en-US" sz="2400" dirty="0">
                <a:solidFill>
                  <a:schemeClr val="tx2">
                    <a:lumMod val="25000"/>
                  </a:schemeClr>
                </a:solidFill>
                <a:latin typeface="HGS創英角ﾎﾟｯﾌﾟ体" panose="040B0A00000000000000" pitchFamily="50" charset="-128"/>
                <a:ea typeface="HGS創英角ﾎﾟｯﾌﾟ体" panose="040B0A00000000000000" pitchFamily="50" charset="-128"/>
              </a:endParaRPr>
            </a:p>
          </p:txBody>
        </p:sp>
        <p:sp>
          <p:nvSpPr>
            <p:cNvPr id="97" name="ちか">
              <a:extLst>
                <a:ext uri="{FF2B5EF4-FFF2-40B4-BE49-F238E27FC236}">
                  <a16:creationId xmlns:a16="http://schemas.microsoft.com/office/drawing/2014/main" id="{8FDF73BB-463B-4E51-BE5B-7559858FB77B}"/>
                </a:ext>
              </a:extLst>
            </p:cNvPr>
            <p:cNvSpPr txBox="1"/>
            <p:nvPr/>
          </p:nvSpPr>
          <p:spPr>
            <a:xfrm>
              <a:off x="1997156" y="2329305"/>
              <a:ext cx="559722" cy="229172"/>
            </a:xfrm>
            <a:prstGeom prst="rect">
              <a:avLst/>
            </a:prstGeom>
            <a:noFill/>
          </p:spPr>
          <p:txBody>
            <a:bodyPr wrap="square" rtlCol="0">
              <a:spAutoFit/>
            </a:bodyPr>
            <a:lstStyle/>
            <a:p>
              <a:pPr algn="dist"/>
              <a:r>
                <a:rPr kumimoji="1" lang="ja-JP" altLang="en-US" sz="1100" dirty="0">
                  <a:solidFill>
                    <a:schemeClr val="tx2">
                      <a:lumMod val="25000"/>
                    </a:schemeClr>
                  </a:solidFill>
                  <a:latin typeface="HGS創英角ﾎﾟｯﾌﾟ体" panose="040B0A00000000000000" pitchFamily="50" charset="-128"/>
                  <a:ea typeface="HGS創英角ﾎﾟｯﾌﾟ体" panose="040B0A00000000000000" pitchFamily="50" charset="-128"/>
                </a:rPr>
                <a:t>ちか</a:t>
              </a:r>
            </a:p>
          </p:txBody>
        </p:sp>
        <p:sp>
          <p:nvSpPr>
            <p:cNvPr id="98" name="あし">
              <a:extLst>
                <a:ext uri="{FF2B5EF4-FFF2-40B4-BE49-F238E27FC236}">
                  <a16:creationId xmlns:a16="http://schemas.microsoft.com/office/drawing/2014/main" id="{4BE7852D-904A-44B9-9990-A9A0E27AA653}"/>
                </a:ext>
              </a:extLst>
            </p:cNvPr>
            <p:cNvSpPr txBox="1"/>
            <p:nvPr/>
          </p:nvSpPr>
          <p:spPr>
            <a:xfrm>
              <a:off x="4664478" y="2348317"/>
              <a:ext cx="559722" cy="229172"/>
            </a:xfrm>
            <a:prstGeom prst="rect">
              <a:avLst/>
            </a:prstGeom>
            <a:noFill/>
          </p:spPr>
          <p:txBody>
            <a:bodyPr wrap="square" rtlCol="0">
              <a:spAutoFit/>
            </a:bodyPr>
            <a:lstStyle/>
            <a:p>
              <a:pPr algn="dist"/>
              <a:r>
                <a:rPr kumimoji="1" lang="ja-JP" altLang="en-US" sz="1100" dirty="0">
                  <a:solidFill>
                    <a:schemeClr val="tx2">
                      <a:lumMod val="25000"/>
                    </a:schemeClr>
                  </a:solidFill>
                  <a:latin typeface="HGS創英角ﾎﾟｯﾌﾟ体" panose="040B0A00000000000000" pitchFamily="50" charset="-128"/>
                  <a:ea typeface="HGS創英角ﾎﾟｯﾌﾟ体" panose="040B0A00000000000000" pitchFamily="50" charset="-128"/>
                </a:rPr>
                <a:t>あし</a:t>
              </a:r>
            </a:p>
          </p:txBody>
        </p:sp>
        <p:sp>
          <p:nvSpPr>
            <p:cNvPr id="99" name="はこ">
              <a:extLst>
                <a:ext uri="{FF2B5EF4-FFF2-40B4-BE49-F238E27FC236}">
                  <a16:creationId xmlns:a16="http://schemas.microsoft.com/office/drawing/2014/main" id="{7CBE798C-6F92-4CF8-9348-7B678B66C949}"/>
                </a:ext>
              </a:extLst>
            </p:cNvPr>
            <p:cNvSpPr txBox="1"/>
            <p:nvPr/>
          </p:nvSpPr>
          <p:spPr>
            <a:xfrm>
              <a:off x="5551245" y="2345525"/>
              <a:ext cx="559722" cy="229172"/>
            </a:xfrm>
            <a:prstGeom prst="rect">
              <a:avLst/>
            </a:prstGeom>
            <a:noFill/>
          </p:spPr>
          <p:txBody>
            <a:bodyPr wrap="square" rtlCol="0">
              <a:spAutoFit/>
            </a:bodyPr>
            <a:lstStyle/>
            <a:p>
              <a:pPr algn="dist"/>
              <a:r>
                <a:rPr kumimoji="1" lang="ja-JP" altLang="en-US" sz="1100" dirty="0">
                  <a:solidFill>
                    <a:schemeClr val="tx2">
                      <a:lumMod val="25000"/>
                    </a:schemeClr>
                  </a:solidFill>
                  <a:latin typeface="HGS創英角ﾎﾟｯﾌﾟ体" panose="040B0A00000000000000" pitchFamily="50" charset="-128"/>
                  <a:ea typeface="HGS創英角ﾎﾟｯﾌﾟ体" panose="040B0A00000000000000" pitchFamily="50" charset="-128"/>
                </a:rPr>
                <a:t>はこ</a:t>
              </a:r>
            </a:p>
          </p:txBody>
        </p:sp>
        <p:sp>
          <p:nvSpPr>
            <p:cNvPr id="100" name="こふん">
              <a:extLst>
                <a:ext uri="{FF2B5EF4-FFF2-40B4-BE49-F238E27FC236}">
                  <a16:creationId xmlns:a16="http://schemas.microsoft.com/office/drawing/2014/main" id="{DB002C78-AF9C-4365-9653-15412B0B1482}"/>
                </a:ext>
              </a:extLst>
            </p:cNvPr>
            <p:cNvSpPr txBox="1"/>
            <p:nvPr/>
          </p:nvSpPr>
          <p:spPr>
            <a:xfrm>
              <a:off x="3433867" y="2346842"/>
              <a:ext cx="879506" cy="229172"/>
            </a:xfrm>
            <a:prstGeom prst="rect">
              <a:avLst/>
            </a:prstGeom>
            <a:noFill/>
          </p:spPr>
          <p:txBody>
            <a:bodyPr wrap="square" rtlCol="0">
              <a:spAutoFit/>
            </a:bodyPr>
            <a:lstStyle/>
            <a:p>
              <a:pPr algn="dist"/>
              <a:r>
                <a:rPr kumimoji="1" lang="ja-JP" altLang="en-US" sz="1100" dirty="0">
                  <a:solidFill>
                    <a:schemeClr val="tx2">
                      <a:lumMod val="25000"/>
                    </a:schemeClr>
                  </a:solidFill>
                  <a:latin typeface="HGS創英角ﾎﾟｯﾌﾟ体" panose="040B0A00000000000000" pitchFamily="50" charset="-128"/>
                  <a:ea typeface="HGS創英角ﾎﾟｯﾌﾟ体" panose="040B0A00000000000000" pitchFamily="50" charset="-128"/>
                </a:rPr>
                <a:t>こ　ふん</a:t>
              </a:r>
            </a:p>
          </p:txBody>
        </p:sp>
      </p:grpSp>
      <p:sp>
        <p:nvSpPr>
          <p:cNvPr id="101" name="出典リンク">
            <a:extLst>
              <a:ext uri="{FF2B5EF4-FFF2-40B4-BE49-F238E27FC236}">
                <a16:creationId xmlns:a16="http://schemas.microsoft.com/office/drawing/2014/main" id="{1A22C567-0385-4076-8776-380F29628A9C}"/>
              </a:ext>
            </a:extLst>
          </p:cNvPr>
          <p:cNvSpPr txBox="1"/>
          <p:nvPr/>
        </p:nvSpPr>
        <p:spPr>
          <a:xfrm>
            <a:off x="7732546" y="5180255"/>
            <a:ext cx="3590111" cy="461665"/>
          </a:xfrm>
          <a:prstGeom prst="rect">
            <a:avLst/>
          </a:prstGeom>
          <a:noFill/>
        </p:spPr>
        <p:txBody>
          <a:bodyPr wrap="square">
            <a:spAutoFit/>
          </a:bodyPr>
          <a:lstStyle/>
          <a:p>
            <a:r>
              <a:rPr lang="zh-TW" altLang="en-US" sz="1200" b="1" dirty="0">
                <a:solidFill>
                  <a:srgbClr val="074454"/>
                </a:solidFill>
                <a:latin typeface="BIZ UDPゴシック" panose="020B0400000000000000" pitchFamily="50" charset="-128"/>
                <a:ea typeface="BIZ UDPゴシック" panose="020B0400000000000000" pitchFamily="50" charset="-128"/>
                <a:hlinkClick r:id="rId17">
                  <a:extLst>
                    <a:ext uri="{A12FA001-AC4F-418D-AE19-62706E023703}">
                      <ahyp:hlinkClr xmlns:ahyp="http://schemas.microsoft.com/office/drawing/2018/hyperlinkcolor" val="tx"/>
                    </a:ext>
                  </a:extLst>
                </a:hlinkClick>
              </a:rPr>
              <a:t>埋蔵文化財関係統計資料</a:t>
            </a:r>
            <a:r>
              <a:rPr lang="ja-JP" altLang="en-US" sz="1200" b="1" dirty="0">
                <a:solidFill>
                  <a:srgbClr val="074454"/>
                </a:solidFill>
                <a:latin typeface="BIZ UDPゴシック" panose="020B0400000000000000" pitchFamily="50" charset="-128"/>
                <a:ea typeface="BIZ UDPゴシック" panose="020B0400000000000000" pitchFamily="50" charset="-128"/>
                <a:hlinkClick r:id="rId17">
                  <a:extLst>
                    <a:ext uri="{A12FA001-AC4F-418D-AE19-62706E023703}">
                      <ahyp:hlinkClr xmlns:ahyp="http://schemas.microsoft.com/office/drawing/2018/hyperlinkcolor" val="tx"/>
                    </a:ext>
                  </a:extLst>
                </a:hlinkClick>
              </a:rPr>
              <a:t>　</a:t>
            </a:r>
            <a:r>
              <a:rPr lang="en-US" altLang="ja-JP" sz="1200" b="1" dirty="0">
                <a:solidFill>
                  <a:srgbClr val="074454"/>
                </a:solidFill>
                <a:latin typeface="BIZ UDPゴシック" panose="020B0400000000000000" pitchFamily="50" charset="-128"/>
                <a:ea typeface="BIZ UDPゴシック" panose="020B0400000000000000" pitchFamily="50" charset="-128"/>
                <a:hlinkClick r:id="rId17">
                  <a:extLst>
                    <a:ext uri="{A12FA001-AC4F-418D-AE19-62706E023703}">
                      <ahyp:hlinkClr xmlns:ahyp="http://schemas.microsoft.com/office/drawing/2018/hyperlinkcolor" val="tx"/>
                    </a:ext>
                  </a:extLst>
                </a:hlinkClick>
              </a:rPr>
              <a:t>―</a:t>
            </a:r>
            <a:r>
              <a:rPr lang="ja-JP" altLang="en-US" sz="1200" b="1" dirty="0">
                <a:solidFill>
                  <a:srgbClr val="074454"/>
                </a:solidFill>
                <a:latin typeface="BIZ UDPゴシック" panose="020B0400000000000000" pitchFamily="50" charset="-128"/>
                <a:ea typeface="BIZ UDPゴシック" panose="020B0400000000000000" pitchFamily="50" charset="-128"/>
                <a:hlinkClick r:id="rId17">
                  <a:extLst>
                    <a:ext uri="{A12FA001-AC4F-418D-AE19-62706E023703}">
                      <ahyp:hlinkClr xmlns:ahyp="http://schemas.microsoft.com/office/drawing/2018/hyperlinkcolor" val="tx"/>
                    </a:ext>
                  </a:extLst>
                </a:hlinkClick>
              </a:rPr>
              <a:t>令和３年度</a:t>
            </a:r>
            <a:r>
              <a:rPr lang="en-US" altLang="ja-JP" sz="1200" b="1" dirty="0">
                <a:solidFill>
                  <a:srgbClr val="074454"/>
                </a:solidFill>
                <a:latin typeface="BIZ UDPゴシック" panose="020B0400000000000000" pitchFamily="50" charset="-128"/>
                <a:ea typeface="BIZ UDPゴシック" panose="020B0400000000000000" pitchFamily="50" charset="-128"/>
                <a:hlinkClick r:id="rId17">
                  <a:extLst>
                    <a:ext uri="{A12FA001-AC4F-418D-AE19-62706E023703}">
                      <ahyp:hlinkClr xmlns:ahyp="http://schemas.microsoft.com/office/drawing/2018/hyperlinkcolor" val="tx"/>
                    </a:ext>
                  </a:extLst>
                </a:hlinkClick>
              </a:rPr>
              <a:t>―</a:t>
            </a:r>
          </a:p>
          <a:p>
            <a:r>
              <a:rPr lang="ja-JP" altLang="en-US" sz="1200" b="1" dirty="0">
                <a:solidFill>
                  <a:srgbClr val="074454"/>
                </a:solidFill>
                <a:latin typeface="BIZ UDPゴシック" panose="020B0400000000000000" pitchFamily="50" charset="-128"/>
                <a:ea typeface="BIZ UDPゴシック" panose="020B0400000000000000" pitchFamily="50" charset="-128"/>
                <a:hlinkClick r:id="rId17">
                  <a:extLst>
                    <a:ext uri="{A12FA001-AC4F-418D-AE19-62706E023703}">
                      <ahyp:hlinkClr xmlns:ahyp="http://schemas.microsoft.com/office/drawing/2018/hyperlinkcolor" val="tx"/>
                    </a:ext>
                  </a:extLst>
                </a:hlinkClick>
              </a:rPr>
              <a:t>参考資料：令和３年度 周知の埋蔵文化財包蔵地数</a:t>
            </a:r>
            <a:endParaRPr lang="ja-JP" altLang="en-US" sz="1200" b="1" dirty="0">
              <a:solidFill>
                <a:srgbClr val="074454"/>
              </a:solidFill>
              <a:latin typeface="BIZ UDPゴシック" panose="020B0400000000000000" pitchFamily="50" charset="-128"/>
              <a:ea typeface="BIZ UDPゴシック" panose="020B0400000000000000" pitchFamily="50" charset="-128"/>
            </a:endParaRPr>
          </a:p>
        </p:txBody>
      </p:sp>
    </p:spTree>
    <p:extLst>
      <p:ext uri="{BB962C8B-B14F-4D97-AF65-F5344CB8AC3E}">
        <p14:creationId xmlns:p14="http://schemas.microsoft.com/office/powerpoint/2010/main" val="23214110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1" fill="hold"/>
                                        <p:tgtEl>
                                          <p:spTgt spid="50"/>
                                        </p:tgtEl>
                                      </p:cBhvr>
                                    </p:cmd>
                                  </p:childTnLst>
                                </p:cTn>
                              </p:par>
                              <p:par>
                                <p:cTn id="7" presetID="10" presetClass="entr" presetSubtype="0" fill="hold" nodeType="withEffect">
                                  <p:stCondLst>
                                    <p:cond delay="0"/>
                                  </p:stCondLst>
                                  <p:childTnLst>
                                    <p:set>
                                      <p:cBhvr>
                                        <p:cTn id="8" dur="1" fill="hold">
                                          <p:stCondLst>
                                            <p:cond delay="0"/>
                                          </p:stCondLst>
                                        </p:cTn>
                                        <p:tgtEl>
                                          <p:spTgt spid="41"/>
                                        </p:tgtEl>
                                        <p:attrNameLst>
                                          <p:attrName>style.visibility</p:attrName>
                                        </p:attrNameLst>
                                      </p:cBhvr>
                                      <p:to>
                                        <p:strVal val="visible"/>
                                      </p:to>
                                    </p:set>
                                    <p:animEffect transition="in" filter="fade">
                                      <p:cBhvr>
                                        <p:cTn id="9" dur="1500"/>
                                        <p:tgtEl>
                                          <p:spTgt spid="41"/>
                                        </p:tgtEl>
                                      </p:cBhvr>
                                    </p:animEffect>
                                  </p:childTnLst>
                                </p:cTn>
                              </p:par>
                            </p:childTnLst>
                          </p:cTn>
                        </p:par>
                        <p:par>
                          <p:cTn id="10" fill="hold">
                            <p:stCondLst>
                              <p:cond delay="1500"/>
                            </p:stCondLst>
                            <p:childTnLst>
                              <p:par>
                                <p:cTn id="11" presetID="32" presetClass="emph" presetSubtype="0" fill="hold" nodeType="afterEffect">
                                  <p:stCondLst>
                                    <p:cond delay="0"/>
                                  </p:stCondLst>
                                  <p:childTnLst>
                                    <p:animRot by="120000">
                                      <p:cBhvr>
                                        <p:cTn id="12" dur="100" fill="hold">
                                          <p:stCondLst>
                                            <p:cond delay="0"/>
                                          </p:stCondLst>
                                        </p:cTn>
                                        <p:tgtEl>
                                          <p:spTgt spid="41"/>
                                        </p:tgtEl>
                                        <p:attrNameLst>
                                          <p:attrName>r</p:attrName>
                                        </p:attrNameLst>
                                      </p:cBhvr>
                                    </p:animRot>
                                    <p:animRot by="-240000">
                                      <p:cBhvr>
                                        <p:cTn id="13" dur="200" fill="hold">
                                          <p:stCondLst>
                                            <p:cond delay="200"/>
                                          </p:stCondLst>
                                        </p:cTn>
                                        <p:tgtEl>
                                          <p:spTgt spid="41"/>
                                        </p:tgtEl>
                                        <p:attrNameLst>
                                          <p:attrName>r</p:attrName>
                                        </p:attrNameLst>
                                      </p:cBhvr>
                                    </p:animRot>
                                    <p:animRot by="240000">
                                      <p:cBhvr>
                                        <p:cTn id="14" dur="200" fill="hold">
                                          <p:stCondLst>
                                            <p:cond delay="400"/>
                                          </p:stCondLst>
                                        </p:cTn>
                                        <p:tgtEl>
                                          <p:spTgt spid="41"/>
                                        </p:tgtEl>
                                        <p:attrNameLst>
                                          <p:attrName>r</p:attrName>
                                        </p:attrNameLst>
                                      </p:cBhvr>
                                    </p:animRot>
                                    <p:animRot by="-240000">
                                      <p:cBhvr>
                                        <p:cTn id="15" dur="200" fill="hold">
                                          <p:stCondLst>
                                            <p:cond delay="600"/>
                                          </p:stCondLst>
                                        </p:cTn>
                                        <p:tgtEl>
                                          <p:spTgt spid="41"/>
                                        </p:tgtEl>
                                        <p:attrNameLst>
                                          <p:attrName>r</p:attrName>
                                        </p:attrNameLst>
                                      </p:cBhvr>
                                    </p:animRot>
                                    <p:animRot by="120000">
                                      <p:cBhvr>
                                        <p:cTn id="16" dur="200" fill="hold">
                                          <p:stCondLst>
                                            <p:cond delay="800"/>
                                          </p:stCondLst>
                                        </p:cTn>
                                        <p:tgtEl>
                                          <p:spTgt spid="41"/>
                                        </p:tgtEl>
                                        <p:attrNameLst>
                                          <p:attrName>r</p:attrName>
                                        </p:attrNameLst>
                                      </p:cBhvr>
                                    </p:animRot>
                                  </p:childTnLst>
                                </p:cTn>
                              </p:par>
                            </p:childTnLst>
                          </p:cTn>
                        </p:par>
                        <p:par>
                          <p:cTn id="17" fill="hold">
                            <p:stCondLst>
                              <p:cond delay="2500"/>
                            </p:stCondLst>
                            <p:childTnLst>
                              <p:par>
                                <p:cTn id="18" presetID="10" presetClass="entr" presetSubtype="0" fill="hold" nodeType="afterEffect">
                                  <p:stCondLst>
                                    <p:cond delay="0"/>
                                  </p:stCondLst>
                                  <p:childTnLst>
                                    <p:set>
                                      <p:cBhvr>
                                        <p:cTn id="19" dur="1" fill="hold">
                                          <p:stCondLst>
                                            <p:cond delay="0"/>
                                          </p:stCondLst>
                                        </p:cTn>
                                        <p:tgtEl>
                                          <p:spTgt spid="2"/>
                                        </p:tgtEl>
                                        <p:attrNameLst>
                                          <p:attrName>style.visibility</p:attrName>
                                        </p:attrNameLst>
                                      </p:cBhvr>
                                      <p:to>
                                        <p:strVal val="visible"/>
                                      </p:to>
                                    </p:set>
                                    <p:animEffect transition="in" filter="fade">
                                      <p:cBhvr>
                                        <p:cTn id="20" dur="1200"/>
                                        <p:tgtEl>
                                          <p:spTgt spid="2"/>
                                        </p:tgtEl>
                                      </p:cBhvr>
                                    </p:animEffect>
                                  </p:childTnLst>
                                </p:cTn>
                              </p:par>
                            </p:childTnLst>
                          </p:cTn>
                        </p:par>
                        <p:par>
                          <p:cTn id="21" fill="hold">
                            <p:stCondLst>
                              <p:cond delay="3700"/>
                            </p:stCondLst>
                            <p:childTnLst>
                              <p:par>
                                <p:cTn id="22" presetID="26" presetClass="emph" presetSubtype="0" fill="hold" nodeType="afterEffect">
                                  <p:stCondLst>
                                    <p:cond delay="0"/>
                                  </p:stCondLst>
                                  <p:childTnLst>
                                    <p:animEffect transition="out" filter="fade">
                                      <p:cBhvr>
                                        <p:cTn id="23" dur="1000" tmFilter="0, 0; .2, .5; .8, .5; 1, 0"/>
                                        <p:tgtEl>
                                          <p:spTgt spid="2"/>
                                        </p:tgtEl>
                                      </p:cBhvr>
                                    </p:animEffect>
                                    <p:animScale>
                                      <p:cBhvr>
                                        <p:cTn id="24" dur="500" autoRev="1" fill="hold"/>
                                        <p:tgtEl>
                                          <p:spTgt spid="2"/>
                                        </p:tgtEl>
                                      </p:cBhvr>
                                      <p:by x="105000" y="105000"/>
                                    </p:animScale>
                                  </p:childTnLst>
                                </p:cTn>
                              </p:par>
                            </p:childTnLst>
                          </p:cTn>
                        </p:par>
                        <p:par>
                          <p:cTn id="25" fill="hold">
                            <p:stCondLst>
                              <p:cond delay="4700"/>
                            </p:stCondLst>
                            <p:childTnLst>
                              <p:par>
                                <p:cTn id="26" presetID="32" presetClass="emph" presetSubtype="0" fill="hold" nodeType="afterEffect">
                                  <p:stCondLst>
                                    <p:cond delay="0"/>
                                  </p:stCondLst>
                                  <p:childTnLst>
                                    <p:animRot by="120000">
                                      <p:cBhvr>
                                        <p:cTn id="27" dur="100" fill="hold">
                                          <p:stCondLst>
                                            <p:cond delay="0"/>
                                          </p:stCondLst>
                                        </p:cTn>
                                        <p:tgtEl>
                                          <p:spTgt spid="2"/>
                                        </p:tgtEl>
                                        <p:attrNameLst>
                                          <p:attrName>r</p:attrName>
                                        </p:attrNameLst>
                                      </p:cBhvr>
                                    </p:animRot>
                                    <p:animRot by="-240000">
                                      <p:cBhvr>
                                        <p:cTn id="28" dur="200" fill="hold">
                                          <p:stCondLst>
                                            <p:cond delay="200"/>
                                          </p:stCondLst>
                                        </p:cTn>
                                        <p:tgtEl>
                                          <p:spTgt spid="2"/>
                                        </p:tgtEl>
                                        <p:attrNameLst>
                                          <p:attrName>r</p:attrName>
                                        </p:attrNameLst>
                                      </p:cBhvr>
                                    </p:animRot>
                                    <p:animRot by="240000">
                                      <p:cBhvr>
                                        <p:cTn id="29" dur="200" fill="hold">
                                          <p:stCondLst>
                                            <p:cond delay="400"/>
                                          </p:stCondLst>
                                        </p:cTn>
                                        <p:tgtEl>
                                          <p:spTgt spid="2"/>
                                        </p:tgtEl>
                                        <p:attrNameLst>
                                          <p:attrName>r</p:attrName>
                                        </p:attrNameLst>
                                      </p:cBhvr>
                                    </p:animRot>
                                    <p:animRot by="-240000">
                                      <p:cBhvr>
                                        <p:cTn id="30" dur="200" fill="hold">
                                          <p:stCondLst>
                                            <p:cond delay="600"/>
                                          </p:stCondLst>
                                        </p:cTn>
                                        <p:tgtEl>
                                          <p:spTgt spid="2"/>
                                        </p:tgtEl>
                                        <p:attrNameLst>
                                          <p:attrName>r</p:attrName>
                                        </p:attrNameLst>
                                      </p:cBhvr>
                                    </p:animRot>
                                    <p:animRot by="120000">
                                      <p:cBhvr>
                                        <p:cTn id="31" dur="200" fill="hold">
                                          <p:stCondLst>
                                            <p:cond delay="800"/>
                                          </p:stCondLst>
                                        </p:cTn>
                                        <p:tgtEl>
                                          <p:spTgt spid="2"/>
                                        </p:tgtEl>
                                        <p:attrNameLst>
                                          <p:attrName>r</p:attrName>
                                        </p:attrNameLst>
                                      </p:cBhvr>
                                    </p:animRot>
                                  </p:childTnLst>
                                </p:cTn>
                              </p:par>
                            </p:childTnLst>
                          </p:cTn>
                        </p:par>
                        <p:par>
                          <p:cTn id="32" fill="hold">
                            <p:stCondLst>
                              <p:cond delay="5700"/>
                            </p:stCondLst>
                            <p:childTnLst>
                              <p:par>
                                <p:cTn id="33" presetID="10" presetClass="entr" presetSubtype="0" fill="hold" nodeType="afterEffect">
                                  <p:stCondLst>
                                    <p:cond delay="800"/>
                                  </p:stCondLst>
                                  <p:childTnLst>
                                    <p:set>
                                      <p:cBhvr>
                                        <p:cTn id="34" dur="1" fill="hold">
                                          <p:stCondLst>
                                            <p:cond delay="0"/>
                                          </p:stCondLst>
                                        </p:cTn>
                                        <p:tgtEl>
                                          <p:spTgt spid="71"/>
                                        </p:tgtEl>
                                        <p:attrNameLst>
                                          <p:attrName>style.visibility</p:attrName>
                                        </p:attrNameLst>
                                      </p:cBhvr>
                                      <p:to>
                                        <p:strVal val="visible"/>
                                      </p:to>
                                    </p:set>
                                    <p:animEffect transition="in" filter="fade">
                                      <p:cBhvr>
                                        <p:cTn id="35" dur="1200"/>
                                        <p:tgtEl>
                                          <p:spTgt spid="71"/>
                                        </p:tgtEl>
                                      </p:cBhvr>
                                    </p:animEffect>
                                  </p:childTnLst>
                                </p:cTn>
                              </p:par>
                            </p:childTnLst>
                          </p:cTn>
                        </p:par>
                        <p:par>
                          <p:cTn id="36" fill="hold">
                            <p:stCondLst>
                              <p:cond delay="7700"/>
                            </p:stCondLst>
                            <p:childTnLst>
                              <p:par>
                                <p:cTn id="37" presetID="10" presetClass="entr" presetSubtype="0" fill="hold" nodeType="afterEffect">
                                  <p:stCondLst>
                                    <p:cond delay="800"/>
                                  </p:stCondLst>
                                  <p:childTnLst>
                                    <p:set>
                                      <p:cBhvr>
                                        <p:cTn id="38" dur="1" fill="hold">
                                          <p:stCondLst>
                                            <p:cond delay="0"/>
                                          </p:stCondLst>
                                        </p:cTn>
                                        <p:tgtEl>
                                          <p:spTgt spid="89"/>
                                        </p:tgtEl>
                                        <p:attrNameLst>
                                          <p:attrName>style.visibility</p:attrName>
                                        </p:attrNameLst>
                                      </p:cBhvr>
                                      <p:to>
                                        <p:strVal val="visible"/>
                                      </p:to>
                                    </p:set>
                                    <p:animEffect transition="in" filter="fade">
                                      <p:cBhvr>
                                        <p:cTn id="39" dur="1200"/>
                                        <p:tgtEl>
                                          <p:spTgt spid="89"/>
                                        </p:tgtEl>
                                      </p:cBhvr>
                                    </p:animEffect>
                                  </p:childTnLst>
                                </p:cTn>
                              </p:par>
                            </p:childTnLst>
                          </p:cTn>
                        </p:par>
                        <p:par>
                          <p:cTn id="40" fill="hold">
                            <p:stCondLst>
                              <p:cond delay="9700"/>
                            </p:stCondLst>
                            <p:childTnLst>
                              <p:par>
                                <p:cTn id="41" presetID="10" presetClass="entr" presetSubtype="0" fill="hold" nodeType="afterEffect">
                                  <p:stCondLst>
                                    <p:cond delay="800"/>
                                  </p:stCondLst>
                                  <p:childTnLst>
                                    <p:set>
                                      <p:cBhvr>
                                        <p:cTn id="42" dur="1" fill="hold">
                                          <p:stCondLst>
                                            <p:cond delay="0"/>
                                          </p:stCondLst>
                                        </p:cTn>
                                        <p:tgtEl>
                                          <p:spTgt spid="95"/>
                                        </p:tgtEl>
                                        <p:attrNameLst>
                                          <p:attrName>style.visibility</p:attrName>
                                        </p:attrNameLst>
                                      </p:cBhvr>
                                      <p:to>
                                        <p:strVal val="visible"/>
                                      </p:to>
                                    </p:set>
                                    <p:animEffect transition="in" filter="fade">
                                      <p:cBhvr>
                                        <p:cTn id="43" dur="1200"/>
                                        <p:tgtEl>
                                          <p:spTgt spid="95"/>
                                        </p:tgtEl>
                                      </p:cBhvr>
                                    </p:animEffect>
                                  </p:childTnLst>
                                </p:cTn>
                              </p:par>
                            </p:childTnLst>
                          </p:cTn>
                        </p:par>
                        <p:par>
                          <p:cTn id="44" fill="hold">
                            <p:stCondLst>
                              <p:cond delay="11700"/>
                            </p:stCondLst>
                            <p:childTnLst>
                              <p:par>
                                <p:cTn id="45" presetID="26" presetClass="emph" presetSubtype="0" fill="hold" nodeType="afterEffect">
                                  <p:stCondLst>
                                    <p:cond delay="0"/>
                                  </p:stCondLst>
                                  <p:childTnLst>
                                    <p:animEffect transition="out" filter="fade">
                                      <p:cBhvr>
                                        <p:cTn id="46" dur="1000" tmFilter="0, 0; .2, .5; .8, .5; 1, 0"/>
                                        <p:tgtEl>
                                          <p:spTgt spid="95"/>
                                        </p:tgtEl>
                                      </p:cBhvr>
                                    </p:animEffect>
                                    <p:animScale>
                                      <p:cBhvr>
                                        <p:cTn id="47" dur="500" autoRev="1" fill="hold"/>
                                        <p:tgtEl>
                                          <p:spTgt spid="95"/>
                                        </p:tgtEl>
                                      </p:cBhvr>
                                      <p:by x="105000" y="105000"/>
                                    </p:animScale>
                                  </p:childTnLst>
                                </p:cTn>
                              </p:par>
                            </p:childTnLst>
                          </p:cTn>
                        </p:par>
                        <p:par>
                          <p:cTn id="48" fill="hold">
                            <p:stCondLst>
                              <p:cond delay="12700"/>
                            </p:stCondLst>
                            <p:childTnLst>
                              <p:par>
                                <p:cTn id="49" presetID="10" presetClass="entr" presetSubtype="0" fill="hold" nodeType="afterEffect">
                                  <p:stCondLst>
                                    <p:cond delay="0"/>
                                  </p:stCondLst>
                                  <p:childTnLst>
                                    <p:set>
                                      <p:cBhvr>
                                        <p:cTn id="50" dur="1" fill="hold">
                                          <p:stCondLst>
                                            <p:cond delay="0"/>
                                          </p:stCondLst>
                                        </p:cTn>
                                        <p:tgtEl>
                                          <p:spTgt spid="94"/>
                                        </p:tgtEl>
                                        <p:attrNameLst>
                                          <p:attrName>style.visibility</p:attrName>
                                        </p:attrNameLst>
                                      </p:cBhvr>
                                      <p:to>
                                        <p:strVal val="visible"/>
                                      </p:to>
                                    </p:set>
                                    <p:animEffect transition="in" filter="fade">
                                      <p:cBhvr>
                                        <p:cTn id="51" dur="1000"/>
                                        <p:tgtEl>
                                          <p:spTgt spid="94"/>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80000" numSld="999" showWhenStopped="0">
                <p:cTn id="52" fill="hold" display="0">
                  <p:stCondLst>
                    <p:cond delay="indefinite"/>
                  </p:stCondLst>
                  <p:endCondLst>
                    <p:cond evt="onStopAudio" delay="0">
                      <p:tgtEl>
                        <p:sldTgt/>
                      </p:tgtEl>
                    </p:cond>
                  </p:endCondLst>
                </p:cTn>
                <p:tgtEl>
                  <p:spTgt spid="50"/>
                </p:tgtEl>
              </p:cMediaNode>
            </p:audio>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 name="背景下">
            <a:extLst>
              <a:ext uri="{FF2B5EF4-FFF2-40B4-BE49-F238E27FC236}">
                <a16:creationId xmlns:a16="http://schemas.microsoft.com/office/drawing/2014/main" id="{E93D45DA-12BF-4B5F-93F5-A3F0D7D87D03}"/>
              </a:ext>
            </a:extLst>
          </p:cNvPr>
          <p:cNvPicPr>
            <a:picLocks noChangeAspect="1"/>
          </p:cNvPicPr>
          <p:nvPr/>
        </p:nvPicPr>
        <p:blipFill rotWithShape="1">
          <a:blip r:embed="rId4">
            <a:duotone>
              <a:schemeClr val="accent4">
                <a:shade val="45000"/>
                <a:satMod val="135000"/>
              </a:schemeClr>
              <a:prstClr val="white"/>
            </a:duotone>
            <a:extLst>
              <a:ext uri="{BEBA8EAE-BF5A-486C-A8C5-ECC9F3942E4B}">
                <a14:imgProps xmlns:a14="http://schemas.microsoft.com/office/drawing/2010/main">
                  <a14:imgLayer r:embed="rId5">
                    <a14:imgEffect>
                      <a14:brightnessContrast bright="20000" contrast="-40000"/>
                    </a14:imgEffect>
                  </a14:imgLayer>
                </a14:imgProps>
              </a:ext>
              <a:ext uri="{28A0092B-C50C-407E-A947-70E740481C1C}">
                <a14:useLocalDpi xmlns:a14="http://schemas.microsoft.com/office/drawing/2010/main" val="0"/>
              </a:ext>
            </a:extLst>
          </a:blip>
          <a:srcRect b="79543"/>
          <a:stretch/>
        </p:blipFill>
        <p:spPr>
          <a:xfrm>
            <a:off x="0" y="4650899"/>
            <a:ext cx="12192000" cy="2211720"/>
          </a:xfrm>
          <a:prstGeom prst="rect">
            <a:avLst/>
          </a:prstGeom>
        </p:spPr>
      </p:pic>
      <p:pic>
        <p:nvPicPr>
          <p:cNvPr id="3" name="背景上">
            <a:extLst>
              <a:ext uri="{FF2B5EF4-FFF2-40B4-BE49-F238E27FC236}">
                <a16:creationId xmlns:a16="http://schemas.microsoft.com/office/drawing/2014/main" id="{480BA6D3-3387-4C7D-80E0-43567F708E21}"/>
              </a:ext>
            </a:extLst>
          </p:cNvPr>
          <p:cNvPicPr>
            <a:picLocks noChangeAspect="1"/>
          </p:cNvPicPr>
          <p:nvPr/>
        </p:nvPicPr>
        <p:blipFill>
          <a:blip r:embed="rId4">
            <a:duotone>
              <a:schemeClr val="accent4">
                <a:shade val="45000"/>
                <a:satMod val="135000"/>
              </a:schemeClr>
              <a:prstClr val="white"/>
            </a:duotone>
            <a:extLst>
              <a:ext uri="{BEBA8EAE-BF5A-486C-A8C5-ECC9F3942E4B}">
                <a14:imgProps xmlns:a14="http://schemas.microsoft.com/office/drawing/2010/main">
                  <a14:imgLayer r:embed="rId5">
                    <a14:imgEffect>
                      <a14:brightnessContrast bright="20000" contrast="-40000"/>
                    </a14:imgEffect>
                  </a14:imgLayer>
                </a14:imgProps>
              </a:ext>
              <a:ext uri="{28A0092B-C50C-407E-A947-70E740481C1C}">
                <a14:useLocalDpi xmlns:a14="http://schemas.microsoft.com/office/drawing/2010/main" val="0"/>
              </a:ext>
            </a:extLst>
          </a:blip>
          <a:stretch>
            <a:fillRect/>
          </a:stretch>
        </p:blipFill>
        <p:spPr>
          <a:xfrm>
            <a:off x="0" y="0"/>
            <a:ext cx="12192000" cy="4744720"/>
          </a:xfrm>
          <a:prstGeom prst="rect">
            <a:avLst/>
          </a:prstGeom>
        </p:spPr>
      </p:pic>
      <p:pic>
        <p:nvPicPr>
          <p:cNvPr id="184" name="大阪画像">
            <a:extLst>
              <a:ext uri="{FF2B5EF4-FFF2-40B4-BE49-F238E27FC236}">
                <a16:creationId xmlns:a16="http://schemas.microsoft.com/office/drawing/2014/main" id="{7CC00F74-5181-41FD-9A7A-C20DE667E341}"/>
              </a:ext>
            </a:extLst>
          </p:cNvPr>
          <p:cNvPicPr>
            <a:picLocks noChangeAspect="1"/>
          </p:cNvPicPr>
          <p:nvPr/>
        </p:nvPicPr>
        <p:blipFill rotWithShape="1">
          <a:blip r:embed="rId6">
            <a:alphaModFix amt="35000"/>
            <a:extLst>
              <a:ext uri="{BEBA8EAE-BF5A-486C-A8C5-ECC9F3942E4B}">
                <a14:imgProps xmlns:a14="http://schemas.microsoft.com/office/drawing/2010/main">
                  <a14:imgLayer r:embed="rId7">
                    <a14:imgEffect>
                      <a14:colorTemperature colorTemp="7200"/>
                    </a14:imgEffect>
                    <a14:imgEffect>
                      <a14:brightnessContrast contrast="40000"/>
                    </a14:imgEffect>
                  </a14:imgLayer>
                </a14:imgProps>
              </a:ext>
              <a:ext uri="{28A0092B-C50C-407E-A947-70E740481C1C}">
                <a14:useLocalDpi xmlns:a14="http://schemas.microsoft.com/office/drawing/2010/main" val="0"/>
              </a:ext>
            </a:extLst>
          </a:blip>
          <a:srcRect b="1008"/>
          <a:stretch/>
        </p:blipFill>
        <p:spPr>
          <a:xfrm>
            <a:off x="641592" y="475159"/>
            <a:ext cx="10908815" cy="6382470"/>
          </a:xfrm>
          <a:prstGeom prst="rect">
            <a:avLst/>
          </a:prstGeom>
        </p:spPr>
      </p:pic>
      <p:grpSp>
        <p:nvGrpSpPr>
          <p:cNvPr id="152" name="押す画">
            <a:extLst>
              <a:ext uri="{FF2B5EF4-FFF2-40B4-BE49-F238E27FC236}">
                <a16:creationId xmlns:a16="http://schemas.microsoft.com/office/drawing/2014/main" id="{A8FFE496-3526-47AA-8937-21B8D05571D0}"/>
              </a:ext>
            </a:extLst>
          </p:cNvPr>
          <p:cNvGrpSpPr/>
          <p:nvPr/>
        </p:nvGrpSpPr>
        <p:grpSpPr>
          <a:xfrm>
            <a:off x="8453285" y="4535875"/>
            <a:ext cx="556540" cy="540000"/>
            <a:chOff x="8423532" y="4545380"/>
            <a:chExt cx="556540" cy="544460"/>
          </a:xfrm>
        </p:grpSpPr>
        <p:pic>
          <p:nvPicPr>
            <p:cNvPr id="153" name="押す画２">
              <a:extLst>
                <a:ext uri="{FF2B5EF4-FFF2-40B4-BE49-F238E27FC236}">
                  <a16:creationId xmlns:a16="http://schemas.microsoft.com/office/drawing/2014/main" id="{5F24F0F5-6AF2-443D-AAA6-12FF85F97518}"/>
                </a:ext>
              </a:extLst>
            </p:cNvPr>
            <p:cNvPicPr>
              <a:picLocks noChangeAspect="1"/>
            </p:cNvPicPr>
            <p:nvPr/>
          </p:nvPicPr>
          <p:blipFill>
            <a:blip r:embed="rId8" cstate="print">
              <a:extLst>
                <a:ext uri="{BEBA8EAE-BF5A-486C-A8C5-ECC9F3942E4B}">
                  <a14:imgProps xmlns:a14="http://schemas.microsoft.com/office/drawing/2010/main">
                    <a14:imgLayer r:embed="rId9">
                      <a14:imgEffect>
                        <a14:brightnessContrast bright="-20000" contrast="40000"/>
                      </a14:imgEffect>
                    </a14:imgLayer>
                  </a14:imgProps>
                </a:ext>
                <a:ext uri="{28A0092B-C50C-407E-A947-70E740481C1C}">
                  <a14:useLocalDpi xmlns:a14="http://schemas.microsoft.com/office/drawing/2010/main" val="0"/>
                </a:ext>
              </a:extLst>
            </a:blip>
            <a:stretch>
              <a:fillRect/>
            </a:stretch>
          </p:blipFill>
          <p:spPr>
            <a:xfrm>
              <a:off x="8426942" y="4549840"/>
              <a:ext cx="553130" cy="540000"/>
            </a:xfrm>
            <a:prstGeom prst="rect">
              <a:avLst/>
            </a:prstGeom>
          </p:spPr>
        </p:pic>
        <p:pic>
          <p:nvPicPr>
            <p:cNvPr id="154" name="押す画1">
              <a:extLst>
                <a:ext uri="{FF2B5EF4-FFF2-40B4-BE49-F238E27FC236}">
                  <a16:creationId xmlns:a16="http://schemas.microsoft.com/office/drawing/2014/main" id="{22387AB8-79E2-4314-A23E-34440C3C933F}"/>
                </a:ext>
              </a:extLst>
            </p:cNvPr>
            <p:cNvPicPr>
              <a:picLocks noChangeAspect="1"/>
            </p:cNvPicPr>
            <p:nvPr/>
          </p:nvPicPr>
          <p:blipFill>
            <a:blip r:embed="rId10" cstate="print">
              <a:extLst>
                <a:ext uri="{BEBA8EAE-BF5A-486C-A8C5-ECC9F3942E4B}">
                  <a14:imgProps xmlns:a14="http://schemas.microsoft.com/office/drawing/2010/main">
                    <a14:imgLayer r:embed="rId11">
                      <a14:imgEffect>
                        <a14:brightnessContrast bright="-20000" contrast="40000"/>
                      </a14:imgEffect>
                    </a14:imgLayer>
                  </a14:imgProps>
                </a:ext>
                <a:ext uri="{28A0092B-C50C-407E-A947-70E740481C1C}">
                  <a14:useLocalDpi xmlns:a14="http://schemas.microsoft.com/office/drawing/2010/main" val="0"/>
                </a:ext>
              </a:extLst>
            </a:blip>
            <a:stretch>
              <a:fillRect/>
            </a:stretch>
          </p:blipFill>
          <p:spPr>
            <a:xfrm>
              <a:off x="8423532" y="4545380"/>
              <a:ext cx="553130" cy="540000"/>
            </a:xfrm>
            <a:prstGeom prst="rect">
              <a:avLst/>
            </a:prstGeom>
          </p:spPr>
        </p:pic>
      </p:grpSp>
      <p:grpSp>
        <p:nvGrpSpPr>
          <p:cNvPr id="155" name="正解だと･･･">
            <a:extLst>
              <a:ext uri="{FF2B5EF4-FFF2-40B4-BE49-F238E27FC236}">
                <a16:creationId xmlns:a16="http://schemas.microsoft.com/office/drawing/2014/main" id="{2B027DA5-748D-412F-82A0-E3F88325CC18}"/>
              </a:ext>
            </a:extLst>
          </p:cNvPr>
          <p:cNvGrpSpPr/>
          <p:nvPr/>
        </p:nvGrpSpPr>
        <p:grpSpPr>
          <a:xfrm>
            <a:off x="3582379" y="4454170"/>
            <a:ext cx="4907964" cy="621705"/>
            <a:chOff x="2245123" y="4389173"/>
            <a:chExt cx="5138639" cy="681860"/>
          </a:xfrm>
        </p:grpSpPr>
        <p:sp>
          <p:nvSpPr>
            <p:cNvPr id="156" name="正解だと･･･">
              <a:extLst>
                <a:ext uri="{FF2B5EF4-FFF2-40B4-BE49-F238E27FC236}">
                  <a16:creationId xmlns:a16="http://schemas.microsoft.com/office/drawing/2014/main" id="{633C4834-3B1F-40C7-B649-219ABFFD27A2}"/>
                </a:ext>
              </a:extLst>
            </p:cNvPr>
            <p:cNvSpPr txBox="1"/>
            <p:nvPr/>
          </p:nvSpPr>
          <p:spPr>
            <a:xfrm>
              <a:off x="2246529" y="4564698"/>
              <a:ext cx="5137233" cy="506335"/>
            </a:xfrm>
            <a:prstGeom prst="rect">
              <a:avLst/>
            </a:prstGeom>
            <a:noFill/>
          </p:spPr>
          <p:txBody>
            <a:bodyPr wrap="square" rtlCol="0">
              <a:spAutoFit/>
            </a:bodyPr>
            <a:lstStyle/>
            <a:p>
              <a:pPr algn="dist"/>
              <a:r>
                <a:rPr lang="ja-JP" altLang="en-US" sz="2400" dirty="0">
                  <a:solidFill>
                    <a:schemeClr val="tx2">
                      <a:lumMod val="25000"/>
                    </a:schemeClr>
                  </a:solidFill>
                  <a:latin typeface="HGS創英角ﾎﾟｯﾌﾟ体" panose="040B0A00000000000000" pitchFamily="50" charset="-128"/>
                  <a:ea typeface="HGS創英角ﾎﾟｯﾌﾟ体" panose="040B0A00000000000000" pitchFamily="50" charset="-128"/>
                </a:rPr>
                <a:t>正解だと思う番号を押してね</a:t>
              </a:r>
              <a:endParaRPr lang="en-US" altLang="ja-JP" sz="2400" dirty="0">
                <a:solidFill>
                  <a:schemeClr val="tx2">
                    <a:lumMod val="25000"/>
                  </a:schemeClr>
                </a:solidFill>
                <a:latin typeface="HGS創英角ﾎﾟｯﾌﾟ体" panose="040B0A00000000000000" pitchFamily="50" charset="-128"/>
                <a:ea typeface="HGS創英角ﾎﾟｯﾌﾟ体" panose="040B0A00000000000000" pitchFamily="50" charset="-128"/>
              </a:endParaRPr>
            </a:p>
          </p:txBody>
        </p:sp>
        <p:sp>
          <p:nvSpPr>
            <p:cNvPr id="157" name="お">
              <a:extLst>
                <a:ext uri="{FF2B5EF4-FFF2-40B4-BE49-F238E27FC236}">
                  <a16:creationId xmlns:a16="http://schemas.microsoft.com/office/drawing/2014/main" id="{8D8C44C2-BC92-40AA-B406-8B9D95BC72E4}"/>
                </a:ext>
              </a:extLst>
            </p:cNvPr>
            <p:cNvSpPr txBox="1"/>
            <p:nvPr/>
          </p:nvSpPr>
          <p:spPr>
            <a:xfrm>
              <a:off x="5715247" y="4391687"/>
              <a:ext cx="468000" cy="286923"/>
            </a:xfrm>
            <a:prstGeom prst="rect">
              <a:avLst/>
            </a:prstGeom>
            <a:noFill/>
          </p:spPr>
          <p:txBody>
            <a:bodyPr wrap="square" rtlCol="0">
              <a:spAutoFit/>
            </a:bodyPr>
            <a:lstStyle/>
            <a:p>
              <a:pPr algn="dist"/>
              <a:r>
                <a:rPr kumimoji="1" lang="ja-JP" altLang="en-US" sz="1050">
                  <a:solidFill>
                    <a:schemeClr val="tx2">
                      <a:lumMod val="25000"/>
                    </a:schemeClr>
                  </a:solidFill>
                  <a:latin typeface="HGS創英角ﾎﾟｯﾌﾟ体" panose="040B0A00000000000000" pitchFamily="50" charset="-128"/>
                  <a:ea typeface="HGS創英角ﾎﾟｯﾌﾟ体" panose="040B0A00000000000000" pitchFamily="50" charset="-128"/>
                </a:rPr>
                <a:t>お</a:t>
              </a:r>
              <a:endParaRPr kumimoji="1" lang="ja-JP" altLang="en-US" sz="1050" dirty="0">
                <a:solidFill>
                  <a:schemeClr val="tx2">
                    <a:lumMod val="25000"/>
                  </a:schemeClr>
                </a:solidFill>
                <a:latin typeface="HGS創英角ﾎﾟｯﾌﾟ体" panose="040B0A00000000000000" pitchFamily="50" charset="-128"/>
                <a:ea typeface="HGS創英角ﾎﾟｯﾌﾟ体" panose="040B0A00000000000000" pitchFamily="50" charset="-128"/>
              </a:endParaRPr>
            </a:p>
          </p:txBody>
        </p:sp>
        <p:sp>
          <p:nvSpPr>
            <p:cNvPr id="158" name="ばんごう">
              <a:extLst>
                <a:ext uri="{FF2B5EF4-FFF2-40B4-BE49-F238E27FC236}">
                  <a16:creationId xmlns:a16="http://schemas.microsoft.com/office/drawing/2014/main" id="{3AFAB215-6DDA-4305-8C01-BA76505944AE}"/>
                </a:ext>
              </a:extLst>
            </p:cNvPr>
            <p:cNvSpPr txBox="1"/>
            <p:nvPr/>
          </p:nvSpPr>
          <p:spPr>
            <a:xfrm>
              <a:off x="4558940" y="4389173"/>
              <a:ext cx="866916" cy="278484"/>
            </a:xfrm>
            <a:prstGeom prst="rect">
              <a:avLst/>
            </a:prstGeom>
            <a:noFill/>
          </p:spPr>
          <p:txBody>
            <a:bodyPr wrap="square" rtlCol="0">
              <a:spAutoFit/>
            </a:bodyPr>
            <a:lstStyle/>
            <a:p>
              <a:pPr algn="dist"/>
              <a:r>
                <a:rPr kumimoji="1" lang="ja-JP" altLang="en-US" sz="1050">
                  <a:solidFill>
                    <a:schemeClr val="tx2">
                      <a:lumMod val="25000"/>
                    </a:schemeClr>
                  </a:solidFill>
                  <a:latin typeface="HGS創英角ﾎﾟｯﾌﾟ体" panose="040B0A00000000000000" pitchFamily="50" charset="-128"/>
                  <a:ea typeface="HGS創英角ﾎﾟｯﾌﾟ体" panose="040B0A00000000000000" pitchFamily="50" charset="-128"/>
                </a:rPr>
                <a:t>ばんごう</a:t>
              </a:r>
              <a:endParaRPr kumimoji="1" lang="ja-JP" altLang="en-US" sz="1050" dirty="0">
                <a:solidFill>
                  <a:schemeClr val="tx2">
                    <a:lumMod val="25000"/>
                  </a:schemeClr>
                </a:solidFill>
                <a:latin typeface="HGS創英角ﾎﾟｯﾌﾟ体" panose="040B0A00000000000000" pitchFamily="50" charset="-128"/>
                <a:ea typeface="HGS創英角ﾎﾟｯﾌﾟ体" panose="040B0A00000000000000" pitchFamily="50" charset="-128"/>
              </a:endParaRPr>
            </a:p>
          </p:txBody>
        </p:sp>
        <p:sp>
          <p:nvSpPr>
            <p:cNvPr id="159" name="おも">
              <a:extLst>
                <a:ext uri="{FF2B5EF4-FFF2-40B4-BE49-F238E27FC236}">
                  <a16:creationId xmlns:a16="http://schemas.microsoft.com/office/drawing/2014/main" id="{3CE191D3-6B42-402D-BC0C-395608664D93}"/>
                </a:ext>
              </a:extLst>
            </p:cNvPr>
            <p:cNvSpPr txBox="1"/>
            <p:nvPr/>
          </p:nvSpPr>
          <p:spPr>
            <a:xfrm>
              <a:off x="3769689" y="4389173"/>
              <a:ext cx="546534" cy="278484"/>
            </a:xfrm>
            <a:prstGeom prst="rect">
              <a:avLst/>
            </a:prstGeom>
            <a:noFill/>
          </p:spPr>
          <p:txBody>
            <a:bodyPr wrap="square" rtlCol="0">
              <a:spAutoFit/>
            </a:bodyPr>
            <a:lstStyle/>
            <a:p>
              <a:pPr algn="dist"/>
              <a:r>
                <a:rPr lang="ja-JP" altLang="en-US" sz="1050">
                  <a:solidFill>
                    <a:schemeClr val="tx2">
                      <a:lumMod val="25000"/>
                    </a:schemeClr>
                  </a:solidFill>
                  <a:latin typeface="HGS創英角ﾎﾟｯﾌﾟ体" panose="040B0A00000000000000" pitchFamily="50" charset="-128"/>
                  <a:ea typeface="HGS創英角ﾎﾟｯﾌﾟ体" panose="040B0A00000000000000" pitchFamily="50" charset="-128"/>
                </a:rPr>
                <a:t>おも</a:t>
              </a:r>
              <a:endParaRPr kumimoji="1" lang="ja-JP" altLang="en-US" sz="1050" dirty="0">
                <a:solidFill>
                  <a:schemeClr val="tx2">
                    <a:lumMod val="25000"/>
                  </a:schemeClr>
                </a:solidFill>
                <a:latin typeface="HGS創英角ﾎﾟｯﾌﾟ体" panose="040B0A00000000000000" pitchFamily="50" charset="-128"/>
                <a:ea typeface="HGS創英角ﾎﾟｯﾌﾟ体" panose="040B0A00000000000000" pitchFamily="50" charset="-128"/>
              </a:endParaRPr>
            </a:p>
          </p:txBody>
        </p:sp>
        <p:sp>
          <p:nvSpPr>
            <p:cNvPr id="160" name="せいかい">
              <a:extLst>
                <a:ext uri="{FF2B5EF4-FFF2-40B4-BE49-F238E27FC236}">
                  <a16:creationId xmlns:a16="http://schemas.microsoft.com/office/drawing/2014/main" id="{5236CA1D-8E80-4D29-86F8-3BE6829FA601}"/>
                </a:ext>
              </a:extLst>
            </p:cNvPr>
            <p:cNvSpPr txBox="1"/>
            <p:nvPr/>
          </p:nvSpPr>
          <p:spPr>
            <a:xfrm>
              <a:off x="2245123" y="4391687"/>
              <a:ext cx="866916" cy="286923"/>
            </a:xfrm>
            <a:prstGeom prst="rect">
              <a:avLst/>
            </a:prstGeom>
            <a:noFill/>
          </p:spPr>
          <p:txBody>
            <a:bodyPr wrap="square" rtlCol="0">
              <a:spAutoFit/>
            </a:bodyPr>
            <a:lstStyle/>
            <a:p>
              <a:pPr algn="dist"/>
              <a:r>
                <a:rPr kumimoji="1" lang="ja-JP" altLang="en-US" sz="1050" dirty="0">
                  <a:solidFill>
                    <a:schemeClr val="tx2">
                      <a:lumMod val="25000"/>
                    </a:schemeClr>
                  </a:solidFill>
                  <a:latin typeface="HGS創英角ﾎﾟｯﾌﾟ体" panose="040B0A00000000000000" pitchFamily="50" charset="-128"/>
                  <a:ea typeface="HGS創英角ﾎﾟｯﾌﾟ体" panose="040B0A00000000000000" pitchFamily="50" charset="-128"/>
                </a:rPr>
                <a:t>せいかい</a:t>
              </a:r>
            </a:p>
          </p:txBody>
        </p:sp>
      </p:grpSp>
      <p:grpSp>
        <p:nvGrpSpPr>
          <p:cNvPr id="173" name="第１問">
            <a:extLst>
              <a:ext uri="{FF2B5EF4-FFF2-40B4-BE49-F238E27FC236}">
                <a16:creationId xmlns:a16="http://schemas.microsoft.com/office/drawing/2014/main" id="{41495901-CF99-4960-A1D2-E00C4E289504}"/>
              </a:ext>
            </a:extLst>
          </p:cNvPr>
          <p:cNvGrpSpPr/>
          <p:nvPr/>
        </p:nvGrpSpPr>
        <p:grpSpPr>
          <a:xfrm>
            <a:off x="4497398" y="541506"/>
            <a:ext cx="2798479" cy="1057836"/>
            <a:chOff x="4318111" y="256092"/>
            <a:chExt cx="3390378" cy="1057836"/>
          </a:xfrm>
        </p:grpSpPr>
        <p:sp>
          <p:nvSpPr>
            <p:cNvPr id="174" name="問">
              <a:extLst>
                <a:ext uri="{FF2B5EF4-FFF2-40B4-BE49-F238E27FC236}">
                  <a16:creationId xmlns:a16="http://schemas.microsoft.com/office/drawing/2014/main" id="{24DDD3A4-56FD-4378-8D8B-0BA09B98B10C}"/>
                </a:ext>
              </a:extLst>
            </p:cNvPr>
            <p:cNvSpPr txBox="1"/>
            <p:nvPr/>
          </p:nvSpPr>
          <p:spPr>
            <a:xfrm>
              <a:off x="6447741" y="256092"/>
              <a:ext cx="1260748" cy="1015663"/>
            </a:xfrm>
            <a:prstGeom prst="rect">
              <a:avLst/>
            </a:prstGeom>
            <a:noFill/>
          </p:spPr>
          <p:txBody>
            <a:bodyPr wrap="square" rtlCol="0">
              <a:spAutoFit/>
            </a:bodyPr>
            <a:lstStyle/>
            <a:p>
              <a:r>
                <a:rPr kumimoji="1" lang="ja-JP" altLang="en-US" sz="6000" dirty="0">
                  <a:solidFill>
                    <a:schemeClr val="tx2">
                      <a:lumMod val="25000"/>
                    </a:schemeClr>
                  </a:solidFill>
                  <a:latin typeface="HGP創英角ﾎﾟｯﾌﾟ体" panose="040B0A00000000000000" pitchFamily="50" charset="-128"/>
                  <a:ea typeface="HGP創英角ﾎﾟｯﾌﾟ体" panose="040B0A00000000000000" pitchFamily="50" charset="-128"/>
                </a:rPr>
                <a:t>問</a:t>
              </a:r>
            </a:p>
          </p:txBody>
        </p:sp>
        <p:sp>
          <p:nvSpPr>
            <p:cNvPr id="175" name="１">
              <a:extLst>
                <a:ext uri="{FF2B5EF4-FFF2-40B4-BE49-F238E27FC236}">
                  <a16:creationId xmlns:a16="http://schemas.microsoft.com/office/drawing/2014/main" id="{7A8A114F-AFDA-462A-93B7-BDF69A9F80F5}"/>
                </a:ext>
              </a:extLst>
            </p:cNvPr>
            <p:cNvSpPr txBox="1"/>
            <p:nvPr/>
          </p:nvSpPr>
          <p:spPr>
            <a:xfrm>
              <a:off x="5453281" y="298265"/>
              <a:ext cx="910766" cy="1015663"/>
            </a:xfrm>
            <a:prstGeom prst="rect">
              <a:avLst/>
            </a:prstGeom>
            <a:noFill/>
          </p:spPr>
          <p:txBody>
            <a:bodyPr wrap="square" rtlCol="0">
              <a:spAutoFit/>
            </a:bodyPr>
            <a:lstStyle/>
            <a:p>
              <a:r>
                <a:rPr lang="ja-JP" altLang="en-US" sz="6000" dirty="0">
                  <a:solidFill>
                    <a:schemeClr val="tx2">
                      <a:lumMod val="25000"/>
                    </a:schemeClr>
                  </a:solidFill>
                  <a:latin typeface="HGP創英角ﾎﾟｯﾌﾟ体" panose="040B0A00000000000000" pitchFamily="50" charset="-128"/>
                  <a:ea typeface="HGP創英角ﾎﾟｯﾌﾟ体" panose="040B0A00000000000000" pitchFamily="50" charset="-128"/>
                </a:rPr>
                <a:t>１</a:t>
              </a:r>
              <a:endParaRPr kumimoji="1" lang="ja-JP" altLang="en-US" sz="6000" dirty="0">
                <a:solidFill>
                  <a:schemeClr val="tx2">
                    <a:lumMod val="25000"/>
                  </a:schemeClr>
                </a:solidFill>
                <a:latin typeface="HGP創英角ﾎﾟｯﾌﾟ体" panose="040B0A00000000000000" pitchFamily="50" charset="-128"/>
                <a:ea typeface="HGP創英角ﾎﾟｯﾌﾟ体" panose="040B0A00000000000000" pitchFamily="50" charset="-128"/>
              </a:endParaRPr>
            </a:p>
          </p:txBody>
        </p:sp>
        <p:sp>
          <p:nvSpPr>
            <p:cNvPr id="176" name="第">
              <a:extLst>
                <a:ext uri="{FF2B5EF4-FFF2-40B4-BE49-F238E27FC236}">
                  <a16:creationId xmlns:a16="http://schemas.microsoft.com/office/drawing/2014/main" id="{4229F357-1F87-453B-A263-A5C4B1D9B154}"/>
                </a:ext>
              </a:extLst>
            </p:cNvPr>
            <p:cNvSpPr txBox="1"/>
            <p:nvPr/>
          </p:nvSpPr>
          <p:spPr>
            <a:xfrm>
              <a:off x="4318111" y="256092"/>
              <a:ext cx="1170816" cy="1015663"/>
            </a:xfrm>
            <a:prstGeom prst="rect">
              <a:avLst/>
            </a:prstGeom>
            <a:noFill/>
          </p:spPr>
          <p:txBody>
            <a:bodyPr wrap="square" rtlCol="0">
              <a:spAutoFit/>
            </a:bodyPr>
            <a:lstStyle/>
            <a:p>
              <a:r>
                <a:rPr lang="ja-JP" altLang="en-US" sz="6000" dirty="0">
                  <a:solidFill>
                    <a:schemeClr val="tx2">
                      <a:lumMod val="25000"/>
                    </a:schemeClr>
                  </a:solidFill>
                  <a:latin typeface="HGP創英角ﾎﾟｯﾌﾟ体" panose="040B0A00000000000000" pitchFamily="50" charset="-128"/>
                  <a:ea typeface="HGP創英角ﾎﾟｯﾌﾟ体" panose="040B0A00000000000000" pitchFamily="50" charset="-128"/>
                </a:rPr>
                <a:t>第</a:t>
              </a:r>
              <a:endParaRPr kumimoji="1" lang="ja-JP" altLang="en-US" sz="6000" dirty="0">
                <a:solidFill>
                  <a:schemeClr val="tx2">
                    <a:lumMod val="25000"/>
                  </a:schemeClr>
                </a:solidFill>
                <a:latin typeface="HGP創英角ﾎﾟｯﾌﾟ体" panose="040B0A00000000000000" pitchFamily="50" charset="-128"/>
                <a:ea typeface="HGP創英角ﾎﾟｯﾌﾟ体" panose="040B0A00000000000000" pitchFamily="50" charset="-128"/>
              </a:endParaRPr>
            </a:p>
          </p:txBody>
        </p:sp>
      </p:grpSp>
      <p:pic>
        <p:nvPicPr>
          <p:cNvPr id="181" name="surprise">
            <a:hlinkClick r:id="" action="ppaction://media"/>
            <a:extLst>
              <a:ext uri="{FF2B5EF4-FFF2-40B4-BE49-F238E27FC236}">
                <a16:creationId xmlns:a16="http://schemas.microsoft.com/office/drawing/2014/main" id="{DCE1EDB4-1C65-42C4-9097-82D2444985CC}"/>
              </a:ext>
            </a:extLst>
          </p:cNvPr>
          <p:cNvPicPr>
            <a:picLocks noChangeAspect="1"/>
          </p:cNvPicPr>
          <p:nvPr>
            <a:audioFile r:link="rId2"/>
            <p:extLst>
              <p:ext uri="{DAA4B4D4-6D71-4841-9C94-3DE7FCFB9230}">
                <p14:media xmlns:p14="http://schemas.microsoft.com/office/powerpoint/2010/main" r:embed="rId1"/>
              </p:ext>
            </p:extLst>
          </p:nvPr>
        </p:nvPicPr>
        <p:blipFill>
          <a:blip r:embed="rId12"/>
          <a:stretch>
            <a:fillRect/>
          </a:stretch>
        </p:blipFill>
        <p:spPr>
          <a:xfrm>
            <a:off x="7536339" y="615331"/>
            <a:ext cx="609600" cy="609600"/>
          </a:xfrm>
          <a:prstGeom prst="rect">
            <a:avLst/>
          </a:prstGeom>
        </p:spPr>
      </p:pic>
      <p:grpSp>
        <p:nvGrpSpPr>
          <p:cNvPr id="32" name="令和2年時点">
            <a:extLst>
              <a:ext uri="{FF2B5EF4-FFF2-40B4-BE49-F238E27FC236}">
                <a16:creationId xmlns:a16="http://schemas.microsoft.com/office/drawing/2014/main" id="{7AD54EA2-17BB-46D1-A8DA-708E913B68FF}"/>
              </a:ext>
            </a:extLst>
          </p:cNvPr>
          <p:cNvGrpSpPr/>
          <p:nvPr/>
        </p:nvGrpSpPr>
        <p:grpSpPr>
          <a:xfrm>
            <a:off x="9493857" y="3918956"/>
            <a:ext cx="2596039" cy="509222"/>
            <a:chOff x="9493857" y="3729771"/>
            <a:chExt cx="2596039" cy="509222"/>
          </a:xfrm>
        </p:grpSpPr>
        <p:sp>
          <p:nvSpPr>
            <p:cNvPr id="33" name="令和2年末時点">
              <a:extLst>
                <a:ext uri="{FF2B5EF4-FFF2-40B4-BE49-F238E27FC236}">
                  <a16:creationId xmlns:a16="http://schemas.microsoft.com/office/drawing/2014/main" id="{F8975FA7-4CDC-4CFD-9D2F-D43F9A7347B7}"/>
                </a:ext>
              </a:extLst>
            </p:cNvPr>
            <p:cNvSpPr txBox="1"/>
            <p:nvPr/>
          </p:nvSpPr>
          <p:spPr>
            <a:xfrm>
              <a:off x="9493857" y="3869661"/>
              <a:ext cx="2596039" cy="369332"/>
            </a:xfrm>
            <a:prstGeom prst="rect">
              <a:avLst/>
            </a:prstGeom>
            <a:noFill/>
          </p:spPr>
          <p:txBody>
            <a:bodyPr wrap="square" rtlCol="0">
              <a:spAutoFit/>
            </a:bodyPr>
            <a:lstStyle/>
            <a:p>
              <a:r>
                <a:rPr lang="ja-JP" altLang="en-US" b="1" dirty="0">
                  <a:solidFill>
                    <a:schemeClr val="tx2">
                      <a:lumMod val="25000"/>
                    </a:schemeClr>
                  </a:solidFill>
                  <a:latin typeface="+mn-ea"/>
                </a:rPr>
                <a:t>（令和２年時点）</a:t>
              </a:r>
              <a:endParaRPr lang="en-US" altLang="ja-JP" b="1" dirty="0">
                <a:solidFill>
                  <a:schemeClr val="tx2">
                    <a:lumMod val="25000"/>
                  </a:schemeClr>
                </a:solidFill>
                <a:latin typeface="+mn-ea"/>
              </a:endParaRPr>
            </a:p>
          </p:txBody>
        </p:sp>
        <p:sp>
          <p:nvSpPr>
            <p:cNvPr id="34" name="ねんじてん">
              <a:extLst>
                <a:ext uri="{FF2B5EF4-FFF2-40B4-BE49-F238E27FC236}">
                  <a16:creationId xmlns:a16="http://schemas.microsoft.com/office/drawing/2014/main" id="{2C278FD4-2F7A-481A-93BA-66C8F9D1FD08}"/>
                </a:ext>
              </a:extLst>
            </p:cNvPr>
            <p:cNvSpPr txBox="1"/>
            <p:nvPr/>
          </p:nvSpPr>
          <p:spPr>
            <a:xfrm>
              <a:off x="10408411" y="3729771"/>
              <a:ext cx="861168" cy="246221"/>
            </a:xfrm>
            <a:prstGeom prst="rect">
              <a:avLst/>
            </a:prstGeom>
            <a:noFill/>
          </p:spPr>
          <p:txBody>
            <a:bodyPr wrap="square" rtlCol="0">
              <a:spAutoFit/>
            </a:bodyPr>
            <a:lstStyle/>
            <a:p>
              <a:pPr algn="dist"/>
              <a:r>
                <a:rPr kumimoji="1" lang="ja-JP" altLang="en-US" sz="1000" b="1" dirty="0">
                  <a:solidFill>
                    <a:schemeClr val="tx2">
                      <a:lumMod val="25000"/>
                    </a:schemeClr>
                  </a:solidFill>
                  <a:latin typeface="+mn-ea"/>
                </a:rPr>
                <a:t>ねんじてん</a:t>
              </a:r>
            </a:p>
          </p:txBody>
        </p:sp>
        <p:sp>
          <p:nvSpPr>
            <p:cNvPr id="35" name="れいわ">
              <a:extLst>
                <a:ext uri="{FF2B5EF4-FFF2-40B4-BE49-F238E27FC236}">
                  <a16:creationId xmlns:a16="http://schemas.microsoft.com/office/drawing/2014/main" id="{2480F97F-9624-4DED-8AC3-0E91B2BF1213}"/>
                </a:ext>
              </a:extLst>
            </p:cNvPr>
            <p:cNvSpPr txBox="1"/>
            <p:nvPr/>
          </p:nvSpPr>
          <p:spPr>
            <a:xfrm>
              <a:off x="9716931" y="3729771"/>
              <a:ext cx="648000" cy="246221"/>
            </a:xfrm>
            <a:prstGeom prst="rect">
              <a:avLst/>
            </a:prstGeom>
            <a:noFill/>
          </p:spPr>
          <p:txBody>
            <a:bodyPr wrap="square" rtlCol="0">
              <a:spAutoFit/>
            </a:bodyPr>
            <a:lstStyle/>
            <a:p>
              <a:pPr algn="dist"/>
              <a:r>
                <a:rPr kumimoji="1" lang="ja-JP" altLang="en-US" sz="1000" b="1" dirty="0">
                  <a:solidFill>
                    <a:schemeClr val="tx2">
                      <a:lumMod val="25000"/>
                    </a:schemeClr>
                  </a:solidFill>
                  <a:latin typeface="+mn-ea"/>
                </a:rPr>
                <a:t>れいわ</a:t>
              </a:r>
            </a:p>
          </p:txBody>
        </p:sp>
      </p:grpSp>
      <p:pic>
        <p:nvPicPr>
          <p:cNvPr id="44" name="図 43">
            <a:hlinkClick r:id="rId13" action="ppaction://hlinksldjump"/>
            <a:extLst>
              <a:ext uri="{FF2B5EF4-FFF2-40B4-BE49-F238E27FC236}">
                <a16:creationId xmlns:a16="http://schemas.microsoft.com/office/drawing/2014/main" id="{B32B23C2-376C-4A68-A0FB-9FA06CAAED6C}"/>
              </a:ext>
            </a:extLst>
          </p:cNvPr>
          <p:cNvPicPr>
            <a:picLocks noChangeAspect="1"/>
          </p:cNvPicPr>
          <p:nvPr/>
        </p:nvPicPr>
        <p:blipFill>
          <a:blip r:embed="rId14"/>
          <a:stretch>
            <a:fillRect/>
          </a:stretch>
        </p:blipFill>
        <p:spPr>
          <a:xfrm>
            <a:off x="538413" y="409528"/>
            <a:ext cx="2499577" cy="847417"/>
          </a:xfrm>
          <a:prstGeom prst="rect">
            <a:avLst/>
          </a:prstGeom>
        </p:spPr>
      </p:pic>
      <p:grpSp>
        <p:nvGrpSpPr>
          <p:cNvPr id="9" name="自転車だけを">
            <a:extLst>
              <a:ext uri="{FF2B5EF4-FFF2-40B4-BE49-F238E27FC236}">
                <a16:creationId xmlns:a16="http://schemas.microsoft.com/office/drawing/2014/main" id="{21921652-EDB1-4372-B175-59185181AF91}"/>
              </a:ext>
            </a:extLst>
          </p:cNvPr>
          <p:cNvGrpSpPr/>
          <p:nvPr/>
        </p:nvGrpSpPr>
        <p:grpSpPr>
          <a:xfrm>
            <a:off x="264962" y="2891466"/>
            <a:ext cx="12000486" cy="841920"/>
            <a:chOff x="682214" y="2110226"/>
            <a:chExt cx="12000486" cy="841920"/>
          </a:xfrm>
        </p:grpSpPr>
        <p:grpSp>
          <p:nvGrpSpPr>
            <p:cNvPr id="36" name="大阪府内の小学生で">
              <a:extLst>
                <a:ext uri="{FF2B5EF4-FFF2-40B4-BE49-F238E27FC236}">
                  <a16:creationId xmlns:a16="http://schemas.microsoft.com/office/drawing/2014/main" id="{8E1D93B0-D466-4841-AB5A-4DB8EF064D2D}"/>
                </a:ext>
              </a:extLst>
            </p:cNvPr>
            <p:cNvGrpSpPr/>
            <p:nvPr/>
          </p:nvGrpSpPr>
          <p:grpSpPr>
            <a:xfrm>
              <a:off x="682214" y="2116521"/>
              <a:ext cx="12000486" cy="835625"/>
              <a:chOff x="3108960" y="2179115"/>
              <a:chExt cx="15277376" cy="835625"/>
            </a:xfrm>
          </p:grpSpPr>
          <p:sp>
            <p:nvSpPr>
              <p:cNvPr id="37" name="自転車だけを">
                <a:extLst>
                  <a:ext uri="{FF2B5EF4-FFF2-40B4-BE49-F238E27FC236}">
                    <a16:creationId xmlns:a16="http://schemas.microsoft.com/office/drawing/2014/main" id="{B2069AB5-7B63-408D-85AB-B40D1985F77A}"/>
                  </a:ext>
                </a:extLst>
              </p:cNvPr>
              <p:cNvSpPr txBox="1"/>
              <p:nvPr/>
            </p:nvSpPr>
            <p:spPr>
              <a:xfrm>
                <a:off x="3108960" y="2368409"/>
                <a:ext cx="15277376" cy="646331"/>
              </a:xfrm>
              <a:prstGeom prst="rect">
                <a:avLst/>
              </a:prstGeom>
              <a:noFill/>
            </p:spPr>
            <p:txBody>
              <a:bodyPr wrap="square" rtlCol="0">
                <a:spAutoFit/>
              </a:bodyPr>
              <a:lstStyle/>
              <a:p>
                <a:pPr lvl="0" algn="dist"/>
                <a:r>
                  <a:rPr lang="ja-JP" altLang="en-US" sz="3600" dirty="0">
                    <a:solidFill>
                      <a:schemeClr val="tx2">
                        <a:lumMod val="25000"/>
                      </a:schemeClr>
                    </a:solidFill>
                    <a:latin typeface="HGS創英角ﾎﾟｯﾌﾟ体" panose="040B0A00000000000000" pitchFamily="50" charset="-128"/>
                    <a:ea typeface="HGS創英角ﾎﾟｯﾌﾟ体" panose="040B0A00000000000000" pitchFamily="50" charset="-128"/>
                  </a:rPr>
                  <a:t>自転車だけを使って行く人の割合は何％でしょうか。</a:t>
                </a:r>
                <a:endParaRPr kumimoji="1" lang="ja-JP" altLang="en-US" sz="3600" dirty="0">
                  <a:solidFill>
                    <a:schemeClr val="tx2">
                      <a:lumMod val="25000"/>
                    </a:schemeClr>
                  </a:solidFill>
                  <a:latin typeface="HGS創英角ﾎﾟｯﾌﾟ体" panose="040B0A00000000000000" pitchFamily="50" charset="-128"/>
                  <a:ea typeface="HGS創英角ﾎﾟｯﾌﾟ体" panose="040B0A00000000000000" pitchFamily="50" charset="-128"/>
                </a:endParaRPr>
              </a:p>
            </p:txBody>
          </p:sp>
          <p:sp>
            <p:nvSpPr>
              <p:cNvPr id="38" name="じてんしゃ">
                <a:extLst>
                  <a:ext uri="{FF2B5EF4-FFF2-40B4-BE49-F238E27FC236}">
                    <a16:creationId xmlns:a16="http://schemas.microsoft.com/office/drawing/2014/main" id="{AE6B4A0B-E715-4375-96B9-02C7ABD56D2E}"/>
                  </a:ext>
                </a:extLst>
              </p:cNvPr>
              <p:cNvSpPr txBox="1"/>
              <p:nvPr/>
            </p:nvSpPr>
            <p:spPr>
              <a:xfrm>
                <a:off x="3344334" y="2179115"/>
                <a:ext cx="1806345" cy="307777"/>
              </a:xfrm>
              <a:prstGeom prst="rect">
                <a:avLst/>
              </a:prstGeom>
              <a:noFill/>
            </p:spPr>
            <p:txBody>
              <a:bodyPr wrap="square" rtlCol="0">
                <a:spAutoFit/>
              </a:bodyPr>
              <a:lstStyle/>
              <a:p>
                <a:pPr algn="dist"/>
                <a:r>
                  <a:rPr kumimoji="1" lang="ja-JP" altLang="en-US" sz="1400" dirty="0">
                    <a:solidFill>
                      <a:schemeClr val="tx2">
                        <a:lumMod val="25000"/>
                      </a:schemeClr>
                    </a:solidFill>
                    <a:latin typeface="HGS創英角ﾎﾟｯﾌﾟ体" panose="040B0A00000000000000" pitchFamily="50" charset="-128"/>
                    <a:ea typeface="HGS創英角ﾎﾟｯﾌﾟ体" panose="040B0A00000000000000" pitchFamily="50" charset="-128"/>
                  </a:rPr>
                  <a:t>じてんしゃ</a:t>
                </a:r>
              </a:p>
            </p:txBody>
          </p:sp>
        </p:grpSp>
        <p:sp>
          <p:nvSpPr>
            <p:cNvPr id="49" name="い">
              <a:extLst>
                <a:ext uri="{FF2B5EF4-FFF2-40B4-BE49-F238E27FC236}">
                  <a16:creationId xmlns:a16="http://schemas.microsoft.com/office/drawing/2014/main" id="{329C75AB-06B7-4146-88DB-982EACDA2526}"/>
                </a:ext>
              </a:extLst>
            </p:cNvPr>
            <p:cNvSpPr txBox="1"/>
            <p:nvPr/>
          </p:nvSpPr>
          <p:spPr>
            <a:xfrm>
              <a:off x="5228845" y="2121849"/>
              <a:ext cx="469931" cy="307777"/>
            </a:xfrm>
            <a:prstGeom prst="rect">
              <a:avLst/>
            </a:prstGeom>
            <a:noFill/>
          </p:spPr>
          <p:txBody>
            <a:bodyPr wrap="square" rtlCol="0">
              <a:spAutoFit/>
            </a:bodyPr>
            <a:lstStyle/>
            <a:p>
              <a:pPr algn="dist"/>
              <a:r>
                <a:rPr kumimoji="1" lang="ja-JP" altLang="en-US" sz="1400" dirty="0">
                  <a:solidFill>
                    <a:schemeClr val="tx2">
                      <a:lumMod val="25000"/>
                    </a:schemeClr>
                  </a:solidFill>
                  <a:latin typeface="HGS創英角ﾎﾟｯﾌﾟ体" panose="040B0A00000000000000" pitchFamily="50" charset="-128"/>
                  <a:ea typeface="HGS創英角ﾎﾟｯﾌﾟ体" panose="040B0A00000000000000" pitchFamily="50" charset="-128"/>
                </a:rPr>
                <a:t>い</a:t>
              </a:r>
            </a:p>
          </p:txBody>
        </p:sp>
        <p:sp>
          <p:nvSpPr>
            <p:cNvPr id="50" name="つか">
              <a:extLst>
                <a:ext uri="{FF2B5EF4-FFF2-40B4-BE49-F238E27FC236}">
                  <a16:creationId xmlns:a16="http://schemas.microsoft.com/office/drawing/2014/main" id="{C21C3F20-2C3A-4232-9F9D-E8EE275CAE37}"/>
                </a:ext>
              </a:extLst>
            </p:cNvPr>
            <p:cNvSpPr txBox="1"/>
            <p:nvPr/>
          </p:nvSpPr>
          <p:spPr>
            <a:xfrm>
              <a:off x="3680089" y="2110226"/>
              <a:ext cx="598519" cy="307777"/>
            </a:xfrm>
            <a:prstGeom prst="rect">
              <a:avLst/>
            </a:prstGeom>
            <a:noFill/>
          </p:spPr>
          <p:txBody>
            <a:bodyPr wrap="square" rtlCol="0">
              <a:spAutoFit/>
            </a:bodyPr>
            <a:lstStyle/>
            <a:p>
              <a:pPr algn="dist"/>
              <a:r>
                <a:rPr kumimoji="1" lang="ja-JP" altLang="en-US" sz="1400" dirty="0">
                  <a:solidFill>
                    <a:schemeClr val="tx2">
                      <a:lumMod val="25000"/>
                    </a:schemeClr>
                  </a:solidFill>
                  <a:latin typeface="HGS創英角ﾎﾟｯﾌﾟ体" panose="040B0A00000000000000" pitchFamily="50" charset="-128"/>
                  <a:ea typeface="HGS創英角ﾎﾟｯﾌﾟ体" panose="040B0A00000000000000" pitchFamily="50" charset="-128"/>
                </a:rPr>
                <a:t>つか</a:t>
              </a:r>
            </a:p>
          </p:txBody>
        </p:sp>
        <p:sp>
          <p:nvSpPr>
            <p:cNvPr id="46" name="ひと">
              <a:extLst>
                <a:ext uri="{FF2B5EF4-FFF2-40B4-BE49-F238E27FC236}">
                  <a16:creationId xmlns:a16="http://schemas.microsoft.com/office/drawing/2014/main" id="{4240BC88-B3F5-4C57-9F4B-F42814D1C6B4}"/>
                </a:ext>
              </a:extLst>
            </p:cNvPr>
            <p:cNvSpPr txBox="1"/>
            <p:nvPr/>
          </p:nvSpPr>
          <p:spPr>
            <a:xfrm>
              <a:off x="6162131" y="2121849"/>
              <a:ext cx="553979" cy="307777"/>
            </a:xfrm>
            <a:prstGeom prst="rect">
              <a:avLst/>
            </a:prstGeom>
            <a:noFill/>
          </p:spPr>
          <p:txBody>
            <a:bodyPr wrap="square" rtlCol="0">
              <a:spAutoFit/>
            </a:bodyPr>
            <a:lstStyle/>
            <a:p>
              <a:pPr algn="dist"/>
              <a:r>
                <a:rPr kumimoji="1" lang="ja-JP" altLang="en-US" sz="1400" dirty="0">
                  <a:solidFill>
                    <a:schemeClr val="tx2">
                      <a:lumMod val="25000"/>
                    </a:schemeClr>
                  </a:solidFill>
                  <a:latin typeface="HGS創英角ﾎﾟｯﾌﾟ体" panose="040B0A00000000000000" pitchFamily="50" charset="-128"/>
                  <a:ea typeface="HGS創英角ﾎﾟｯﾌﾟ体" panose="040B0A00000000000000" pitchFamily="50" charset="-128"/>
                </a:rPr>
                <a:t>ひと</a:t>
              </a:r>
            </a:p>
          </p:txBody>
        </p:sp>
        <p:sp>
          <p:nvSpPr>
            <p:cNvPr id="48" name="わりあい">
              <a:extLst>
                <a:ext uri="{FF2B5EF4-FFF2-40B4-BE49-F238E27FC236}">
                  <a16:creationId xmlns:a16="http://schemas.microsoft.com/office/drawing/2014/main" id="{FB65C587-71A3-491B-AEC8-495ECBDBB771}"/>
                </a:ext>
              </a:extLst>
            </p:cNvPr>
            <p:cNvSpPr txBox="1"/>
            <p:nvPr/>
          </p:nvSpPr>
          <p:spPr>
            <a:xfrm>
              <a:off x="7120223" y="2118314"/>
              <a:ext cx="1025716" cy="307777"/>
            </a:xfrm>
            <a:prstGeom prst="rect">
              <a:avLst/>
            </a:prstGeom>
            <a:noFill/>
          </p:spPr>
          <p:txBody>
            <a:bodyPr wrap="square" rtlCol="0">
              <a:spAutoFit/>
            </a:bodyPr>
            <a:lstStyle/>
            <a:p>
              <a:pPr algn="dist"/>
              <a:r>
                <a:rPr kumimoji="1" lang="ja-JP" altLang="en-US" sz="1400" dirty="0">
                  <a:solidFill>
                    <a:schemeClr val="tx2">
                      <a:lumMod val="25000"/>
                    </a:schemeClr>
                  </a:solidFill>
                  <a:latin typeface="HGS創英角ﾎﾟｯﾌﾟ体" panose="040B0A00000000000000" pitchFamily="50" charset="-128"/>
                  <a:ea typeface="HGS創英角ﾎﾟｯﾌﾟ体" panose="040B0A00000000000000" pitchFamily="50" charset="-128"/>
                </a:rPr>
                <a:t>わりあい</a:t>
              </a:r>
            </a:p>
          </p:txBody>
        </p:sp>
        <p:sp>
          <p:nvSpPr>
            <p:cNvPr id="51" name="なん">
              <a:extLst>
                <a:ext uri="{FF2B5EF4-FFF2-40B4-BE49-F238E27FC236}">
                  <a16:creationId xmlns:a16="http://schemas.microsoft.com/office/drawing/2014/main" id="{536E5728-DDBE-4B2B-AF4D-CAF4B6DDB786}"/>
                </a:ext>
              </a:extLst>
            </p:cNvPr>
            <p:cNvSpPr txBox="1"/>
            <p:nvPr/>
          </p:nvSpPr>
          <p:spPr>
            <a:xfrm>
              <a:off x="8636639" y="2112699"/>
              <a:ext cx="553979" cy="307777"/>
            </a:xfrm>
            <a:prstGeom prst="rect">
              <a:avLst/>
            </a:prstGeom>
            <a:noFill/>
          </p:spPr>
          <p:txBody>
            <a:bodyPr wrap="square" rtlCol="0">
              <a:spAutoFit/>
            </a:bodyPr>
            <a:lstStyle/>
            <a:p>
              <a:pPr algn="dist"/>
              <a:r>
                <a:rPr kumimoji="1" lang="ja-JP" altLang="en-US" sz="1400" dirty="0">
                  <a:solidFill>
                    <a:schemeClr val="tx2">
                      <a:lumMod val="25000"/>
                    </a:schemeClr>
                  </a:solidFill>
                  <a:latin typeface="HGS創英角ﾎﾟｯﾌﾟ体" panose="040B0A00000000000000" pitchFamily="50" charset="-128"/>
                  <a:ea typeface="HGS創英角ﾎﾟｯﾌﾟ体" panose="040B0A00000000000000" pitchFamily="50" charset="-128"/>
                </a:rPr>
                <a:t>なん</a:t>
              </a:r>
            </a:p>
          </p:txBody>
        </p:sp>
      </p:grpSp>
      <p:grpSp>
        <p:nvGrpSpPr>
          <p:cNvPr id="8" name="大阪府に住んでいて">
            <a:extLst>
              <a:ext uri="{FF2B5EF4-FFF2-40B4-BE49-F238E27FC236}">
                <a16:creationId xmlns:a16="http://schemas.microsoft.com/office/drawing/2014/main" id="{68A40E5B-BFDE-41C9-B426-D4D5B8B1C278}"/>
              </a:ext>
            </a:extLst>
          </p:cNvPr>
          <p:cNvGrpSpPr/>
          <p:nvPr/>
        </p:nvGrpSpPr>
        <p:grpSpPr>
          <a:xfrm>
            <a:off x="256083" y="1832797"/>
            <a:ext cx="11260165" cy="835625"/>
            <a:chOff x="682214" y="1317889"/>
            <a:chExt cx="11260165" cy="835625"/>
          </a:xfrm>
        </p:grpSpPr>
        <p:grpSp>
          <p:nvGrpSpPr>
            <p:cNvPr id="4" name="大阪府内の小学生で">
              <a:extLst>
                <a:ext uri="{FF2B5EF4-FFF2-40B4-BE49-F238E27FC236}">
                  <a16:creationId xmlns:a16="http://schemas.microsoft.com/office/drawing/2014/main" id="{1E84B0D9-52FA-4C18-A707-471D49C8BDD3}"/>
                </a:ext>
              </a:extLst>
            </p:cNvPr>
            <p:cNvGrpSpPr/>
            <p:nvPr/>
          </p:nvGrpSpPr>
          <p:grpSpPr>
            <a:xfrm>
              <a:off x="682214" y="1317889"/>
              <a:ext cx="11260165" cy="835625"/>
              <a:chOff x="3108960" y="2179115"/>
              <a:chExt cx="6625898" cy="835625"/>
            </a:xfrm>
          </p:grpSpPr>
          <p:sp>
            <p:nvSpPr>
              <p:cNvPr id="170" name="大阪府に住んでいて">
                <a:extLst>
                  <a:ext uri="{FF2B5EF4-FFF2-40B4-BE49-F238E27FC236}">
                    <a16:creationId xmlns:a16="http://schemas.microsoft.com/office/drawing/2014/main" id="{9BBF36EC-97D2-4F75-A6C1-F5D789D6F8CE}"/>
                  </a:ext>
                </a:extLst>
              </p:cNvPr>
              <p:cNvSpPr txBox="1"/>
              <p:nvPr/>
            </p:nvSpPr>
            <p:spPr>
              <a:xfrm>
                <a:off x="3108960" y="2368409"/>
                <a:ext cx="6625898" cy="646331"/>
              </a:xfrm>
              <a:prstGeom prst="rect">
                <a:avLst/>
              </a:prstGeom>
              <a:noFill/>
            </p:spPr>
            <p:txBody>
              <a:bodyPr wrap="square" rtlCol="0">
                <a:spAutoFit/>
              </a:bodyPr>
              <a:lstStyle/>
              <a:p>
                <a:pPr lvl="0" algn="dist"/>
                <a:r>
                  <a:rPr lang="ja-JP" altLang="en-US" sz="3600" dirty="0">
                    <a:solidFill>
                      <a:schemeClr val="tx2">
                        <a:lumMod val="25000"/>
                      </a:schemeClr>
                    </a:solidFill>
                    <a:latin typeface="HGS創英角ﾎﾟｯﾌﾟ体" panose="040B0A00000000000000" pitchFamily="50" charset="-128"/>
                    <a:ea typeface="HGS創英角ﾎﾟｯﾌﾟ体" panose="040B0A00000000000000" pitchFamily="50" charset="-128"/>
                  </a:rPr>
                  <a:t>大阪府に住んでいて仕事や学校に行く人のうち、</a:t>
                </a:r>
                <a:endParaRPr kumimoji="1" lang="ja-JP" altLang="en-US" sz="3600" dirty="0">
                  <a:solidFill>
                    <a:schemeClr val="tx2">
                      <a:lumMod val="25000"/>
                    </a:schemeClr>
                  </a:solidFill>
                  <a:latin typeface="HGS創英角ﾎﾟｯﾌﾟ体" panose="040B0A00000000000000" pitchFamily="50" charset="-128"/>
                  <a:ea typeface="HGS創英角ﾎﾟｯﾌﾟ体" panose="040B0A00000000000000" pitchFamily="50" charset="-128"/>
                </a:endParaRPr>
              </a:p>
            </p:txBody>
          </p:sp>
          <p:sp>
            <p:nvSpPr>
              <p:cNvPr id="56" name="おおさかふ">
                <a:extLst>
                  <a:ext uri="{FF2B5EF4-FFF2-40B4-BE49-F238E27FC236}">
                    <a16:creationId xmlns:a16="http://schemas.microsoft.com/office/drawing/2014/main" id="{E5A9ED95-9BB2-4426-B81F-5AF5BDE96C71}"/>
                  </a:ext>
                </a:extLst>
              </p:cNvPr>
              <p:cNvSpPr txBox="1"/>
              <p:nvPr/>
            </p:nvSpPr>
            <p:spPr>
              <a:xfrm>
                <a:off x="3108960" y="2179115"/>
                <a:ext cx="896952" cy="307777"/>
              </a:xfrm>
              <a:prstGeom prst="rect">
                <a:avLst/>
              </a:prstGeom>
              <a:noFill/>
            </p:spPr>
            <p:txBody>
              <a:bodyPr wrap="square" rtlCol="0">
                <a:spAutoFit/>
              </a:bodyPr>
              <a:lstStyle/>
              <a:p>
                <a:pPr algn="dist"/>
                <a:r>
                  <a:rPr kumimoji="1" lang="ja-JP" altLang="en-US" sz="1400" dirty="0">
                    <a:solidFill>
                      <a:schemeClr val="tx2">
                        <a:lumMod val="25000"/>
                      </a:schemeClr>
                    </a:solidFill>
                    <a:latin typeface="HGS創英角ﾎﾟｯﾌﾟ体" panose="040B0A00000000000000" pitchFamily="50" charset="-128"/>
                    <a:ea typeface="HGS創英角ﾎﾟｯﾌﾟ体" panose="040B0A00000000000000" pitchFamily="50" charset="-128"/>
                  </a:rPr>
                  <a:t>おおさかふ</a:t>
                </a:r>
              </a:p>
            </p:txBody>
          </p:sp>
          <p:sp>
            <p:nvSpPr>
              <p:cNvPr id="60" name="す">
                <a:extLst>
                  <a:ext uri="{FF2B5EF4-FFF2-40B4-BE49-F238E27FC236}">
                    <a16:creationId xmlns:a16="http://schemas.microsoft.com/office/drawing/2014/main" id="{60064868-659A-45E9-8057-CCF4AC9C7B78}"/>
                  </a:ext>
                </a:extLst>
              </p:cNvPr>
              <p:cNvSpPr txBox="1"/>
              <p:nvPr/>
            </p:nvSpPr>
            <p:spPr>
              <a:xfrm>
                <a:off x="4383449" y="2182037"/>
                <a:ext cx="173824" cy="307777"/>
              </a:xfrm>
              <a:prstGeom prst="rect">
                <a:avLst/>
              </a:prstGeom>
              <a:noFill/>
            </p:spPr>
            <p:txBody>
              <a:bodyPr wrap="square" rtlCol="0">
                <a:spAutoFit/>
              </a:bodyPr>
              <a:lstStyle/>
              <a:p>
                <a:pPr algn="dist"/>
                <a:r>
                  <a:rPr kumimoji="1" lang="ja-JP" altLang="en-US" sz="1400" dirty="0">
                    <a:solidFill>
                      <a:schemeClr val="tx2">
                        <a:lumMod val="25000"/>
                      </a:schemeClr>
                    </a:solidFill>
                    <a:latin typeface="HGS創英角ﾎﾟｯﾌﾟ体" panose="040B0A00000000000000" pitchFamily="50" charset="-128"/>
                    <a:ea typeface="HGS創英角ﾎﾟｯﾌﾟ体" panose="040B0A00000000000000" pitchFamily="50" charset="-128"/>
                  </a:rPr>
                  <a:t>す</a:t>
                </a:r>
              </a:p>
            </p:txBody>
          </p:sp>
        </p:grpSp>
        <p:sp>
          <p:nvSpPr>
            <p:cNvPr id="52" name="しごと">
              <a:extLst>
                <a:ext uri="{FF2B5EF4-FFF2-40B4-BE49-F238E27FC236}">
                  <a16:creationId xmlns:a16="http://schemas.microsoft.com/office/drawing/2014/main" id="{F624FFA4-02D6-4849-8C97-BD8DECF35EB6}"/>
                </a:ext>
              </a:extLst>
            </p:cNvPr>
            <p:cNvSpPr txBox="1"/>
            <p:nvPr/>
          </p:nvSpPr>
          <p:spPr>
            <a:xfrm>
              <a:off x="5327062" y="1320811"/>
              <a:ext cx="966413" cy="307777"/>
            </a:xfrm>
            <a:prstGeom prst="rect">
              <a:avLst/>
            </a:prstGeom>
            <a:noFill/>
          </p:spPr>
          <p:txBody>
            <a:bodyPr wrap="square" rtlCol="0">
              <a:spAutoFit/>
            </a:bodyPr>
            <a:lstStyle/>
            <a:p>
              <a:pPr algn="dist"/>
              <a:r>
                <a:rPr kumimoji="1" lang="ja-JP" altLang="en-US" sz="1400" dirty="0">
                  <a:solidFill>
                    <a:schemeClr val="tx2">
                      <a:lumMod val="25000"/>
                    </a:schemeClr>
                  </a:solidFill>
                  <a:latin typeface="HGS創英角ﾎﾟｯﾌﾟ体" panose="040B0A00000000000000" pitchFamily="50" charset="-128"/>
                  <a:ea typeface="HGS創英角ﾎﾟｯﾌﾟ体" panose="040B0A00000000000000" pitchFamily="50" charset="-128"/>
                </a:rPr>
                <a:t>しごと</a:t>
              </a:r>
            </a:p>
          </p:txBody>
        </p:sp>
        <p:sp>
          <p:nvSpPr>
            <p:cNvPr id="53" name="がっこう">
              <a:extLst>
                <a:ext uri="{FF2B5EF4-FFF2-40B4-BE49-F238E27FC236}">
                  <a16:creationId xmlns:a16="http://schemas.microsoft.com/office/drawing/2014/main" id="{4A48A9C5-73ED-4472-9269-4179688A8B0B}"/>
                </a:ext>
              </a:extLst>
            </p:cNvPr>
            <p:cNvSpPr txBox="1"/>
            <p:nvPr/>
          </p:nvSpPr>
          <p:spPr>
            <a:xfrm>
              <a:off x="6801941" y="1318925"/>
              <a:ext cx="1025716" cy="307777"/>
            </a:xfrm>
            <a:prstGeom prst="rect">
              <a:avLst/>
            </a:prstGeom>
            <a:noFill/>
          </p:spPr>
          <p:txBody>
            <a:bodyPr wrap="square" rtlCol="0">
              <a:spAutoFit/>
            </a:bodyPr>
            <a:lstStyle/>
            <a:p>
              <a:pPr algn="dist"/>
              <a:r>
                <a:rPr kumimoji="1" lang="ja-JP" altLang="en-US" sz="1400" dirty="0">
                  <a:solidFill>
                    <a:schemeClr val="tx2">
                      <a:lumMod val="25000"/>
                    </a:schemeClr>
                  </a:solidFill>
                  <a:latin typeface="HGS創英角ﾎﾟｯﾌﾟ体" panose="040B0A00000000000000" pitchFamily="50" charset="-128"/>
                  <a:ea typeface="HGS創英角ﾎﾟｯﾌﾟ体" panose="040B0A00000000000000" pitchFamily="50" charset="-128"/>
                </a:rPr>
                <a:t>がっこう</a:t>
              </a:r>
            </a:p>
          </p:txBody>
        </p:sp>
        <p:sp>
          <p:nvSpPr>
            <p:cNvPr id="54" name="い">
              <a:extLst>
                <a:ext uri="{FF2B5EF4-FFF2-40B4-BE49-F238E27FC236}">
                  <a16:creationId xmlns:a16="http://schemas.microsoft.com/office/drawing/2014/main" id="{CF91A593-A43B-4AFF-8DE2-0F7482F5CF21}"/>
                </a:ext>
              </a:extLst>
            </p:cNvPr>
            <p:cNvSpPr txBox="1"/>
            <p:nvPr/>
          </p:nvSpPr>
          <p:spPr>
            <a:xfrm>
              <a:off x="8358579" y="1326629"/>
              <a:ext cx="469931" cy="307777"/>
            </a:xfrm>
            <a:prstGeom prst="rect">
              <a:avLst/>
            </a:prstGeom>
            <a:noFill/>
          </p:spPr>
          <p:txBody>
            <a:bodyPr wrap="square" rtlCol="0">
              <a:spAutoFit/>
            </a:bodyPr>
            <a:lstStyle/>
            <a:p>
              <a:pPr algn="dist"/>
              <a:r>
                <a:rPr kumimoji="1" lang="ja-JP" altLang="en-US" sz="1400" dirty="0">
                  <a:solidFill>
                    <a:schemeClr val="tx2">
                      <a:lumMod val="25000"/>
                    </a:schemeClr>
                  </a:solidFill>
                  <a:latin typeface="HGS創英角ﾎﾟｯﾌﾟ体" panose="040B0A00000000000000" pitchFamily="50" charset="-128"/>
                  <a:ea typeface="HGS創英角ﾎﾟｯﾌﾟ体" panose="040B0A00000000000000" pitchFamily="50" charset="-128"/>
                </a:rPr>
                <a:t>い</a:t>
              </a:r>
            </a:p>
          </p:txBody>
        </p:sp>
        <p:sp>
          <p:nvSpPr>
            <p:cNvPr id="55" name="ひと">
              <a:extLst>
                <a:ext uri="{FF2B5EF4-FFF2-40B4-BE49-F238E27FC236}">
                  <a16:creationId xmlns:a16="http://schemas.microsoft.com/office/drawing/2014/main" id="{601D2E0F-6947-4AAE-A379-F082754C4F68}"/>
                </a:ext>
              </a:extLst>
            </p:cNvPr>
            <p:cNvSpPr txBox="1"/>
            <p:nvPr/>
          </p:nvSpPr>
          <p:spPr>
            <a:xfrm>
              <a:off x="9319210" y="1327956"/>
              <a:ext cx="553979" cy="307777"/>
            </a:xfrm>
            <a:prstGeom prst="rect">
              <a:avLst/>
            </a:prstGeom>
            <a:noFill/>
          </p:spPr>
          <p:txBody>
            <a:bodyPr wrap="square" rtlCol="0">
              <a:spAutoFit/>
            </a:bodyPr>
            <a:lstStyle/>
            <a:p>
              <a:pPr algn="dist"/>
              <a:r>
                <a:rPr kumimoji="1" lang="ja-JP" altLang="en-US" sz="1400" dirty="0">
                  <a:solidFill>
                    <a:schemeClr val="tx2">
                      <a:lumMod val="25000"/>
                    </a:schemeClr>
                  </a:solidFill>
                  <a:latin typeface="HGS創英角ﾎﾟｯﾌﾟ体" panose="040B0A00000000000000" pitchFamily="50" charset="-128"/>
                  <a:ea typeface="HGS創英角ﾎﾟｯﾌﾟ体" panose="040B0A00000000000000" pitchFamily="50" charset="-128"/>
                </a:rPr>
                <a:t>ひと</a:t>
              </a:r>
            </a:p>
          </p:txBody>
        </p:sp>
      </p:grpSp>
      <p:pic>
        <p:nvPicPr>
          <p:cNvPr id="66" name="③約30％">
            <a:hlinkClick r:id="rId15" action="ppaction://hlinksldjump"/>
            <a:extLst>
              <a:ext uri="{FF2B5EF4-FFF2-40B4-BE49-F238E27FC236}">
                <a16:creationId xmlns:a16="http://schemas.microsoft.com/office/drawing/2014/main" id="{4EA16F0B-FD71-458B-9517-A56DF32D13A0}"/>
              </a:ext>
            </a:extLst>
          </p:cNvPr>
          <p:cNvPicPr>
            <a:picLocks noChangeAspect="1"/>
          </p:cNvPicPr>
          <p:nvPr/>
        </p:nvPicPr>
        <p:blipFill>
          <a:blip r:embed="rId16"/>
          <a:stretch>
            <a:fillRect/>
          </a:stretch>
        </p:blipFill>
        <p:spPr>
          <a:xfrm>
            <a:off x="8019810" y="5236607"/>
            <a:ext cx="3889585" cy="1322947"/>
          </a:xfrm>
          <a:prstGeom prst="rect">
            <a:avLst/>
          </a:prstGeom>
        </p:spPr>
      </p:pic>
      <p:pic>
        <p:nvPicPr>
          <p:cNvPr id="65" name="②約20％">
            <a:hlinkClick r:id="rId17" action="ppaction://hlinksldjump"/>
            <a:extLst>
              <a:ext uri="{FF2B5EF4-FFF2-40B4-BE49-F238E27FC236}">
                <a16:creationId xmlns:a16="http://schemas.microsoft.com/office/drawing/2014/main" id="{5124CED5-8F9B-4DE6-9BEE-194593BCA6DB}"/>
              </a:ext>
            </a:extLst>
          </p:cNvPr>
          <p:cNvPicPr>
            <a:picLocks noChangeAspect="1"/>
          </p:cNvPicPr>
          <p:nvPr/>
        </p:nvPicPr>
        <p:blipFill>
          <a:blip r:embed="rId18"/>
          <a:stretch>
            <a:fillRect/>
          </a:stretch>
        </p:blipFill>
        <p:spPr>
          <a:xfrm>
            <a:off x="4128324" y="5231967"/>
            <a:ext cx="3889585" cy="1316850"/>
          </a:xfrm>
          <a:prstGeom prst="rect">
            <a:avLst/>
          </a:prstGeom>
        </p:spPr>
      </p:pic>
      <p:pic>
        <p:nvPicPr>
          <p:cNvPr id="10" name="①約10％">
            <a:hlinkClick r:id="rId15" action="ppaction://hlinksldjump"/>
            <a:extLst>
              <a:ext uri="{FF2B5EF4-FFF2-40B4-BE49-F238E27FC236}">
                <a16:creationId xmlns:a16="http://schemas.microsoft.com/office/drawing/2014/main" id="{50F64525-CF99-487D-B295-0E50C49689C9}"/>
              </a:ext>
            </a:extLst>
          </p:cNvPr>
          <p:cNvPicPr>
            <a:picLocks noChangeAspect="1"/>
          </p:cNvPicPr>
          <p:nvPr/>
        </p:nvPicPr>
        <p:blipFill>
          <a:blip r:embed="rId19"/>
          <a:stretch>
            <a:fillRect/>
          </a:stretch>
        </p:blipFill>
        <p:spPr>
          <a:xfrm>
            <a:off x="219082" y="5243350"/>
            <a:ext cx="3889585" cy="1365622"/>
          </a:xfrm>
          <a:prstGeom prst="rect">
            <a:avLst/>
          </a:prstGeom>
        </p:spPr>
      </p:pic>
    </p:spTree>
    <p:extLst>
      <p:ext uri="{BB962C8B-B14F-4D97-AF65-F5344CB8AC3E}">
        <p14:creationId xmlns:p14="http://schemas.microsoft.com/office/powerpoint/2010/main" val="12970133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984" fill="hold"/>
                                        <p:tgtEl>
                                          <p:spTgt spid="181"/>
                                        </p:tgtEl>
                                      </p:cBhvr>
                                    </p:cmd>
                                  </p:childTnLst>
                                </p:cTn>
                              </p:par>
                              <p:par>
                                <p:cTn id="7" presetID="10" presetClass="entr" presetSubtype="0" fill="hold" nodeType="withEffect">
                                  <p:stCondLst>
                                    <p:cond delay="0"/>
                                  </p:stCondLst>
                                  <p:childTnLst>
                                    <p:set>
                                      <p:cBhvr>
                                        <p:cTn id="8" dur="1" fill="hold">
                                          <p:stCondLst>
                                            <p:cond delay="0"/>
                                          </p:stCondLst>
                                        </p:cTn>
                                        <p:tgtEl>
                                          <p:spTgt spid="173"/>
                                        </p:tgtEl>
                                        <p:attrNameLst>
                                          <p:attrName>style.visibility</p:attrName>
                                        </p:attrNameLst>
                                      </p:cBhvr>
                                      <p:to>
                                        <p:strVal val="visible"/>
                                      </p:to>
                                    </p:set>
                                    <p:animEffect transition="in" filter="fade">
                                      <p:cBhvr>
                                        <p:cTn id="9" dur="500"/>
                                        <p:tgtEl>
                                          <p:spTgt spid="173"/>
                                        </p:tgtEl>
                                      </p:cBhvr>
                                    </p:animEffect>
                                  </p:childTnLst>
                                </p:cTn>
                              </p:par>
                              <p:par>
                                <p:cTn id="10" presetID="26" presetClass="emph" presetSubtype="0" fill="hold" nodeType="withEffect">
                                  <p:stCondLst>
                                    <p:cond delay="500"/>
                                  </p:stCondLst>
                                  <p:childTnLst>
                                    <p:animEffect transition="out" filter="fade">
                                      <p:cBhvr>
                                        <p:cTn id="11" dur="1000" tmFilter="0, 0; .2, .5; .8, .5; 1, 0"/>
                                        <p:tgtEl>
                                          <p:spTgt spid="173"/>
                                        </p:tgtEl>
                                      </p:cBhvr>
                                    </p:animEffect>
                                    <p:animScale>
                                      <p:cBhvr>
                                        <p:cTn id="12" dur="500" autoRev="1" fill="hold"/>
                                        <p:tgtEl>
                                          <p:spTgt spid="173"/>
                                        </p:tgtEl>
                                      </p:cBhvr>
                                      <p:by x="105000" y="105000"/>
                                    </p:animScale>
                                  </p:childTnLst>
                                </p:cTn>
                              </p:par>
                            </p:childTnLst>
                          </p:cTn>
                        </p:par>
                        <p:par>
                          <p:cTn id="13" fill="hold">
                            <p:stCondLst>
                              <p:cond delay="1500"/>
                            </p:stCondLst>
                            <p:childTnLst>
                              <p:par>
                                <p:cTn id="14" presetID="10" presetClass="entr" presetSubtype="0" fill="hold"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fade">
                                      <p:cBhvr>
                                        <p:cTn id="16" dur="1200"/>
                                        <p:tgtEl>
                                          <p:spTgt spid="8"/>
                                        </p:tgtEl>
                                      </p:cBhvr>
                                    </p:animEffect>
                                  </p:childTnLst>
                                </p:cTn>
                              </p:par>
                            </p:childTnLst>
                          </p:cTn>
                        </p:par>
                        <p:par>
                          <p:cTn id="17" fill="hold">
                            <p:stCondLst>
                              <p:cond delay="2700"/>
                            </p:stCondLst>
                            <p:childTnLst>
                              <p:par>
                                <p:cTn id="18" presetID="10" presetClass="entr" presetSubtype="0" fill="hold" nodeType="after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fade">
                                      <p:cBhvr>
                                        <p:cTn id="20" dur="1500"/>
                                        <p:tgtEl>
                                          <p:spTgt spid="9"/>
                                        </p:tgtEl>
                                      </p:cBhvr>
                                    </p:animEffect>
                                  </p:childTnLst>
                                </p:cTn>
                              </p:par>
                            </p:childTnLst>
                          </p:cTn>
                        </p:par>
                        <p:par>
                          <p:cTn id="21" fill="hold">
                            <p:stCondLst>
                              <p:cond delay="4200"/>
                            </p:stCondLst>
                            <p:childTnLst>
                              <p:par>
                                <p:cTn id="22" presetID="21" presetClass="entr" presetSubtype="1" fill="hold" nodeType="afterEffect">
                                  <p:stCondLst>
                                    <p:cond delay="300"/>
                                  </p:stCondLst>
                                  <p:childTnLst>
                                    <p:set>
                                      <p:cBhvr>
                                        <p:cTn id="23" dur="1" fill="hold">
                                          <p:stCondLst>
                                            <p:cond delay="0"/>
                                          </p:stCondLst>
                                        </p:cTn>
                                        <p:tgtEl>
                                          <p:spTgt spid="32"/>
                                        </p:tgtEl>
                                        <p:attrNameLst>
                                          <p:attrName>style.visibility</p:attrName>
                                        </p:attrNameLst>
                                      </p:cBhvr>
                                      <p:to>
                                        <p:strVal val="visible"/>
                                      </p:to>
                                    </p:set>
                                    <p:animEffect transition="in" filter="wheel(1)">
                                      <p:cBhvr>
                                        <p:cTn id="24" dur="1700"/>
                                        <p:tgtEl>
                                          <p:spTgt spid="32"/>
                                        </p:tgtEl>
                                      </p:cBhvr>
                                    </p:animEffect>
                                  </p:childTnLst>
                                </p:cTn>
                              </p:par>
                            </p:childTnLst>
                          </p:cTn>
                        </p:par>
                        <p:par>
                          <p:cTn id="25" fill="hold">
                            <p:stCondLst>
                              <p:cond delay="6200"/>
                            </p:stCondLst>
                            <p:childTnLst>
                              <p:par>
                                <p:cTn id="26" presetID="31" presetClass="entr" presetSubtype="0" fill="hold" nodeType="afterEffect">
                                  <p:stCondLst>
                                    <p:cond delay="500"/>
                                  </p:stCondLst>
                                  <p:childTnLst>
                                    <p:set>
                                      <p:cBhvr>
                                        <p:cTn id="27" dur="1" fill="hold">
                                          <p:stCondLst>
                                            <p:cond delay="0"/>
                                          </p:stCondLst>
                                        </p:cTn>
                                        <p:tgtEl>
                                          <p:spTgt spid="155"/>
                                        </p:tgtEl>
                                        <p:attrNameLst>
                                          <p:attrName>style.visibility</p:attrName>
                                        </p:attrNameLst>
                                      </p:cBhvr>
                                      <p:to>
                                        <p:strVal val="visible"/>
                                      </p:to>
                                    </p:set>
                                    <p:anim calcmode="lin" valueType="num">
                                      <p:cBhvr>
                                        <p:cTn id="28" dur="1200" fill="hold"/>
                                        <p:tgtEl>
                                          <p:spTgt spid="155"/>
                                        </p:tgtEl>
                                        <p:attrNameLst>
                                          <p:attrName>ppt_w</p:attrName>
                                        </p:attrNameLst>
                                      </p:cBhvr>
                                      <p:tavLst>
                                        <p:tav tm="0">
                                          <p:val>
                                            <p:fltVal val="0"/>
                                          </p:val>
                                        </p:tav>
                                        <p:tav tm="100000">
                                          <p:val>
                                            <p:strVal val="#ppt_w"/>
                                          </p:val>
                                        </p:tav>
                                      </p:tavLst>
                                    </p:anim>
                                    <p:anim calcmode="lin" valueType="num">
                                      <p:cBhvr>
                                        <p:cTn id="29" dur="1200" fill="hold"/>
                                        <p:tgtEl>
                                          <p:spTgt spid="155"/>
                                        </p:tgtEl>
                                        <p:attrNameLst>
                                          <p:attrName>ppt_h</p:attrName>
                                        </p:attrNameLst>
                                      </p:cBhvr>
                                      <p:tavLst>
                                        <p:tav tm="0">
                                          <p:val>
                                            <p:fltVal val="0"/>
                                          </p:val>
                                        </p:tav>
                                        <p:tav tm="100000">
                                          <p:val>
                                            <p:strVal val="#ppt_h"/>
                                          </p:val>
                                        </p:tav>
                                      </p:tavLst>
                                    </p:anim>
                                    <p:anim calcmode="lin" valueType="num">
                                      <p:cBhvr>
                                        <p:cTn id="30" dur="1200" fill="hold"/>
                                        <p:tgtEl>
                                          <p:spTgt spid="155"/>
                                        </p:tgtEl>
                                        <p:attrNameLst>
                                          <p:attrName>style.rotation</p:attrName>
                                        </p:attrNameLst>
                                      </p:cBhvr>
                                      <p:tavLst>
                                        <p:tav tm="0">
                                          <p:val>
                                            <p:fltVal val="90"/>
                                          </p:val>
                                        </p:tav>
                                        <p:tav tm="100000">
                                          <p:val>
                                            <p:fltVal val="0"/>
                                          </p:val>
                                        </p:tav>
                                      </p:tavLst>
                                    </p:anim>
                                    <p:animEffect transition="in" filter="fade">
                                      <p:cBhvr>
                                        <p:cTn id="31" dur="1200"/>
                                        <p:tgtEl>
                                          <p:spTgt spid="155"/>
                                        </p:tgtEl>
                                      </p:cBhvr>
                                    </p:animEffect>
                                  </p:childTnLst>
                                </p:cTn>
                              </p:par>
                            </p:childTnLst>
                          </p:cTn>
                        </p:par>
                        <p:par>
                          <p:cTn id="32" fill="hold">
                            <p:stCondLst>
                              <p:cond delay="7900"/>
                            </p:stCondLst>
                            <p:childTnLst>
                              <p:par>
                                <p:cTn id="33" presetID="42" presetClass="entr" presetSubtype="0" fill="hold" nodeType="afterEffect">
                                  <p:stCondLst>
                                    <p:cond delay="500"/>
                                  </p:stCondLst>
                                  <p:childTnLst>
                                    <p:set>
                                      <p:cBhvr>
                                        <p:cTn id="34" dur="1" fill="hold">
                                          <p:stCondLst>
                                            <p:cond delay="0"/>
                                          </p:stCondLst>
                                        </p:cTn>
                                        <p:tgtEl>
                                          <p:spTgt spid="152"/>
                                        </p:tgtEl>
                                        <p:attrNameLst>
                                          <p:attrName>style.visibility</p:attrName>
                                        </p:attrNameLst>
                                      </p:cBhvr>
                                      <p:to>
                                        <p:strVal val="visible"/>
                                      </p:to>
                                    </p:set>
                                    <p:animEffect transition="in" filter="fade">
                                      <p:cBhvr>
                                        <p:cTn id="35" dur="1000"/>
                                        <p:tgtEl>
                                          <p:spTgt spid="152"/>
                                        </p:tgtEl>
                                      </p:cBhvr>
                                    </p:animEffect>
                                    <p:anim calcmode="lin" valueType="num">
                                      <p:cBhvr>
                                        <p:cTn id="36" dur="1000" fill="hold"/>
                                        <p:tgtEl>
                                          <p:spTgt spid="152"/>
                                        </p:tgtEl>
                                        <p:attrNameLst>
                                          <p:attrName>ppt_x</p:attrName>
                                        </p:attrNameLst>
                                      </p:cBhvr>
                                      <p:tavLst>
                                        <p:tav tm="0">
                                          <p:val>
                                            <p:strVal val="#ppt_x"/>
                                          </p:val>
                                        </p:tav>
                                        <p:tav tm="100000">
                                          <p:val>
                                            <p:strVal val="#ppt_x"/>
                                          </p:val>
                                        </p:tav>
                                      </p:tavLst>
                                    </p:anim>
                                    <p:anim calcmode="lin" valueType="num">
                                      <p:cBhvr>
                                        <p:cTn id="37" dur="1000" fill="hold"/>
                                        <p:tgtEl>
                                          <p:spTgt spid="152"/>
                                        </p:tgtEl>
                                        <p:attrNameLst>
                                          <p:attrName>ppt_y</p:attrName>
                                        </p:attrNameLst>
                                      </p:cBhvr>
                                      <p:tavLst>
                                        <p:tav tm="0">
                                          <p:val>
                                            <p:strVal val="#ppt_y+.1"/>
                                          </p:val>
                                        </p:tav>
                                        <p:tav tm="100000">
                                          <p:val>
                                            <p:strVal val="#ppt_y"/>
                                          </p:val>
                                        </p:tav>
                                      </p:tavLst>
                                    </p:anim>
                                  </p:childTnLst>
                                </p:cTn>
                              </p:par>
                            </p:childTnLst>
                          </p:cTn>
                        </p:par>
                        <p:par>
                          <p:cTn id="38" fill="hold">
                            <p:stCondLst>
                              <p:cond delay="9400"/>
                            </p:stCondLst>
                            <p:childTnLst>
                              <p:par>
                                <p:cTn id="39" presetID="2" presetClass="entr" presetSubtype="4" fill="hold" nodeType="afterEffect">
                                  <p:stCondLst>
                                    <p:cond delay="500"/>
                                  </p:stCondLst>
                                  <p:childTnLst>
                                    <p:set>
                                      <p:cBhvr>
                                        <p:cTn id="40" dur="1" fill="hold">
                                          <p:stCondLst>
                                            <p:cond delay="0"/>
                                          </p:stCondLst>
                                        </p:cTn>
                                        <p:tgtEl>
                                          <p:spTgt spid="10"/>
                                        </p:tgtEl>
                                        <p:attrNameLst>
                                          <p:attrName>style.visibility</p:attrName>
                                        </p:attrNameLst>
                                      </p:cBhvr>
                                      <p:to>
                                        <p:strVal val="visible"/>
                                      </p:to>
                                    </p:set>
                                    <p:anim calcmode="lin" valueType="num">
                                      <p:cBhvr additive="base">
                                        <p:cTn id="41" dur="800" fill="hold"/>
                                        <p:tgtEl>
                                          <p:spTgt spid="10"/>
                                        </p:tgtEl>
                                        <p:attrNameLst>
                                          <p:attrName>ppt_x</p:attrName>
                                        </p:attrNameLst>
                                      </p:cBhvr>
                                      <p:tavLst>
                                        <p:tav tm="0">
                                          <p:val>
                                            <p:strVal val="#ppt_x"/>
                                          </p:val>
                                        </p:tav>
                                        <p:tav tm="100000">
                                          <p:val>
                                            <p:strVal val="#ppt_x"/>
                                          </p:val>
                                        </p:tav>
                                      </p:tavLst>
                                    </p:anim>
                                    <p:anim calcmode="lin" valueType="num">
                                      <p:cBhvr additive="base">
                                        <p:cTn id="42" dur="800" fill="hold"/>
                                        <p:tgtEl>
                                          <p:spTgt spid="10"/>
                                        </p:tgtEl>
                                        <p:attrNameLst>
                                          <p:attrName>ppt_y</p:attrName>
                                        </p:attrNameLst>
                                      </p:cBhvr>
                                      <p:tavLst>
                                        <p:tav tm="0">
                                          <p:val>
                                            <p:strVal val="1+#ppt_h/2"/>
                                          </p:val>
                                        </p:tav>
                                        <p:tav tm="100000">
                                          <p:val>
                                            <p:strVal val="#ppt_y"/>
                                          </p:val>
                                        </p:tav>
                                      </p:tavLst>
                                    </p:anim>
                                  </p:childTnLst>
                                </p:cTn>
                              </p:par>
                            </p:childTnLst>
                          </p:cTn>
                        </p:par>
                        <p:par>
                          <p:cTn id="43" fill="hold">
                            <p:stCondLst>
                              <p:cond delay="10700"/>
                            </p:stCondLst>
                            <p:childTnLst>
                              <p:par>
                                <p:cTn id="44" presetID="2" presetClass="entr" presetSubtype="4" fill="hold" nodeType="afterEffect">
                                  <p:stCondLst>
                                    <p:cond delay="500"/>
                                  </p:stCondLst>
                                  <p:childTnLst>
                                    <p:set>
                                      <p:cBhvr>
                                        <p:cTn id="45" dur="1" fill="hold">
                                          <p:stCondLst>
                                            <p:cond delay="0"/>
                                          </p:stCondLst>
                                        </p:cTn>
                                        <p:tgtEl>
                                          <p:spTgt spid="65"/>
                                        </p:tgtEl>
                                        <p:attrNameLst>
                                          <p:attrName>style.visibility</p:attrName>
                                        </p:attrNameLst>
                                      </p:cBhvr>
                                      <p:to>
                                        <p:strVal val="visible"/>
                                      </p:to>
                                    </p:set>
                                    <p:anim calcmode="lin" valueType="num">
                                      <p:cBhvr additive="base">
                                        <p:cTn id="46" dur="800" fill="hold"/>
                                        <p:tgtEl>
                                          <p:spTgt spid="65"/>
                                        </p:tgtEl>
                                        <p:attrNameLst>
                                          <p:attrName>ppt_x</p:attrName>
                                        </p:attrNameLst>
                                      </p:cBhvr>
                                      <p:tavLst>
                                        <p:tav tm="0">
                                          <p:val>
                                            <p:strVal val="#ppt_x"/>
                                          </p:val>
                                        </p:tav>
                                        <p:tav tm="100000">
                                          <p:val>
                                            <p:strVal val="#ppt_x"/>
                                          </p:val>
                                        </p:tav>
                                      </p:tavLst>
                                    </p:anim>
                                    <p:anim calcmode="lin" valueType="num">
                                      <p:cBhvr additive="base">
                                        <p:cTn id="47" dur="800" fill="hold"/>
                                        <p:tgtEl>
                                          <p:spTgt spid="65"/>
                                        </p:tgtEl>
                                        <p:attrNameLst>
                                          <p:attrName>ppt_y</p:attrName>
                                        </p:attrNameLst>
                                      </p:cBhvr>
                                      <p:tavLst>
                                        <p:tav tm="0">
                                          <p:val>
                                            <p:strVal val="1+#ppt_h/2"/>
                                          </p:val>
                                        </p:tav>
                                        <p:tav tm="100000">
                                          <p:val>
                                            <p:strVal val="#ppt_y"/>
                                          </p:val>
                                        </p:tav>
                                      </p:tavLst>
                                    </p:anim>
                                  </p:childTnLst>
                                </p:cTn>
                              </p:par>
                            </p:childTnLst>
                          </p:cTn>
                        </p:par>
                        <p:par>
                          <p:cTn id="48" fill="hold">
                            <p:stCondLst>
                              <p:cond delay="12000"/>
                            </p:stCondLst>
                            <p:childTnLst>
                              <p:par>
                                <p:cTn id="49" presetID="2" presetClass="entr" presetSubtype="4" fill="hold" nodeType="afterEffect">
                                  <p:stCondLst>
                                    <p:cond delay="500"/>
                                  </p:stCondLst>
                                  <p:childTnLst>
                                    <p:set>
                                      <p:cBhvr>
                                        <p:cTn id="50" dur="1" fill="hold">
                                          <p:stCondLst>
                                            <p:cond delay="0"/>
                                          </p:stCondLst>
                                        </p:cTn>
                                        <p:tgtEl>
                                          <p:spTgt spid="66"/>
                                        </p:tgtEl>
                                        <p:attrNameLst>
                                          <p:attrName>style.visibility</p:attrName>
                                        </p:attrNameLst>
                                      </p:cBhvr>
                                      <p:to>
                                        <p:strVal val="visible"/>
                                      </p:to>
                                    </p:set>
                                    <p:anim calcmode="lin" valueType="num">
                                      <p:cBhvr additive="base">
                                        <p:cTn id="51" dur="800" fill="hold"/>
                                        <p:tgtEl>
                                          <p:spTgt spid="66"/>
                                        </p:tgtEl>
                                        <p:attrNameLst>
                                          <p:attrName>ppt_x</p:attrName>
                                        </p:attrNameLst>
                                      </p:cBhvr>
                                      <p:tavLst>
                                        <p:tav tm="0">
                                          <p:val>
                                            <p:strVal val="#ppt_x"/>
                                          </p:val>
                                        </p:tav>
                                        <p:tav tm="100000">
                                          <p:val>
                                            <p:strVal val="#ppt_x"/>
                                          </p:val>
                                        </p:tav>
                                      </p:tavLst>
                                    </p:anim>
                                    <p:anim calcmode="lin" valueType="num">
                                      <p:cBhvr additive="base">
                                        <p:cTn id="52" dur="800" fill="hold"/>
                                        <p:tgtEl>
                                          <p:spTgt spid="6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audio>
              <p:cMediaNode vol="80000" showWhenStopped="0">
                <p:cTn id="53" fill="hold" display="0">
                  <p:stCondLst>
                    <p:cond delay="indefinite"/>
                  </p:stCondLst>
                  <p:endCondLst>
                    <p:cond evt="onStopAudio" delay="0">
                      <p:tgtEl>
                        <p:sldTgt/>
                      </p:tgtEl>
                    </p:cond>
                  </p:endCondLst>
                </p:cTn>
                <p:tgtEl>
                  <p:spTgt spid="181"/>
                </p:tgtEl>
              </p:cMediaNode>
            </p:audio>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背景上">
            <a:extLst>
              <a:ext uri="{FF2B5EF4-FFF2-40B4-BE49-F238E27FC236}">
                <a16:creationId xmlns:a16="http://schemas.microsoft.com/office/drawing/2014/main" id="{480BA6D3-3387-4C7D-80E0-43567F708E21}"/>
              </a:ext>
            </a:extLst>
          </p:cNvPr>
          <p:cNvPicPr>
            <a:picLocks noChangeAspect="1"/>
          </p:cNvPicPr>
          <p:nvPr/>
        </p:nvPicPr>
        <p:blipFill>
          <a:blip r:embed="rId4">
            <a:duotone>
              <a:schemeClr val="accent4">
                <a:shade val="45000"/>
                <a:satMod val="135000"/>
              </a:schemeClr>
              <a:prstClr val="white"/>
            </a:duotone>
            <a:extLst>
              <a:ext uri="{BEBA8EAE-BF5A-486C-A8C5-ECC9F3942E4B}">
                <a14:imgProps xmlns:a14="http://schemas.microsoft.com/office/drawing/2010/main">
                  <a14:imgLayer r:embed="rId5">
                    <a14:imgEffect>
                      <a14:brightnessContrast bright="20000" contrast="-40000"/>
                    </a14:imgEffect>
                  </a14:imgLayer>
                </a14:imgProps>
              </a:ext>
              <a:ext uri="{28A0092B-C50C-407E-A947-70E740481C1C}">
                <a14:useLocalDpi xmlns:a14="http://schemas.microsoft.com/office/drawing/2010/main" val="0"/>
              </a:ext>
            </a:extLst>
          </a:blip>
          <a:stretch>
            <a:fillRect/>
          </a:stretch>
        </p:blipFill>
        <p:spPr>
          <a:xfrm>
            <a:off x="0" y="0"/>
            <a:ext cx="12192000" cy="4744720"/>
          </a:xfrm>
          <a:prstGeom prst="rect">
            <a:avLst/>
          </a:prstGeom>
        </p:spPr>
      </p:pic>
      <p:pic>
        <p:nvPicPr>
          <p:cNvPr id="40" name="背景下">
            <a:extLst>
              <a:ext uri="{FF2B5EF4-FFF2-40B4-BE49-F238E27FC236}">
                <a16:creationId xmlns:a16="http://schemas.microsoft.com/office/drawing/2014/main" id="{E93D45DA-12BF-4B5F-93F5-A3F0D7D87D03}"/>
              </a:ext>
            </a:extLst>
          </p:cNvPr>
          <p:cNvPicPr>
            <a:picLocks noChangeAspect="1"/>
          </p:cNvPicPr>
          <p:nvPr/>
        </p:nvPicPr>
        <p:blipFill rotWithShape="1">
          <a:blip r:embed="rId4">
            <a:duotone>
              <a:schemeClr val="accent4">
                <a:shade val="45000"/>
                <a:satMod val="135000"/>
              </a:schemeClr>
              <a:prstClr val="white"/>
            </a:duotone>
            <a:extLst>
              <a:ext uri="{BEBA8EAE-BF5A-486C-A8C5-ECC9F3942E4B}">
                <a14:imgProps xmlns:a14="http://schemas.microsoft.com/office/drawing/2010/main">
                  <a14:imgLayer r:embed="rId5">
                    <a14:imgEffect>
                      <a14:brightnessContrast bright="20000" contrast="-40000"/>
                    </a14:imgEffect>
                  </a14:imgLayer>
                </a14:imgProps>
              </a:ext>
              <a:ext uri="{28A0092B-C50C-407E-A947-70E740481C1C}">
                <a14:useLocalDpi xmlns:a14="http://schemas.microsoft.com/office/drawing/2010/main" val="0"/>
              </a:ext>
            </a:extLst>
          </a:blip>
          <a:srcRect b="79543"/>
          <a:stretch/>
        </p:blipFill>
        <p:spPr>
          <a:xfrm>
            <a:off x="0" y="4650899"/>
            <a:ext cx="12192000" cy="2211720"/>
          </a:xfrm>
          <a:prstGeom prst="rect">
            <a:avLst/>
          </a:prstGeom>
        </p:spPr>
      </p:pic>
      <p:pic>
        <p:nvPicPr>
          <p:cNvPr id="184" name="大阪画像">
            <a:extLst>
              <a:ext uri="{FF2B5EF4-FFF2-40B4-BE49-F238E27FC236}">
                <a16:creationId xmlns:a16="http://schemas.microsoft.com/office/drawing/2014/main" id="{7CC00F74-5181-41FD-9A7A-C20DE667E341}"/>
              </a:ext>
            </a:extLst>
          </p:cNvPr>
          <p:cNvPicPr>
            <a:picLocks noChangeAspect="1"/>
          </p:cNvPicPr>
          <p:nvPr/>
        </p:nvPicPr>
        <p:blipFill rotWithShape="1">
          <a:blip r:embed="rId6">
            <a:alphaModFix amt="35000"/>
            <a:extLst>
              <a:ext uri="{BEBA8EAE-BF5A-486C-A8C5-ECC9F3942E4B}">
                <a14:imgProps xmlns:a14="http://schemas.microsoft.com/office/drawing/2010/main">
                  <a14:imgLayer r:embed="rId7">
                    <a14:imgEffect>
                      <a14:colorTemperature colorTemp="7200"/>
                    </a14:imgEffect>
                    <a14:imgEffect>
                      <a14:brightnessContrast contrast="40000"/>
                    </a14:imgEffect>
                  </a14:imgLayer>
                </a14:imgProps>
              </a:ext>
              <a:ext uri="{28A0092B-C50C-407E-A947-70E740481C1C}">
                <a14:useLocalDpi xmlns:a14="http://schemas.microsoft.com/office/drawing/2010/main" val="0"/>
              </a:ext>
            </a:extLst>
          </a:blip>
          <a:srcRect b="1008"/>
          <a:stretch/>
        </p:blipFill>
        <p:spPr>
          <a:xfrm>
            <a:off x="641591" y="466566"/>
            <a:ext cx="10908815" cy="6382470"/>
          </a:xfrm>
          <a:prstGeom prst="rect">
            <a:avLst/>
          </a:prstGeom>
        </p:spPr>
      </p:pic>
      <p:pic>
        <p:nvPicPr>
          <p:cNvPr id="4" name="問題に戻る">
            <a:hlinkClick r:id="rId8" action="ppaction://hlinksldjump"/>
            <a:extLst>
              <a:ext uri="{FF2B5EF4-FFF2-40B4-BE49-F238E27FC236}">
                <a16:creationId xmlns:a16="http://schemas.microsoft.com/office/drawing/2014/main" id="{686640A0-3A7F-4B51-9AD2-5834585E12BD}"/>
              </a:ext>
            </a:extLst>
          </p:cNvPr>
          <p:cNvPicPr>
            <a:picLocks noChangeAspect="1"/>
          </p:cNvPicPr>
          <p:nvPr/>
        </p:nvPicPr>
        <p:blipFill>
          <a:blip r:embed="rId9"/>
          <a:stretch>
            <a:fillRect/>
          </a:stretch>
        </p:blipFill>
        <p:spPr>
          <a:xfrm>
            <a:off x="498469" y="5801337"/>
            <a:ext cx="2499577" cy="847417"/>
          </a:xfrm>
          <a:prstGeom prst="rect">
            <a:avLst/>
          </a:prstGeom>
        </p:spPr>
      </p:pic>
      <p:pic>
        <p:nvPicPr>
          <p:cNvPr id="8" name="次に進む">
            <a:hlinkClick r:id="rId10" action="ppaction://hlinksldjump"/>
            <a:extLst>
              <a:ext uri="{FF2B5EF4-FFF2-40B4-BE49-F238E27FC236}">
                <a16:creationId xmlns:a16="http://schemas.microsoft.com/office/drawing/2014/main" id="{05904157-4AA5-4E58-9970-34B610CFF190}"/>
              </a:ext>
            </a:extLst>
          </p:cNvPr>
          <p:cNvPicPr>
            <a:picLocks noChangeAspect="1"/>
          </p:cNvPicPr>
          <p:nvPr/>
        </p:nvPicPr>
        <p:blipFill>
          <a:blip r:embed="rId11"/>
          <a:stretch>
            <a:fillRect/>
          </a:stretch>
        </p:blipFill>
        <p:spPr>
          <a:xfrm>
            <a:off x="9476905" y="5801337"/>
            <a:ext cx="2505673" cy="847417"/>
          </a:xfrm>
          <a:prstGeom prst="rect">
            <a:avLst/>
          </a:prstGeom>
        </p:spPr>
      </p:pic>
      <p:grpSp>
        <p:nvGrpSpPr>
          <p:cNvPr id="38" name="〇せいかい">
            <a:extLst>
              <a:ext uri="{FF2B5EF4-FFF2-40B4-BE49-F238E27FC236}">
                <a16:creationId xmlns:a16="http://schemas.microsoft.com/office/drawing/2014/main" id="{7011BBA3-2056-410C-8AF8-ACB41C925254}"/>
              </a:ext>
            </a:extLst>
          </p:cNvPr>
          <p:cNvGrpSpPr/>
          <p:nvPr/>
        </p:nvGrpSpPr>
        <p:grpSpPr>
          <a:xfrm>
            <a:off x="4358546" y="530566"/>
            <a:ext cx="3374000" cy="782547"/>
            <a:chOff x="3082828" y="850006"/>
            <a:chExt cx="3374000" cy="782547"/>
          </a:xfrm>
        </p:grpSpPr>
        <p:sp>
          <p:nvSpPr>
            <p:cNvPr id="39" name="せいかい">
              <a:extLst>
                <a:ext uri="{FF2B5EF4-FFF2-40B4-BE49-F238E27FC236}">
                  <a16:creationId xmlns:a16="http://schemas.microsoft.com/office/drawing/2014/main" id="{1FA8260A-55D9-4E60-94FD-40CD0EA2283B}"/>
                </a:ext>
              </a:extLst>
            </p:cNvPr>
            <p:cNvSpPr txBox="1"/>
            <p:nvPr/>
          </p:nvSpPr>
          <p:spPr>
            <a:xfrm>
              <a:off x="3875973" y="850006"/>
              <a:ext cx="2580855" cy="769441"/>
            </a:xfrm>
            <a:prstGeom prst="rect">
              <a:avLst/>
            </a:prstGeom>
            <a:noFill/>
          </p:spPr>
          <p:txBody>
            <a:bodyPr wrap="square" rtlCol="0">
              <a:spAutoFit/>
            </a:bodyPr>
            <a:lstStyle/>
            <a:p>
              <a:r>
                <a:rPr kumimoji="1" lang="ja-JP" altLang="en-US" sz="4400" dirty="0">
                  <a:solidFill>
                    <a:schemeClr val="tx2">
                      <a:lumMod val="25000"/>
                    </a:schemeClr>
                  </a:solidFill>
                  <a:latin typeface="HGS創英角ﾎﾟｯﾌﾟ体" panose="040B0A00000000000000" pitchFamily="50" charset="-128"/>
                  <a:ea typeface="HGS創英角ﾎﾟｯﾌﾟ体" panose="040B0A00000000000000" pitchFamily="50" charset="-128"/>
                </a:rPr>
                <a:t>せいかい</a:t>
              </a:r>
            </a:p>
          </p:txBody>
        </p:sp>
        <p:sp>
          <p:nvSpPr>
            <p:cNvPr id="45" name="〇">
              <a:extLst>
                <a:ext uri="{FF2B5EF4-FFF2-40B4-BE49-F238E27FC236}">
                  <a16:creationId xmlns:a16="http://schemas.microsoft.com/office/drawing/2014/main" id="{B7CFAAA2-7038-4E42-BE9A-3A90DF7B7DDA}"/>
                </a:ext>
              </a:extLst>
            </p:cNvPr>
            <p:cNvSpPr/>
            <p:nvPr/>
          </p:nvSpPr>
          <p:spPr>
            <a:xfrm>
              <a:off x="3082828" y="900915"/>
              <a:ext cx="731638" cy="731638"/>
            </a:xfrm>
            <a:prstGeom prst="donut">
              <a:avLst>
                <a:gd name="adj" fmla="val 17388"/>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grpSp>
      <p:pic>
        <p:nvPicPr>
          <p:cNvPr id="46" name="crrect_answer2 (3)">
            <a:hlinkClick r:id="" action="ppaction://media"/>
            <a:extLst>
              <a:ext uri="{FF2B5EF4-FFF2-40B4-BE49-F238E27FC236}">
                <a16:creationId xmlns:a16="http://schemas.microsoft.com/office/drawing/2014/main" id="{36B13A88-D89F-46EF-BDB8-D0C4652DBD00}"/>
              </a:ext>
            </a:extLst>
          </p:cNvPr>
          <p:cNvPicPr>
            <a:picLocks noChangeAspect="1"/>
          </p:cNvPicPr>
          <p:nvPr>
            <a:audioFile r:link="rId2"/>
            <p:extLst>
              <p:ext uri="{DAA4B4D4-6D71-4841-9C94-3DE7FCFB9230}">
                <p14:media xmlns:p14="http://schemas.microsoft.com/office/powerpoint/2010/main" r:embed="rId1"/>
              </p:ext>
            </p:extLst>
          </p:nvPr>
        </p:nvPicPr>
        <p:blipFill>
          <a:blip r:embed="rId12"/>
          <a:stretch>
            <a:fillRect/>
          </a:stretch>
        </p:blipFill>
        <p:spPr>
          <a:xfrm>
            <a:off x="3550077" y="717066"/>
            <a:ext cx="609600" cy="609600"/>
          </a:xfrm>
          <a:prstGeom prst="rect">
            <a:avLst/>
          </a:prstGeom>
        </p:spPr>
      </p:pic>
      <p:pic>
        <p:nvPicPr>
          <p:cNvPr id="48" name="スタートに戻る">
            <a:hlinkClick r:id="rId13" action="ppaction://hlinksldjump"/>
            <a:extLst>
              <a:ext uri="{FF2B5EF4-FFF2-40B4-BE49-F238E27FC236}">
                <a16:creationId xmlns:a16="http://schemas.microsoft.com/office/drawing/2014/main" id="{DBE3DBC8-87E3-417A-9A58-CCAC0FE6544A}"/>
              </a:ext>
            </a:extLst>
          </p:cNvPr>
          <p:cNvPicPr>
            <a:picLocks noChangeAspect="1"/>
          </p:cNvPicPr>
          <p:nvPr/>
        </p:nvPicPr>
        <p:blipFill>
          <a:blip r:embed="rId14"/>
          <a:stretch>
            <a:fillRect/>
          </a:stretch>
        </p:blipFill>
        <p:spPr>
          <a:xfrm>
            <a:off x="538413" y="409528"/>
            <a:ext cx="2499577" cy="847417"/>
          </a:xfrm>
          <a:prstGeom prst="rect">
            <a:avLst/>
          </a:prstGeom>
        </p:spPr>
      </p:pic>
      <p:sp>
        <p:nvSpPr>
          <p:cNvPr id="64" name="出典リンク">
            <a:extLst>
              <a:ext uri="{FF2B5EF4-FFF2-40B4-BE49-F238E27FC236}">
                <a16:creationId xmlns:a16="http://schemas.microsoft.com/office/drawing/2014/main" id="{A3D1BA8B-EC67-48F5-894C-B174753DFC99}"/>
              </a:ext>
            </a:extLst>
          </p:cNvPr>
          <p:cNvSpPr txBox="1"/>
          <p:nvPr/>
        </p:nvSpPr>
        <p:spPr>
          <a:xfrm>
            <a:off x="7737628" y="4914544"/>
            <a:ext cx="1795985" cy="276999"/>
          </a:xfrm>
          <a:prstGeom prst="rect">
            <a:avLst/>
          </a:prstGeom>
          <a:noFill/>
        </p:spPr>
        <p:txBody>
          <a:bodyPr wrap="square">
            <a:spAutoFit/>
          </a:bodyPr>
          <a:lstStyle/>
          <a:p>
            <a:r>
              <a:rPr lang="ja-JP" altLang="en-US" sz="1200" b="1" dirty="0">
                <a:solidFill>
                  <a:srgbClr val="074454"/>
                </a:solidFill>
                <a:latin typeface="BIZ UDPゴシック" panose="020B0400000000000000" pitchFamily="50" charset="-128"/>
                <a:ea typeface="BIZ UDPゴシック" panose="020B0400000000000000" pitchFamily="50" charset="-128"/>
                <a:hlinkClick r:id="rId15">
                  <a:extLst>
                    <a:ext uri="{A12FA001-AC4F-418D-AE19-62706E023703}">
                      <ahyp:hlinkClr xmlns:ahyp="http://schemas.microsoft.com/office/drawing/2018/hyperlinkcolor" val="tx"/>
                    </a:ext>
                  </a:extLst>
                </a:hlinkClick>
              </a:rPr>
              <a:t>百舌鳥・古市古墳群</a:t>
            </a:r>
            <a:r>
              <a:rPr lang="en-US" altLang="ja-JP" sz="1200" b="1" dirty="0">
                <a:solidFill>
                  <a:srgbClr val="074454"/>
                </a:solidFill>
                <a:latin typeface="BIZ UDPゴシック" panose="020B0400000000000000" pitchFamily="50" charset="-128"/>
                <a:ea typeface="BIZ UDPゴシック" panose="020B0400000000000000" pitchFamily="50" charset="-128"/>
                <a:hlinkClick r:id="rId15">
                  <a:extLst>
                    <a:ext uri="{A12FA001-AC4F-418D-AE19-62706E023703}">
                      <ahyp:hlinkClr xmlns:ahyp="http://schemas.microsoft.com/office/drawing/2018/hyperlinkcolor" val="tx"/>
                    </a:ext>
                  </a:extLst>
                </a:hlinkClick>
              </a:rPr>
              <a:t>HP</a:t>
            </a:r>
            <a:endParaRPr lang="ja-JP" altLang="en-US" sz="1200" b="1" dirty="0">
              <a:solidFill>
                <a:srgbClr val="074454"/>
              </a:solidFill>
              <a:latin typeface="BIZ UDPゴシック" panose="020B0400000000000000" pitchFamily="50" charset="-128"/>
              <a:ea typeface="BIZ UDPゴシック" panose="020B0400000000000000" pitchFamily="50" charset="-128"/>
            </a:endParaRPr>
          </a:p>
        </p:txBody>
      </p:sp>
      <p:grpSp>
        <p:nvGrpSpPr>
          <p:cNvPr id="2" name="古墳の数は約3400基です。">
            <a:extLst>
              <a:ext uri="{FF2B5EF4-FFF2-40B4-BE49-F238E27FC236}">
                <a16:creationId xmlns:a16="http://schemas.microsoft.com/office/drawing/2014/main" id="{EE392FED-DD78-435D-BC7B-B3C772101A7F}"/>
              </a:ext>
            </a:extLst>
          </p:cNvPr>
          <p:cNvGrpSpPr/>
          <p:nvPr/>
        </p:nvGrpSpPr>
        <p:grpSpPr>
          <a:xfrm>
            <a:off x="2514473" y="1321467"/>
            <a:ext cx="7838125" cy="826677"/>
            <a:chOff x="2514473" y="1321467"/>
            <a:chExt cx="7838125" cy="826677"/>
          </a:xfrm>
        </p:grpSpPr>
        <p:grpSp>
          <p:nvGrpSpPr>
            <p:cNvPr id="43" name="忠岡町の面積は約・・・">
              <a:extLst>
                <a:ext uri="{FF2B5EF4-FFF2-40B4-BE49-F238E27FC236}">
                  <a16:creationId xmlns:a16="http://schemas.microsoft.com/office/drawing/2014/main" id="{932BB768-3072-4438-9B87-49B443F10B60}"/>
                </a:ext>
              </a:extLst>
            </p:cNvPr>
            <p:cNvGrpSpPr/>
            <p:nvPr/>
          </p:nvGrpSpPr>
          <p:grpSpPr>
            <a:xfrm>
              <a:off x="2514473" y="1321467"/>
              <a:ext cx="7838125" cy="826677"/>
              <a:chOff x="399245" y="1584012"/>
              <a:chExt cx="6209660" cy="731092"/>
            </a:xfrm>
          </p:grpSpPr>
          <p:sp>
            <p:nvSpPr>
              <p:cNvPr id="44" name="古墳の数は約3400基です。">
                <a:extLst>
                  <a:ext uri="{FF2B5EF4-FFF2-40B4-BE49-F238E27FC236}">
                    <a16:creationId xmlns:a16="http://schemas.microsoft.com/office/drawing/2014/main" id="{0359ECAC-5CCD-431F-BC51-591715AD3725}"/>
                  </a:ext>
                </a:extLst>
              </p:cNvPr>
              <p:cNvSpPr txBox="1"/>
              <p:nvPr/>
            </p:nvSpPr>
            <p:spPr>
              <a:xfrm>
                <a:off x="399245" y="1730329"/>
                <a:ext cx="6209660" cy="584775"/>
              </a:xfrm>
              <a:prstGeom prst="rect">
                <a:avLst/>
              </a:prstGeom>
              <a:noFill/>
            </p:spPr>
            <p:txBody>
              <a:bodyPr wrap="square" rtlCol="0">
                <a:spAutoFit/>
              </a:bodyPr>
              <a:lstStyle/>
              <a:p>
                <a:pPr lvl="0" algn="dist"/>
                <a:r>
                  <a:rPr kumimoji="1" lang="ja-JP" altLang="en-US" sz="3600" dirty="0">
                    <a:solidFill>
                      <a:schemeClr val="tx2">
                        <a:lumMod val="25000"/>
                      </a:schemeClr>
                    </a:solidFill>
                    <a:latin typeface="HGS創英角ﾎﾟｯﾌﾟ体" panose="040B0A00000000000000" pitchFamily="50" charset="-128"/>
                    <a:ea typeface="HGS創英角ﾎﾟｯﾌﾟ体" panose="040B0A00000000000000" pitchFamily="50" charset="-128"/>
                  </a:rPr>
                  <a:t>古墳の数は約</a:t>
                </a:r>
                <a:r>
                  <a:rPr kumimoji="1" lang="en-US" altLang="ja-JP" sz="3600" dirty="0">
                    <a:solidFill>
                      <a:schemeClr val="tx2">
                        <a:lumMod val="25000"/>
                      </a:schemeClr>
                    </a:solidFill>
                    <a:latin typeface="HGS創英角ﾎﾟｯﾌﾟ体" panose="040B0A00000000000000" pitchFamily="50" charset="-128"/>
                    <a:ea typeface="HGS創英角ﾎﾟｯﾌﾟ体" panose="040B0A00000000000000" pitchFamily="50" charset="-128"/>
                  </a:rPr>
                  <a:t>3400</a:t>
                </a:r>
                <a:r>
                  <a:rPr kumimoji="1" lang="ja-JP" altLang="en-US" sz="3600" dirty="0">
                    <a:solidFill>
                      <a:schemeClr val="tx2">
                        <a:lumMod val="25000"/>
                      </a:schemeClr>
                    </a:solidFill>
                    <a:latin typeface="HGS創英角ﾎﾟｯﾌﾟ体" panose="040B0A00000000000000" pitchFamily="50" charset="-128"/>
                    <a:ea typeface="HGS創英角ﾎﾟｯﾌﾟ体" panose="040B0A00000000000000" pitchFamily="50" charset="-128"/>
                  </a:rPr>
                  <a:t>基です。</a:t>
                </a:r>
                <a:endParaRPr kumimoji="1" lang="en-US" altLang="ja-JP" sz="3200" dirty="0">
                  <a:solidFill>
                    <a:schemeClr val="tx2">
                      <a:lumMod val="25000"/>
                    </a:schemeClr>
                  </a:solidFill>
                  <a:latin typeface="HGS創英角ﾎﾟｯﾌﾟ体" panose="040B0A00000000000000" pitchFamily="50" charset="-128"/>
                  <a:ea typeface="HGS創英角ﾎﾟｯﾌﾟ体" panose="040B0A00000000000000" pitchFamily="50" charset="-128"/>
                </a:endParaRPr>
              </a:p>
            </p:txBody>
          </p:sp>
          <p:sp>
            <p:nvSpPr>
              <p:cNvPr id="47" name="かず">
                <a:extLst>
                  <a:ext uri="{FF2B5EF4-FFF2-40B4-BE49-F238E27FC236}">
                    <a16:creationId xmlns:a16="http://schemas.microsoft.com/office/drawing/2014/main" id="{3E6EA69C-C4E6-4CF1-8926-F18B3A183674}"/>
                  </a:ext>
                </a:extLst>
              </p:cNvPr>
              <p:cNvSpPr txBox="1"/>
              <p:nvPr/>
            </p:nvSpPr>
            <p:spPr>
              <a:xfrm>
                <a:off x="1852319" y="1590149"/>
                <a:ext cx="474998" cy="272190"/>
              </a:xfrm>
              <a:prstGeom prst="rect">
                <a:avLst/>
              </a:prstGeom>
              <a:noFill/>
            </p:spPr>
            <p:txBody>
              <a:bodyPr wrap="square" rtlCol="0">
                <a:spAutoFit/>
              </a:bodyPr>
              <a:lstStyle/>
              <a:p>
                <a:pPr algn="dist"/>
                <a:r>
                  <a:rPr kumimoji="1" lang="ja-JP" altLang="en-US" sz="1400" dirty="0">
                    <a:solidFill>
                      <a:schemeClr val="tx2">
                        <a:lumMod val="25000"/>
                      </a:schemeClr>
                    </a:solidFill>
                    <a:latin typeface="HGS創英角ﾎﾟｯﾌﾟ体" panose="040B0A00000000000000" pitchFamily="50" charset="-128"/>
                    <a:ea typeface="HGS創英角ﾎﾟｯﾌﾟ体" panose="040B0A00000000000000" pitchFamily="50" charset="-128"/>
                  </a:rPr>
                  <a:t>かず</a:t>
                </a:r>
              </a:p>
            </p:txBody>
          </p:sp>
          <p:sp>
            <p:nvSpPr>
              <p:cNvPr id="62" name="やく">
                <a:extLst>
                  <a:ext uri="{FF2B5EF4-FFF2-40B4-BE49-F238E27FC236}">
                    <a16:creationId xmlns:a16="http://schemas.microsoft.com/office/drawing/2014/main" id="{8EF47733-C9C7-499C-B429-050A80D5151E}"/>
                  </a:ext>
                </a:extLst>
              </p:cNvPr>
              <p:cNvSpPr txBox="1"/>
              <p:nvPr/>
            </p:nvSpPr>
            <p:spPr>
              <a:xfrm>
                <a:off x="2809142" y="1584012"/>
                <a:ext cx="459140" cy="272190"/>
              </a:xfrm>
              <a:prstGeom prst="rect">
                <a:avLst/>
              </a:prstGeom>
              <a:noFill/>
            </p:spPr>
            <p:txBody>
              <a:bodyPr wrap="square" rtlCol="0">
                <a:spAutoFit/>
              </a:bodyPr>
              <a:lstStyle/>
              <a:p>
                <a:pPr algn="dist"/>
                <a:r>
                  <a:rPr kumimoji="1" lang="ja-JP" altLang="en-US" sz="1400" dirty="0">
                    <a:solidFill>
                      <a:schemeClr val="tx2">
                        <a:lumMod val="25000"/>
                      </a:schemeClr>
                    </a:solidFill>
                    <a:latin typeface="HGS創英角ﾎﾟｯﾌﾟ体" panose="040B0A00000000000000" pitchFamily="50" charset="-128"/>
                    <a:ea typeface="HGS創英角ﾎﾟｯﾌﾟ体" panose="040B0A00000000000000" pitchFamily="50" charset="-128"/>
                  </a:rPr>
                  <a:t>やく</a:t>
                </a:r>
              </a:p>
            </p:txBody>
          </p:sp>
          <p:sp>
            <p:nvSpPr>
              <p:cNvPr id="63" name="こふん">
                <a:extLst>
                  <a:ext uri="{FF2B5EF4-FFF2-40B4-BE49-F238E27FC236}">
                    <a16:creationId xmlns:a16="http://schemas.microsoft.com/office/drawing/2014/main" id="{11C4D8F3-2B8D-49AC-BB85-7CE9D0BB52FE}"/>
                  </a:ext>
                </a:extLst>
              </p:cNvPr>
              <p:cNvSpPr txBox="1"/>
              <p:nvPr/>
            </p:nvSpPr>
            <p:spPr>
              <a:xfrm>
                <a:off x="523757" y="1586846"/>
                <a:ext cx="831511" cy="272190"/>
              </a:xfrm>
              <a:prstGeom prst="rect">
                <a:avLst/>
              </a:prstGeom>
              <a:noFill/>
            </p:spPr>
            <p:txBody>
              <a:bodyPr wrap="square" rtlCol="0">
                <a:spAutoFit/>
              </a:bodyPr>
              <a:lstStyle/>
              <a:p>
                <a:pPr algn="dist"/>
                <a:r>
                  <a:rPr kumimoji="1" lang="ja-JP" altLang="en-US" sz="1400" dirty="0">
                    <a:solidFill>
                      <a:schemeClr val="tx2">
                        <a:lumMod val="25000"/>
                      </a:schemeClr>
                    </a:solidFill>
                    <a:latin typeface="HGS創英角ﾎﾟｯﾌﾟ体" panose="040B0A00000000000000" pitchFamily="50" charset="-128"/>
                    <a:ea typeface="HGS創英角ﾎﾟｯﾌﾟ体" panose="040B0A00000000000000" pitchFamily="50" charset="-128"/>
                  </a:rPr>
                  <a:t>こ　ふん</a:t>
                </a:r>
              </a:p>
            </p:txBody>
          </p:sp>
        </p:grpSp>
        <p:sp>
          <p:nvSpPr>
            <p:cNvPr id="70" name="き">
              <a:extLst>
                <a:ext uri="{FF2B5EF4-FFF2-40B4-BE49-F238E27FC236}">
                  <a16:creationId xmlns:a16="http://schemas.microsoft.com/office/drawing/2014/main" id="{84FF6C51-4065-45CF-A9C3-89887A423CCC}"/>
                </a:ext>
              </a:extLst>
            </p:cNvPr>
            <p:cNvSpPr txBox="1"/>
            <p:nvPr/>
          </p:nvSpPr>
          <p:spPr>
            <a:xfrm>
              <a:off x="7955152" y="1328405"/>
              <a:ext cx="528212" cy="307777"/>
            </a:xfrm>
            <a:prstGeom prst="rect">
              <a:avLst/>
            </a:prstGeom>
            <a:noFill/>
          </p:spPr>
          <p:txBody>
            <a:bodyPr wrap="square" rtlCol="0">
              <a:spAutoFit/>
            </a:bodyPr>
            <a:lstStyle/>
            <a:p>
              <a:pPr algn="dist"/>
              <a:r>
                <a:rPr kumimoji="1" lang="ja-JP" altLang="en-US" sz="1400" dirty="0">
                  <a:solidFill>
                    <a:schemeClr val="tx2">
                      <a:lumMod val="25000"/>
                    </a:schemeClr>
                  </a:solidFill>
                  <a:latin typeface="HGS創英角ﾎﾟｯﾌﾟ体" panose="040B0A00000000000000" pitchFamily="50" charset="-128"/>
                  <a:ea typeface="HGS創英角ﾎﾟｯﾌﾟ体" panose="040B0A00000000000000" pitchFamily="50" charset="-128"/>
                </a:rPr>
                <a:t>き</a:t>
              </a:r>
            </a:p>
          </p:txBody>
        </p:sp>
      </p:grpSp>
      <p:grpSp>
        <p:nvGrpSpPr>
          <p:cNvPr id="71" name="大阪府には世界遺産の百舌鳥・古市古墳群をはじめとして、">
            <a:extLst>
              <a:ext uri="{FF2B5EF4-FFF2-40B4-BE49-F238E27FC236}">
                <a16:creationId xmlns:a16="http://schemas.microsoft.com/office/drawing/2014/main" id="{0D74927B-99BC-4A21-BF38-2BDE6D5DB012}"/>
              </a:ext>
            </a:extLst>
          </p:cNvPr>
          <p:cNvGrpSpPr/>
          <p:nvPr/>
        </p:nvGrpSpPr>
        <p:grpSpPr>
          <a:xfrm>
            <a:off x="1089460" y="2244310"/>
            <a:ext cx="10113928" cy="604924"/>
            <a:chOff x="1085996" y="2329305"/>
            <a:chExt cx="10405570" cy="529917"/>
          </a:xfrm>
        </p:grpSpPr>
        <p:sp>
          <p:nvSpPr>
            <p:cNvPr id="73" name="大阪府には世界遺産の百舌鳥・古市古墳群をはじめとして、">
              <a:extLst>
                <a:ext uri="{FF2B5EF4-FFF2-40B4-BE49-F238E27FC236}">
                  <a16:creationId xmlns:a16="http://schemas.microsoft.com/office/drawing/2014/main" id="{BB1454C2-4474-420C-8B93-F04DBE1D9F38}"/>
                </a:ext>
              </a:extLst>
            </p:cNvPr>
            <p:cNvSpPr txBox="1"/>
            <p:nvPr/>
          </p:nvSpPr>
          <p:spPr>
            <a:xfrm>
              <a:off x="1085996" y="2454801"/>
              <a:ext cx="10405570" cy="404421"/>
            </a:xfrm>
            <a:prstGeom prst="rect">
              <a:avLst/>
            </a:prstGeom>
            <a:noFill/>
          </p:spPr>
          <p:txBody>
            <a:bodyPr wrap="square" rtlCol="0">
              <a:spAutoFit/>
            </a:bodyPr>
            <a:lstStyle/>
            <a:p>
              <a:pPr lvl="0" algn="dist"/>
              <a:r>
                <a:rPr kumimoji="1" lang="ja-JP" altLang="en-US" sz="2400" dirty="0">
                  <a:solidFill>
                    <a:schemeClr val="tx2">
                      <a:lumMod val="25000"/>
                    </a:schemeClr>
                  </a:solidFill>
                  <a:latin typeface="HGS創英角ﾎﾟｯﾌﾟ体" panose="040B0A00000000000000" pitchFamily="50" charset="-128"/>
                  <a:ea typeface="HGS創英角ﾎﾟｯﾌﾟ体" panose="040B0A00000000000000" pitchFamily="50" charset="-128"/>
                </a:rPr>
                <a:t>大阪府には世界遺産の百舌鳥・古市古墳群をはじめとして、</a:t>
              </a:r>
            </a:p>
          </p:txBody>
        </p:sp>
        <p:sp>
          <p:nvSpPr>
            <p:cNvPr id="76" name="おおさかふ">
              <a:extLst>
                <a:ext uri="{FF2B5EF4-FFF2-40B4-BE49-F238E27FC236}">
                  <a16:creationId xmlns:a16="http://schemas.microsoft.com/office/drawing/2014/main" id="{BB2481B7-5B7E-4FB0-9953-92EBDA4F56ED}"/>
                </a:ext>
              </a:extLst>
            </p:cNvPr>
            <p:cNvSpPr txBox="1"/>
            <p:nvPr/>
          </p:nvSpPr>
          <p:spPr>
            <a:xfrm>
              <a:off x="1085996" y="2329305"/>
              <a:ext cx="1169688" cy="229172"/>
            </a:xfrm>
            <a:prstGeom prst="rect">
              <a:avLst/>
            </a:prstGeom>
            <a:noFill/>
          </p:spPr>
          <p:txBody>
            <a:bodyPr wrap="square" rtlCol="0">
              <a:spAutoFit/>
            </a:bodyPr>
            <a:lstStyle/>
            <a:p>
              <a:pPr algn="dist"/>
              <a:r>
                <a:rPr kumimoji="1" lang="ja-JP" altLang="en-US" sz="1100" dirty="0">
                  <a:solidFill>
                    <a:schemeClr val="tx2">
                      <a:lumMod val="25000"/>
                    </a:schemeClr>
                  </a:solidFill>
                  <a:latin typeface="HGS創英角ﾎﾟｯﾌﾟ体" panose="040B0A00000000000000" pitchFamily="50" charset="-128"/>
                  <a:ea typeface="HGS創英角ﾎﾟｯﾌﾟ体" panose="040B0A00000000000000" pitchFamily="50" charset="-128"/>
                </a:rPr>
                <a:t>おおさかふ</a:t>
              </a:r>
            </a:p>
          </p:txBody>
        </p:sp>
        <p:sp>
          <p:nvSpPr>
            <p:cNvPr id="84" name="もず">
              <a:extLst>
                <a:ext uri="{FF2B5EF4-FFF2-40B4-BE49-F238E27FC236}">
                  <a16:creationId xmlns:a16="http://schemas.microsoft.com/office/drawing/2014/main" id="{2E224D33-14DF-4472-A263-2FAFB321FE68}"/>
                </a:ext>
              </a:extLst>
            </p:cNvPr>
            <p:cNvSpPr txBox="1"/>
            <p:nvPr/>
          </p:nvSpPr>
          <p:spPr>
            <a:xfrm>
              <a:off x="5143432" y="2348317"/>
              <a:ext cx="687169" cy="229172"/>
            </a:xfrm>
            <a:prstGeom prst="rect">
              <a:avLst/>
            </a:prstGeom>
            <a:noFill/>
          </p:spPr>
          <p:txBody>
            <a:bodyPr wrap="square" rtlCol="0">
              <a:spAutoFit/>
            </a:bodyPr>
            <a:lstStyle/>
            <a:p>
              <a:pPr algn="dist"/>
              <a:r>
                <a:rPr kumimoji="1" lang="ja-JP" altLang="en-US" sz="1100" dirty="0">
                  <a:solidFill>
                    <a:schemeClr val="tx2">
                      <a:lumMod val="25000"/>
                    </a:schemeClr>
                  </a:solidFill>
                  <a:latin typeface="HGS創英角ﾎﾟｯﾌﾟ体" panose="040B0A00000000000000" pitchFamily="50" charset="-128"/>
                  <a:ea typeface="HGS創英角ﾎﾟｯﾌﾟ体" panose="040B0A00000000000000" pitchFamily="50" charset="-128"/>
                </a:rPr>
                <a:t>もず</a:t>
              </a:r>
            </a:p>
          </p:txBody>
        </p:sp>
        <p:sp>
          <p:nvSpPr>
            <p:cNvPr id="85" name="ふるいちこふんぐん">
              <a:extLst>
                <a:ext uri="{FF2B5EF4-FFF2-40B4-BE49-F238E27FC236}">
                  <a16:creationId xmlns:a16="http://schemas.microsoft.com/office/drawing/2014/main" id="{58FC77CD-A213-4E65-8C58-EFC2C03F8400}"/>
                </a:ext>
              </a:extLst>
            </p:cNvPr>
            <p:cNvSpPr txBox="1"/>
            <p:nvPr/>
          </p:nvSpPr>
          <p:spPr>
            <a:xfrm>
              <a:off x="6414942" y="2345525"/>
              <a:ext cx="2008905" cy="229172"/>
            </a:xfrm>
            <a:prstGeom prst="rect">
              <a:avLst/>
            </a:prstGeom>
            <a:noFill/>
          </p:spPr>
          <p:txBody>
            <a:bodyPr wrap="square" rtlCol="0">
              <a:spAutoFit/>
            </a:bodyPr>
            <a:lstStyle/>
            <a:p>
              <a:pPr algn="dist"/>
              <a:r>
                <a:rPr kumimoji="1" lang="ja-JP" altLang="en-US" sz="1100" dirty="0">
                  <a:solidFill>
                    <a:schemeClr val="tx2">
                      <a:lumMod val="25000"/>
                    </a:schemeClr>
                  </a:solidFill>
                  <a:latin typeface="HGS創英角ﾎﾟｯﾌﾟ体" panose="040B0A00000000000000" pitchFamily="50" charset="-128"/>
                  <a:ea typeface="HGS創英角ﾎﾟｯﾌﾟ体" panose="040B0A00000000000000" pitchFamily="50" charset="-128"/>
                </a:rPr>
                <a:t>ふるいちこふんぐん</a:t>
              </a:r>
            </a:p>
          </p:txBody>
        </p:sp>
        <p:sp>
          <p:nvSpPr>
            <p:cNvPr id="86" name="せかいいさん">
              <a:extLst>
                <a:ext uri="{FF2B5EF4-FFF2-40B4-BE49-F238E27FC236}">
                  <a16:creationId xmlns:a16="http://schemas.microsoft.com/office/drawing/2014/main" id="{E9BEEE0D-05AB-4F8A-B859-D51443355717}"/>
                </a:ext>
              </a:extLst>
            </p:cNvPr>
            <p:cNvSpPr txBox="1"/>
            <p:nvPr/>
          </p:nvSpPr>
          <p:spPr>
            <a:xfrm>
              <a:off x="3090714" y="2346842"/>
              <a:ext cx="1532032" cy="229172"/>
            </a:xfrm>
            <a:prstGeom prst="rect">
              <a:avLst/>
            </a:prstGeom>
            <a:noFill/>
          </p:spPr>
          <p:txBody>
            <a:bodyPr wrap="square" rtlCol="0">
              <a:spAutoFit/>
            </a:bodyPr>
            <a:lstStyle/>
            <a:p>
              <a:pPr algn="dist"/>
              <a:r>
                <a:rPr kumimoji="1" lang="ja-JP" altLang="en-US" sz="1100" dirty="0">
                  <a:solidFill>
                    <a:schemeClr val="tx2">
                      <a:lumMod val="25000"/>
                    </a:schemeClr>
                  </a:solidFill>
                  <a:latin typeface="HGS創英角ﾎﾟｯﾌﾟ体" panose="040B0A00000000000000" pitchFamily="50" charset="-128"/>
                  <a:ea typeface="HGS創英角ﾎﾟｯﾌﾟ体" panose="040B0A00000000000000" pitchFamily="50" charset="-128"/>
                </a:rPr>
                <a:t>せかいいさん</a:t>
              </a:r>
            </a:p>
          </p:txBody>
        </p:sp>
      </p:grpSp>
      <p:grpSp>
        <p:nvGrpSpPr>
          <p:cNvPr id="87" name="いろんな大きさ、形の古墳がたくさんあります。">
            <a:extLst>
              <a:ext uri="{FF2B5EF4-FFF2-40B4-BE49-F238E27FC236}">
                <a16:creationId xmlns:a16="http://schemas.microsoft.com/office/drawing/2014/main" id="{23F31A81-FE33-44C4-B1E5-5C034C20AC7E}"/>
              </a:ext>
            </a:extLst>
          </p:cNvPr>
          <p:cNvGrpSpPr/>
          <p:nvPr/>
        </p:nvGrpSpPr>
        <p:grpSpPr>
          <a:xfrm>
            <a:off x="1029085" y="2833037"/>
            <a:ext cx="9513344" cy="604924"/>
            <a:chOff x="1085996" y="2329305"/>
            <a:chExt cx="10405570" cy="529917"/>
          </a:xfrm>
        </p:grpSpPr>
        <p:sp>
          <p:nvSpPr>
            <p:cNvPr id="88" name="いろんな大きさ、形の古墳がたくさんあります。">
              <a:extLst>
                <a:ext uri="{FF2B5EF4-FFF2-40B4-BE49-F238E27FC236}">
                  <a16:creationId xmlns:a16="http://schemas.microsoft.com/office/drawing/2014/main" id="{43896F28-1F2F-495F-B5A8-5BEC2B39E1DE}"/>
                </a:ext>
              </a:extLst>
            </p:cNvPr>
            <p:cNvSpPr txBox="1"/>
            <p:nvPr/>
          </p:nvSpPr>
          <p:spPr>
            <a:xfrm>
              <a:off x="1085996" y="2454801"/>
              <a:ext cx="10405570" cy="404421"/>
            </a:xfrm>
            <a:prstGeom prst="rect">
              <a:avLst/>
            </a:prstGeom>
            <a:noFill/>
          </p:spPr>
          <p:txBody>
            <a:bodyPr wrap="square" rtlCol="0">
              <a:spAutoFit/>
            </a:bodyPr>
            <a:lstStyle/>
            <a:p>
              <a:pPr lvl="0" algn="dist"/>
              <a:r>
                <a:rPr kumimoji="1" lang="ja-JP" altLang="en-US" sz="2400" dirty="0">
                  <a:solidFill>
                    <a:schemeClr val="tx2">
                      <a:lumMod val="25000"/>
                    </a:schemeClr>
                  </a:solidFill>
                  <a:latin typeface="HGS創英角ﾎﾟｯﾌﾟ体" panose="040B0A00000000000000" pitchFamily="50" charset="-128"/>
                  <a:ea typeface="HGS創英角ﾎﾟｯﾌﾟ体" panose="040B0A00000000000000" pitchFamily="50" charset="-128"/>
                </a:rPr>
                <a:t>いろんな大きさ、形の古墳がたくさんあります。</a:t>
              </a:r>
            </a:p>
          </p:txBody>
        </p:sp>
        <p:sp>
          <p:nvSpPr>
            <p:cNvPr id="89" name="おお">
              <a:extLst>
                <a:ext uri="{FF2B5EF4-FFF2-40B4-BE49-F238E27FC236}">
                  <a16:creationId xmlns:a16="http://schemas.microsoft.com/office/drawing/2014/main" id="{CDD6893E-BE4B-4C2D-A276-9FAAEFBAA4A3}"/>
                </a:ext>
              </a:extLst>
            </p:cNvPr>
            <p:cNvSpPr txBox="1"/>
            <p:nvPr/>
          </p:nvSpPr>
          <p:spPr>
            <a:xfrm>
              <a:off x="2966455" y="2329305"/>
              <a:ext cx="559724" cy="229172"/>
            </a:xfrm>
            <a:prstGeom prst="rect">
              <a:avLst/>
            </a:prstGeom>
            <a:noFill/>
          </p:spPr>
          <p:txBody>
            <a:bodyPr wrap="square" rtlCol="0">
              <a:spAutoFit/>
            </a:bodyPr>
            <a:lstStyle/>
            <a:p>
              <a:pPr algn="dist"/>
              <a:r>
                <a:rPr kumimoji="1" lang="ja-JP" altLang="en-US" sz="1100" dirty="0">
                  <a:solidFill>
                    <a:schemeClr val="tx2">
                      <a:lumMod val="25000"/>
                    </a:schemeClr>
                  </a:solidFill>
                  <a:latin typeface="HGS創英角ﾎﾟｯﾌﾟ体" panose="040B0A00000000000000" pitchFamily="50" charset="-128"/>
                  <a:ea typeface="HGS創英角ﾎﾟｯﾌﾟ体" panose="040B0A00000000000000" pitchFamily="50" charset="-128"/>
                </a:rPr>
                <a:t>おお</a:t>
              </a:r>
            </a:p>
          </p:txBody>
        </p:sp>
        <p:sp>
          <p:nvSpPr>
            <p:cNvPr id="90" name="こふん">
              <a:extLst>
                <a:ext uri="{FF2B5EF4-FFF2-40B4-BE49-F238E27FC236}">
                  <a16:creationId xmlns:a16="http://schemas.microsoft.com/office/drawing/2014/main" id="{E4FF75C0-EC74-4B83-8CAF-27E8EF1C24E7}"/>
                </a:ext>
              </a:extLst>
            </p:cNvPr>
            <p:cNvSpPr txBox="1"/>
            <p:nvPr/>
          </p:nvSpPr>
          <p:spPr>
            <a:xfrm>
              <a:off x="5854010" y="2348317"/>
              <a:ext cx="884518" cy="229172"/>
            </a:xfrm>
            <a:prstGeom prst="rect">
              <a:avLst/>
            </a:prstGeom>
            <a:noFill/>
          </p:spPr>
          <p:txBody>
            <a:bodyPr wrap="square" rtlCol="0">
              <a:spAutoFit/>
            </a:bodyPr>
            <a:lstStyle/>
            <a:p>
              <a:pPr algn="dist"/>
              <a:r>
                <a:rPr kumimoji="1" lang="ja-JP" altLang="en-US" sz="1100" dirty="0">
                  <a:solidFill>
                    <a:schemeClr val="tx2">
                      <a:lumMod val="25000"/>
                    </a:schemeClr>
                  </a:solidFill>
                  <a:latin typeface="HGS創英角ﾎﾟｯﾌﾟ体" panose="040B0A00000000000000" pitchFamily="50" charset="-128"/>
                  <a:ea typeface="HGS創英角ﾎﾟｯﾌﾟ体" panose="040B0A00000000000000" pitchFamily="50" charset="-128"/>
                </a:rPr>
                <a:t>こ　ふん</a:t>
              </a:r>
            </a:p>
          </p:txBody>
        </p:sp>
        <p:sp>
          <p:nvSpPr>
            <p:cNvPr id="91" name="かたち">
              <a:extLst>
                <a:ext uri="{FF2B5EF4-FFF2-40B4-BE49-F238E27FC236}">
                  <a16:creationId xmlns:a16="http://schemas.microsoft.com/office/drawing/2014/main" id="{F920B845-0818-4712-B678-2037B45F82F5}"/>
                </a:ext>
              </a:extLst>
            </p:cNvPr>
            <p:cNvSpPr txBox="1"/>
            <p:nvPr/>
          </p:nvSpPr>
          <p:spPr>
            <a:xfrm>
              <a:off x="4746987" y="2346841"/>
              <a:ext cx="683187" cy="229172"/>
            </a:xfrm>
            <a:prstGeom prst="rect">
              <a:avLst/>
            </a:prstGeom>
            <a:noFill/>
          </p:spPr>
          <p:txBody>
            <a:bodyPr wrap="square" rtlCol="0">
              <a:spAutoFit/>
            </a:bodyPr>
            <a:lstStyle/>
            <a:p>
              <a:pPr algn="dist"/>
              <a:r>
                <a:rPr kumimoji="1" lang="ja-JP" altLang="en-US" sz="1100" dirty="0">
                  <a:solidFill>
                    <a:schemeClr val="tx2">
                      <a:lumMod val="25000"/>
                    </a:schemeClr>
                  </a:solidFill>
                  <a:latin typeface="HGS創英角ﾎﾟｯﾌﾟ体" panose="040B0A00000000000000" pitchFamily="50" charset="-128"/>
                  <a:ea typeface="HGS創英角ﾎﾟｯﾌﾟ体" panose="040B0A00000000000000" pitchFamily="50" charset="-128"/>
                </a:rPr>
                <a:t>かたち</a:t>
              </a:r>
            </a:p>
          </p:txBody>
        </p:sp>
      </p:grpSp>
      <p:pic>
        <p:nvPicPr>
          <p:cNvPr id="92" name="Picture 2" descr="前方後円墳のイラスト">
            <a:extLst>
              <a:ext uri="{FF2B5EF4-FFF2-40B4-BE49-F238E27FC236}">
                <a16:creationId xmlns:a16="http://schemas.microsoft.com/office/drawing/2014/main" id="{3B03C7E0-7314-416E-B833-B5BB86FAE9E1}"/>
              </a:ext>
            </a:extLst>
          </p:cNvPr>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4334324" y="4092313"/>
            <a:ext cx="2893866" cy="2610910"/>
          </a:xfrm>
          <a:prstGeom prst="rect">
            <a:avLst/>
          </a:prstGeom>
          <a:noFill/>
          <a:extLst>
            <a:ext uri="{909E8E84-426E-40DD-AFC4-6F175D3DCCD1}">
              <a14:hiddenFill xmlns:a14="http://schemas.microsoft.com/office/drawing/2010/main">
                <a:solidFill>
                  <a:srgbClr val="FFFFFF"/>
                </a:solidFill>
              </a14:hiddenFill>
            </a:ext>
          </a:extLst>
        </p:spPr>
      </p:pic>
      <p:grpSp>
        <p:nvGrpSpPr>
          <p:cNvPr id="93" name="ぜひ近くの古墳に足を運んでみてください！">
            <a:extLst>
              <a:ext uri="{FF2B5EF4-FFF2-40B4-BE49-F238E27FC236}">
                <a16:creationId xmlns:a16="http://schemas.microsoft.com/office/drawing/2014/main" id="{38588514-1BDB-451B-B417-2084272FC827}"/>
              </a:ext>
            </a:extLst>
          </p:cNvPr>
          <p:cNvGrpSpPr/>
          <p:nvPr/>
        </p:nvGrpSpPr>
        <p:grpSpPr>
          <a:xfrm>
            <a:off x="1029085" y="3437847"/>
            <a:ext cx="8271852" cy="604924"/>
            <a:chOff x="1085996" y="2329305"/>
            <a:chExt cx="9047640" cy="529917"/>
          </a:xfrm>
        </p:grpSpPr>
        <p:sp>
          <p:nvSpPr>
            <p:cNvPr id="94" name="ぜひ近くの古墳に足を運んでみてください！">
              <a:extLst>
                <a:ext uri="{FF2B5EF4-FFF2-40B4-BE49-F238E27FC236}">
                  <a16:creationId xmlns:a16="http://schemas.microsoft.com/office/drawing/2014/main" id="{F648A130-D93E-4BE4-AAEC-E2DD6FEBA29D}"/>
                </a:ext>
              </a:extLst>
            </p:cNvPr>
            <p:cNvSpPr txBox="1"/>
            <p:nvPr/>
          </p:nvSpPr>
          <p:spPr>
            <a:xfrm>
              <a:off x="1085996" y="2454801"/>
              <a:ext cx="9047640" cy="404421"/>
            </a:xfrm>
            <a:prstGeom prst="rect">
              <a:avLst/>
            </a:prstGeom>
            <a:noFill/>
          </p:spPr>
          <p:txBody>
            <a:bodyPr wrap="square" rtlCol="0">
              <a:spAutoFit/>
            </a:bodyPr>
            <a:lstStyle/>
            <a:p>
              <a:pPr lvl="0" algn="dist"/>
              <a:r>
                <a:rPr lang="ja-JP" altLang="en-US" sz="2400" dirty="0">
                  <a:solidFill>
                    <a:schemeClr val="tx2">
                      <a:lumMod val="25000"/>
                    </a:schemeClr>
                  </a:solidFill>
                  <a:latin typeface="HGS創英角ﾎﾟｯﾌﾟ体" panose="040B0A00000000000000" pitchFamily="50" charset="-128"/>
                  <a:ea typeface="HGS創英角ﾎﾟｯﾌﾟ体" panose="040B0A00000000000000" pitchFamily="50" charset="-128"/>
                </a:rPr>
                <a:t>ぜひ近くの古墳に足を運んでみてください！</a:t>
              </a:r>
              <a:endParaRPr kumimoji="1" lang="ja-JP" altLang="en-US" sz="2400" dirty="0">
                <a:solidFill>
                  <a:schemeClr val="tx2">
                    <a:lumMod val="25000"/>
                  </a:schemeClr>
                </a:solidFill>
                <a:latin typeface="HGS創英角ﾎﾟｯﾌﾟ体" panose="040B0A00000000000000" pitchFamily="50" charset="-128"/>
                <a:ea typeface="HGS創英角ﾎﾟｯﾌﾟ体" panose="040B0A00000000000000" pitchFamily="50" charset="-128"/>
              </a:endParaRPr>
            </a:p>
          </p:txBody>
        </p:sp>
        <p:sp>
          <p:nvSpPr>
            <p:cNvPr id="95" name="ちか">
              <a:extLst>
                <a:ext uri="{FF2B5EF4-FFF2-40B4-BE49-F238E27FC236}">
                  <a16:creationId xmlns:a16="http://schemas.microsoft.com/office/drawing/2014/main" id="{FFD90DF3-A0AC-4711-90FD-FE92203C8DE7}"/>
                </a:ext>
              </a:extLst>
            </p:cNvPr>
            <p:cNvSpPr txBox="1"/>
            <p:nvPr/>
          </p:nvSpPr>
          <p:spPr>
            <a:xfrm>
              <a:off x="1997156" y="2329305"/>
              <a:ext cx="559722" cy="229172"/>
            </a:xfrm>
            <a:prstGeom prst="rect">
              <a:avLst/>
            </a:prstGeom>
            <a:noFill/>
          </p:spPr>
          <p:txBody>
            <a:bodyPr wrap="square" rtlCol="0">
              <a:spAutoFit/>
            </a:bodyPr>
            <a:lstStyle/>
            <a:p>
              <a:pPr algn="dist"/>
              <a:r>
                <a:rPr kumimoji="1" lang="ja-JP" altLang="en-US" sz="1100" dirty="0">
                  <a:solidFill>
                    <a:schemeClr val="tx2">
                      <a:lumMod val="25000"/>
                    </a:schemeClr>
                  </a:solidFill>
                  <a:latin typeface="HGS創英角ﾎﾟｯﾌﾟ体" panose="040B0A00000000000000" pitchFamily="50" charset="-128"/>
                  <a:ea typeface="HGS創英角ﾎﾟｯﾌﾟ体" panose="040B0A00000000000000" pitchFamily="50" charset="-128"/>
                </a:rPr>
                <a:t>ちか</a:t>
              </a:r>
            </a:p>
          </p:txBody>
        </p:sp>
        <p:sp>
          <p:nvSpPr>
            <p:cNvPr id="96" name="あし">
              <a:extLst>
                <a:ext uri="{FF2B5EF4-FFF2-40B4-BE49-F238E27FC236}">
                  <a16:creationId xmlns:a16="http://schemas.microsoft.com/office/drawing/2014/main" id="{D5032575-912C-4C34-9517-891B23048101}"/>
                </a:ext>
              </a:extLst>
            </p:cNvPr>
            <p:cNvSpPr txBox="1"/>
            <p:nvPr/>
          </p:nvSpPr>
          <p:spPr>
            <a:xfrm>
              <a:off x="4664478" y="2348317"/>
              <a:ext cx="559722" cy="229172"/>
            </a:xfrm>
            <a:prstGeom prst="rect">
              <a:avLst/>
            </a:prstGeom>
            <a:noFill/>
          </p:spPr>
          <p:txBody>
            <a:bodyPr wrap="square" rtlCol="0">
              <a:spAutoFit/>
            </a:bodyPr>
            <a:lstStyle/>
            <a:p>
              <a:pPr algn="dist"/>
              <a:r>
                <a:rPr kumimoji="1" lang="ja-JP" altLang="en-US" sz="1100" dirty="0">
                  <a:solidFill>
                    <a:schemeClr val="tx2">
                      <a:lumMod val="25000"/>
                    </a:schemeClr>
                  </a:solidFill>
                  <a:latin typeface="HGS創英角ﾎﾟｯﾌﾟ体" panose="040B0A00000000000000" pitchFamily="50" charset="-128"/>
                  <a:ea typeface="HGS創英角ﾎﾟｯﾌﾟ体" panose="040B0A00000000000000" pitchFamily="50" charset="-128"/>
                </a:rPr>
                <a:t>あし</a:t>
              </a:r>
            </a:p>
          </p:txBody>
        </p:sp>
        <p:sp>
          <p:nvSpPr>
            <p:cNvPr id="97" name="はこ">
              <a:extLst>
                <a:ext uri="{FF2B5EF4-FFF2-40B4-BE49-F238E27FC236}">
                  <a16:creationId xmlns:a16="http://schemas.microsoft.com/office/drawing/2014/main" id="{CC51054B-BCEC-46D8-80FE-7010958A4E0F}"/>
                </a:ext>
              </a:extLst>
            </p:cNvPr>
            <p:cNvSpPr txBox="1"/>
            <p:nvPr/>
          </p:nvSpPr>
          <p:spPr>
            <a:xfrm>
              <a:off x="5551245" y="2345525"/>
              <a:ext cx="559722" cy="229172"/>
            </a:xfrm>
            <a:prstGeom prst="rect">
              <a:avLst/>
            </a:prstGeom>
            <a:noFill/>
          </p:spPr>
          <p:txBody>
            <a:bodyPr wrap="square" rtlCol="0">
              <a:spAutoFit/>
            </a:bodyPr>
            <a:lstStyle/>
            <a:p>
              <a:pPr algn="dist"/>
              <a:r>
                <a:rPr kumimoji="1" lang="ja-JP" altLang="en-US" sz="1100" dirty="0">
                  <a:solidFill>
                    <a:schemeClr val="tx2">
                      <a:lumMod val="25000"/>
                    </a:schemeClr>
                  </a:solidFill>
                  <a:latin typeface="HGS創英角ﾎﾟｯﾌﾟ体" panose="040B0A00000000000000" pitchFamily="50" charset="-128"/>
                  <a:ea typeface="HGS創英角ﾎﾟｯﾌﾟ体" panose="040B0A00000000000000" pitchFamily="50" charset="-128"/>
                </a:rPr>
                <a:t>はこ</a:t>
              </a:r>
            </a:p>
          </p:txBody>
        </p:sp>
        <p:sp>
          <p:nvSpPr>
            <p:cNvPr id="98" name="こふん">
              <a:extLst>
                <a:ext uri="{FF2B5EF4-FFF2-40B4-BE49-F238E27FC236}">
                  <a16:creationId xmlns:a16="http://schemas.microsoft.com/office/drawing/2014/main" id="{75BAE25D-A574-44C5-8A32-E7122E780950}"/>
                </a:ext>
              </a:extLst>
            </p:cNvPr>
            <p:cNvSpPr txBox="1"/>
            <p:nvPr/>
          </p:nvSpPr>
          <p:spPr>
            <a:xfrm>
              <a:off x="3433867" y="2346842"/>
              <a:ext cx="879506" cy="229172"/>
            </a:xfrm>
            <a:prstGeom prst="rect">
              <a:avLst/>
            </a:prstGeom>
            <a:noFill/>
          </p:spPr>
          <p:txBody>
            <a:bodyPr wrap="square" rtlCol="0">
              <a:spAutoFit/>
            </a:bodyPr>
            <a:lstStyle/>
            <a:p>
              <a:pPr algn="dist"/>
              <a:r>
                <a:rPr kumimoji="1" lang="ja-JP" altLang="en-US" sz="1100" dirty="0">
                  <a:solidFill>
                    <a:schemeClr val="tx2">
                      <a:lumMod val="25000"/>
                    </a:schemeClr>
                  </a:solidFill>
                  <a:latin typeface="HGS創英角ﾎﾟｯﾌﾟ体" panose="040B0A00000000000000" pitchFamily="50" charset="-128"/>
                  <a:ea typeface="HGS創英角ﾎﾟｯﾌﾟ体" panose="040B0A00000000000000" pitchFamily="50" charset="-128"/>
                </a:rPr>
                <a:t>こ　ふん</a:t>
              </a:r>
            </a:p>
          </p:txBody>
        </p:sp>
      </p:grpSp>
      <p:sp>
        <p:nvSpPr>
          <p:cNvPr id="99" name="出典リンク">
            <a:extLst>
              <a:ext uri="{FF2B5EF4-FFF2-40B4-BE49-F238E27FC236}">
                <a16:creationId xmlns:a16="http://schemas.microsoft.com/office/drawing/2014/main" id="{41983006-F06D-4832-8D5C-75006DABABC0}"/>
              </a:ext>
            </a:extLst>
          </p:cNvPr>
          <p:cNvSpPr txBox="1"/>
          <p:nvPr/>
        </p:nvSpPr>
        <p:spPr>
          <a:xfrm>
            <a:off x="7732546" y="5180255"/>
            <a:ext cx="3590111" cy="461665"/>
          </a:xfrm>
          <a:prstGeom prst="rect">
            <a:avLst/>
          </a:prstGeom>
          <a:noFill/>
        </p:spPr>
        <p:txBody>
          <a:bodyPr wrap="square">
            <a:spAutoFit/>
          </a:bodyPr>
          <a:lstStyle/>
          <a:p>
            <a:r>
              <a:rPr lang="zh-TW" altLang="en-US" sz="1200" b="1" dirty="0">
                <a:solidFill>
                  <a:srgbClr val="074454"/>
                </a:solidFill>
                <a:latin typeface="BIZ UDPゴシック" panose="020B0400000000000000" pitchFamily="50" charset="-128"/>
                <a:ea typeface="BIZ UDPゴシック" panose="020B0400000000000000" pitchFamily="50" charset="-128"/>
                <a:hlinkClick r:id="rId17">
                  <a:extLst>
                    <a:ext uri="{A12FA001-AC4F-418D-AE19-62706E023703}">
                      <ahyp:hlinkClr xmlns:ahyp="http://schemas.microsoft.com/office/drawing/2018/hyperlinkcolor" val="tx"/>
                    </a:ext>
                  </a:extLst>
                </a:hlinkClick>
              </a:rPr>
              <a:t>埋蔵文化財関係統計資料</a:t>
            </a:r>
            <a:r>
              <a:rPr lang="ja-JP" altLang="en-US" sz="1200" b="1" dirty="0">
                <a:solidFill>
                  <a:srgbClr val="074454"/>
                </a:solidFill>
                <a:latin typeface="BIZ UDPゴシック" panose="020B0400000000000000" pitchFamily="50" charset="-128"/>
                <a:ea typeface="BIZ UDPゴシック" panose="020B0400000000000000" pitchFamily="50" charset="-128"/>
                <a:hlinkClick r:id="rId17">
                  <a:extLst>
                    <a:ext uri="{A12FA001-AC4F-418D-AE19-62706E023703}">
                      <ahyp:hlinkClr xmlns:ahyp="http://schemas.microsoft.com/office/drawing/2018/hyperlinkcolor" val="tx"/>
                    </a:ext>
                  </a:extLst>
                </a:hlinkClick>
              </a:rPr>
              <a:t>　</a:t>
            </a:r>
            <a:r>
              <a:rPr lang="en-US" altLang="ja-JP" sz="1200" b="1" dirty="0">
                <a:solidFill>
                  <a:srgbClr val="074454"/>
                </a:solidFill>
                <a:latin typeface="BIZ UDPゴシック" panose="020B0400000000000000" pitchFamily="50" charset="-128"/>
                <a:ea typeface="BIZ UDPゴシック" panose="020B0400000000000000" pitchFamily="50" charset="-128"/>
                <a:hlinkClick r:id="rId17">
                  <a:extLst>
                    <a:ext uri="{A12FA001-AC4F-418D-AE19-62706E023703}">
                      <ahyp:hlinkClr xmlns:ahyp="http://schemas.microsoft.com/office/drawing/2018/hyperlinkcolor" val="tx"/>
                    </a:ext>
                  </a:extLst>
                </a:hlinkClick>
              </a:rPr>
              <a:t>―</a:t>
            </a:r>
            <a:r>
              <a:rPr lang="ja-JP" altLang="en-US" sz="1200" b="1" dirty="0">
                <a:solidFill>
                  <a:srgbClr val="074454"/>
                </a:solidFill>
                <a:latin typeface="BIZ UDPゴシック" panose="020B0400000000000000" pitchFamily="50" charset="-128"/>
                <a:ea typeface="BIZ UDPゴシック" panose="020B0400000000000000" pitchFamily="50" charset="-128"/>
                <a:hlinkClick r:id="rId17">
                  <a:extLst>
                    <a:ext uri="{A12FA001-AC4F-418D-AE19-62706E023703}">
                      <ahyp:hlinkClr xmlns:ahyp="http://schemas.microsoft.com/office/drawing/2018/hyperlinkcolor" val="tx"/>
                    </a:ext>
                  </a:extLst>
                </a:hlinkClick>
              </a:rPr>
              <a:t>令和３年度</a:t>
            </a:r>
            <a:r>
              <a:rPr lang="en-US" altLang="ja-JP" sz="1200" b="1" dirty="0">
                <a:solidFill>
                  <a:srgbClr val="074454"/>
                </a:solidFill>
                <a:latin typeface="BIZ UDPゴシック" panose="020B0400000000000000" pitchFamily="50" charset="-128"/>
                <a:ea typeface="BIZ UDPゴシック" panose="020B0400000000000000" pitchFamily="50" charset="-128"/>
                <a:hlinkClick r:id="rId17">
                  <a:extLst>
                    <a:ext uri="{A12FA001-AC4F-418D-AE19-62706E023703}">
                      <ahyp:hlinkClr xmlns:ahyp="http://schemas.microsoft.com/office/drawing/2018/hyperlinkcolor" val="tx"/>
                    </a:ext>
                  </a:extLst>
                </a:hlinkClick>
              </a:rPr>
              <a:t>―</a:t>
            </a:r>
          </a:p>
          <a:p>
            <a:r>
              <a:rPr lang="ja-JP" altLang="en-US" sz="1200" b="1" dirty="0">
                <a:solidFill>
                  <a:srgbClr val="074454"/>
                </a:solidFill>
                <a:latin typeface="BIZ UDPゴシック" panose="020B0400000000000000" pitchFamily="50" charset="-128"/>
                <a:ea typeface="BIZ UDPゴシック" panose="020B0400000000000000" pitchFamily="50" charset="-128"/>
                <a:hlinkClick r:id="rId17">
                  <a:extLst>
                    <a:ext uri="{A12FA001-AC4F-418D-AE19-62706E023703}">
                      <ahyp:hlinkClr xmlns:ahyp="http://schemas.microsoft.com/office/drawing/2018/hyperlinkcolor" val="tx"/>
                    </a:ext>
                  </a:extLst>
                </a:hlinkClick>
              </a:rPr>
              <a:t>参考資料：令和３年度 周知の埋蔵文化財包蔵地数</a:t>
            </a:r>
            <a:endParaRPr lang="ja-JP" altLang="en-US" sz="1200" b="1" dirty="0">
              <a:solidFill>
                <a:srgbClr val="074454"/>
              </a:solidFill>
              <a:latin typeface="BIZ UDPゴシック" panose="020B0400000000000000" pitchFamily="50" charset="-128"/>
              <a:ea typeface="BIZ UDPゴシック" panose="020B0400000000000000" pitchFamily="50" charset="-128"/>
            </a:endParaRPr>
          </a:p>
        </p:txBody>
      </p:sp>
    </p:spTree>
    <p:extLst>
      <p:ext uri="{BB962C8B-B14F-4D97-AF65-F5344CB8AC3E}">
        <p14:creationId xmlns:p14="http://schemas.microsoft.com/office/powerpoint/2010/main" val="39192968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1" fill="hold"/>
                                        <p:tgtEl>
                                          <p:spTgt spid="46"/>
                                        </p:tgtEl>
                                      </p:cBhvr>
                                    </p:cmd>
                                  </p:childTnLst>
                                </p:cTn>
                              </p:par>
                              <p:par>
                                <p:cTn id="7" presetID="10" presetClass="entr" presetSubtype="0" fill="hold" nodeType="withEffect">
                                  <p:stCondLst>
                                    <p:cond delay="0"/>
                                  </p:stCondLst>
                                  <p:childTnLst>
                                    <p:set>
                                      <p:cBhvr>
                                        <p:cTn id="8" dur="1" fill="hold">
                                          <p:stCondLst>
                                            <p:cond delay="0"/>
                                          </p:stCondLst>
                                        </p:cTn>
                                        <p:tgtEl>
                                          <p:spTgt spid="38"/>
                                        </p:tgtEl>
                                        <p:attrNameLst>
                                          <p:attrName>style.visibility</p:attrName>
                                        </p:attrNameLst>
                                      </p:cBhvr>
                                      <p:to>
                                        <p:strVal val="visible"/>
                                      </p:to>
                                    </p:set>
                                    <p:animEffect transition="in" filter="fade">
                                      <p:cBhvr>
                                        <p:cTn id="9" dur="1500"/>
                                        <p:tgtEl>
                                          <p:spTgt spid="38"/>
                                        </p:tgtEl>
                                      </p:cBhvr>
                                    </p:animEffect>
                                  </p:childTnLst>
                                </p:cTn>
                              </p:par>
                            </p:childTnLst>
                          </p:cTn>
                        </p:par>
                        <p:par>
                          <p:cTn id="10" fill="hold">
                            <p:stCondLst>
                              <p:cond delay="1500"/>
                            </p:stCondLst>
                            <p:childTnLst>
                              <p:par>
                                <p:cTn id="11" presetID="26" presetClass="emph" presetSubtype="0" fill="hold" nodeType="afterEffect">
                                  <p:stCondLst>
                                    <p:cond delay="0"/>
                                  </p:stCondLst>
                                  <p:childTnLst>
                                    <p:animEffect transition="out" filter="fade">
                                      <p:cBhvr>
                                        <p:cTn id="12" dur="1000" tmFilter="0, 0; .2, .5; .8, .5; 1, 0"/>
                                        <p:tgtEl>
                                          <p:spTgt spid="38"/>
                                        </p:tgtEl>
                                      </p:cBhvr>
                                    </p:animEffect>
                                    <p:animScale>
                                      <p:cBhvr>
                                        <p:cTn id="13" dur="500" autoRev="1" fill="hold"/>
                                        <p:tgtEl>
                                          <p:spTgt spid="38"/>
                                        </p:tgtEl>
                                      </p:cBhvr>
                                      <p:by x="105000" y="105000"/>
                                    </p:animScale>
                                  </p:childTnLst>
                                </p:cTn>
                              </p:par>
                            </p:childTnLst>
                          </p:cTn>
                        </p:par>
                        <p:par>
                          <p:cTn id="14" fill="hold">
                            <p:stCondLst>
                              <p:cond delay="2500"/>
                            </p:stCondLst>
                            <p:childTnLst>
                              <p:par>
                                <p:cTn id="15" presetID="10" presetClass="entr" presetSubtype="0" fill="hold" nodeType="after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fade">
                                      <p:cBhvr>
                                        <p:cTn id="17" dur="1200"/>
                                        <p:tgtEl>
                                          <p:spTgt spid="2"/>
                                        </p:tgtEl>
                                      </p:cBhvr>
                                    </p:animEffect>
                                  </p:childTnLst>
                                </p:cTn>
                              </p:par>
                            </p:childTnLst>
                          </p:cTn>
                        </p:par>
                        <p:par>
                          <p:cTn id="18" fill="hold">
                            <p:stCondLst>
                              <p:cond delay="3700"/>
                            </p:stCondLst>
                            <p:childTnLst>
                              <p:par>
                                <p:cTn id="19" presetID="26" presetClass="emph" presetSubtype="0" fill="hold" nodeType="afterEffect">
                                  <p:stCondLst>
                                    <p:cond delay="0"/>
                                  </p:stCondLst>
                                  <p:childTnLst>
                                    <p:animEffect transition="out" filter="fade">
                                      <p:cBhvr>
                                        <p:cTn id="20" dur="1000" tmFilter="0, 0; .2, .5; .8, .5; 1, 0"/>
                                        <p:tgtEl>
                                          <p:spTgt spid="2"/>
                                        </p:tgtEl>
                                      </p:cBhvr>
                                    </p:animEffect>
                                    <p:animScale>
                                      <p:cBhvr>
                                        <p:cTn id="21" dur="500" autoRev="1" fill="hold"/>
                                        <p:tgtEl>
                                          <p:spTgt spid="2"/>
                                        </p:tgtEl>
                                      </p:cBhvr>
                                      <p:by x="105000" y="105000"/>
                                    </p:animScale>
                                  </p:childTnLst>
                                </p:cTn>
                              </p:par>
                            </p:childTnLst>
                          </p:cTn>
                        </p:par>
                        <p:par>
                          <p:cTn id="22" fill="hold">
                            <p:stCondLst>
                              <p:cond delay="4700"/>
                            </p:stCondLst>
                            <p:childTnLst>
                              <p:par>
                                <p:cTn id="23" presetID="32" presetClass="emph" presetSubtype="0" fill="hold" nodeType="afterEffect">
                                  <p:stCondLst>
                                    <p:cond delay="0"/>
                                  </p:stCondLst>
                                  <p:childTnLst>
                                    <p:animRot by="120000">
                                      <p:cBhvr>
                                        <p:cTn id="24" dur="100" fill="hold">
                                          <p:stCondLst>
                                            <p:cond delay="0"/>
                                          </p:stCondLst>
                                        </p:cTn>
                                        <p:tgtEl>
                                          <p:spTgt spid="2"/>
                                        </p:tgtEl>
                                        <p:attrNameLst>
                                          <p:attrName>r</p:attrName>
                                        </p:attrNameLst>
                                      </p:cBhvr>
                                    </p:animRot>
                                    <p:animRot by="-240000">
                                      <p:cBhvr>
                                        <p:cTn id="25" dur="200" fill="hold">
                                          <p:stCondLst>
                                            <p:cond delay="200"/>
                                          </p:stCondLst>
                                        </p:cTn>
                                        <p:tgtEl>
                                          <p:spTgt spid="2"/>
                                        </p:tgtEl>
                                        <p:attrNameLst>
                                          <p:attrName>r</p:attrName>
                                        </p:attrNameLst>
                                      </p:cBhvr>
                                    </p:animRot>
                                    <p:animRot by="240000">
                                      <p:cBhvr>
                                        <p:cTn id="26" dur="200" fill="hold">
                                          <p:stCondLst>
                                            <p:cond delay="400"/>
                                          </p:stCondLst>
                                        </p:cTn>
                                        <p:tgtEl>
                                          <p:spTgt spid="2"/>
                                        </p:tgtEl>
                                        <p:attrNameLst>
                                          <p:attrName>r</p:attrName>
                                        </p:attrNameLst>
                                      </p:cBhvr>
                                    </p:animRot>
                                    <p:animRot by="-240000">
                                      <p:cBhvr>
                                        <p:cTn id="27" dur="200" fill="hold">
                                          <p:stCondLst>
                                            <p:cond delay="600"/>
                                          </p:stCondLst>
                                        </p:cTn>
                                        <p:tgtEl>
                                          <p:spTgt spid="2"/>
                                        </p:tgtEl>
                                        <p:attrNameLst>
                                          <p:attrName>r</p:attrName>
                                        </p:attrNameLst>
                                      </p:cBhvr>
                                    </p:animRot>
                                    <p:animRot by="120000">
                                      <p:cBhvr>
                                        <p:cTn id="28" dur="200" fill="hold">
                                          <p:stCondLst>
                                            <p:cond delay="800"/>
                                          </p:stCondLst>
                                        </p:cTn>
                                        <p:tgtEl>
                                          <p:spTgt spid="2"/>
                                        </p:tgtEl>
                                        <p:attrNameLst>
                                          <p:attrName>r</p:attrName>
                                        </p:attrNameLst>
                                      </p:cBhvr>
                                    </p:animRot>
                                  </p:childTnLst>
                                </p:cTn>
                              </p:par>
                            </p:childTnLst>
                          </p:cTn>
                        </p:par>
                        <p:par>
                          <p:cTn id="29" fill="hold">
                            <p:stCondLst>
                              <p:cond delay="5700"/>
                            </p:stCondLst>
                            <p:childTnLst>
                              <p:par>
                                <p:cTn id="30" presetID="10" presetClass="entr" presetSubtype="0" fill="hold" nodeType="afterEffect">
                                  <p:stCondLst>
                                    <p:cond delay="800"/>
                                  </p:stCondLst>
                                  <p:childTnLst>
                                    <p:set>
                                      <p:cBhvr>
                                        <p:cTn id="31" dur="1" fill="hold">
                                          <p:stCondLst>
                                            <p:cond delay="0"/>
                                          </p:stCondLst>
                                        </p:cTn>
                                        <p:tgtEl>
                                          <p:spTgt spid="71"/>
                                        </p:tgtEl>
                                        <p:attrNameLst>
                                          <p:attrName>style.visibility</p:attrName>
                                        </p:attrNameLst>
                                      </p:cBhvr>
                                      <p:to>
                                        <p:strVal val="visible"/>
                                      </p:to>
                                    </p:set>
                                    <p:animEffect transition="in" filter="fade">
                                      <p:cBhvr>
                                        <p:cTn id="32" dur="1200"/>
                                        <p:tgtEl>
                                          <p:spTgt spid="71"/>
                                        </p:tgtEl>
                                      </p:cBhvr>
                                    </p:animEffect>
                                  </p:childTnLst>
                                </p:cTn>
                              </p:par>
                            </p:childTnLst>
                          </p:cTn>
                        </p:par>
                        <p:par>
                          <p:cTn id="33" fill="hold">
                            <p:stCondLst>
                              <p:cond delay="7700"/>
                            </p:stCondLst>
                            <p:childTnLst>
                              <p:par>
                                <p:cTn id="34" presetID="10" presetClass="entr" presetSubtype="0" fill="hold" nodeType="afterEffect">
                                  <p:stCondLst>
                                    <p:cond delay="800"/>
                                  </p:stCondLst>
                                  <p:childTnLst>
                                    <p:set>
                                      <p:cBhvr>
                                        <p:cTn id="35" dur="1" fill="hold">
                                          <p:stCondLst>
                                            <p:cond delay="0"/>
                                          </p:stCondLst>
                                        </p:cTn>
                                        <p:tgtEl>
                                          <p:spTgt spid="87"/>
                                        </p:tgtEl>
                                        <p:attrNameLst>
                                          <p:attrName>style.visibility</p:attrName>
                                        </p:attrNameLst>
                                      </p:cBhvr>
                                      <p:to>
                                        <p:strVal val="visible"/>
                                      </p:to>
                                    </p:set>
                                    <p:animEffect transition="in" filter="fade">
                                      <p:cBhvr>
                                        <p:cTn id="36" dur="1200"/>
                                        <p:tgtEl>
                                          <p:spTgt spid="87"/>
                                        </p:tgtEl>
                                      </p:cBhvr>
                                    </p:animEffect>
                                  </p:childTnLst>
                                </p:cTn>
                              </p:par>
                            </p:childTnLst>
                          </p:cTn>
                        </p:par>
                        <p:par>
                          <p:cTn id="37" fill="hold">
                            <p:stCondLst>
                              <p:cond delay="9700"/>
                            </p:stCondLst>
                            <p:childTnLst>
                              <p:par>
                                <p:cTn id="38" presetID="10" presetClass="entr" presetSubtype="0" fill="hold" nodeType="afterEffect">
                                  <p:stCondLst>
                                    <p:cond delay="800"/>
                                  </p:stCondLst>
                                  <p:childTnLst>
                                    <p:set>
                                      <p:cBhvr>
                                        <p:cTn id="39" dur="1" fill="hold">
                                          <p:stCondLst>
                                            <p:cond delay="0"/>
                                          </p:stCondLst>
                                        </p:cTn>
                                        <p:tgtEl>
                                          <p:spTgt spid="93"/>
                                        </p:tgtEl>
                                        <p:attrNameLst>
                                          <p:attrName>style.visibility</p:attrName>
                                        </p:attrNameLst>
                                      </p:cBhvr>
                                      <p:to>
                                        <p:strVal val="visible"/>
                                      </p:to>
                                    </p:set>
                                    <p:animEffect transition="in" filter="fade">
                                      <p:cBhvr>
                                        <p:cTn id="40" dur="1200"/>
                                        <p:tgtEl>
                                          <p:spTgt spid="93"/>
                                        </p:tgtEl>
                                      </p:cBhvr>
                                    </p:animEffect>
                                  </p:childTnLst>
                                </p:cTn>
                              </p:par>
                            </p:childTnLst>
                          </p:cTn>
                        </p:par>
                        <p:par>
                          <p:cTn id="41" fill="hold">
                            <p:stCondLst>
                              <p:cond delay="11700"/>
                            </p:stCondLst>
                            <p:childTnLst>
                              <p:par>
                                <p:cTn id="42" presetID="26" presetClass="emph" presetSubtype="0" fill="hold" nodeType="afterEffect">
                                  <p:stCondLst>
                                    <p:cond delay="0"/>
                                  </p:stCondLst>
                                  <p:childTnLst>
                                    <p:animEffect transition="out" filter="fade">
                                      <p:cBhvr>
                                        <p:cTn id="43" dur="1000" tmFilter="0, 0; .2, .5; .8, .5; 1, 0"/>
                                        <p:tgtEl>
                                          <p:spTgt spid="93"/>
                                        </p:tgtEl>
                                      </p:cBhvr>
                                    </p:animEffect>
                                    <p:animScale>
                                      <p:cBhvr>
                                        <p:cTn id="44" dur="500" autoRev="1" fill="hold"/>
                                        <p:tgtEl>
                                          <p:spTgt spid="93"/>
                                        </p:tgtEl>
                                      </p:cBhvr>
                                      <p:by x="105000" y="105000"/>
                                    </p:animScale>
                                  </p:childTnLst>
                                </p:cTn>
                              </p:par>
                            </p:childTnLst>
                          </p:cTn>
                        </p:par>
                        <p:par>
                          <p:cTn id="45" fill="hold">
                            <p:stCondLst>
                              <p:cond delay="12700"/>
                            </p:stCondLst>
                            <p:childTnLst>
                              <p:par>
                                <p:cTn id="46" presetID="10" presetClass="entr" presetSubtype="0" fill="hold" nodeType="afterEffect">
                                  <p:stCondLst>
                                    <p:cond delay="0"/>
                                  </p:stCondLst>
                                  <p:childTnLst>
                                    <p:set>
                                      <p:cBhvr>
                                        <p:cTn id="47" dur="1" fill="hold">
                                          <p:stCondLst>
                                            <p:cond delay="0"/>
                                          </p:stCondLst>
                                        </p:cTn>
                                        <p:tgtEl>
                                          <p:spTgt spid="92"/>
                                        </p:tgtEl>
                                        <p:attrNameLst>
                                          <p:attrName>style.visibility</p:attrName>
                                        </p:attrNameLst>
                                      </p:cBhvr>
                                      <p:to>
                                        <p:strVal val="visible"/>
                                      </p:to>
                                    </p:set>
                                    <p:animEffect transition="in" filter="fade">
                                      <p:cBhvr>
                                        <p:cTn id="48" dur="1000"/>
                                        <p:tgtEl>
                                          <p:spTgt spid="92"/>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80000" numSld="999" showWhenStopped="0">
                <p:cTn id="49" fill="hold" display="0">
                  <p:stCondLst>
                    <p:cond delay="indefinite"/>
                  </p:stCondLst>
                  <p:endCondLst>
                    <p:cond evt="onStopAudio" delay="0">
                      <p:tgtEl>
                        <p:sldTgt/>
                      </p:tgtEl>
                    </p:cond>
                  </p:endCondLst>
                </p:cTn>
                <p:tgtEl>
                  <p:spTgt spid="46"/>
                </p:tgtEl>
              </p:cMediaNode>
            </p:audio>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背景上">
            <a:extLst>
              <a:ext uri="{FF2B5EF4-FFF2-40B4-BE49-F238E27FC236}">
                <a16:creationId xmlns:a16="http://schemas.microsoft.com/office/drawing/2014/main" id="{480BA6D3-3387-4C7D-80E0-43567F708E21}"/>
              </a:ext>
            </a:extLst>
          </p:cNvPr>
          <p:cNvPicPr>
            <a:picLocks noChangeAspect="1"/>
          </p:cNvPicPr>
          <p:nvPr/>
        </p:nvPicPr>
        <p:blipFill>
          <a:blip r:embed="rId4">
            <a:duotone>
              <a:schemeClr val="accent4">
                <a:shade val="45000"/>
                <a:satMod val="135000"/>
              </a:schemeClr>
              <a:prstClr val="white"/>
            </a:duotone>
            <a:extLst>
              <a:ext uri="{BEBA8EAE-BF5A-486C-A8C5-ECC9F3942E4B}">
                <a14:imgProps xmlns:a14="http://schemas.microsoft.com/office/drawing/2010/main">
                  <a14:imgLayer r:embed="rId5">
                    <a14:imgEffect>
                      <a14:brightnessContrast bright="20000" contrast="-40000"/>
                    </a14:imgEffect>
                  </a14:imgLayer>
                </a14:imgProps>
              </a:ext>
              <a:ext uri="{28A0092B-C50C-407E-A947-70E740481C1C}">
                <a14:useLocalDpi xmlns:a14="http://schemas.microsoft.com/office/drawing/2010/main" val="0"/>
              </a:ext>
            </a:extLst>
          </a:blip>
          <a:stretch>
            <a:fillRect/>
          </a:stretch>
        </p:blipFill>
        <p:spPr>
          <a:xfrm>
            <a:off x="0" y="0"/>
            <a:ext cx="12192000" cy="4744720"/>
          </a:xfrm>
          <a:prstGeom prst="rect">
            <a:avLst/>
          </a:prstGeom>
        </p:spPr>
      </p:pic>
      <p:pic>
        <p:nvPicPr>
          <p:cNvPr id="40" name="背景下">
            <a:extLst>
              <a:ext uri="{FF2B5EF4-FFF2-40B4-BE49-F238E27FC236}">
                <a16:creationId xmlns:a16="http://schemas.microsoft.com/office/drawing/2014/main" id="{E93D45DA-12BF-4B5F-93F5-A3F0D7D87D03}"/>
              </a:ext>
            </a:extLst>
          </p:cNvPr>
          <p:cNvPicPr>
            <a:picLocks noChangeAspect="1"/>
          </p:cNvPicPr>
          <p:nvPr/>
        </p:nvPicPr>
        <p:blipFill rotWithShape="1">
          <a:blip r:embed="rId4">
            <a:duotone>
              <a:schemeClr val="accent4">
                <a:shade val="45000"/>
                <a:satMod val="135000"/>
              </a:schemeClr>
              <a:prstClr val="white"/>
            </a:duotone>
            <a:extLst>
              <a:ext uri="{BEBA8EAE-BF5A-486C-A8C5-ECC9F3942E4B}">
                <a14:imgProps xmlns:a14="http://schemas.microsoft.com/office/drawing/2010/main">
                  <a14:imgLayer r:embed="rId5">
                    <a14:imgEffect>
                      <a14:brightnessContrast bright="20000" contrast="-40000"/>
                    </a14:imgEffect>
                  </a14:imgLayer>
                </a14:imgProps>
              </a:ext>
              <a:ext uri="{28A0092B-C50C-407E-A947-70E740481C1C}">
                <a14:useLocalDpi xmlns:a14="http://schemas.microsoft.com/office/drawing/2010/main" val="0"/>
              </a:ext>
            </a:extLst>
          </a:blip>
          <a:srcRect b="79543"/>
          <a:stretch/>
        </p:blipFill>
        <p:spPr>
          <a:xfrm>
            <a:off x="0" y="4650899"/>
            <a:ext cx="12192000" cy="2211720"/>
          </a:xfrm>
          <a:prstGeom prst="rect">
            <a:avLst/>
          </a:prstGeom>
        </p:spPr>
      </p:pic>
      <p:pic>
        <p:nvPicPr>
          <p:cNvPr id="184" name="大阪画像">
            <a:extLst>
              <a:ext uri="{FF2B5EF4-FFF2-40B4-BE49-F238E27FC236}">
                <a16:creationId xmlns:a16="http://schemas.microsoft.com/office/drawing/2014/main" id="{7CC00F74-5181-41FD-9A7A-C20DE667E341}"/>
              </a:ext>
            </a:extLst>
          </p:cNvPr>
          <p:cNvPicPr>
            <a:picLocks noChangeAspect="1"/>
          </p:cNvPicPr>
          <p:nvPr/>
        </p:nvPicPr>
        <p:blipFill rotWithShape="1">
          <a:blip r:embed="rId6">
            <a:alphaModFix amt="35000"/>
            <a:extLst>
              <a:ext uri="{BEBA8EAE-BF5A-486C-A8C5-ECC9F3942E4B}">
                <a14:imgProps xmlns:a14="http://schemas.microsoft.com/office/drawing/2010/main">
                  <a14:imgLayer r:embed="rId7">
                    <a14:imgEffect>
                      <a14:colorTemperature colorTemp="7200"/>
                    </a14:imgEffect>
                    <a14:imgEffect>
                      <a14:brightnessContrast contrast="40000"/>
                    </a14:imgEffect>
                  </a14:imgLayer>
                </a14:imgProps>
              </a:ext>
              <a:ext uri="{28A0092B-C50C-407E-A947-70E740481C1C}">
                <a14:useLocalDpi xmlns:a14="http://schemas.microsoft.com/office/drawing/2010/main" val="0"/>
              </a:ext>
            </a:extLst>
          </a:blip>
          <a:srcRect b="1008"/>
          <a:stretch/>
        </p:blipFill>
        <p:spPr>
          <a:xfrm>
            <a:off x="641591" y="466566"/>
            <a:ext cx="10908815" cy="6382470"/>
          </a:xfrm>
          <a:prstGeom prst="rect">
            <a:avLst/>
          </a:prstGeom>
        </p:spPr>
      </p:pic>
      <p:pic>
        <p:nvPicPr>
          <p:cNvPr id="4" name="問題に戻る">
            <a:hlinkClick r:id="rId8" action="ppaction://hlinksldjump"/>
            <a:extLst>
              <a:ext uri="{FF2B5EF4-FFF2-40B4-BE49-F238E27FC236}">
                <a16:creationId xmlns:a16="http://schemas.microsoft.com/office/drawing/2014/main" id="{686640A0-3A7F-4B51-9AD2-5834585E12BD}"/>
              </a:ext>
            </a:extLst>
          </p:cNvPr>
          <p:cNvPicPr>
            <a:picLocks noChangeAspect="1"/>
          </p:cNvPicPr>
          <p:nvPr/>
        </p:nvPicPr>
        <p:blipFill>
          <a:blip r:embed="rId9"/>
          <a:stretch>
            <a:fillRect/>
          </a:stretch>
        </p:blipFill>
        <p:spPr>
          <a:xfrm>
            <a:off x="498469" y="5801337"/>
            <a:ext cx="2499577" cy="847417"/>
          </a:xfrm>
          <a:prstGeom prst="rect">
            <a:avLst/>
          </a:prstGeom>
        </p:spPr>
      </p:pic>
      <p:pic>
        <p:nvPicPr>
          <p:cNvPr id="8" name="次に進む">
            <a:hlinkClick r:id="rId10" action="ppaction://hlinksldjump"/>
            <a:extLst>
              <a:ext uri="{FF2B5EF4-FFF2-40B4-BE49-F238E27FC236}">
                <a16:creationId xmlns:a16="http://schemas.microsoft.com/office/drawing/2014/main" id="{05904157-4AA5-4E58-9970-34B610CFF190}"/>
              </a:ext>
            </a:extLst>
          </p:cNvPr>
          <p:cNvPicPr>
            <a:picLocks noChangeAspect="1"/>
          </p:cNvPicPr>
          <p:nvPr/>
        </p:nvPicPr>
        <p:blipFill>
          <a:blip r:embed="rId11"/>
          <a:stretch>
            <a:fillRect/>
          </a:stretch>
        </p:blipFill>
        <p:spPr>
          <a:xfrm>
            <a:off x="9476905" y="5801337"/>
            <a:ext cx="2505673" cy="847417"/>
          </a:xfrm>
          <a:prstGeom prst="rect">
            <a:avLst/>
          </a:prstGeom>
        </p:spPr>
      </p:pic>
      <p:pic>
        <p:nvPicPr>
          <p:cNvPr id="48" name="スタートに戻る">
            <a:hlinkClick r:id="rId12" action="ppaction://hlinksldjump"/>
            <a:extLst>
              <a:ext uri="{FF2B5EF4-FFF2-40B4-BE49-F238E27FC236}">
                <a16:creationId xmlns:a16="http://schemas.microsoft.com/office/drawing/2014/main" id="{DBE3DBC8-87E3-417A-9A58-CCAC0FE6544A}"/>
              </a:ext>
            </a:extLst>
          </p:cNvPr>
          <p:cNvPicPr>
            <a:picLocks noChangeAspect="1"/>
          </p:cNvPicPr>
          <p:nvPr/>
        </p:nvPicPr>
        <p:blipFill>
          <a:blip r:embed="rId13"/>
          <a:stretch>
            <a:fillRect/>
          </a:stretch>
        </p:blipFill>
        <p:spPr>
          <a:xfrm>
            <a:off x="538413" y="409528"/>
            <a:ext cx="2499577" cy="847417"/>
          </a:xfrm>
          <a:prstGeom prst="rect">
            <a:avLst/>
          </a:prstGeom>
        </p:spPr>
      </p:pic>
      <p:grpSp>
        <p:nvGrpSpPr>
          <p:cNvPr id="41" name="ざんねん">
            <a:extLst>
              <a:ext uri="{FF2B5EF4-FFF2-40B4-BE49-F238E27FC236}">
                <a16:creationId xmlns:a16="http://schemas.microsoft.com/office/drawing/2014/main" id="{53906514-D989-4C15-AC3A-C3E16C1C5800}"/>
              </a:ext>
            </a:extLst>
          </p:cNvPr>
          <p:cNvGrpSpPr/>
          <p:nvPr/>
        </p:nvGrpSpPr>
        <p:grpSpPr>
          <a:xfrm>
            <a:off x="4202589" y="371938"/>
            <a:ext cx="3520759" cy="1122290"/>
            <a:chOff x="2936069" y="705555"/>
            <a:chExt cx="3520759" cy="1122290"/>
          </a:xfrm>
        </p:grpSpPr>
        <p:sp>
          <p:nvSpPr>
            <p:cNvPr id="42" name="ざんねん">
              <a:extLst>
                <a:ext uri="{FF2B5EF4-FFF2-40B4-BE49-F238E27FC236}">
                  <a16:creationId xmlns:a16="http://schemas.microsoft.com/office/drawing/2014/main" id="{E64E1A6D-FD96-4219-A182-674F80706958}"/>
                </a:ext>
              </a:extLst>
            </p:cNvPr>
            <p:cNvSpPr txBox="1"/>
            <p:nvPr/>
          </p:nvSpPr>
          <p:spPr>
            <a:xfrm>
              <a:off x="3875973" y="850006"/>
              <a:ext cx="2580855" cy="769441"/>
            </a:xfrm>
            <a:prstGeom prst="rect">
              <a:avLst/>
            </a:prstGeom>
            <a:noFill/>
          </p:spPr>
          <p:txBody>
            <a:bodyPr wrap="square" rtlCol="0">
              <a:spAutoFit/>
            </a:bodyPr>
            <a:lstStyle/>
            <a:p>
              <a:r>
                <a:rPr kumimoji="1" lang="ja-JP" altLang="en-US" sz="4400" dirty="0">
                  <a:solidFill>
                    <a:schemeClr val="tx2">
                      <a:lumMod val="25000"/>
                    </a:schemeClr>
                  </a:solidFill>
                  <a:latin typeface="HGS創英角ﾎﾟｯﾌﾟ体" panose="040B0A00000000000000" pitchFamily="50" charset="-128"/>
                  <a:ea typeface="HGS創英角ﾎﾟｯﾌﾟ体" panose="040B0A00000000000000" pitchFamily="50" charset="-128"/>
                </a:rPr>
                <a:t>ざんねん</a:t>
              </a:r>
            </a:p>
          </p:txBody>
        </p:sp>
        <p:sp>
          <p:nvSpPr>
            <p:cNvPr id="49" name="×">
              <a:extLst>
                <a:ext uri="{FF2B5EF4-FFF2-40B4-BE49-F238E27FC236}">
                  <a16:creationId xmlns:a16="http://schemas.microsoft.com/office/drawing/2014/main" id="{1736201D-B6CA-48C7-AFD7-B48CD68FC99A}"/>
                </a:ext>
              </a:extLst>
            </p:cNvPr>
            <p:cNvSpPr/>
            <p:nvPr/>
          </p:nvSpPr>
          <p:spPr>
            <a:xfrm>
              <a:off x="2936069" y="705555"/>
              <a:ext cx="1045512" cy="1122290"/>
            </a:xfrm>
            <a:prstGeom prst="mathMultiply">
              <a:avLst>
                <a:gd name="adj1" fmla="val 19353"/>
              </a:avLst>
            </a:prstGeom>
            <a:solidFill>
              <a:srgbClr val="3399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pic>
        <p:nvPicPr>
          <p:cNvPr id="50" name="blip01 (1)">
            <a:hlinkClick r:id="" action="ppaction://media"/>
            <a:extLst>
              <a:ext uri="{FF2B5EF4-FFF2-40B4-BE49-F238E27FC236}">
                <a16:creationId xmlns:a16="http://schemas.microsoft.com/office/drawing/2014/main" id="{FE12216D-977F-48A0-A830-718F85B868E2}"/>
              </a:ext>
            </a:extLst>
          </p:cNvPr>
          <p:cNvPicPr>
            <a:picLocks noChangeAspect="1"/>
          </p:cNvPicPr>
          <p:nvPr>
            <a:audioFile r:link="rId2"/>
            <p:extLst>
              <p:ext uri="{DAA4B4D4-6D71-4841-9C94-3DE7FCFB9230}">
                <p14:media xmlns:p14="http://schemas.microsoft.com/office/powerpoint/2010/main" r:embed="rId1"/>
              </p:ext>
            </p:extLst>
          </p:nvPr>
        </p:nvPicPr>
        <p:blipFill>
          <a:blip r:embed="rId14"/>
          <a:stretch>
            <a:fillRect/>
          </a:stretch>
        </p:blipFill>
        <p:spPr>
          <a:xfrm>
            <a:off x="3535248" y="715009"/>
            <a:ext cx="609600" cy="609600"/>
          </a:xfrm>
          <a:prstGeom prst="rect">
            <a:avLst/>
          </a:prstGeom>
        </p:spPr>
      </p:pic>
      <p:sp>
        <p:nvSpPr>
          <p:cNvPr id="64" name="出典リンク">
            <a:extLst>
              <a:ext uri="{FF2B5EF4-FFF2-40B4-BE49-F238E27FC236}">
                <a16:creationId xmlns:a16="http://schemas.microsoft.com/office/drawing/2014/main" id="{5E1C8E32-DEA3-4AD8-9F43-B3B06CF2E7BF}"/>
              </a:ext>
            </a:extLst>
          </p:cNvPr>
          <p:cNvSpPr txBox="1"/>
          <p:nvPr/>
        </p:nvSpPr>
        <p:spPr>
          <a:xfrm>
            <a:off x="7737628" y="4914544"/>
            <a:ext cx="1795985" cy="276999"/>
          </a:xfrm>
          <a:prstGeom prst="rect">
            <a:avLst/>
          </a:prstGeom>
          <a:noFill/>
        </p:spPr>
        <p:txBody>
          <a:bodyPr wrap="square">
            <a:spAutoFit/>
          </a:bodyPr>
          <a:lstStyle/>
          <a:p>
            <a:r>
              <a:rPr lang="ja-JP" altLang="en-US" sz="1200" b="1" dirty="0">
                <a:solidFill>
                  <a:srgbClr val="074454"/>
                </a:solidFill>
                <a:latin typeface="BIZ UDPゴシック" panose="020B0400000000000000" pitchFamily="50" charset="-128"/>
                <a:ea typeface="BIZ UDPゴシック" panose="020B0400000000000000" pitchFamily="50" charset="-128"/>
                <a:hlinkClick r:id="rId15">
                  <a:extLst>
                    <a:ext uri="{A12FA001-AC4F-418D-AE19-62706E023703}">
                      <ahyp:hlinkClr xmlns:ahyp="http://schemas.microsoft.com/office/drawing/2018/hyperlinkcolor" val="tx"/>
                    </a:ext>
                  </a:extLst>
                </a:hlinkClick>
              </a:rPr>
              <a:t>百舌鳥・古市古墳群</a:t>
            </a:r>
            <a:r>
              <a:rPr lang="en-US" altLang="ja-JP" sz="1200" b="1" dirty="0">
                <a:solidFill>
                  <a:srgbClr val="074454"/>
                </a:solidFill>
                <a:latin typeface="BIZ UDPゴシック" panose="020B0400000000000000" pitchFamily="50" charset="-128"/>
                <a:ea typeface="BIZ UDPゴシック" panose="020B0400000000000000" pitchFamily="50" charset="-128"/>
                <a:hlinkClick r:id="rId15">
                  <a:extLst>
                    <a:ext uri="{A12FA001-AC4F-418D-AE19-62706E023703}">
                      <ahyp:hlinkClr xmlns:ahyp="http://schemas.microsoft.com/office/drawing/2018/hyperlinkcolor" val="tx"/>
                    </a:ext>
                  </a:extLst>
                </a:hlinkClick>
              </a:rPr>
              <a:t>HP</a:t>
            </a:r>
            <a:endParaRPr lang="ja-JP" altLang="en-US" sz="1200" b="1" dirty="0">
              <a:solidFill>
                <a:srgbClr val="074454"/>
              </a:solidFill>
              <a:latin typeface="BIZ UDPゴシック" panose="020B0400000000000000" pitchFamily="50" charset="-128"/>
              <a:ea typeface="BIZ UDPゴシック" panose="020B0400000000000000" pitchFamily="50" charset="-128"/>
            </a:endParaRPr>
          </a:p>
        </p:txBody>
      </p:sp>
      <p:grpSp>
        <p:nvGrpSpPr>
          <p:cNvPr id="2" name="古墳の数は約3400基です。">
            <a:extLst>
              <a:ext uri="{FF2B5EF4-FFF2-40B4-BE49-F238E27FC236}">
                <a16:creationId xmlns:a16="http://schemas.microsoft.com/office/drawing/2014/main" id="{662BFEB5-BDF8-45A4-83C4-78CAB8D5A589}"/>
              </a:ext>
            </a:extLst>
          </p:cNvPr>
          <p:cNvGrpSpPr/>
          <p:nvPr/>
        </p:nvGrpSpPr>
        <p:grpSpPr>
          <a:xfrm>
            <a:off x="2514473" y="1321467"/>
            <a:ext cx="7838125" cy="826677"/>
            <a:chOff x="2514473" y="1321467"/>
            <a:chExt cx="7838125" cy="826677"/>
          </a:xfrm>
        </p:grpSpPr>
        <p:grpSp>
          <p:nvGrpSpPr>
            <p:cNvPr id="43" name="忠岡町の面積は約・・・">
              <a:extLst>
                <a:ext uri="{FF2B5EF4-FFF2-40B4-BE49-F238E27FC236}">
                  <a16:creationId xmlns:a16="http://schemas.microsoft.com/office/drawing/2014/main" id="{0FBE110D-DED6-4366-8E76-D28F688EFD2F}"/>
                </a:ext>
              </a:extLst>
            </p:cNvPr>
            <p:cNvGrpSpPr/>
            <p:nvPr/>
          </p:nvGrpSpPr>
          <p:grpSpPr>
            <a:xfrm>
              <a:off x="2514473" y="1321467"/>
              <a:ext cx="7838125" cy="826677"/>
              <a:chOff x="399245" y="1584012"/>
              <a:chExt cx="6209660" cy="731092"/>
            </a:xfrm>
          </p:grpSpPr>
          <p:sp>
            <p:nvSpPr>
              <p:cNvPr id="44" name="古墳の数は約3400基です。">
                <a:extLst>
                  <a:ext uri="{FF2B5EF4-FFF2-40B4-BE49-F238E27FC236}">
                    <a16:creationId xmlns:a16="http://schemas.microsoft.com/office/drawing/2014/main" id="{D217B1B2-E92A-49FC-8F3E-BD5FA3666E67}"/>
                  </a:ext>
                </a:extLst>
              </p:cNvPr>
              <p:cNvSpPr txBox="1"/>
              <p:nvPr/>
            </p:nvSpPr>
            <p:spPr>
              <a:xfrm>
                <a:off x="399245" y="1730329"/>
                <a:ext cx="6209660" cy="584775"/>
              </a:xfrm>
              <a:prstGeom prst="rect">
                <a:avLst/>
              </a:prstGeom>
              <a:noFill/>
            </p:spPr>
            <p:txBody>
              <a:bodyPr wrap="square" rtlCol="0">
                <a:spAutoFit/>
              </a:bodyPr>
              <a:lstStyle/>
              <a:p>
                <a:pPr lvl="0" algn="dist"/>
                <a:r>
                  <a:rPr kumimoji="1" lang="ja-JP" altLang="en-US" sz="3600" dirty="0">
                    <a:solidFill>
                      <a:schemeClr val="tx2">
                        <a:lumMod val="25000"/>
                      </a:schemeClr>
                    </a:solidFill>
                    <a:latin typeface="HGS創英角ﾎﾟｯﾌﾟ体" panose="040B0A00000000000000" pitchFamily="50" charset="-128"/>
                    <a:ea typeface="HGS創英角ﾎﾟｯﾌﾟ体" panose="040B0A00000000000000" pitchFamily="50" charset="-128"/>
                  </a:rPr>
                  <a:t>古墳の数は約</a:t>
                </a:r>
                <a:r>
                  <a:rPr kumimoji="1" lang="en-US" altLang="ja-JP" sz="3600" dirty="0">
                    <a:solidFill>
                      <a:schemeClr val="tx2">
                        <a:lumMod val="25000"/>
                      </a:schemeClr>
                    </a:solidFill>
                    <a:latin typeface="HGS創英角ﾎﾟｯﾌﾟ体" panose="040B0A00000000000000" pitchFamily="50" charset="-128"/>
                    <a:ea typeface="HGS創英角ﾎﾟｯﾌﾟ体" panose="040B0A00000000000000" pitchFamily="50" charset="-128"/>
                  </a:rPr>
                  <a:t>3400</a:t>
                </a:r>
                <a:r>
                  <a:rPr kumimoji="1" lang="ja-JP" altLang="en-US" sz="3600" dirty="0">
                    <a:solidFill>
                      <a:schemeClr val="tx2">
                        <a:lumMod val="25000"/>
                      </a:schemeClr>
                    </a:solidFill>
                    <a:latin typeface="HGS創英角ﾎﾟｯﾌﾟ体" panose="040B0A00000000000000" pitchFamily="50" charset="-128"/>
                    <a:ea typeface="HGS創英角ﾎﾟｯﾌﾟ体" panose="040B0A00000000000000" pitchFamily="50" charset="-128"/>
                  </a:rPr>
                  <a:t>基です。</a:t>
                </a:r>
                <a:endParaRPr kumimoji="1" lang="en-US" altLang="ja-JP" sz="3200" dirty="0">
                  <a:solidFill>
                    <a:schemeClr val="tx2">
                      <a:lumMod val="25000"/>
                    </a:schemeClr>
                  </a:solidFill>
                  <a:latin typeface="HGS創英角ﾎﾟｯﾌﾟ体" panose="040B0A00000000000000" pitchFamily="50" charset="-128"/>
                  <a:ea typeface="HGS創英角ﾎﾟｯﾌﾟ体" panose="040B0A00000000000000" pitchFamily="50" charset="-128"/>
                </a:endParaRPr>
              </a:p>
            </p:txBody>
          </p:sp>
          <p:sp>
            <p:nvSpPr>
              <p:cNvPr id="47" name="かず">
                <a:extLst>
                  <a:ext uri="{FF2B5EF4-FFF2-40B4-BE49-F238E27FC236}">
                    <a16:creationId xmlns:a16="http://schemas.microsoft.com/office/drawing/2014/main" id="{A70703EC-CECC-4F2D-B190-52544643B951}"/>
                  </a:ext>
                </a:extLst>
              </p:cNvPr>
              <p:cNvSpPr txBox="1"/>
              <p:nvPr/>
            </p:nvSpPr>
            <p:spPr>
              <a:xfrm>
                <a:off x="1852319" y="1590149"/>
                <a:ext cx="474998" cy="272190"/>
              </a:xfrm>
              <a:prstGeom prst="rect">
                <a:avLst/>
              </a:prstGeom>
              <a:noFill/>
            </p:spPr>
            <p:txBody>
              <a:bodyPr wrap="square" rtlCol="0">
                <a:spAutoFit/>
              </a:bodyPr>
              <a:lstStyle/>
              <a:p>
                <a:pPr algn="dist"/>
                <a:r>
                  <a:rPr kumimoji="1" lang="ja-JP" altLang="en-US" sz="1400" dirty="0">
                    <a:solidFill>
                      <a:schemeClr val="tx2">
                        <a:lumMod val="25000"/>
                      </a:schemeClr>
                    </a:solidFill>
                    <a:latin typeface="HGS創英角ﾎﾟｯﾌﾟ体" panose="040B0A00000000000000" pitchFamily="50" charset="-128"/>
                    <a:ea typeface="HGS創英角ﾎﾟｯﾌﾟ体" panose="040B0A00000000000000" pitchFamily="50" charset="-128"/>
                  </a:rPr>
                  <a:t>かず</a:t>
                </a:r>
              </a:p>
            </p:txBody>
          </p:sp>
          <p:sp>
            <p:nvSpPr>
              <p:cNvPr id="62" name="やく">
                <a:extLst>
                  <a:ext uri="{FF2B5EF4-FFF2-40B4-BE49-F238E27FC236}">
                    <a16:creationId xmlns:a16="http://schemas.microsoft.com/office/drawing/2014/main" id="{C5F73929-FC4F-45C8-9E42-18C422264103}"/>
                  </a:ext>
                </a:extLst>
              </p:cNvPr>
              <p:cNvSpPr txBox="1"/>
              <p:nvPr/>
            </p:nvSpPr>
            <p:spPr>
              <a:xfrm>
                <a:off x="2809142" y="1584012"/>
                <a:ext cx="459140" cy="272190"/>
              </a:xfrm>
              <a:prstGeom prst="rect">
                <a:avLst/>
              </a:prstGeom>
              <a:noFill/>
            </p:spPr>
            <p:txBody>
              <a:bodyPr wrap="square" rtlCol="0">
                <a:spAutoFit/>
              </a:bodyPr>
              <a:lstStyle/>
              <a:p>
                <a:pPr algn="dist"/>
                <a:r>
                  <a:rPr kumimoji="1" lang="ja-JP" altLang="en-US" sz="1400" dirty="0">
                    <a:solidFill>
                      <a:schemeClr val="tx2">
                        <a:lumMod val="25000"/>
                      </a:schemeClr>
                    </a:solidFill>
                    <a:latin typeface="HGS創英角ﾎﾟｯﾌﾟ体" panose="040B0A00000000000000" pitchFamily="50" charset="-128"/>
                    <a:ea typeface="HGS創英角ﾎﾟｯﾌﾟ体" panose="040B0A00000000000000" pitchFamily="50" charset="-128"/>
                  </a:rPr>
                  <a:t>やく</a:t>
                </a:r>
              </a:p>
            </p:txBody>
          </p:sp>
          <p:sp>
            <p:nvSpPr>
              <p:cNvPr id="63" name="こふん">
                <a:extLst>
                  <a:ext uri="{FF2B5EF4-FFF2-40B4-BE49-F238E27FC236}">
                    <a16:creationId xmlns:a16="http://schemas.microsoft.com/office/drawing/2014/main" id="{4AF734F6-76DC-4563-8ABC-8150A5F6BE20}"/>
                  </a:ext>
                </a:extLst>
              </p:cNvPr>
              <p:cNvSpPr txBox="1"/>
              <p:nvPr/>
            </p:nvSpPr>
            <p:spPr>
              <a:xfrm>
                <a:off x="523757" y="1586846"/>
                <a:ext cx="831511" cy="272190"/>
              </a:xfrm>
              <a:prstGeom prst="rect">
                <a:avLst/>
              </a:prstGeom>
              <a:noFill/>
            </p:spPr>
            <p:txBody>
              <a:bodyPr wrap="square" rtlCol="0">
                <a:spAutoFit/>
              </a:bodyPr>
              <a:lstStyle/>
              <a:p>
                <a:pPr algn="dist"/>
                <a:r>
                  <a:rPr kumimoji="1" lang="ja-JP" altLang="en-US" sz="1400" dirty="0">
                    <a:solidFill>
                      <a:schemeClr val="tx2">
                        <a:lumMod val="25000"/>
                      </a:schemeClr>
                    </a:solidFill>
                    <a:latin typeface="HGS創英角ﾎﾟｯﾌﾟ体" panose="040B0A00000000000000" pitchFamily="50" charset="-128"/>
                    <a:ea typeface="HGS創英角ﾎﾟｯﾌﾟ体" panose="040B0A00000000000000" pitchFamily="50" charset="-128"/>
                  </a:rPr>
                  <a:t>こ　ふん</a:t>
                </a:r>
              </a:p>
            </p:txBody>
          </p:sp>
        </p:grpSp>
        <p:sp>
          <p:nvSpPr>
            <p:cNvPr id="70" name="き">
              <a:extLst>
                <a:ext uri="{FF2B5EF4-FFF2-40B4-BE49-F238E27FC236}">
                  <a16:creationId xmlns:a16="http://schemas.microsoft.com/office/drawing/2014/main" id="{4BE3622B-BCA0-4EB3-B324-EF4A5AC4FC54}"/>
                </a:ext>
              </a:extLst>
            </p:cNvPr>
            <p:cNvSpPr txBox="1"/>
            <p:nvPr/>
          </p:nvSpPr>
          <p:spPr>
            <a:xfrm>
              <a:off x="7955152" y="1328405"/>
              <a:ext cx="528212" cy="307777"/>
            </a:xfrm>
            <a:prstGeom prst="rect">
              <a:avLst/>
            </a:prstGeom>
            <a:noFill/>
          </p:spPr>
          <p:txBody>
            <a:bodyPr wrap="square" rtlCol="0">
              <a:spAutoFit/>
            </a:bodyPr>
            <a:lstStyle/>
            <a:p>
              <a:pPr algn="dist"/>
              <a:r>
                <a:rPr kumimoji="1" lang="ja-JP" altLang="en-US" sz="1400" dirty="0">
                  <a:solidFill>
                    <a:schemeClr val="tx2">
                      <a:lumMod val="25000"/>
                    </a:schemeClr>
                  </a:solidFill>
                  <a:latin typeface="HGS創英角ﾎﾟｯﾌﾟ体" panose="040B0A00000000000000" pitchFamily="50" charset="-128"/>
                  <a:ea typeface="HGS創英角ﾎﾟｯﾌﾟ体" panose="040B0A00000000000000" pitchFamily="50" charset="-128"/>
                </a:rPr>
                <a:t>き</a:t>
              </a:r>
            </a:p>
          </p:txBody>
        </p:sp>
      </p:grpSp>
      <p:grpSp>
        <p:nvGrpSpPr>
          <p:cNvPr id="71" name="大阪府には世界遺産の百舌鳥・古市古墳群をはじめとして、">
            <a:extLst>
              <a:ext uri="{FF2B5EF4-FFF2-40B4-BE49-F238E27FC236}">
                <a16:creationId xmlns:a16="http://schemas.microsoft.com/office/drawing/2014/main" id="{C9DBB116-701F-4978-B6A4-8C5919FD6A98}"/>
              </a:ext>
            </a:extLst>
          </p:cNvPr>
          <p:cNvGrpSpPr/>
          <p:nvPr/>
        </p:nvGrpSpPr>
        <p:grpSpPr>
          <a:xfrm>
            <a:off x="1089460" y="2244310"/>
            <a:ext cx="10113928" cy="604924"/>
            <a:chOff x="1085996" y="2329305"/>
            <a:chExt cx="10405570" cy="529917"/>
          </a:xfrm>
        </p:grpSpPr>
        <p:sp>
          <p:nvSpPr>
            <p:cNvPr id="73" name="大阪府には世界遺産の百舌鳥・古市古墳群をはじめとして、">
              <a:extLst>
                <a:ext uri="{FF2B5EF4-FFF2-40B4-BE49-F238E27FC236}">
                  <a16:creationId xmlns:a16="http://schemas.microsoft.com/office/drawing/2014/main" id="{DBB24E9B-908C-49FB-B46D-A7C445B27CD9}"/>
                </a:ext>
              </a:extLst>
            </p:cNvPr>
            <p:cNvSpPr txBox="1"/>
            <p:nvPr/>
          </p:nvSpPr>
          <p:spPr>
            <a:xfrm>
              <a:off x="1085996" y="2454801"/>
              <a:ext cx="10405570" cy="404421"/>
            </a:xfrm>
            <a:prstGeom prst="rect">
              <a:avLst/>
            </a:prstGeom>
            <a:noFill/>
          </p:spPr>
          <p:txBody>
            <a:bodyPr wrap="square" rtlCol="0">
              <a:spAutoFit/>
            </a:bodyPr>
            <a:lstStyle/>
            <a:p>
              <a:pPr lvl="0" algn="dist"/>
              <a:r>
                <a:rPr kumimoji="1" lang="ja-JP" altLang="en-US" sz="2400" dirty="0">
                  <a:solidFill>
                    <a:schemeClr val="tx2">
                      <a:lumMod val="25000"/>
                    </a:schemeClr>
                  </a:solidFill>
                  <a:latin typeface="HGS創英角ﾎﾟｯﾌﾟ体" panose="040B0A00000000000000" pitchFamily="50" charset="-128"/>
                  <a:ea typeface="HGS創英角ﾎﾟｯﾌﾟ体" panose="040B0A00000000000000" pitchFamily="50" charset="-128"/>
                </a:rPr>
                <a:t>大阪府には世界遺産の百舌鳥・古市古墳群をはじめとして、</a:t>
              </a:r>
            </a:p>
          </p:txBody>
        </p:sp>
        <p:sp>
          <p:nvSpPr>
            <p:cNvPr id="76" name="おおさかふ">
              <a:extLst>
                <a:ext uri="{FF2B5EF4-FFF2-40B4-BE49-F238E27FC236}">
                  <a16:creationId xmlns:a16="http://schemas.microsoft.com/office/drawing/2014/main" id="{08850538-3639-4B5D-A60E-B553DF7842CE}"/>
                </a:ext>
              </a:extLst>
            </p:cNvPr>
            <p:cNvSpPr txBox="1"/>
            <p:nvPr/>
          </p:nvSpPr>
          <p:spPr>
            <a:xfrm>
              <a:off x="1085996" y="2329305"/>
              <a:ext cx="1169688" cy="229172"/>
            </a:xfrm>
            <a:prstGeom prst="rect">
              <a:avLst/>
            </a:prstGeom>
            <a:noFill/>
          </p:spPr>
          <p:txBody>
            <a:bodyPr wrap="square" rtlCol="0">
              <a:spAutoFit/>
            </a:bodyPr>
            <a:lstStyle/>
            <a:p>
              <a:pPr algn="dist"/>
              <a:r>
                <a:rPr kumimoji="1" lang="ja-JP" altLang="en-US" sz="1100" dirty="0">
                  <a:solidFill>
                    <a:schemeClr val="tx2">
                      <a:lumMod val="25000"/>
                    </a:schemeClr>
                  </a:solidFill>
                  <a:latin typeface="HGS創英角ﾎﾟｯﾌﾟ体" panose="040B0A00000000000000" pitchFamily="50" charset="-128"/>
                  <a:ea typeface="HGS創英角ﾎﾟｯﾌﾟ体" panose="040B0A00000000000000" pitchFamily="50" charset="-128"/>
                </a:rPr>
                <a:t>おおさかふ</a:t>
              </a:r>
            </a:p>
          </p:txBody>
        </p:sp>
        <p:sp>
          <p:nvSpPr>
            <p:cNvPr id="84" name="もず">
              <a:extLst>
                <a:ext uri="{FF2B5EF4-FFF2-40B4-BE49-F238E27FC236}">
                  <a16:creationId xmlns:a16="http://schemas.microsoft.com/office/drawing/2014/main" id="{2BCA6966-10DB-4A2F-9ABB-C2D4ADB129BF}"/>
                </a:ext>
              </a:extLst>
            </p:cNvPr>
            <p:cNvSpPr txBox="1"/>
            <p:nvPr/>
          </p:nvSpPr>
          <p:spPr>
            <a:xfrm>
              <a:off x="5143432" y="2348317"/>
              <a:ext cx="687169" cy="229172"/>
            </a:xfrm>
            <a:prstGeom prst="rect">
              <a:avLst/>
            </a:prstGeom>
            <a:noFill/>
          </p:spPr>
          <p:txBody>
            <a:bodyPr wrap="square" rtlCol="0">
              <a:spAutoFit/>
            </a:bodyPr>
            <a:lstStyle/>
            <a:p>
              <a:pPr algn="dist"/>
              <a:r>
                <a:rPr kumimoji="1" lang="ja-JP" altLang="en-US" sz="1100" dirty="0">
                  <a:solidFill>
                    <a:schemeClr val="tx2">
                      <a:lumMod val="25000"/>
                    </a:schemeClr>
                  </a:solidFill>
                  <a:latin typeface="HGS創英角ﾎﾟｯﾌﾟ体" panose="040B0A00000000000000" pitchFamily="50" charset="-128"/>
                  <a:ea typeface="HGS創英角ﾎﾟｯﾌﾟ体" panose="040B0A00000000000000" pitchFamily="50" charset="-128"/>
                </a:rPr>
                <a:t>もず</a:t>
              </a:r>
            </a:p>
          </p:txBody>
        </p:sp>
        <p:sp>
          <p:nvSpPr>
            <p:cNvPr id="85" name="ふるいちこふんぐん">
              <a:extLst>
                <a:ext uri="{FF2B5EF4-FFF2-40B4-BE49-F238E27FC236}">
                  <a16:creationId xmlns:a16="http://schemas.microsoft.com/office/drawing/2014/main" id="{2CBE5EC9-9CE7-41B1-8AEA-50947726604B}"/>
                </a:ext>
              </a:extLst>
            </p:cNvPr>
            <p:cNvSpPr txBox="1"/>
            <p:nvPr/>
          </p:nvSpPr>
          <p:spPr>
            <a:xfrm>
              <a:off x="6414942" y="2345525"/>
              <a:ext cx="2008905" cy="229172"/>
            </a:xfrm>
            <a:prstGeom prst="rect">
              <a:avLst/>
            </a:prstGeom>
            <a:noFill/>
          </p:spPr>
          <p:txBody>
            <a:bodyPr wrap="square" rtlCol="0">
              <a:spAutoFit/>
            </a:bodyPr>
            <a:lstStyle/>
            <a:p>
              <a:pPr algn="dist"/>
              <a:r>
                <a:rPr kumimoji="1" lang="ja-JP" altLang="en-US" sz="1100" dirty="0">
                  <a:solidFill>
                    <a:schemeClr val="tx2">
                      <a:lumMod val="25000"/>
                    </a:schemeClr>
                  </a:solidFill>
                  <a:latin typeface="HGS創英角ﾎﾟｯﾌﾟ体" panose="040B0A00000000000000" pitchFamily="50" charset="-128"/>
                  <a:ea typeface="HGS創英角ﾎﾟｯﾌﾟ体" panose="040B0A00000000000000" pitchFamily="50" charset="-128"/>
                </a:rPr>
                <a:t>ふるいちこふんぐん</a:t>
              </a:r>
            </a:p>
          </p:txBody>
        </p:sp>
        <p:sp>
          <p:nvSpPr>
            <p:cNvPr id="88" name="せかいいさん">
              <a:extLst>
                <a:ext uri="{FF2B5EF4-FFF2-40B4-BE49-F238E27FC236}">
                  <a16:creationId xmlns:a16="http://schemas.microsoft.com/office/drawing/2014/main" id="{01C4003F-4AD8-41B0-A511-8DE0A8A24C15}"/>
                </a:ext>
              </a:extLst>
            </p:cNvPr>
            <p:cNvSpPr txBox="1"/>
            <p:nvPr/>
          </p:nvSpPr>
          <p:spPr>
            <a:xfrm>
              <a:off x="3090714" y="2346842"/>
              <a:ext cx="1532032" cy="229172"/>
            </a:xfrm>
            <a:prstGeom prst="rect">
              <a:avLst/>
            </a:prstGeom>
            <a:noFill/>
          </p:spPr>
          <p:txBody>
            <a:bodyPr wrap="square" rtlCol="0">
              <a:spAutoFit/>
            </a:bodyPr>
            <a:lstStyle/>
            <a:p>
              <a:pPr algn="dist"/>
              <a:r>
                <a:rPr kumimoji="1" lang="ja-JP" altLang="en-US" sz="1100" dirty="0">
                  <a:solidFill>
                    <a:schemeClr val="tx2">
                      <a:lumMod val="25000"/>
                    </a:schemeClr>
                  </a:solidFill>
                  <a:latin typeface="HGS創英角ﾎﾟｯﾌﾟ体" panose="040B0A00000000000000" pitchFamily="50" charset="-128"/>
                  <a:ea typeface="HGS創英角ﾎﾟｯﾌﾟ体" panose="040B0A00000000000000" pitchFamily="50" charset="-128"/>
                </a:rPr>
                <a:t>せかいいさん</a:t>
              </a:r>
            </a:p>
          </p:txBody>
        </p:sp>
      </p:grpSp>
      <p:grpSp>
        <p:nvGrpSpPr>
          <p:cNvPr id="89" name="いろんな大きさ、形の古墳がたくさんあります。">
            <a:extLst>
              <a:ext uri="{FF2B5EF4-FFF2-40B4-BE49-F238E27FC236}">
                <a16:creationId xmlns:a16="http://schemas.microsoft.com/office/drawing/2014/main" id="{D857846E-CE4C-4102-BAA8-67ACD876C2CD}"/>
              </a:ext>
            </a:extLst>
          </p:cNvPr>
          <p:cNvGrpSpPr/>
          <p:nvPr/>
        </p:nvGrpSpPr>
        <p:grpSpPr>
          <a:xfrm>
            <a:off x="1029085" y="2833037"/>
            <a:ext cx="9513344" cy="604924"/>
            <a:chOff x="1085996" y="2329305"/>
            <a:chExt cx="10405570" cy="529917"/>
          </a:xfrm>
        </p:grpSpPr>
        <p:sp>
          <p:nvSpPr>
            <p:cNvPr id="90" name="いろんな大きさ、形の古墳がたくさんあります。">
              <a:extLst>
                <a:ext uri="{FF2B5EF4-FFF2-40B4-BE49-F238E27FC236}">
                  <a16:creationId xmlns:a16="http://schemas.microsoft.com/office/drawing/2014/main" id="{2E5A6701-9FE6-4BE5-9FEA-74133D07C83E}"/>
                </a:ext>
              </a:extLst>
            </p:cNvPr>
            <p:cNvSpPr txBox="1"/>
            <p:nvPr/>
          </p:nvSpPr>
          <p:spPr>
            <a:xfrm>
              <a:off x="1085996" y="2454801"/>
              <a:ext cx="10405570" cy="404421"/>
            </a:xfrm>
            <a:prstGeom prst="rect">
              <a:avLst/>
            </a:prstGeom>
            <a:noFill/>
          </p:spPr>
          <p:txBody>
            <a:bodyPr wrap="square" rtlCol="0">
              <a:spAutoFit/>
            </a:bodyPr>
            <a:lstStyle/>
            <a:p>
              <a:pPr lvl="0" algn="dist"/>
              <a:r>
                <a:rPr kumimoji="1" lang="ja-JP" altLang="en-US" sz="2400" dirty="0">
                  <a:solidFill>
                    <a:schemeClr val="tx2">
                      <a:lumMod val="25000"/>
                    </a:schemeClr>
                  </a:solidFill>
                  <a:latin typeface="HGS創英角ﾎﾟｯﾌﾟ体" panose="040B0A00000000000000" pitchFamily="50" charset="-128"/>
                  <a:ea typeface="HGS創英角ﾎﾟｯﾌﾟ体" panose="040B0A00000000000000" pitchFamily="50" charset="-128"/>
                </a:rPr>
                <a:t>いろんな大きさ、形の古墳がたくさんあります。</a:t>
              </a:r>
            </a:p>
          </p:txBody>
        </p:sp>
        <p:sp>
          <p:nvSpPr>
            <p:cNvPr id="91" name="おお">
              <a:extLst>
                <a:ext uri="{FF2B5EF4-FFF2-40B4-BE49-F238E27FC236}">
                  <a16:creationId xmlns:a16="http://schemas.microsoft.com/office/drawing/2014/main" id="{16355E02-5686-4D52-B260-E0C1F0D42790}"/>
                </a:ext>
              </a:extLst>
            </p:cNvPr>
            <p:cNvSpPr txBox="1"/>
            <p:nvPr/>
          </p:nvSpPr>
          <p:spPr>
            <a:xfrm>
              <a:off x="2966455" y="2329305"/>
              <a:ext cx="559724" cy="229172"/>
            </a:xfrm>
            <a:prstGeom prst="rect">
              <a:avLst/>
            </a:prstGeom>
            <a:noFill/>
          </p:spPr>
          <p:txBody>
            <a:bodyPr wrap="square" rtlCol="0">
              <a:spAutoFit/>
            </a:bodyPr>
            <a:lstStyle/>
            <a:p>
              <a:pPr algn="dist"/>
              <a:r>
                <a:rPr kumimoji="1" lang="ja-JP" altLang="en-US" sz="1100" dirty="0">
                  <a:solidFill>
                    <a:schemeClr val="tx2">
                      <a:lumMod val="25000"/>
                    </a:schemeClr>
                  </a:solidFill>
                  <a:latin typeface="HGS創英角ﾎﾟｯﾌﾟ体" panose="040B0A00000000000000" pitchFamily="50" charset="-128"/>
                  <a:ea typeface="HGS創英角ﾎﾟｯﾌﾟ体" panose="040B0A00000000000000" pitchFamily="50" charset="-128"/>
                </a:rPr>
                <a:t>おお</a:t>
              </a:r>
            </a:p>
          </p:txBody>
        </p:sp>
        <p:sp>
          <p:nvSpPr>
            <p:cNvPr id="92" name="こふん">
              <a:extLst>
                <a:ext uri="{FF2B5EF4-FFF2-40B4-BE49-F238E27FC236}">
                  <a16:creationId xmlns:a16="http://schemas.microsoft.com/office/drawing/2014/main" id="{90FAAFCE-FC59-465A-9FAC-043BD927F90A}"/>
                </a:ext>
              </a:extLst>
            </p:cNvPr>
            <p:cNvSpPr txBox="1"/>
            <p:nvPr/>
          </p:nvSpPr>
          <p:spPr>
            <a:xfrm>
              <a:off x="5854010" y="2348317"/>
              <a:ext cx="884518" cy="229172"/>
            </a:xfrm>
            <a:prstGeom prst="rect">
              <a:avLst/>
            </a:prstGeom>
            <a:noFill/>
          </p:spPr>
          <p:txBody>
            <a:bodyPr wrap="square" rtlCol="0">
              <a:spAutoFit/>
            </a:bodyPr>
            <a:lstStyle/>
            <a:p>
              <a:pPr algn="dist"/>
              <a:r>
                <a:rPr kumimoji="1" lang="ja-JP" altLang="en-US" sz="1100" dirty="0">
                  <a:solidFill>
                    <a:schemeClr val="tx2">
                      <a:lumMod val="25000"/>
                    </a:schemeClr>
                  </a:solidFill>
                  <a:latin typeface="HGS創英角ﾎﾟｯﾌﾟ体" panose="040B0A00000000000000" pitchFamily="50" charset="-128"/>
                  <a:ea typeface="HGS創英角ﾎﾟｯﾌﾟ体" panose="040B0A00000000000000" pitchFamily="50" charset="-128"/>
                </a:rPr>
                <a:t>こ　ふん</a:t>
              </a:r>
            </a:p>
          </p:txBody>
        </p:sp>
        <p:sp>
          <p:nvSpPr>
            <p:cNvPr id="93" name="かたち">
              <a:extLst>
                <a:ext uri="{FF2B5EF4-FFF2-40B4-BE49-F238E27FC236}">
                  <a16:creationId xmlns:a16="http://schemas.microsoft.com/office/drawing/2014/main" id="{3F338EEE-B2E0-4D4B-8F44-B3567179ECD9}"/>
                </a:ext>
              </a:extLst>
            </p:cNvPr>
            <p:cNvSpPr txBox="1"/>
            <p:nvPr/>
          </p:nvSpPr>
          <p:spPr>
            <a:xfrm>
              <a:off x="4746987" y="2346841"/>
              <a:ext cx="683187" cy="229172"/>
            </a:xfrm>
            <a:prstGeom prst="rect">
              <a:avLst/>
            </a:prstGeom>
            <a:noFill/>
          </p:spPr>
          <p:txBody>
            <a:bodyPr wrap="square" rtlCol="0">
              <a:spAutoFit/>
            </a:bodyPr>
            <a:lstStyle/>
            <a:p>
              <a:pPr algn="dist"/>
              <a:r>
                <a:rPr kumimoji="1" lang="ja-JP" altLang="en-US" sz="1100" dirty="0">
                  <a:solidFill>
                    <a:schemeClr val="tx2">
                      <a:lumMod val="25000"/>
                    </a:schemeClr>
                  </a:solidFill>
                  <a:latin typeface="HGS創英角ﾎﾟｯﾌﾟ体" panose="040B0A00000000000000" pitchFamily="50" charset="-128"/>
                  <a:ea typeface="HGS創英角ﾎﾟｯﾌﾟ体" panose="040B0A00000000000000" pitchFamily="50" charset="-128"/>
                </a:rPr>
                <a:t>かたち</a:t>
              </a:r>
            </a:p>
          </p:txBody>
        </p:sp>
      </p:grpSp>
      <p:pic>
        <p:nvPicPr>
          <p:cNvPr id="94" name="Picture 2" descr="前方後円墳のイラスト">
            <a:extLst>
              <a:ext uri="{FF2B5EF4-FFF2-40B4-BE49-F238E27FC236}">
                <a16:creationId xmlns:a16="http://schemas.microsoft.com/office/drawing/2014/main" id="{515555F6-B81A-4E8A-BA91-DB50FA569D7E}"/>
              </a:ext>
            </a:extLst>
          </p:cNvPr>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4334324" y="4092313"/>
            <a:ext cx="2893866" cy="2610910"/>
          </a:xfrm>
          <a:prstGeom prst="rect">
            <a:avLst/>
          </a:prstGeom>
          <a:noFill/>
          <a:extLst>
            <a:ext uri="{909E8E84-426E-40DD-AFC4-6F175D3DCCD1}">
              <a14:hiddenFill xmlns:a14="http://schemas.microsoft.com/office/drawing/2010/main">
                <a:solidFill>
                  <a:srgbClr val="FFFFFF"/>
                </a:solidFill>
              </a14:hiddenFill>
            </a:ext>
          </a:extLst>
        </p:spPr>
      </p:pic>
      <p:grpSp>
        <p:nvGrpSpPr>
          <p:cNvPr id="95" name="ぜひ近くの古墳に足を運んでみてください！">
            <a:extLst>
              <a:ext uri="{FF2B5EF4-FFF2-40B4-BE49-F238E27FC236}">
                <a16:creationId xmlns:a16="http://schemas.microsoft.com/office/drawing/2014/main" id="{2E56FD5A-9CFB-4C27-AD41-A1D9BEE90852}"/>
              </a:ext>
            </a:extLst>
          </p:cNvPr>
          <p:cNvGrpSpPr/>
          <p:nvPr/>
        </p:nvGrpSpPr>
        <p:grpSpPr>
          <a:xfrm>
            <a:off x="1029085" y="3437847"/>
            <a:ext cx="8271852" cy="604924"/>
            <a:chOff x="1085996" y="2329305"/>
            <a:chExt cx="9047640" cy="529917"/>
          </a:xfrm>
        </p:grpSpPr>
        <p:sp>
          <p:nvSpPr>
            <p:cNvPr id="96" name="ぜひ近くの古墳に足を運んでみてください！">
              <a:extLst>
                <a:ext uri="{FF2B5EF4-FFF2-40B4-BE49-F238E27FC236}">
                  <a16:creationId xmlns:a16="http://schemas.microsoft.com/office/drawing/2014/main" id="{66688A8C-73EA-4E63-AF41-017818E406E4}"/>
                </a:ext>
              </a:extLst>
            </p:cNvPr>
            <p:cNvSpPr txBox="1"/>
            <p:nvPr/>
          </p:nvSpPr>
          <p:spPr>
            <a:xfrm>
              <a:off x="1085996" y="2454801"/>
              <a:ext cx="9047640" cy="404421"/>
            </a:xfrm>
            <a:prstGeom prst="rect">
              <a:avLst/>
            </a:prstGeom>
            <a:noFill/>
          </p:spPr>
          <p:txBody>
            <a:bodyPr wrap="square" rtlCol="0">
              <a:spAutoFit/>
            </a:bodyPr>
            <a:lstStyle/>
            <a:p>
              <a:pPr lvl="0" algn="dist"/>
              <a:r>
                <a:rPr lang="ja-JP" altLang="en-US" sz="2400" dirty="0">
                  <a:solidFill>
                    <a:schemeClr val="tx2">
                      <a:lumMod val="25000"/>
                    </a:schemeClr>
                  </a:solidFill>
                  <a:latin typeface="HGS創英角ﾎﾟｯﾌﾟ体" panose="040B0A00000000000000" pitchFamily="50" charset="-128"/>
                  <a:ea typeface="HGS創英角ﾎﾟｯﾌﾟ体" panose="040B0A00000000000000" pitchFamily="50" charset="-128"/>
                </a:rPr>
                <a:t>ぜひ近くの古墳に足を運んでみてください！</a:t>
              </a:r>
              <a:endParaRPr kumimoji="1" lang="ja-JP" altLang="en-US" sz="2400" dirty="0">
                <a:solidFill>
                  <a:schemeClr val="tx2">
                    <a:lumMod val="25000"/>
                  </a:schemeClr>
                </a:solidFill>
                <a:latin typeface="HGS創英角ﾎﾟｯﾌﾟ体" panose="040B0A00000000000000" pitchFamily="50" charset="-128"/>
                <a:ea typeface="HGS創英角ﾎﾟｯﾌﾟ体" panose="040B0A00000000000000" pitchFamily="50" charset="-128"/>
              </a:endParaRPr>
            </a:p>
          </p:txBody>
        </p:sp>
        <p:sp>
          <p:nvSpPr>
            <p:cNvPr id="97" name="ちか">
              <a:extLst>
                <a:ext uri="{FF2B5EF4-FFF2-40B4-BE49-F238E27FC236}">
                  <a16:creationId xmlns:a16="http://schemas.microsoft.com/office/drawing/2014/main" id="{8FDF73BB-463B-4E51-BE5B-7559858FB77B}"/>
                </a:ext>
              </a:extLst>
            </p:cNvPr>
            <p:cNvSpPr txBox="1"/>
            <p:nvPr/>
          </p:nvSpPr>
          <p:spPr>
            <a:xfrm>
              <a:off x="1997156" y="2329305"/>
              <a:ext cx="559722" cy="229172"/>
            </a:xfrm>
            <a:prstGeom prst="rect">
              <a:avLst/>
            </a:prstGeom>
            <a:noFill/>
          </p:spPr>
          <p:txBody>
            <a:bodyPr wrap="square" rtlCol="0">
              <a:spAutoFit/>
            </a:bodyPr>
            <a:lstStyle/>
            <a:p>
              <a:pPr algn="dist"/>
              <a:r>
                <a:rPr kumimoji="1" lang="ja-JP" altLang="en-US" sz="1100" dirty="0">
                  <a:solidFill>
                    <a:schemeClr val="tx2">
                      <a:lumMod val="25000"/>
                    </a:schemeClr>
                  </a:solidFill>
                  <a:latin typeface="HGS創英角ﾎﾟｯﾌﾟ体" panose="040B0A00000000000000" pitchFamily="50" charset="-128"/>
                  <a:ea typeface="HGS創英角ﾎﾟｯﾌﾟ体" panose="040B0A00000000000000" pitchFamily="50" charset="-128"/>
                </a:rPr>
                <a:t>ちか</a:t>
              </a:r>
            </a:p>
          </p:txBody>
        </p:sp>
        <p:sp>
          <p:nvSpPr>
            <p:cNvPr id="98" name="あし">
              <a:extLst>
                <a:ext uri="{FF2B5EF4-FFF2-40B4-BE49-F238E27FC236}">
                  <a16:creationId xmlns:a16="http://schemas.microsoft.com/office/drawing/2014/main" id="{4BE7852D-904A-44B9-9990-A9A0E27AA653}"/>
                </a:ext>
              </a:extLst>
            </p:cNvPr>
            <p:cNvSpPr txBox="1"/>
            <p:nvPr/>
          </p:nvSpPr>
          <p:spPr>
            <a:xfrm>
              <a:off x="4664478" y="2348317"/>
              <a:ext cx="559722" cy="229172"/>
            </a:xfrm>
            <a:prstGeom prst="rect">
              <a:avLst/>
            </a:prstGeom>
            <a:noFill/>
          </p:spPr>
          <p:txBody>
            <a:bodyPr wrap="square" rtlCol="0">
              <a:spAutoFit/>
            </a:bodyPr>
            <a:lstStyle/>
            <a:p>
              <a:pPr algn="dist"/>
              <a:r>
                <a:rPr kumimoji="1" lang="ja-JP" altLang="en-US" sz="1100" dirty="0">
                  <a:solidFill>
                    <a:schemeClr val="tx2">
                      <a:lumMod val="25000"/>
                    </a:schemeClr>
                  </a:solidFill>
                  <a:latin typeface="HGS創英角ﾎﾟｯﾌﾟ体" panose="040B0A00000000000000" pitchFamily="50" charset="-128"/>
                  <a:ea typeface="HGS創英角ﾎﾟｯﾌﾟ体" panose="040B0A00000000000000" pitchFamily="50" charset="-128"/>
                </a:rPr>
                <a:t>あし</a:t>
              </a:r>
            </a:p>
          </p:txBody>
        </p:sp>
        <p:sp>
          <p:nvSpPr>
            <p:cNvPr id="99" name="はこ">
              <a:extLst>
                <a:ext uri="{FF2B5EF4-FFF2-40B4-BE49-F238E27FC236}">
                  <a16:creationId xmlns:a16="http://schemas.microsoft.com/office/drawing/2014/main" id="{7CBE798C-6F92-4CF8-9348-7B678B66C949}"/>
                </a:ext>
              </a:extLst>
            </p:cNvPr>
            <p:cNvSpPr txBox="1"/>
            <p:nvPr/>
          </p:nvSpPr>
          <p:spPr>
            <a:xfrm>
              <a:off x="5551245" y="2345525"/>
              <a:ext cx="559722" cy="229172"/>
            </a:xfrm>
            <a:prstGeom prst="rect">
              <a:avLst/>
            </a:prstGeom>
            <a:noFill/>
          </p:spPr>
          <p:txBody>
            <a:bodyPr wrap="square" rtlCol="0">
              <a:spAutoFit/>
            </a:bodyPr>
            <a:lstStyle/>
            <a:p>
              <a:pPr algn="dist"/>
              <a:r>
                <a:rPr kumimoji="1" lang="ja-JP" altLang="en-US" sz="1100" dirty="0">
                  <a:solidFill>
                    <a:schemeClr val="tx2">
                      <a:lumMod val="25000"/>
                    </a:schemeClr>
                  </a:solidFill>
                  <a:latin typeface="HGS創英角ﾎﾟｯﾌﾟ体" panose="040B0A00000000000000" pitchFamily="50" charset="-128"/>
                  <a:ea typeface="HGS創英角ﾎﾟｯﾌﾟ体" panose="040B0A00000000000000" pitchFamily="50" charset="-128"/>
                </a:rPr>
                <a:t>はこ</a:t>
              </a:r>
            </a:p>
          </p:txBody>
        </p:sp>
        <p:sp>
          <p:nvSpPr>
            <p:cNvPr id="100" name="こふん">
              <a:extLst>
                <a:ext uri="{FF2B5EF4-FFF2-40B4-BE49-F238E27FC236}">
                  <a16:creationId xmlns:a16="http://schemas.microsoft.com/office/drawing/2014/main" id="{DB002C78-AF9C-4365-9653-15412B0B1482}"/>
                </a:ext>
              </a:extLst>
            </p:cNvPr>
            <p:cNvSpPr txBox="1"/>
            <p:nvPr/>
          </p:nvSpPr>
          <p:spPr>
            <a:xfrm>
              <a:off x="3433867" y="2346842"/>
              <a:ext cx="879506" cy="229172"/>
            </a:xfrm>
            <a:prstGeom prst="rect">
              <a:avLst/>
            </a:prstGeom>
            <a:noFill/>
          </p:spPr>
          <p:txBody>
            <a:bodyPr wrap="square" rtlCol="0">
              <a:spAutoFit/>
            </a:bodyPr>
            <a:lstStyle/>
            <a:p>
              <a:pPr algn="dist"/>
              <a:r>
                <a:rPr kumimoji="1" lang="ja-JP" altLang="en-US" sz="1100" dirty="0">
                  <a:solidFill>
                    <a:schemeClr val="tx2">
                      <a:lumMod val="25000"/>
                    </a:schemeClr>
                  </a:solidFill>
                  <a:latin typeface="HGS創英角ﾎﾟｯﾌﾟ体" panose="040B0A00000000000000" pitchFamily="50" charset="-128"/>
                  <a:ea typeface="HGS創英角ﾎﾟｯﾌﾟ体" panose="040B0A00000000000000" pitchFamily="50" charset="-128"/>
                </a:rPr>
                <a:t>こ　ふん</a:t>
              </a:r>
            </a:p>
          </p:txBody>
        </p:sp>
      </p:grpSp>
      <p:sp>
        <p:nvSpPr>
          <p:cNvPr id="101" name="出典リンク">
            <a:extLst>
              <a:ext uri="{FF2B5EF4-FFF2-40B4-BE49-F238E27FC236}">
                <a16:creationId xmlns:a16="http://schemas.microsoft.com/office/drawing/2014/main" id="{1A22C567-0385-4076-8776-380F29628A9C}"/>
              </a:ext>
            </a:extLst>
          </p:cNvPr>
          <p:cNvSpPr txBox="1"/>
          <p:nvPr/>
        </p:nvSpPr>
        <p:spPr>
          <a:xfrm>
            <a:off x="7732546" y="5180255"/>
            <a:ext cx="3590111" cy="461665"/>
          </a:xfrm>
          <a:prstGeom prst="rect">
            <a:avLst/>
          </a:prstGeom>
          <a:noFill/>
        </p:spPr>
        <p:txBody>
          <a:bodyPr wrap="square">
            <a:spAutoFit/>
          </a:bodyPr>
          <a:lstStyle/>
          <a:p>
            <a:r>
              <a:rPr lang="zh-TW" altLang="en-US" sz="1200" b="1" dirty="0">
                <a:solidFill>
                  <a:srgbClr val="074454"/>
                </a:solidFill>
                <a:latin typeface="BIZ UDPゴシック" panose="020B0400000000000000" pitchFamily="50" charset="-128"/>
                <a:ea typeface="BIZ UDPゴシック" panose="020B0400000000000000" pitchFamily="50" charset="-128"/>
                <a:hlinkClick r:id="rId17">
                  <a:extLst>
                    <a:ext uri="{A12FA001-AC4F-418D-AE19-62706E023703}">
                      <ahyp:hlinkClr xmlns:ahyp="http://schemas.microsoft.com/office/drawing/2018/hyperlinkcolor" val="tx"/>
                    </a:ext>
                  </a:extLst>
                </a:hlinkClick>
              </a:rPr>
              <a:t>埋蔵文化財関係統計資料</a:t>
            </a:r>
            <a:r>
              <a:rPr lang="ja-JP" altLang="en-US" sz="1200" b="1" dirty="0">
                <a:solidFill>
                  <a:srgbClr val="074454"/>
                </a:solidFill>
                <a:latin typeface="BIZ UDPゴシック" panose="020B0400000000000000" pitchFamily="50" charset="-128"/>
                <a:ea typeface="BIZ UDPゴシック" panose="020B0400000000000000" pitchFamily="50" charset="-128"/>
                <a:hlinkClick r:id="rId17">
                  <a:extLst>
                    <a:ext uri="{A12FA001-AC4F-418D-AE19-62706E023703}">
                      <ahyp:hlinkClr xmlns:ahyp="http://schemas.microsoft.com/office/drawing/2018/hyperlinkcolor" val="tx"/>
                    </a:ext>
                  </a:extLst>
                </a:hlinkClick>
              </a:rPr>
              <a:t>　</a:t>
            </a:r>
            <a:r>
              <a:rPr lang="en-US" altLang="ja-JP" sz="1200" b="1" dirty="0">
                <a:solidFill>
                  <a:srgbClr val="074454"/>
                </a:solidFill>
                <a:latin typeface="BIZ UDPゴシック" panose="020B0400000000000000" pitchFamily="50" charset="-128"/>
                <a:ea typeface="BIZ UDPゴシック" panose="020B0400000000000000" pitchFamily="50" charset="-128"/>
                <a:hlinkClick r:id="rId17">
                  <a:extLst>
                    <a:ext uri="{A12FA001-AC4F-418D-AE19-62706E023703}">
                      <ahyp:hlinkClr xmlns:ahyp="http://schemas.microsoft.com/office/drawing/2018/hyperlinkcolor" val="tx"/>
                    </a:ext>
                  </a:extLst>
                </a:hlinkClick>
              </a:rPr>
              <a:t>―</a:t>
            </a:r>
            <a:r>
              <a:rPr lang="ja-JP" altLang="en-US" sz="1200" b="1" dirty="0">
                <a:solidFill>
                  <a:srgbClr val="074454"/>
                </a:solidFill>
                <a:latin typeface="BIZ UDPゴシック" panose="020B0400000000000000" pitchFamily="50" charset="-128"/>
                <a:ea typeface="BIZ UDPゴシック" panose="020B0400000000000000" pitchFamily="50" charset="-128"/>
                <a:hlinkClick r:id="rId17">
                  <a:extLst>
                    <a:ext uri="{A12FA001-AC4F-418D-AE19-62706E023703}">
                      <ahyp:hlinkClr xmlns:ahyp="http://schemas.microsoft.com/office/drawing/2018/hyperlinkcolor" val="tx"/>
                    </a:ext>
                  </a:extLst>
                </a:hlinkClick>
              </a:rPr>
              <a:t>令和３年度</a:t>
            </a:r>
            <a:r>
              <a:rPr lang="en-US" altLang="ja-JP" sz="1200" b="1" dirty="0">
                <a:solidFill>
                  <a:srgbClr val="074454"/>
                </a:solidFill>
                <a:latin typeface="BIZ UDPゴシック" panose="020B0400000000000000" pitchFamily="50" charset="-128"/>
                <a:ea typeface="BIZ UDPゴシック" panose="020B0400000000000000" pitchFamily="50" charset="-128"/>
                <a:hlinkClick r:id="rId17">
                  <a:extLst>
                    <a:ext uri="{A12FA001-AC4F-418D-AE19-62706E023703}">
                      <ahyp:hlinkClr xmlns:ahyp="http://schemas.microsoft.com/office/drawing/2018/hyperlinkcolor" val="tx"/>
                    </a:ext>
                  </a:extLst>
                </a:hlinkClick>
              </a:rPr>
              <a:t>―</a:t>
            </a:r>
          </a:p>
          <a:p>
            <a:r>
              <a:rPr lang="ja-JP" altLang="en-US" sz="1200" b="1" dirty="0">
                <a:solidFill>
                  <a:srgbClr val="074454"/>
                </a:solidFill>
                <a:latin typeface="BIZ UDPゴシック" panose="020B0400000000000000" pitchFamily="50" charset="-128"/>
                <a:ea typeface="BIZ UDPゴシック" panose="020B0400000000000000" pitchFamily="50" charset="-128"/>
                <a:hlinkClick r:id="rId17">
                  <a:extLst>
                    <a:ext uri="{A12FA001-AC4F-418D-AE19-62706E023703}">
                      <ahyp:hlinkClr xmlns:ahyp="http://schemas.microsoft.com/office/drawing/2018/hyperlinkcolor" val="tx"/>
                    </a:ext>
                  </a:extLst>
                </a:hlinkClick>
              </a:rPr>
              <a:t>参考資料：令和３年度 周知の埋蔵文化財包蔵地数</a:t>
            </a:r>
            <a:endParaRPr lang="ja-JP" altLang="en-US" sz="1200" b="1" dirty="0">
              <a:solidFill>
                <a:srgbClr val="074454"/>
              </a:solidFill>
              <a:latin typeface="BIZ UDPゴシック" panose="020B0400000000000000" pitchFamily="50" charset="-128"/>
              <a:ea typeface="BIZ UDPゴシック" panose="020B0400000000000000" pitchFamily="50" charset="-128"/>
            </a:endParaRPr>
          </a:p>
        </p:txBody>
      </p:sp>
    </p:spTree>
    <p:extLst>
      <p:ext uri="{BB962C8B-B14F-4D97-AF65-F5344CB8AC3E}">
        <p14:creationId xmlns:p14="http://schemas.microsoft.com/office/powerpoint/2010/main" val="6297479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1" fill="hold"/>
                                        <p:tgtEl>
                                          <p:spTgt spid="50"/>
                                        </p:tgtEl>
                                      </p:cBhvr>
                                    </p:cmd>
                                  </p:childTnLst>
                                </p:cTn>
                              </p:par>
                              <p:par>
                                <p:cTn id="7" presetID="10" presetClass="entr" presetSubtype="0" fill="hold" nodeType="withEffect">
                                  <p:stCondLst>
                                    <p:cond delay="0"/>
                                  </p:stCondLst>
                                  <p:childTnLst>
                                    <p:set>
                                      <p:cBhvr>
                                        <p:cTn id="8" dur="1" fill="hold">
                                          <p:stCondLst>
                                            <p:cond delay="0"/>
                                          </p:stCondLst>
                                        </p:cTn>
                                        <p:tgtEl>
                                          <p:spTgt spid="41"/>
                                        </p:tgtEl>
                                        <p:attrNameLst>
                                          <p:attrName>style.visibility</p:attrName>
                                        </p:attrNameLst>
                                      </p:cBhvr>
                                      <p:to>
                                        <p:strVal val="visible"/>
                                      </p:to>
                                    </p:set>
                                    <p:animEffect transition="in" filter="fade">
                                      <p:cBhvr>
                                        <p:cTn id="9" dur="1500"/>
                                        <p:tgtEl>
                                          <p:spTgt spid="41"/>
                                        </p:tgtEl>
                                      </p:cBhvr>
                                    </p:animEffect>
                                  </p:childTnLst>
                                </p:cTn>
                              </p:par>
                            </p:childTnLst>
                          </p:cTn>
                        </p:par>
                        <p:par>
                          <p:cTn id="10" fill="hold">
                            <p:stCondLst>
                              <p:cond delay="1500"/>
                            </p:stCondLst>
                            <p:childTnLst>
                              <p:par>
                                <p:cTn id="11" presetID="32" presetClass="emph" presetSubtype="0" fill="hold" nodeType="afterEffect">
                                  <p:stCondLst>
                                    <p:cond delay="0"/>
                                  </p:stCondLst>
                                  <p:childTnLst>
                                    <p:animRot by="120000">
                                      <p:cBhvr>
                                        <p:cTn id="12" dur="100" fill="hold">
                                          <p:stCondLst>
                                            <p:cond delay="0"/>
                                          </p:stCondLst>
                                        </p:cTn>
                                        <p:tgtEl>
                                          <p:spTgt spid="41"/>
                                        </p:tgtEl>
                                        <p:attrNameLst>
                                          <p:attrName>r</p:attrName>
                                        </p:attrNameLst>
                                      </p:cBhvr>
                                    </p:animRot>
                                    <p:animRot by="-240000">
                                      <p:cBhvr>
                                        <p:cTn id="13" dur="200" fill="hold">
                                          <p:stCondLst>
                                            <p:cond delay="200"/>
                                          </p:stCondLst>
                                        </p:cTn>
                                        <p:tgtEl>
                                          <p:spTgt spid="41"/>
                                        </p:tgtEl>
                                        <p:attrNameLst>
                                          <p:attrName>r</p:attrName>
                                        </p:attrNameLst>
                                      </p:cBhvr>
                                    </p:animRot>
                                    <p:animRot by="240000">
                                      <p:cBhvr>
                                        <p:cTn id="14" dur="200" fill="hold">
                                          <p:stCondLst>
                                            <p:cond delay="400"/>
                                          </p:stCondLst>
                                        </p:cTn>
                                        <p:tgtEl>
                                          <p:spTgt spid="41"/>
                                        </p:tgtEl>
                                        <p:attrNameLst>
                                          <p:attrName>r</p:attrName>
                                        </p:attrNameLst>
                                      </p:cBhvr>
                                    </p:animRot>
                                    <p:animRot by="-240000">
                                      <p:cBhvr>
                                        <p:cTn id="15" dur="200" fill="hold">
                                          <p:stCondLst>
                                            <p:cond delay="600"/>
                                          </p:stCondLst>
                                        </p:cTn>
                                        <p:tgtEl>
                                          <p:spTgt spid="41"/>
                                        </p:tgtEl>
                                        <p:attrNameLst>
                                          <p:attrName>r</p:attrName>
                                        </p:attrNameLst>
                                      </p:cBhvr>
                                    </p:animRot>
                                    <p:animRot by="120000">
                                      <p:cBhvr>
                                        <p:cTn id="16" dur="200" fill="hold">
                                          <p:stCondLst>
                                            <p:cond delay="800"/>
                                          </p:stCondLst>
                                        </p:cTn>
                                        <p:tgtEl>
                                          <p:spTgt spid="41"/>
                                        </p:tgtEl>
                                        <p:attrNameLst>
                                          <p:attrName>r</p:attrName>
                                        </p:attrNameLst>
                                      </p:cBhvr>
                                    </p:animRot>
                                  </p:childTnLst>
                                </p:cTn>
                              </p:par>
                            </p:childTnLst>
                          </p:cTn>
                        </p:par>
                        <p:par>
                          <p:cTn id="17" fill="hold">
                            <p:stCondLst>
                              <p:cond delay="2500"/>
                            </p:stCondLst>
                            <p:childTnLst>
                              <p:par>
                                <p:cTn id="18" presetID="10" presetClass="entr" presetSubtype="0" fill="hold" nodeType="afterEffect">
                                  <p:stCondLst>
                                    <p:cond delay="0"/>
                                  </p:stCondLst>
                                  <p:childTnLst>
                                    <p:set>
                                      <p:cBhvr>
                                        <p:cTn id="19" dur="1" fill="hold">
                                          <p:stCondLst>
                                            <p:cond delay="0"/>
                                          </p:stCondLst>
                                        </p:cTn>
                                        <p:tgtEl>
                                          <p:spTgt spid="2"/>
                                        </p:tgtEl>
                                        <p:attrNameLst>
                                          <p:attrName>style.visibility</p:attrName>
                                        </p:attrNameLst>
                                      </p:cBhvr>
                                      <p:to>
                                        <p:strVal val="visible"/>
                                      </p:to>
                                    </p:set>
                                    <p:animEffect transition="in" filter="fade">
                                      <p:cBhvr>
                                        <p:cTn id="20" dur="1200"/>
                                        <p:tgtEl>
                                          <p:spTgt spid="2"/>
                                        </p:tgtEl>
                                      </p:cBhvr>
                                    </p:animEffect>
                                  </p:childTnLst>
                                </p:cTn>
                              </p:par>
                            </p:childTnLst>
                          </p:cTn>
                        </p:par>
                        <p:par>
                          <p:cTn id="21" fill="hold">
                            <p:stCondLst>
                              <p:cond delay="3700"/>
                            </p:stCondLst>
                            <p:childTnLst>
                              <p:par>
                                <p:cTn id="22" presetID="26" presetClass="emph" presetSubtype="0" fill="hold" nodeType="afterEffect">
                                  <p:stCondLst>
                                    <p:cond delay="0"/>
                                  </p:stCondLst>
                                  <p:childTnLst>
                                    <p:animEffect transition="out" filter="fade">
                                      <p:cBhvr>
                                        <p:cTn id="23" dur="1000" tmFilter="0, 0; .2, .5; .8, .5; 1, 0"/>
                                        <p:tgtEl>
                                          <p:spTgt spid="2"/>
                                        </p:tgtEl>
                                      </p:cBhvr>
                                    </p:animEffect>
                                    <p:animScale>
                                      <p:cBhvr>
                                        <p:cTn id="24" dur="500" autoRev="1" fill="hold"/>
                                        <p:tgtEl>
                                          <p:spTgt spid="2"/>
                                        </p:tgtEl>
                                      </p:cBhvr>
                                      <p:by x="105000" y="105000"/>
                                    </p:animScale>
                                  </p:childTnLst>
                                </p:cTn>
                              </p:par>
                            </p:childTnLst>
                          </p:cTn>
                        </p:par>
                        <p:par>
                          <p:cTn id="25" fill="hold">
                            <p:stCondLst>
                              <p:cond delay="4700"/>
                            </p:stCondLst>
                            <p:childTnLst>
                              <p:par>
                                <p:cTn id="26" presetID="32" presetClass="emph" presetSubtype="0" fill="hold" nodeType="afterEffect">
                                  <p:stCondLst>
                                    <p:cond delay="0"/>
                                  </p:stCondLst>
                                  <p:childTnLst>
                                    <p:animRot by="120000">
                                      <p:cBhvr>
                                        <p:cTn id="27" dur="100" fill="hold">
                                          <p:stCondLst>
                                            <p:cond delay="0"/>
                                          </p:stCondLst>
                                        </p:cTn>
                                        <p:tgtEl>
                                          <p:spTgt spid="2"/>
                                        </p:tgtEl>
                                        <p:attrNameLst>
                                          <p:attrName>r</p:attrName>
                                        </p:attrNameLst>
                                      </p:cBhvr>
                                    </p:animRot>
                                    <p:animRot by="-240000">
                                      <p:cBhvr>
                                        <p:cTn id="28" dur="200" fill="hold">
                                          <p:stCondLst>
                                            <p:cond delay="200"/>
                                          </p:stCondLst>
                                        </p:cTn>
                                        <p:tgtEl>
                                          <p:spTgt spid="2"/>
                                        </p:tgtEl>
                                        <p:attrNameLst>
                                          <p:attrName>r</p:attrName>
                                        </p:attrNameLst>
                                      </p:cBhvr>
                                    </p:animRot>
                                    <p:animRot by="240000">
                                      <p:cBhvr>
                                        <p:cTn id="29" dur="200" fill="hold">
                                          <p:stCondLst>
                                            <p:cond delay="400"/>
                                          </p:stCondLst>
                                        </p:cTn>
                                        <p:tgtEl>
                                          <p:spTgt spid="2"/>
                                        </p:tgtEl>
                                        <p:attrNameLst>
                                          <p:attrName>r</p:attrName>
                                        </p:attrNameLst>
                                      </p:cBhvr>
                                    </p:animRot>
                                    <p:animRot by="-240000">
                                      <p:cBhvr>
                                        <p:cTn id="30" dur="200" fill="hold">
                                          <p:stCondLst>
                                            <p:cond delay="600"/>
                                          </p:stCondLst>
                                        </p:cTn>
                                        <p:tgtEl>
                                          <p:spTgt spid="2"/>
                                        </p:tgtEl>
                                        <p:attrNameLst>
                                          <p:attrName>r</p:attrName>
                                        </p:attrNameLst>
                                      </p:cBhvr>
                                    </p:animRot>
                                    <p:animRot by="120000">
                                      <p:cBhvr>
                                        <p:cTn id="31" dur="200" fill="hold">
                                          <p:stCondLst>
                                            <p:cond delay="800"/>
                                          </p:stCondLst>
                                        </p:cTn>
                                        <p:tgtEl>
                                          <p:spTgt spid="2"/>
                                        </p:tgtEl>
                                        <p:attrNameLst>
                                          <p:attrName>r</p:attrName>
                                        </p:attrNameLst>
                                      </p:cBhvr>
                                    </p:animRot>
                                  </p:childTnLst>
                                </p:cTn>
                              </p:par>
                            </p:childTnLst>
                          </p:cTn>
                        </p:par>
                        <p:par>
                          <p:cTn id="32" fill="hold">
                            <p:stCondLst>
                              <p:cond delay="5700"/>
                            </p:stCondLst>
                            <p:childTnLst>
                              <p:par>
                                <p:cTn id="33" presetID="10" presetClass="entr" presetSubtype="0" fill="hold" nodeType="afterEffect">
                                  <p:stCondLst>
                                    <p:cond delay="800"/>
                                  </p:stCondLst>
                                  <p:childTnLst>
                                    <p:set>
                                      <p:cBhvr>
                                        <p:cTn id="34" dur="1" fill="hold">
                                          <p:stCondLst>
                                            <p:cond delay="0"/>
                                          </p:stCondLst>
                                        </p:cTn>
                                        <p:tgtEl>
                                          <p:spTgt spid="71"/>
                                        </p:tgtEl>
                                        <p:attrNameLst>
                                          <p:attrName>style.visibility</p:attrName>
                                        </p:attrNameLst>
                                      </p:cBhvr>
                                      <p:to>
                                        <p:strVal val="visible"/>
                                      </p:to>
                                    </p:set>
                                    <p:animEffect transition="in" filter="fade">
                                      <p:cBhvr>
                                        <p:cTn id="35" dur="1200"/>
                                        <p:tgtEl>
                                          <p:spTgt spid="71"/>
                                        </p:tgtEl>
                                      </p:cBhvr>
                                    </p:animEffect>
                                  </p:childTnLst>
                                </p:cTn>
                              </p:par>
                            </p:childTnLst>
                          </p:cTn>
                        </p:par>
                        <p:par>
                          <p:cTn id="36" fill="hold">
                            <p:stCondLst>
                              <p:cond delay="7700"/>
                            </p:stCondLst>
                            <p:childTnLst>
                              <p:par>
                                <p:cTn id="37" presetID="10" presetClass="entr" presetSubtype="0" fill="hold" nodeType="afterEffect">
                                  <p:stCondLst>
                                    <p:cond delay="800"/>
                                  </p:stCondLst>
                                  <p:childTnLst>
                                    <p:set>
                                      <p:cBhvr>
                                        <p:cTn id="38" dur="1" fill="hold">
                                          <p:stCondLst>
                                            <p:cond delay="0"/>
                                          </p:stCondLst>
                                        </p:cTn>
                                        <p:tgtEl>
                                          <p:spTgt spid="89"/>
                                        </p:tgtEl>
                                        <p:attrNameLst>
                                          <p:attrName>style.visibility</p:attrName>
                                        </p:attrNameLst>
                                      </p:cBhvr>
                                      <p:to>
                                        <p:strVal val="visible"/>
                                      </p:to>
                                    </p:set>
                                    <p:animEffect transition="in" filter="fade">
                                      <p:cBhvr>
                                        <p:cTn id="39" dur="1200"/>
                                        <p:tgtEl>
                                          <p:spTgt spid="89"/>
                                        </p:tgtEl>
                                      </p:cBhvr>
                                    </p:animEffect>
                                  </p:childTnLst>
                                </p:cTn>
                              </p:par>
                            </p:childTnLst>
                          </p:cTn>
                        </p:par>
                        <p:par>
                          <p:cTn id="40" fill="hold">
                            <p:stCondLst>
                              <p:cond delay="9700"/>
                            </p:stCondLst>
                            <p:childTnLst>
                              <p:par>
                                <p:cTn id="41" presetID="10" presetClass="entr" presetSubtype="0" fill="hold" nodeType="afterEffect">
                                  <p:stCondLst>
                                    <p:cond delay="800"/>
                                  </p:stCondLst>
                                  <p:childTnLst>
                                    <p:set>
                                      <p:cBhvr>
                                        <p:cTn id="42" dur="1" fill="hold">
                                          <p:stCondLst>
                                            <p:cond delay="0"/>
                                          </p:stCondLst>
                                        </p:cTn>
                                        <p:tgtEl>
                                          <p:spTgt spid="95"/>
                                        </p:tgtEl>
                                        <p:attrNameLst>
                                          <p:attrName>style.visibility</p:attrName>
                                        </p:attrNameLst>
                                      </p:cBhvr>
                                      <p:to>
                                        <p:strVal val="visible"/>
                                      </p:to>
                                    </p:set>
                                    <p:animEffect transition="in" filter="fade">
                                      <p:cBhvr>
                                        <p:cTn id="43" dur="1200"/>
                                        <p:tgtEl>
                                          <p:spTgt spid="95"/>
                                        </p:tgtEl>
                                      </p:cBhvr>
                                    </p:animEffect>
                                  </p:childTnLst>
                                </p:cTn>
                              </p:par>
                            </p:childTnLst>
                          </p:cTn>
                        </p:par>
                        <p:par>
                          <p:cTn id="44" fill="hold">
                            <p:stCondLst>
                              <p:cond delay="11700"/>
                            </p:stCondLst>
                            <p:childTnLst>
                              <p:par>
                                <p:cTn id="45" presetID="26" presetClass="emph" presetSubtype="0" fill="hold" nodeType="afterEffect">
                                  <p:stCondLst>
                                    <p:cond delay="0"/>
                                  </p:stCondLst>
                                  <p:childTnLst>
                                    <p:animEffect transition="out" filter="fade">
                                      <p:cBhvr>
                                        <p:cTn id="46" dur="1000" tmFilter="0, 0; .2, .5; .8, .5; 1, 0"/>
                                        <p:tgtEl>
                                          <p:spTgt spid="95"/>
                                        </p:tgtEl>
                                      </p:cBhvr>
                                    </p:animEffect>
                                    <p:animScale>
                                      <p:cBhvr>
                                        <p:cTn id="47" dur="500" autoRev="1" fill="hold"/>
                                        <p:tgtEl>
                                          <p:spTgt spid="95"/>
                                        </p:tgtEl>
                                      </p:cBhvr>
                                      <p:by x="105000" y="105000"/>
                                    </p:animScale>
                                  </p:childTnLst>
                                </p:cTn>
                              </p:par>
                            </p:childTnLst>
                          </p:cTn>
                        </p:par>
                        <p:par>
                          <p:cTn id="48" fill="hold">
                            <p:stCondLst>
                              <p:cond delay="12700"/>
                            </p:stCondLst>
                            <p:childTnLst>
                              <p:par>
                                <p:cTn id="49" presetID="10" presetClass="entr" presetSubtype="0" fill="hold" nodeType="afterEffect">
                                  <p:stCondLst>
                                    <p:cond delay="0"/>
                                  </p:stCondLst>
                                  <p:childTnLst>
                                    <p:set>
                                      <p:cBhvr>
                                        <p:cTn id="50" dur="1" fill="hold">
                                          <p:stCondLst>
                                            <p:cond delay="0"/>
                                          </p:stCondLst>
                                        </p:cTn>
                                        <p:tgtEl>
                                          <p:spTgt spid="94"/>
                                        </p:tgtEl>
                                        <p:attrNameLst>
                                          <p:attrName>style.visibility</p:attrName>
                                        </p:attrNameLst>
                                      </p:cBhvr>
                                      <p:to>
                                        <p:strVal val="visible"/>
                                      </p:to>
                                    </p:set>
                                    <p:animEffect transition="in" filter="fade">
                                      <p:cBhvr>
                                        <p:cTn id="51" dur="1000"/>
                                        <p:tgtEl>
                                          <p:spTgt spid="94"/>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80000" numSld="999" showWhenStopped="0">
                <p:cTn id="52" fill="hold" display="0">
                  <p:stCondLst>
                    <p:cond delay="indefinite"/>
                  </p:stCondLst>
                  <p:endCondLst>
                    <p:cond evt="onStopAudio" delay="0">
                      <p:tgtEl>
                        <p:sldTgt/>
                      </p:tgtEl>
                    </p:cond>
                  </p:endCondLst>
                </p:cTn>
                <p:tgtEl>
                  <p:spTgt spid="50"/>
                </p:tgtEl>
              </p:cMediaNode>
            </p:audio>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 name="背景下">
            <a:extLst>
              <a:ext uri="{FF2B5EF4-FFF2-40B4-BE49-F238E27FC236}">
                <a16:creationId xmlns:a16="http://schemas.microsoft.com/office/drawing/2014/main" id="{E93D45DA-12BF-4B5F-93F5-A3F0D7D87D03}"/>
              </a:ext>
            </a:extLst>
          </p:cNvPr>
          <p:cNvPicPr>
            <a:picLocks noChangeAspect="1"/>
          </p:cNvPicPr>
          <p:nvPr/>
        </p:nvPicPr>
        <p:blipFill rotWithShape="1">
          <a:blip r:embed="rId4">
            <a:duotone>
              <a:schemeClr val="accent4">
                <a:shade val="45000"/>
                <a:satMod val="135000"/>
              </a:schemeClr>
              <a:prstClr val="white"/>
            </a:duotone>
            <a:extLst>
              <a:ext uri="{BEBA8EAE-BF5A-486C-A8C5-ECC9F3942E4B}">
                <a14:imgProps xmlns:a14="http://schemas.microsoft.com/office/drawing/2010/main">
                  <a14:imgLayer r:embed="rId5">
                    <a14:imgEffect>
                      <a14:brightnessContrast bright="20000" contrast="-40000"/>
                    </a14:imgEffect>
                  </a14:imgLayer>
                </a14:imgProps>
              </a:ext>
              <a:ext uri="{28A0092B-C50C-407E-A947-70E740481C1C}">
                <a14:useLocalDpi xmlns:a14="http://schemas.microsoft.com/office/drawing/2010/main" val="0"/>
              </a:ext>
            </a:extLst>
          </a:blip>
          <a:srcRect b="79543"/>
          <a:stretch/>
        </p:blipFill>
        <p:spPr>
          <a:xfrm>
            <a:off x="0" y="4650899"/>
            <a:ext cx="12192000" cy="2211720"/>
          </a:xfrm>
          <a:prstGeom prst="rect">
            <a:avLst/>
          </a:prstGeom>
        </p:spPr>
      </p:pic>
      <p:pic>
        <p:nvPicPr>
          <p:cNvPr id="3" name="背景上">
            <a:extLst>
              <a:ext uri="{FF2B5EF4-FFF2-40B4-BE49-F238E27FC236}">
                <a16:creationId xmlns:a16="http://schemas.microsoft.com/office/drawing/2014/main" id="{480BA6D3-3387-4C7D-80E0-43567F708E21}"/>
              </a:ext>
            </a:extLst>
          </p:cNvPr>
          <p:cNvPicPr>
            <a:picLocks noChangeAspect="1"/>
          </p:cNvPicPr>
          <p:nvPr/>
        </p:nvPicPr>
        <p:blipFill>
          <a:blip r:embed="rId4">
            <a:duotone>
              <a:schemeClr val="accent4">
                <a:shade val="45000"/>
                <a:satMod val="135000"/>
              </a:schemeClr>
              <a:prstClr val="white"/>
            </a:duotone>
            <a:extLst>
              <a:ext uri="{BEBA8EAE-BF5A-486C-A8C5-ECC9F3942E4B}">
                <a14:imgProps xmlns:a14="http://schemas.microsoft.com/office/drawing/2010/main">
                  <a14:imgLayer r:embed="rId5">
                    <a14:imgEffect>
                      <a14:brightnessContrast bright="20000" contrast="-40000"/>
                    </a14:imgEffect>
                  </a14:imgLayer>
                </a14:imgProps>
              </a:ext>
              <a:ext uri="{28A0092B-C50C-407E-A947-70E740481C1C}">
                <a14:useLocalDpi xmlns:a14="http://schemas.microsoft.com/office/drawing/2010/main" val="0"/>
              </a:ext>
            </a:extLst>
          </a:blip>
          <a:stretch>
            <a:fillRect/>
          </a:stretch>
        </p:blipFill>
        <p:spPr>
          <a:xfrm>
            <a:off x="0" y="0"/>
            <a:ext cx="12192000" cy="4744720"/>
          </a:xfrm>
          <a:prstGeom prst="rect">
            <a:avLst/>
          </a:prstGeom>
        </p:spPr>
      </p:pic>
      <p:pic>
        <p:nvPicPr>
          <p:cNvPr id="184" name="大阪画像">
            <a:extLst>
              <a:ext uri="{FF2B5EF4-FFF2-40B4-BE49-F238E27FC236}">
                <a16:creationId xmlns:a16="http://schemas.microsoft.com/office/drawing/2014/main" id="{7CC00F74-5181-41FD-9A7A-C20DE667E341}"/>
              </a:ext>
            </a:extLst>
          </p:cNvPr>
          <p:cNvPicPr>
            <a:picLocks noChangeAspect="1"/>
          </p:cNvPicPr>
          <p:nvPr/>
        </p:nvPicPr>
        <p:blipFill rotWithShape="1">
          <a:blip r:embed="rId6">
            <a:alphaModFix amt="35000"/>
            <a:extLst>
              <a:ext uri="{BEBA8EAE-BF5A-486C-A8C5-ECC9F3942E4B}">
                <a14:imgProps xmlns:a14="http://schemas.microsoft.com/office/drawing/2010/main">
                  <a14:imgLayer r:embed="rId7">
                    <a14:imgEffect>
                      <a14:colorTemperature colorTemp="7200"/>
                    </a14:imgEffect>
                    <a14:imgEffect>
                      <a14:brightnessContrast contrast="40000"/>
                    </a14:imgEffect>
                  </a14:imgLayer>
                </a14:imgProps>
              </a:ext>
              <a:ext uri="{28A0092B-C50C-407E-A947-70E740481C1C}">
                <a14:useLocalDpi xmlns:a14="http://schemas.microsoft.com/office/drawing/2010/main" val="0"/>
              </a:ext>
            </a:extLst>
          </a:blip>
          <a:srcRect b="1008"/>
          <a:stretch/>
        </p:blipFill>
        <p:spPr>
          <a:xfrm>
            <a:off x="629493" y="475530"/>
            <a:ext cx="10908815" cy="6382470"/>
          </a:xfrm>
          <a:prstGeom prst="rect">
            <a:avLst/>
          </a:prstGeom>
        </p:spPr>
      </p:pic>
      <p:grpSp>
        <p:nvGrpSpPr>
          <p:cNvPr id="39" name="押す画">
            <a:extLst>
              <a:ext uri="{FF2B5EF4-FFF2-40B4-BE49-F238E27FC236}">
                <a16:creationId xmlns:a16="http://schemas.microsoft.com/office/drawing/2014/main" id="{DBAB73F0-BFB6-4B11-BAA9-446CA9AF9CB5}"/>
              </a:ext>
            </a:extLst>
          </p:cNvPr>
          <p:cNvGrpSpPr/>
          <p:nvPr/>
        </p:nvGrpSpPr>
        <p:grpSpPr>
          <a:xfrm>
            <a:off x="8453285" y="4098915"/>
            <a:ext cx="556540" cy="540000"/>
            <a:chOff x="8423532" y="4545380"/>
            <a:chExt cx="556540" cy="544460"/>
          </a:xfrm>
        </p:grpSpPr>
        <p:pic>
          <p:nvPicPr>
            <p:cNvPr id="41" name="押す画２">
              <a:extLst>
                <a:ext uri="{FF2B5EF4-FFF2-40B4-BE49-F238E27FC236}">
                  <a16:creationId xmlns:a16="http://schemas.microsoft.com/office/drawing/2014/main" id="{EDFB29C3-9D56-41D2-834A-D7A49F4A2BDC}"/>
                </a:ext>
              </a:extLst>
            </p:cNvPr>
            <p:cNvPicPr>
              <a:picLocks noChangeAspect="1"/>
            </p:cNvPicPr>
            <p:nvPr/>
          </p:nvPicPr>
          <p:blipFill>
            <a:blip r:embed="rId8" cstate="print">
              <a:extLst>
                <a:ext uri="{BEBA8EAE-BF5A-486C-A8C5-ECC9F3942E4B}">
                  <a14:imgProps xmlns:a14="http://schemas.microsoft.com/office/drawing/2010/main">
                    <a14:imgLayer r:embed="rId9">
                      <a14:imgEffect>
                        <a14:brightnessContrast bright="-20000" contrast="40000"/>
                      </a14:imgEffect>
                    </a14:imgLayer>
                  </a14:imgProps>
                </a:ext>
                <a:ext uri="{28A0092B-C50C-407E-A947-70E740481C1C}">
                  <a14:useLocalDpi xmlns:a14="http://schemas.microsoft.com/office/drawing/2010/main" val="0"/>
                </a:ext>
              </a:extLst>
            </a:blip>
            <a:stretch>
              <a:fillRect/>
            </a:stretch>
          </p:blipFill>
          <p:spPr>
            <a:xfrm>
              <a:off x="8426942" y="4549840"/>
              <a:ext cx="553130" cy="540000"/>
            </a:xfrm>
            <a:prstGeom prst="rect">
              <a:avLst/>
            </a:prstGeom>
          </p:spPr>
        </p:pic>
        <p:pic>
          <p:nvPicPr>
            <p:cNvPr id="42" name="押す画1">
              <a:extLst>
                <a:ext uri="{FF2B5EF4-FFF2-40B4-BE49-F238E27FC236}">
                  <a16:creationId xmlns:a16="http://schemas.microsoft.com/office/drawing/2014/main" id="{C549A5CB-6F45-4187-98A2-EB7F2675CF55}"/>
                </a:ext>
              </a:extLst>
            </p:cNvPr>
            <p:cNvPicPr>
              <a:picLocks noChangeAspect="1"/>
            </p:cNvPicPr>
            <p:nvPr/>
          </p:nvPicPr>
          <p:blipFill>
            <a:blip r:embed="rId10" cstate="print">
              <a:extLst>
                <a:ext uri="{BEBA8EAE-BF5A-486C-A8C5-ECC9F3942E4B}">
                  <a14:imgProps xmlns:a14="http://schemas.microsoft.com/office/drawing/2010/main">
                    <a14:imgLayer r:embed="rId11">
                      <a14:imgEffect>
                        <a14:brightnessContrast bright="-20000" contrast="40000"/>
                      </a14:imgEffect>
                    </a14:imgLayer>
                  </a14:imgProps>
                </a:ext>
                <a:ext uri="{28A0092B-C50C-407E-A947-70E740481C1C}">
                  <a14:useLocalDpi xmlns:a14="http://schemas.microsoft.com/office/drawing/2010/main" val="0"/>
                </a:ext>
              </a:extLst>
            </a:blip>
            <a:stretch>
              <a:fillRect/>
            </a:stretch>
          </p:blipFill>
          <p:spPr>
            <a:xfrm>
              <a:off x="8423532" y="4545380"/>
              <a:ext cx="553130" cy="540000"/>
            </a:xfrm>
            <a:prstGeom prst="rect">
              <a:avLst/>
            </a:prstGeom>
          </p:spPr>
        </p:pic>
      </p:grpSp>
      <p:grpSp>
        <p:nvGrpSpPr>
          <p:cNvPr id="49" name="正解だと･･･">
            <a:extLst>
              <a:ext uri="{FF2B5EF4-FFF2-40B4-BE49-F238E27FC236}">
                <a16:creationId xmlns:a16="http://schemas.microsoft.com/office/drawing/2014/main" id="{B88DC4F1-F731-406C-9B30-F05B47B9D567}"/>
              </a:ext>
            </a:extLst>
          </p:cNvPr>
          <p:cNvGrpSpPr/>
          <p:nvPr/>
        </p:nvGrpSpPr>
        <p:grpSpPr>
          <a:xfrm>
            <a:off x="3582379" y="4017210"/>
            <a:ext cx="4907964" cy="621705"/>
            <a:chOff x="2245123" y="4389173"/>
            <a:chExt cx="5138639" cy="681860"/>
          </a:xfrm>
        </p:grpSpPr>
        <p:sp>
          <p:nvSpPr>
            <p:cNvPr id="50" name="正解だと･･･">
              <a:extLst>
                <a:ext uri="{FF2B5EF4-FFF2-40B4-BE49-F238E27FC236}">
                  <a16:creationId xmlns:a16="http://schemas.microsoft.com/office/drawing/2014/main" id="{FFC5FBB4-5E7A-40E9-8F30-24BF57BFEABE}"/>
                </a:ext>
              </a:extLst>
            </p:cNvPr>
            <p:cNvSpPr txBox="1"/>
            <p:nvPr/>
          </p:nvSpPr>
          <p:spPr>
            <a:xfrm>
              <a:off x="2246529" y="4564698"/>
              <a:ext cx="5137233" cy="506335"/>
            </a:xfrm>
            <a:prstGeom prst="rect">
              <a:avLst/>
            </a:prstGeom>
            <a:noFill/>
          </p:spPr>
          <p:txBody>
            <a:bodyPr wrap="square" rtlCol="0">
              <a:spAutoFit/>
            </a:bodyPr>
            <a:lstStyle/>
            <a:p>
              <a:pPr algn="dist"/>
              <a:r>
                <a:rPr lang="ja-JP" altLang="en-US" sz="2400" dirty="0">
                  <a:solidFill>
                    <a:schemeClr val="tx2">
                      <a:lumMod val="25000"/>
                    </a:schemeClr>
                  </a:solidFill>
                  <a:latin typeface="HGS創英角ﾎﾟｯﾌﾟ体" panose="040B0A00000000000000" pitchFamily="50" charset="-128"/>
                  <a:ea typeface="HGS創英角ﾎﾟｯﾌﾟ体" panose="040B0A00000000000000" pitchFamily="50" charset="-128"/>
                </a:rPr>
                <a:t>正解だと思う番号を押してね</a:t>
              </a:r>
              <a:endParaRPr lang="en-US" altLang="ja-JP" sz="2400" dirty="0">
                <a:solidFill>
                  <a:schemeClr val="tx2">
                    <a:lumMod val="25000"/>
                  </a:schemeClr>
                </a:solidFill>
                <a:latin typeface="HGS創英角ﾎﾟｯﾌﾟ体" panose="040B0A00000000000000" pitchFamily="50" charset="-128"/>
                <a:ea typeface="HGS創英角ﾎﾟｯﾌﾟ体" panose="040B0A00000000000000" pitchFamily="50" charset="-128"/>
              </a:endParaRPr>
            </a:p>
          </p:txBody>
        </p:sp>
        <p:sp>
          <p:nvSpPr>
            <p:cNvPr id="51" name="お">
              <a:extLst>
                <a:ext uri="{FF2B5EF4-FFF2-40B4-BE49-F238E27FC236}">
                  <a16:creationId xmlns:a16="http://schemas.microsoft.com/office/drawing/2014/main" id="{0DC7FD32-D1CD-4003-838E-6ED4C0985720}"/>
                </a:ext>
              </a:extLst>
            </p:cNvPr>
            <p:cNvSpPr txBox="1"/>
            <p:nvPr/>
          </p:nvSpPr>
          <p:spPr>
            <a:xfrm>
              <a:off x="5715247" y="4391687"/>
              <a:ext cx="468000" cy="286923"/>
            </a:xfrm>
            <a:prstGeom prst="rect">
              <a:avLst/>
            </a:prstGeom>
            <a:noFill/>
          </p:spPr>
          <p:txBody>
            <a:bodyPr wrap="square" rtlCol="0">
              <a:spAutoFit/>
            </a:bodyPr>
            <a:lstStyle/>
            <a:p>
              <a:pPr algn="dist"/>
              <a:r>
                <a:rPr kumimoji="1" lang="ja-JP" altLang="en-US" sz="1050">
                  <a:solidFill>
                    <a:schemeClr val="tx2">
                      <a:lumMod val="25000"/>
                    </a:schemeClr>
                  </a:solidFill>
                  <a:latin typeface="HGS創英角ﾎﾟｯﾌﾟ体" panose="040B0A00000000000000" pitchFamily="50" charset="-128"/>
                  <a:ea typeface="HGS創英角ﾎﾟｯﾌﾟ体" panose="040B0A00000000000000" pitchFamily="50" charset="-128"/>
                </a:rPr>
                <a:t>お</a:t>
              </a:r>
              <a:endParaRPr kumimoji="1" lang="ja-JP" altLang="en-US" sz="1050" dirty="0">
                <a:solidFill>
                  <a:schemeClr val="tx2">
                    <a:lumMod val="25000"/>
                  </a:schemeClr>
                </a:solidFill>
                <a:latin typeface="HGS創英角ﾎﾟｯﾌﾟ体" panose="040B0A00000000000000" pitchFamily="50" charset="-128"/>
                <a:ea typeface="HGS創英角ﾎﾟｯﾌﾟ体" panose="040B0A00000000000000" pitchFamily="50" charset="-128"/>
              </a:endParaRPr>
            </a:p>
          </p:txBody>
        </p:sp>
        <p:sp>
          <p:nvSpPr>
            <p:cNvPr id="52" name="ばんごう">
              <a:extLst>
                <a:ext uri="{FF2B5EF4-FFF2-40B4-BE49-F238E27FC236}">
                  <a16:creationId xmlns:a16="http://schemas.microsoft.com/office/drawing/2014/main" id="{4A10851D-C6A7-4A52-B2C0-732795D908C1}"/>
                </a:ext>
              </a:extLst>
            </p:cNvPr>
            <p:cNvSpPr txBox="1"/>
            <p:nvPr/>
          </p:nvSpPr>
          <p:spPr>
            <a:xfrm>
              <a:off x="4558940" y="4389173"/>
              <a:ext cx="866916" cy="278484"/>
            </a:xfrm>
            <a:prstGeom prst="rect">
              <a:avLst/>
            </a:prstGeom>
            <a:noFill/>
          </p:spPr>
          <p:txBody>
            <a:bodyPr wrap="square" rtlCol="0">
              <a:spAutoFit/>
            </a:bodyPr>
            <a:lstStyle/>
            <a:p>
              <a:pPr algn="dist"/>
              <a:r>
                <a:rPr kumimoji="1" lang="ja-JP" altLang="en-US" sz="1050">
                  <a:solidFill>
                    <a:schemeClr val="tx2">
                      <a:lumMod val="25000"/>
                    </a:schemeClr>
                  </a:solidFill>
                  <a:latin typeface="HGS創英角ﾎﾟｯﾌﾟ体" panose="040B0A00000000000000" pitchFamily="50" charset="-128"/>
                  <a:ea typeface="HGS創英角ﾎﾟｯﾌﾟ体" panose="040B0A00000000000000" pitchFamily="50" charset="-128"/>
                </a:rPr>
                <a:t>ばんごう</a:t>
              </a:r>
              <a:endParaRPr kumimoji="1" lang="ja-JP" altLang="en-US" sz="1050" dirty="0">
                <a:solidFill>
                  <a:schemeClr val="tx2">
                    <a:lumMod val="25000"/>
                  </a:schemeClr>
                </a:solidFill>
                <a:latin typeface="HGS創英角ﾎﾟｯﾌﾟ体" panose="040B0A00000000000000" pitchFamily="50" charset="-128"/>
                <a:ea typeface="HGS創英角ﾎﾟｯﾌﾟ体" panose="040B0A00000000000000" pitchFamily="50" charset="-128"/>
              </a:endParaRPr>
            </a:p>
          </p:txBody>
        </p:sp>
        <p:sp>
          <p:nvSpPr>
            <p:cNvPr id="53" name="おも">
              <a:extLst>
                <a:ext uri="{FF2B5EF4-FFF2-40B4-BE49-F238E27FC236}">
                  <a16:creationId xmlns:a16="http://schemas.microsoft.com/office/drawing/2014/main" id="{3FB8AA85-D4BC-49A9-A873-863C44A25376}"/>
                </a:ext>
              </a:extLst>
            </p:cNvPr>
            <p:cNvSpPr txBox="1"/>
            <p:nvPr/>
          </p:nvSpPr>
          <p:spPr>
            <a:xfrm>
              <a:off x="3769689" y="4389173"/>
              <a:ext cx="546534" cy="278484"/>
            </a:xfrm>
            <a:prstGeom prst="rect">
              <a:avLst/>
            </a:prstGeom>
            <a:noFill/>
          </p:spPr>
          <p:txBody>
            <a:bodyPr wrap="square" rtlCol="0">
              <a:spAutoFit/>
            </a:bodyPr>
            <a:lstStyle/>
            <a:p>
              <a:pPr algn="dist"/>
              <a:r>
                <a:rPr lang="ja-JP" altLang="en-US" sz="1050">
                  <a:solidFill>
                    <a:schemeClr val="tx2">
                      <a:lumMod val="25000"/>
                    </a:schemeClr>
                  </a:solidFill>
                  <a:latin typeface="HGS創英角ﾎﾟｯﾌﾟ体" panose="040B0A00000000000000" pitchFamily="50" charset="-128"/>
                  <a:ea typeface="HGS創英角ﾎﾟｯﾌﾟ体" panose="040B0A00000000000000" pitchFamily="50" charset="-128"/>
                </a:rPr>
                <a:t>おも</a:t>
              </a:r>
              <a:endParaRPr kumimoji="1" lang="ja-JP" altLang="en-US" sz="1050" dirty="0">
                <a:solidFill>
                  <a:schemeClr val="tx2">
                    <a:lumMod val="25000"/>
                  </a:schemeClr>
                </a:solidFill>
                <a:latin typeface="HGS創英角ﾎﾟｯﾌﾟ体" panose="040B0A00000000000000" pitchFamily="50" charset="-128"/>
                <a:ea typeface="HGS創英角ﾎﾟｯﾌﾟ体" panose="040B0A00000000000000" pitchFamily="50" charset="-128"/>
              </a:endParaRPr>
            </a:p>
          </p:txBody>
        </p:sp>
        <p:sp>
          <p:nvSpPr>
            <p:cNvPr id="54" name="せいかい">
              <a:extLst>
                <a:ext uri="{FF2B5EF4-FFF2-40B4-BE49-F238E27FC236}">
                  <a16:creationId xmlns:a16="http://schemas.microsoft.com/office/drawing/2014/main" id="{9F782FA1-B93E-4B1E-88C3-5ECD92ACA6C5}"/>
                </a:ext>
              </a:extLst>
            </p:cNvPr>
            <p:cNvSpPr txBox="1"/>
            <p:nvPr/>
          </p:nvSpPr>
          <p:spPr>
            <a:xfrm>
              <a:off x="2245123" y="4391687"/>
              <a:ext cx="866916" cy="286923"/>
            </a:xfrm>
            <a:prstGeom prst="rect">
              <a:avLst/>
            </a:prstGeom>
            <a:noFill/>
          </p:spPr>
          <p:txBody>
            <a:bodyPr wrap="square" rtlCol="0">
              <a:spAutoFit/>
            </a:bodyPr>
            <a:lstStyle/>
            <a:p>
              <a:pPr algn="dist"/>
              <a:r>
                <a:rPr kumimoji="1" lang="ja-JP" altLang="en-US" sz="1050" dirty="0">
                  <a:solidFill>
                    <a:schemeClr val="tx2">
                      <a:lumMod val="25000"/>
                    </a:schemeClr>
                  </a:solidFill>
                  <a:latin typeface="HGS創英角ﾎﾟｯﾌﾟ体" panose="040B0A00000000000000" pitchFamily="50" charset="-128"/>
                  <a:ea typeface="HGS創英角ﾎﾟｯﾌﾟ体" panose="040B0A00000000000000" pitchFamily="50" charset="-128"/>
                </a:rPr>
                <a:t>せいかい</a:t>
              </a:r>
            </a:p>
          </p:txBody>
        </p:sp>
      </p:grpSp>
      <p:grpSp>
        <p:nvGrpSpPr>
          <p:cNvPr id="55" name="第５問">
            <a:extLst>
              <a:ext uri="{FF2B5EF4-FFF2-40B4-BE49-F238E27FC236}">
                <a16:creationId xmlns:a16="http://schemas.microsoft.com/office/drawing/2014/main" id="{B94DA571-D74C-4745-9993-9449504D31B6}"/>
              </a:ext>
            </a:extLst>
          </p:cNvPr>
          <p:cNvGrpSpPr/>
          <p:nvPr/>
        </p:nvGrpSpPr>
        <p:grpSpPr>
          <a:xfrm>
            <a:off x="4655611" y="491076"/>
            <a:ext cx="2798479" cy="1057836"/>
            <a:chOff x="4318111" y="256092"/>
            <a:chExt cx="3390378" cy="1057836"/>
          </a:xfrm>
        </p:grpSpPr>
        <p:sp>
          <p:nvSpPr>
            <p:cNvPr id="57" name="問">
              <a:extLst>
                <a:ext uri="{FF2B5EF4-FFF2-40B4-BE49-F238E27FC236}">
                  <a16:creationId xmlns:a16="http://schemas.microsoft.com/office/drawing/2014/main" id="{AF888099-051B-4BA0-A902-3124AB2C01D5}"/>
                </a:ext>
              </a:extLst>
            </p:cNvPr>
            <p:cNvSpPr txBox="1"/>
            <p:nvPr/>
          </p:nvSpPr>
          <p:spPr>
            <a:xfrm>
              <a:off x="6447741" y="256092"/>
              <a:ext cx="1260748" cy="1015663"/>
            </a:xfrm>
            <a:prstGeom prst="rect">
              <a:avLst/>
            </a:prstGeom>
            <a:noFill/>
          </p:spPr>
          <p:txBody>
            <a:bodyPr wrap="square" rtlCol="0">
              <a:spAutoFit/>
            </a:bodyPr>
            <a:lstStyle/>
            <a:p>
              <a:r>
                <a:rPr kumimoji="1" lang="ja-JP" altLang="en-US" sz="6000" dirty="0">
                  <a:solidFill>
                    <a:schemeClr val="tx2">
                      <a:lumMod val="25000"/>
                    </a:schemeClr>
                  </a:solidFill>
                  <a:latin typeface="HGP創英角ﾎﾟｯﾌﾟ体" panose="040B0A00000000000000" pitchFamily="50" charset="-128"/>
                  <a:ea typeface="HGP創英角ﾎﾟｯﾌﾟ体" panose="040B0A00000000000000" pitchFamily="50" charset="-128"/>
                </a:rPr>
                <a:t>問</a:t>
              </a:r>
            </a:p>
          </p:txBody>
        </p:sp>
        <p:sp>
          <p:nvSpPr>
            <p:cNvPr id="58" name="５">
              <a:extLst>
                <a:ext uri="{FF2B5EF4-FFF2-40B4-BE49-F238E27FC236}">
                  <a16:creationId xmlns:a16="http://schemas.microsoft.com/office/drawing/2014/main" id="{840C70BD-7198-49EF-BF72-17DF648B6157}"/>
                </a:ext>
              </a:extLst>
            </p:cNvPr>
            <p:cNvSpPr txBox="1"/>
            <p:nvPr/>
          </p:nvSpPr>
          <p:spPr>
            <a:xfrm>
              <a:off x="5453281" y="298265"/>
              <a:ext cx="910766" cy="1015663"/>
            </a:xfrm>
            <a:prstGeom prst="rect">
              <a:avLst/>
            </a:prstGeom>
            <a:noFill/>
          </p:spPr>
          <p:txBody>
            <a:bodyPr wrap="square" rtlCol="0">
              <a:spAutoFit/>
            </a:bodyPr>
            <a:lstStyle/>
            <a:p>
              <a:r>
                <a:rPr kumimoji="1" lang="ja-JP" altLang="en-US" sz="6000" dirty="0">
                  <a:solidFill>
                    <a:schemeClr val="tx2">
                      <a:lumMod val="25000"/>
                    </a:schemeClr>
                  </a:solidFill>
                  <a:latin typeface="HGP創英角ﾎﾟｯﾌﾟ体" panose="040B0A00000000000000" pitchFamily="50" charset="-128"/>
                  <a:ea typeface="HGP創英角ﾎﾟｯﾌﾟ体" panose="040B0A00000000000000" pitchFamily="50" charset="-128"/>
                </a:rPr>
                <a:t>５</a:t>
              </a:r>
            </a:p>
          </p:txBody>
        </p:sp>
        <p:sp>
          <p:nvSpPr>
            <p:cNvPr id="59" name="第">
              <a:extLst>
                <a:ext uri="{FF2B5EF4-FFF2-40B4-BE49-F238E27FC236}">
                  <a16:creationId xmlns:a16="http://schemas.microsoft.com/office/drawing/2014/main" id="{F78410F2-AF4F-489C-BF91-B39E96B6DE9F}"/>
                </a:ext>
              </a:extLst>
            </p:cNvPr>
            <p:cNvSpPr txBox="1"/>
            <p:nvPr/>
          </p:nvSpPr>
          <p:spPr>
            <a:xfrm>
              <a:off x="4318111" y="256092"/>
              <a:ext cx="1170816" cy="1015663"/>
            </a:xfrm>
            <a:prstGeom prst="rect">
              <a:avLst/>
            </a:prstGeom>
            <a:noFill/>
          </p:spPr>
          <p:txBody>
            <a:bodyPr wrap="square" rtlCol="0">
              <a:spAutoFit/>
            </a:bodyPr>
            <a:lstStyle/>
            <a:p>
              <a:r>
                <a:rPr lang="ja-JP" altLang="en-US" sz="6000" dirty="0">
                  <a:solidFill>
                    <a:schemeClr val="tx2">
                      <a:lumMod val="25000"/>
                    </a:schemeClr>
                  </a:solidFill>
                  <a:latin typeface="HGP創英角ﾎﾟｯﾌﾟ体" panose="040B0A00000000000000" pitchFamily="50" charset="-128"/>
                  <a:ea typeface="HGP創英角ﾎﾟｯﾌﾟ体" panose="040B0A00000000000000" pitchFamily="50" charset="-128"/>
                </a:rPr>
                <a:t>第</a:t>
              </a:r>
              <a:endParaRPr kumimoji="1" lang="ja-JP" altLang="en-US" sz="6000" dirty="0">
                <a:solidFill>
                  <a:schemeClr val="tx2">
                    <a:lumMod val="25000"/>
                  </a:schemeClr>
                </a:solidFill>
                <a:latin typeface="HGP創英角ﾎﾟｯﾌﾟ体" panose="040B0A00000000000000" pitchFamily="50" charset="-128"/>
                <a:ea typeface="HGP創英角ﾎﾟｯﾌﾟ体" panose="040B0A00000000000000" pitchFamily="50" charset="-128"/>
              </a:endParaRPr>
            </a:p>
          </p:txBody>
        </p:sp>
      </p:grpSp>
      <p:pic>
        <p:nvPicPr>
          <p:cNvPr id="60" name="surprise">
            <a:hlinkClick r:id="" action="ppaction://media"/>
            <a:extLst>
              <a:ext uri="{FF2B5EF4-FFF2-40B4-BE49-F238E27FC236}">
                <a16:creationId xmlns:a16="http://schemas.microsoft.com/office/drawing/2014/main" id="{42D09FA1-4808-405F-A218-1898A891A962}"/>
              </a:ext>
            </a:extLst>
          </p:cNvPr>
          <p:cNvPicPr>
            <a:picLocks noChangeAspect="1"/>
          </p:cNvPicPr>
          <p:nvPr>
            <a:audioFile r:link="rId2"/>
            <p:extLst>
              <p:ext uri="{DAA4B4D4-6D71-4841-9C94-3DE7FCFB9230}">
                <p14:media xmlns:p14="http://schemas.microsoft.com/office/powerpoint/2010/main" r:embed="rId1"/>
              </p:ext>
            </p:extLst>
          </p:nvPr>
        </p:nvPicPr>
        <p:blipFill>
          <a:blip r:embed="rId12"/>
          <a:stretch>
            <a:fillRect/>
          </a:stretch>
        </p:blipFill>
        <p:spPr>
          <a:xfrm>
            <a:off x="7694552" y="702044"/>
            <a:ext cx="609600" cy="609600"/>
          </a:xfrm>
          <a:prstGeom prst="rect">
            <a:avLst/>
          </a:prstGeom>
        </p:spPr>
      </p:pic>
      <p:grpSp>
        <p:nvGrpSpPr>
          <p:cNvPr id="61" name="令和6年時点">
            <a:extLst>
              <a:ext uri="{FF2B5EF4-FFF2-40B4-BE49-F238E27FC236}">
                <a16:creationId xmlns:a16="http://schemas.microsoft.com/office/drawing/2014/main" id="{127D1C80-8744-4C36-89BE-B1A0AF4D96A8}"/>
              </a:ext>
            </a:extLst>
          </p:cNvPr>
          <p:cNvGrpSpPr/>
          <p:nvPr/>
        </p:nvGrpSpPr>
        <p:grpSpPr>
          <a:xfrm>
            <a:off x="9921058" y="3801101"/>
            <a:ext cx="2056550" cy="509222"/>
            <a:chOff x="9493858" y="3729771"/>
            <a:chExt cx="2056550" cy="509222"/>
          </a:xfrm>
        </p:grpSpPr>
        <p:sp>
          <p:nvSpPr>
            <p:cNvPr id="62" name="令和6年時点">
              <a:extLst>
                <a:ext uri="{FF2B5EF4-FFF2-40B4-BE49-F238E27FC236}">
                  <a16:creationId xmlns:a16="http://schemas.microsoft.com/office/drawing/2014/main" id="{DF8CE22D-61B6-412E-8D84-576F9A2D5D64}"/>
                </a:ext>
              </a:extLst>
            </p:cNvPr>
            <p:cNvSpPr txBox="1"/>
            <p:nvPr/>
          </p:nvSpPr>
          <p:spPr>
            <a:xfrm>
              <a:off x="9493858" y="3869661"/>
              <a:ext cx="2056550" cy="369332"/>
            </a:xfrm>
            <a:prstGeom prst="rect">
              <a:avLst/>
            </a:prstGeom>
            <a:noFill/>
          </p:spPr>
          <p:txBody>
            <a:bodyPr wrap="square" rtlCol="0">
              <a:spAutoFit/>
            </a:bodyPr>
            <a:lstStyle/>
            <a:p>
              <a:r>
                <a:rPr lang="ja-JP" altLang="en-US" b="1" dirty="0">
                  <a:solidFill>
                    <a:schemeClr val="tx2">
                      <a:lumMod val="25000"/>
                    </a:schemeClr>
                  </a:solidFill>
                  <a:latin typeface="+mn-ea"/>
                </a:rPr>
                <a:t>（令和</a:t>
              </a:r>
              <a:r>
                <a:rPr lang="en-US" altLang="ja-JP" b="1" dirty="0">
                  <a:solidFill>
                    <a:schemeClr val="tx2">
                      <a:lumMod val="25000"/>
                    </a:schemeClr>
                  </a:solidFill>
                  <a:latin typeface="+mn-ea"/>
                </a:rPr>
                <a:t>6</a:t>
              </a:r>
              <a:r>
                <a:rPr lang="ja-JP" altLang="en-US" b="1" dirty="0">
                  <a:solidFill>
                    <a:schemeClr val="tx2">
                      <a:lumMod val="25000"/>
                    </a:schemeClr>
                  </a:solidFill>
                  <a:latin typeface="+mn-ea"/>
                </a:rPr>
                <a:t>年時点）</a:t>
              </a:r>
              <a:endParaRPr lang="en-US" altLang="ja-JP" b="1" dirty="0">
                <a:solidFill>
                  <a:schemeClr val="tx2">
                    <a:lumMod val="25000"/>
                  </a:schemeClr>
                </a:solidFill>
                <a:latin typeface="+mn-ea"/>
              </a:endParaRPr>
            </a:p>
          </p:txBody>
        </p:sp>
        <p:sp>
          <p:nvSpPr>
            <p:cNvPr id="64" name="ねんじてん">
              <a:extLst>
                <a:ext uri="{FF2B5EF4-FFF2-40B4-BE49-F238E27FC236}">
                  <a16:creationId xmlns:a16="http://schemas.microsoft.com/office/drawing/2014/main" id="{5BC66D0F-CE83-4490-88BB-09D02D0424AF}"/>
                </a:ext>
              </a:extLst>
            </p:cNvPr>
            <p:cNvSpPr txBox="1"/>
            <p:nvPr/>
          </p:nvSpPr>
          <p:spPr>
            <a:xfrm>
              <a:off x="10408411" y="3729771"/>
              <a:ext cx="828000" cy="246221"/>
            </a:xfrm>
            <a:prstGeom prst="rect">
              <a:avLst/>
            </a:prstGeom>
            <a:noFill/>
          </p:spPr>
          <p:txBody>
            <a:bodyPr wrap="square" rtlCol="0">
              <a:spAutoFit/>
            </a:bodyPr>
            <a:lstStyle/>
            <a:p>
              <a:pPr algn="dist"/>
              <a:r>
                <a:rPr kumimoji="1" lang="ja-JP" altLang="en-US" sz="1000" b="1" dirty="0">
                  <a:solidFill>
                    <a:schemeClr val="tx2">
                      <a:lumMod val="25000"/>
                    </a:schemeClr>
                  </a:solidFill>
                  <a:latin typeface="+mn-ea"/>
                </a:rPr>
                <a:t>ねんじてん</a:t>
              </a:r>
            </a:p>
          </p:txBody>
        </p:sp>
        <p:sp>
          <p:nvSpPr>
            <p:cNvPr id="65" name="れいわ">
              <a:extLst>
                <a:ext uri="{FF2B5EF4-FFF2-40B4-BE49-F238E27FC236}">
                  <a16:creationId xmlns:a16="http://schemas.microsoft.com/office/drawing/2014/main" id="{D6AF3ECE-8972-4BC5-A1FF-F592A21F349C}"/>
                </a:ext>
              </a:extLst>
            </p:cNvPr>
            <p:cNvSpPr txBox="1"/>
            <p:nvPr/>
          </p:nvSpPr>
          <p:spPr>
            <a:xfrm>
              <a:off x="9716931" y="3729771"/>
              <a:ext cx="648000" cy="246221"/>
            </a:xfrm>
            <a:prstGeom prst="rect">
              <a:avLst/>
            </a:prstGeom>
            <a:noFill/>
          </p:spPr>
          <p:txBody>
            <a:bodyPr wrap="square" rtlCol="0">
              <a:spAutoFit/>
            </a:bodyPr>
            <a:lstStyle/>
            <a:p>
              <a:pPr algn="dist"/>
              <a:r>
                <a:rPr kumimoji="1" lang="ja-JP" altLang="en-US" sz="1000" b="1" dirty="0">
                  <a:solidFill>
                    <a:schemeClr val="tx2">
                      <a:lumMod val="25000"/>
                    </a:schemeClr>
                  </a:solidFill>
                  <a:latin typeface="+mn-ea"/>
                </a:rPr>
                <a:t>れいわ</a:t>
              </a:r>
            </a:p>
          </p:txBody>
        </p:sp>
      </p:grpSp>
      <p:pic>
        <p:nvPicPr>
          <p:cNvPr id="43" name="スタートに戻る">
            <a:hlinkClick r:id="rId13" action="ppaction://hlinksldjump"/>
            <a:extLst>
              <a:ext uri="{FF2B5EF4-FFF2-40B4-BE49-F238E27FC236}">
                <a16:creationId xmlns:a16="http://schemas.microsoft.com/office/drawing/2014/main" id="{BA754F0F-EF53-4F07-A7F8-30D00106D49C}"/>
              </a:ext>
            </a:extLst>
          </p:cNvPr>
          <p:cNvPicPr>
            <a:picLocks noChangeAspect="1"/>
          </p:cNvPicPr>
          <p:nvPr/>
        </p:nvPicPr>
        <p:blipFill>
          <a:blip r:embed="rId14"/>
          <a:stretch>
            <a:fillRect/>
          </a:stretch>
        </p:blipFill>
        <p:spPr>
          <a:xfrm>
            <a:off x="538413" y="409528"/>
            <a:ext cx="2499577" cy="847417"/>
          </a:xfrm>
          <a:prstGeom prst="rect">
            <a:avLst/>
          </a:prstGeom>
        </p:spPr>
      </p:pic>
      <p:grpSp>
        <p:nvGrpSpPr>
          <p:cNvPr id="66" name="大阪府ではタオルの生産が盛んです。">
            <a:extLst>
              <a:ext uri="{FF2B5EF4-FFF2-40B4-BE49-F238E27FC236}">
                <a16:creationId xmlns:a16="http://schemas.microsoft.com/office/drawing/2014/main" id="{5E23EDDF-7765-4025-8136-F110E719CC17}"/>
              </a:ext>
            </a:extLst>
          </p:cNvPr>
          <p:cNvGrpSpPr/>
          <p:nvPr/>
        </p:nvGrpSpPr>
        <p:grpSpPr>
          <a:xfrm>
            <a:off x="1310033" y="1959025"/>
            <a:ext cx="9098377" cy="834590"/>
            <a:chOff x="-135517" y="2118444"/>
            <a:chExt cx="8785963" cy="834590"/>
          </a:xfrm>
        </p:grpSpPr>
        <p:sp>
          <p:nvSpPr>
            <p:cNvPr id="68" name="大阪府ではタオルの生産が盛んです。">
              <a:extLst>
                <a:ext uri="{FF2B5EF4-FFF2-40B4-BE49-F238E27FC236}">
                  <a16:creationId xmlns:a16="http://schemas.microsoft.com/office/drawing/2014/main" id="{A4BDEA4B-C987-41D7-B11E-608C501B9E93}"/>
                </a:ext>
              </a:extLst>
            </p:cNvPr>
            <p:cNvSpPr txBox="1"/>
            <p:nvPr/>
          </p:nvSpPr>
          <p:spPr>
            <a:xfrm>
              <a:off x="-135517" y="2306703"/>
              <a:ext cx="8785963" cy="646331"/>
            </a:xfrm>
            <a:prstGeom prst="rect">
              <a:avLst/>
            </a:prstGeom>
            <a:noFill/>
          </p:spPr>
          <p:txBody>
            <a:bodyPr wrap="square" rtlCol="0">
              <a:spAutoFit/>
            </a:bodyPr>
            <a:lstStyle/>
            <a:p>
              <a:pPr lvl="0" algn="dist"/>
              <a:r>
                <a:rPr kumimoji="1" lang="ja-JP" altLang="en-US" sz="3600" dirty="0">
                  <a:solidFill>
                    <a:schemeClr val="tx2">
                      <a:lumMod val="25000"/>
                    </a:schemeClr>
                  </a:solidFill>
                  <a:latin typeface="HGS創英角ﾎﾟｯﾌﾟ体" panose="040B0A00000000000000" pitchFamily="50" charset="-128"/>
                  <a:ea typeface="HGS創英角ﾎﾟｯﾌﾟ体" panose="040B0A00000000000000" pitchFamily="50" charset="-128"/>
                </a:rPr>
                <a:t>大阪府ではタオルの生産が盛んです。</a:t>
              </a:r>
            </a:p>
          </p:txBody>
        </p:sp>
        <p:sp>
          <p:nvSpPr>
            <p:cNvPr id="69" name="おおさかふ">
              <a:extLst>
                <a:ext uri="{FF2B5EF4-FFF2-40B4-BE49-F238E27FC236}">
                  <a16:creationId xmlns:a16="http://schemas.microsoft.com/office/drawing/2014/main" id="{77360C28-129C-42AE-8419-DFFBCB384BD2}"/>
                </a:ext>
              </a:extLst>
            </p:cNvPr>
            <p:cNvSpPr txBox="1"/>
            <p:nvPr/>
          </p:nvSpPr>
          <p:spPr>
            <a:xfrm>
              <a:off x="11833" y="2118445"/>
              <a:ext cx="1365467" cy="307777"/>
            </a:xfrm>
            <a:prstGeom prst="rect">
              <a:avLst/>
            </a:prstGeom>
            <a:noFill/>
          </p:spPr>
          <p:txBody>
            <a:bodyPr wrap="square" rtlCol="0">
              <a:spAutoFit/>
            </a:bodyPr>
            <a:lstStyle/>
            <a:p>
              <a:pPr algn="dist"/>
              <a:r>
                <a:rPr lang="ja-JP" altLang="en-US" sz="1400" dirty="0">
                  <a:solidFill>
                    <a:schemeClr val="tx2">
                      <a:lumMod val="25000"/>
                    </a:schemeClr>
                  </a:solidFill>
                  <a:latin typeface="HGS創英角ﾎﾟｯﾌﾟ体" panose="040B0A00000000000000" pitchFamily="50" charset="-128"/>
                  <a:ea typeface="HGS創英角ﾎﾟｯﾌﾟ体" panose="040B0A00000000000000" pitchFamily="50" charset="-128"/>
                </a:rPr>
                <a:t>おおさか　ふ</a:t>
              </a:r>
              <a:endParaRPr kumimoji="1" lang="ja-JP" altLang="en-US" sz="1400" dirty="0">
                <a:solidFill>
                  <a:schemeClr val="tx2">
                    <a:lumMod val="25000"/>
                  </a:schemeClr>
                </a:solidFill>
                <a:latin typeface="HGS創英角ﾎﾟｯﾌﾟ体" panose="040B0A00000000000000" pitchFamily="50" charset="-128"/>
                <a:ea typeface="HGS創英角ﾎﾟｯﾌﾟ体" panose="040B0A00000000000000" pitchFamily="50" charset="-128"/>
              </a:endParaRPr>
            </a:p>
          </p:txBody>
        </p:sp>
        <p:sp>
          <p:nvSpPr>
            <p:cNvPr id="70" name="さかん">
              <a:extLst>
                <a:ext uri="{FF2B5EF4-FFF2-40B4-BE49-F238E27FC236}">
                  <a16:creationId xmlns:a16="http://schemas.microsoft.com/office/drawing/2014/main" id="{ECD32FD9-CDA1-423D-8170-F2C400E24E00}"/>
                </a:ext>
              </a:extLst>
            </p:cNvPr>
            <p:cNvSpPr txBox="1"/>
            <p:nvPr/>
          </p:nvSpPr>
          <p:spPr>
            <a:xfrm>
              <a:off x="6000818" y="2148195"/>
              <a:ext cx="591735" cy="307777"/>
            </a:xfrm>
            <a:prstGeom prst="rect">
              <a:avLst/>
            </a:prstGeom>
            <a:noFill/>
          </p:spPr>
          <p:txBody>
            <a:bodyPr wrap="square" rtlCol="0">
              <a:spAutoFit/>
            </a:bodyPr>
            <a:lstStyle/>
            <a:p>
              <a:pPr algn="dist"/>
              <a:r>
                <a:rPr kumimoji="1" lang="ja-JP" altLang="en-US" sz="1400" dirty="0">
                  <a:solidFill>
                    <a:schemeClr val="tx2">
                      <a:lumMod val="25000"/>
                    </a:schemeClr>
                  </a:solidFill>
                  <a:latin typeface="HGS創英角ﾎﾟｯﾌﾟ体" panose="040B0A00000000000000" pitchFamily="50" charset="-128"/>
                  <a:ea typeface="HGS創英角ﾎﾟｯﾌﾟ体" panose="040B0A00000000000000" pitchFamily="50" charset="-128"/>
                </a:rPr>
                <a:t>さか</a:t>
              </a:r>
            </a:p>
          </p:txBody>
        </p:sp>
        <p:sp>
          <p:nvSpPr>
            <p:cNvPr id="72" name="せいさん">
              <a:extLst>
                <a:ext uri="{FF2B5EF4-FFF2-40B4-BE49-F238E27FC236}">
                  <a16:creationId xmlns:a16="http://schemas.microsoft.com/office/drawing/2014/main" id="{7442EBAA-13F2-4AD1-9C8D-C83AABF207E8}"/>
                </a:ext>
              </a:extLst>
            </p:cNvPr>
            <p:cNvSpPr txBox="1"/>
            <p:nvPr/>
          </p:nvSpPr>
          <p:spPr>
            <a:xfrm>
              <a:off x="4531792" y="2118444"/>
              <a:ext cx="1014452" cy="307777"/>
            </a:xfrm>
            <a:prstGeom prst="rect">
              <a:avLst/>
            </a:prstGeom>
            <a:noFill/>
          </p:spPr>
          <p:txBody>
            <a:bodyPr wrap="square" rtlCol="0">
              <a:spAutoFit/>
            </a:bodyPr>
            <a:lstStyle/>
            <a:p>
              <a:pPr algn="dist"/>
              <a:r>
                <a:rPr kumimoji="1" lang="ja-JP" altLang="en-US" sz="1400" dirty="0">
                  <a:solidFill>
                    <a:schemeClr val="tx2">
                      <a:lumMod val="25000"/>
                    </a:schemeClr>
                  </a:solidFill>
                  <a:latin typeface="HGS創英角ﾎﾟｯﾌﾟ体" panose="040B0A00000000000000" pitchFamily="50" charset="-128"/>
                  <a:ea typeface="HGS創英角ﾎﾟｯﾌﾟ体" panose="040B0A00000000000000" pitchFamily="50" charset="-128"/>
                </a:rPr>
                <a:t>せいさん</a:t>
              </a:r>
            </a:p>
          </p:txBody>
        </p:sp>
      </p:grpSp>
      <p:grpSp>
        <p:nvGrpSpPr>
          <p:cNvPr id="2" name="出荷額で見ると、全国何位でしょうか。">
            <a:extLst>
              <a:ext uri="{FF2B5EF4-FFF2-40B4-BE49-F238E27FC236}">
                <a16:creationId xmlns:a16="http://schemas.microsoft.com/office/drawing/2014/main" id="{15C98374-7D44-4405-A873-BF3B7F712C78}"/>
              </a:ext>
            </a:extLst>
          </p:cNvPr>
          <p:cNvGrpSpPr/>
          <p:nvPr/>
        </p:nvGrpSpPr>
        <p:grpSpPr>
          <a:xfrm>
            <a:off x="1310032" y="2914423"/>
            <a:ext cx="9764124" cy="828380"/>
            <a:chOff x="1310032" y="2914423"/>
            <a:chExt cx="9764124" cy="828380"/>
          </a:xfrm>
        </p:grpSpPr>
        <p:grpSp>
          <p:nvGrpSpPr>
            <p:cNvPr id="44" name="忠岡町の面積は…">
              <a:extLst>
                <a:ext uri="{FF2B5EF4-FFF2-40B4-BE49-F238E27FC236}">
                  <a16:creationId xmlns:a16="http://schemas.microsoft.com/office/drawing/2014/main" id="{ED48B091-F2E8-42FD-AC4E-2F0B2BB0FF62}"/>
                </a:ext>
              </a:extLst>
            </p:cNvPr>
            <p:cNvGrpSpPr/>
            <p:nvPr/>
          </p:nvGrpSpPr>
          <p:grpSpPr>
            <a:xfrm>
              <a:off x="1310032" y="2915288"/>
              <a:ext cx="9764124" cy="827515"/>
              <a:chOff x="1667958" y="3185824"/>
              <a:chExt cx="8179361" cy="827515"/>
            </a:xfrm>
          </p:grpSpPr>
          <p:sp>
            <p:nvSpPr>
              <p:cNvPr id="45" name="ぜんこくなんい">
                <a:extLst>
                  <a:ext uri="{FF2B5EF4-FFF2-40B4-BE49-F238E27FC236}">
                    <a16:creationId xmlns:a16="http://schemas.microsoft.com/office/drawing/2014/main" id="{ADD4FB99-ED0A-4AAB-839C-F2EFE7FB229C}"/>
                  </a:ext>
                </a:extLst>
              </p:cNvPr>
              <p:cNvSpPr txBox="1"/>
              <p:nvPr/>
            </p:nvSpPr>
            <p:spPr>
              <a:xfrm>
                <a:off x="5318581" y="3185824"/>
                <a:ext cx="1725680" cy="307777"/>
              </a:xfrm>
              <a:prstGeom prst="rect">
                <a:avLst/>
              </a:prstGeom>
              <a:noFill/>
            </p:spPr>
            <p:txBody>
              <a:bodyPr wrap="square" rtlCol="0">
                <a:spAutoFit/>
              </a:bodyPr>
              <a:lstStyle/>
              <a:p>
                <a:pPr algn="dist"/>
                <a:r>
                  <a:rPr kumimoji="1" lang="ja-JP" altLang="en-US" sz="1400" dirty="0">
                    <a:solidFill>
                      <a:schemeClr val="tx2">
                        <a:lumMod val="25000"/>
                      </a:schemeClr>
                    </a:solidFill>
                    <a:latin typeface="HGS創英角ﾎﾟｯﾌﾟ体" panose="040B0A00000000000000" pitchFamily="50" charset="-128"/>
                    <a:ea typeface="HGS創英角ﾎﾟｯﾌﾟ体" panose="040B0A00000000000000" pitchFamily="50" charset="-128"/>
                  </a:rPr>
                  <a:t>ぜんこくなん　い</a:t>
                </a:r>
              </a:p>
            </p:txBody>
          </p:sp>
          <p:sp>
            <p:nvSpPr>
              <p:cNvPr id="46" name="出荷額で見ると、全国何位でしょうか。">
                <a:extLst>
                  <a:ext uri="{FF2B5EF4-FFF2-40B4-BE49-F238E27FC236}">
                    <a16:creationId xmlns:a16="http://schemas.microsoft.com/office/drawing/2014/main" id="{6DB8FF01-1390-4D25-B70F-7E3E9BF8835B}"/>
                  </a:ext>
                </a:extLst>
              </p:cNvPr>
              <p:cNvSpPr txBox="1"/>
              <p:nvPr/>
            </p:nvSpPr>
            <p:spPr>
              <a:xfrm>
                <a:off x="1667958" y="3367008"/>
                <a:ext cx="8179361" cy="646331"/>
              </a:xfrm>
              <a:prstGeom prst="rect">
                <a:avLst/>
              </a:prstGeom>
              <a:noFill/>
            </p:spPr>
            <p:txBody>
              <a:bodyPr wrap="square" rtlCol="0">
                <a:spAutoFit/>
              </a:bodyPr>
              <a:lstStyle/>
              <a:p>
                <a:pPr lvl="0" algn="dist"/>
                <a:r>
                  <a:rPr kumimoji="1" lang="ja-JP" altLang="en-US" sz="3600" dirty="0">
                    <a:solidFill>
                      <a:schemeClr val="tx2">
                        <a:lumMod val="25000"/>
                      </a:schemeClr>
                    </a:solidFill>
                    <a:latin typeface="HGS創英角ﾎﾟｯﾌﾟ体" panose="040B0A00000000000000" pitchFamily="50" charset="-128"/>
                    <a:ea typeface="HGS創英角ﾎﾟｯﾌﾟ体" panose="040B0A00000000000000" pitchFamily="50" charset="-128"/>
                  </a:rPr>
                  <a:t>出荷額で見ると、全国何位でしょうか。</a:t>
                </a:r>
              </a:p>
            </p:txBody>
          </p:sp>
        </p:grpSp>
        <p:sp>
          <p:nvSpPr>
            <p:cNvPr id="73" name="しゅっかがく">
              <a:extLst>
                <a:ext uri="{FF2B5EF4-FFF2-40B4-BE49-F238E27FC236}">
                  <a16:creationId xmlns:a16="http://schemas.microsoft.com/office/drawing/2014/main" id="{BDD76188-8D61-4C93-9814-C860BB74D767}"/>
                </a:ext>
              </a:extLst>
            </p:cNvPr>
            <p:cNvSpPr txBox="1"/>
            <p:nvPr/>
          </p:nvSpPr>
          <p:spPr>
            <a:xfrm>
              <a:off x="1344623" y="2920667"/>
              <a:ext cx="1670237" cy="307777"/>
            </a:xfrm>
            <a:prstGeom prst="rect">
              <a:avLst/>
            </a:prstGeom>
            <a:noFill/>
          </p:spPr>
          <p:txBody>
            <a:bodyPr wrap="square" rtlCol="0">
              <a:spAutoFit/>
            </a:bodyPr>
            <a:lstStyle/>
            <a:p>
              <a:pPr algn="dist"/>
              <a:r>
                <a:rPr kumimoji="1" lang="ja-JP" altLang="en-US" sz="1400" dirty="0">
                  <a:solidFill>
                    <a:schemeClr val="tx2">
                      <a:lumMod val="25000"/>
                    </a:schemeClr>
                  </a:solidFill>
                  <a:latin typeface="HGS創英角ﾎﾟｯﾌﾟ体" panose="040B0A00000000000000" pitchFamily="50" charset="-128"/>
                  <a:ea typeface="HGS創英角ﾎﾟｯﾌﾟ体" panose="040B0A00000000000000" pitchFamily="50" charset="-128"/>
                </a:rPr>
                <a:t>しゅっかがく</a:t>
              </a:r>
            </a:p>
          </p:txBody>
        </p:sp>
        <p:sp>
          <p:nvSpPr>
            <p:cNvPr id="74" name="み">
              <a:extLst>
                <a:ext uri="{FF2B5EF4-FFF2-40B4-BE49-F238E27FC236}">
                  <a16:creationId xmlns:a16="http://schemas.microsoft.com/office/drawing/2014/main" id="{4EFF71C9-8613-4F23-84B5-F70DF9C72AF8}"/>
                </a:ext>
              </a:extLst>
            </p:cNvPr>
            <p:cNvSpPr txBox="1"/>
            <p:nvPr/>
          </p:nvSpPr>
          <p:spPr>
            <a:xfrm>
              <a:off x="3540965" y="2914423"/>
              <a:ext cx="455414" cy="307777"/>
            </a:xfrm>
            <a:prstGeom prst="rect">
              <a:avLst/>
            </a:prstGeom>
            <a:noFill/>
          </p:spPr>
          <p:txBody>
            <a:bodyPr wrap="square" rtlCol="0">
              <a:spAutoFit/>
            </a:bodyPr>
            <a:lstStyle/>
            <a:p>
              <a:pPr algn="dist"/>
              <a:r>
                <a:rPr kumimoji="1" lang="ja-JP" altLang="en-US" sz="1400" dirty="0">
                  <a:solidFill>
                    <a:schemeClr val="tx2">
                      <a:lumMod val="25000"/>
                    </a:schemeClr>
                  </a:solidFill>
                  <a:latin typeface="HGS創英角ﾎﾟｯﾌﾟ体" panose="040B0A00000000000000" pitchFamily="50" charset="-128"/>
                  <a:ea typeface="HGS創英角ﾎﾟｯﾌﾟ体" panose="040B0A00000000000000" pitchFamily="50" charset="-128"/>
                </a:rPr>
                <a:t>み</a:t>
              </a:r>
            </a:p>
          </p:txBody>
        </p:sp>
      </p:grpSp>
      <p:pic>
        <p:nvPicPr>
          <p:cNvPr id="8" name="①１位">
            <a:hlinkClick r:id="rId15" action="ppaction://hlinksldjump"/>
            <a:extLst>
              <a:ext uri="{FF2B5EF4-FFF2-40B4-BE49-F238E27FC236}">
                <a16:creationId xmlns:a16="http://schemas.microsoft.com/office/drawing/2014/main" id="{E4613832-ACAD-41E5-A44D-652F1C4C77C1}"/>
              </a:ext>
            </a:extLst>
          </p:cNvPr>
          <p:cNvPicPr>
            <a:picLocks noChangeAspect="1"/>
          </p:cNvPicPr>
          <p:nvPr/>
        </p:nvPicPr>
        <p:blipFill>
          <a:blip r:embed="rId16"/>
          <a:stretch>
            <a:fillRect/>
          </a:stretch>
        </p:blipFill>
        <p:spPr>
          <a:xfrm>
            <a:off x="258299" y="4965996"/>
            <a:ext cx="3889585" cy="1365622"/>
          </a:xfrm>
          <a:prstGeom prst="rect">
            <a:avLst/>
          </a:prstGeom>
        </p:spPr>
      </p:pic>
      <p:pic>
        <p:nvPicPr>
          <p:cNvPr id="5" name="②２位">
            <a:hlinkClick r:id="rId17" action="ppaction://hlinksldjump"/>
            <a:extLst>
              <a:ext uri="{FF2B5EF4-FFF2-40B4-BE49-F238E27FC236}">
                <a16:creationId xmlns:a16="http://schemas.microsoft.com/office/drawing/2014/main" id="{FDF11D2A-79EE-44F7-9CCF-71EDDD9AA33C}"/>
              </a:ext>
            </a:extLst>
          </p:cNvPr>
          <p:cNvPicPr>
            <a:picLocks noChangeAspect="1"/>
          </p:cNvPicPr>
          <p:nvPr/>
        </p:nvPicPr>
        <p:blipFill>
          <a:blip r:embed="rId18"/>
          <a:stretch>
            <a:fillRect/>
          </a:stretch>
        </p:blipFill>
        <p:spPr>
          <a:xfrm>
            <a:off x="4136900" y="4964425"/>
            <a:ext cx="3889585" cy="1316850"/>
          </a:xfrm>
          <a:prstGeom prst="rect">
            <a:avLst/>
          </a:prstGeom>
        </p:spPr>
      </p:pic>
      <p:pic>
        <p:nvPicPr>
          <p:cNvPr id="6" name="③３位">
            <a:hlinkClick r:id="rId15" action="ppaction://hlinksldjump"/>
            <a:extLst>
              <a:ext uri="{FF2B5EF4-FFF2-40B4-BE49-F238E27FC236}">
                <a16:creationId xmlns:a16="http://schemas.microsoft.com/office/drawing/2014/main" id="{FA29B6B1-36B7-45FA-93B6-A55F5CF29BE3}"/>
              </a:ext>
            </a:extLst>
          </p:cNvPr>
          <p:cNvPicPr>
            <a:picLocks noChangeAspect="1"/>
          </p:cNvPicPr>
          <p:nvPr/>
        </p:nvPicPr>
        <p:blipFill>
          <a:blip r:embed="rId19"/>
          <a:stretch>
            <a:fillRect/>
          </a:stretch>
        </p:blipFill>
        <p:spPr>
          <a:xfrm>
            <a:off x="8007824" y="4953709"/>
            <a:ext cx="3889585" cy="1322947"/>
          </a:xfrm>
          <a:prstGeom prst="rect">
            <a:avLst/>
          </a:prstGeom>
        </p:spPr>
      </p:pic>
    </p:spTree>
    <p:extLst>
      <p:ext uri="{BB962C8B-B14F-4D97-AF65-F5344CB8AC3E}">
        <p14:creationId xmlns:p14="http://schemas.microsoft.com/office/powerpoint/2010/main" val="3832543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984" fill="hold"/>
                                        <p:tgtEl>
                                          <p:spTgt spid="60"/>
                                        </p:tgtEl>
                                      </p:cBhvr>
                                    </p:cmd>
                                  </p:childTnLst>
                                </p:cTn>
                              </p:par>
                              <p:par>
                                <p:cTn id="7" presetID="10" presetClass="entr" presetSubtype="0" fill="hold" nodeType="withEffect">
                                  <p:stCondLst>
                                    <p:cond delay="0"/>
                                  </p:stCondLst>
                                  <p:childTnLst>
                                    <p:set>
                                      <p:cBhvr>
                                        <p:cTn id="8" dur="1" fill="hold">
                                          <p:stCondLst>
                                            <p:cond delay="0"/>
                                          </p:stCondLst>
                                        </p:cTn>
                                        <p:tgtEl>
                                          <p:spTgt spid="55"/>
                                        </p:tgtEl>
                                        <p:attrNameLst>
                                          <p:attrName>style.visibility</p:attrName>
                                        </p:attrNameLst>
                                      </p:cBhvr>
                                      <p:to>
                                        <p:strVal val="visible"/>
                                      </p:to>
                                    </p:set>
                                    <p:animEffect transition="in" filter="fade">
                                      <p:cBhvr>
                                        <p:cTn id="9" dur="500"/>
                                        <p:tgtEl>
                                          <p:spTgt spid="55"/>
                                        </p:tgtEl>
                                      </p:cBhvr>
                                    </p:animEffect>
                                  </p:childTnLst>
                                </p:cTn>
                              </p:par>
                              <p:par>
                                <p:cTn id="10" presetID="26" presetClass="emph" presetSubtype="0" fill="hold" nodeType="withEffect">
                                  <p:stCondLst>
                                    <p:cond delay="500"/>
                                  </p:stCondLst>
                                  <p:childTnLst>
                                    <p:animEffect transition="out" filter="fade">
                                      <p:cBhvr>
                                        <p:cTn id="11" dur="1000" tmFilter="0, 0; .2, .5; .8, .5; 1, 0"/>
                                        <p:tgtEl>
                                          <p:spTgt spid="55"/>
                                        </p:tgtEl>
                                      </p:cBhvr>
                                    </p:animEffect>
                                    <p:animScale>
                                      <p:cBhvr>
                                        <p:cTn id="12" dur="500" autoRev="1" fill="hold"/>
                                        <p:tgtEl>
                                          <p:spTgt spid="55"/>
                                        </p:tgtEl>
                                      </p:cBhvr>
                                      <p:by x="105000" y="105000"/>
                                    </p:animScale>
                                  </p:childTnLst>
                                </p:cTn>
                              </p:par>
                            </p:childTnLst>
                          </p:cTn>
                        </p:par>
                        <p:par>
                          <p:cTn id="13" fill="hold">
                            <p:stCondLst>
                              <p:cond delay="1500"/>
                            </p:stCondLst>
                            <p:childTnLst>
                              <p:par>
                                <p:cTn id="14" presetID="10" presetClass="entr" presetSubtype="0" fill="hold" nodeType="afterEffect">
                                  <p:stCondLst>
                                    <p:cond delay="0"/>
                                  </p:stCondLst>
                                  <p:childTnLst>
                                    <p:set>
                                      <p:cBhvr>
                                        <p:cTn id="15" dur="1" fill="hold">
                                          <p:stCondLst>
                                            <p:cond delay="0"/>
                                          </p:stCondLst>
                                        </p:cTn>
                                        <p:tgtEl>
                                          <p:spTgt spid="66"/>
                                        </p:tgtEl>
                                        <p:attrNameLst>
                                          <p:attrName>style.visibility</p:attrName>
                                        </p:attrNameLst>
                                      </p:cBhvr>
                                      <p:to>
                                        <p:strVal val="visible"/>
                                      </p:to>
                                    </p:set>
                                    <p:animEffect transition="in" filter="fade">
                                      <p:cBhvr>
                                        <p:cTn id="16" dur="1200"/>
                                        <p:tgtEl>
                                          <p:spTgt spid="66"/>
                                        </p:tgtEl>
                                      </p:cBhvr>
                                    </p:animEffect>
                                  </p:childTnLst>
                                </p:cTn>
                              </p:par>
                            </p:childTnLst>
                          </p:cTn>
                        </p:par>
                        <p:par>
                          <p:cTn id="17" fill="hold">
                            <p:stCondLst>
                              <p:cond delay="2700"/>
                            </p:stCondLst>
                            <p:childTnLst>
                              <p:par>
                                <p:cTn id="18" presetID="10" presetClass="entr" presetSubtype="0" fill="hold" nodeType="afterEffect">
                                  <p:stCondLst>
                                    <p:cond delay="0"/>
                                  </p:stCondLst>
                                  <p:childTnLst>
                                    <p:set>
                                      <p:cBhvr>
                                        <p:cTn id="19" dur="1" fill="hold">
                                          <p:stCondLst>
                                            <p:cond delay="0"/>
                                          </p:stCondLst>
                                        </p:cTn>
                                        <p:tgtEl>
                                          <p:spTgt spid="2"/>
                                        </p:tgtEl>
                                        <p:attrNameLst>
                                          <p:attrName>style.visibility</p:attrName>
                                        </p:attrNameLst>
                                      </p:cBhvr>
                                      <p:to>
                                        <p:strVal val="visible"/>
                                      </p:to>
                                    </p:set>
                                    <p:animEffect transition="in" filter="fade">
                                      <p:cBhvr>
                                        <p:cTn id="20" dur="1200"/>
                                        <p:tgtEl>
                                          <p:spTgt spid="2"/>
                                        </p:tgtEl>
                                      </p:cBhvr>
                                    </p:animEffect>
                                  </p:childTnLst>
                                </p:cTn>
                              </p:par>
                            </p:childTnLst>
                          </p:cTn>
                        </p:par>
                        <p:par>
                          <p:cTn id="21" fill="hold">
                            <p:stCondLst>
                              <p:cond delay="3900"/>
                            </p:stCondLst>
                            <p:childTnLst>
                              <p:par>
                                <p:cTn id="22" presetID="21" presetClass="entr" presetSubtype="1" fill="hold" nodeType="afterEffect">
                                  <p:stCondLst>
                                    <p:cond delay="300"/>
                                  </p:stCondLst>
                                  <p:childTnLst>
                                    <p:set>
                                      <p:cBhvr>
                                        <p:cTn id="23" dur="1" fill="hold">
                                          <p:stCondLst>
                                            <p:cond delay="0"/>
                                          </p:stCondLst>
                                        </p:cTn>
                                        <p:tgtEl>
                                          <p:spTgt spid="61"/>
                                        </p:tgtEl>
                                        <p:attrNameLst>
                                          <p:attrName>style.visibility</p:attrName>
                                        </p:attrNameLst>
                                      </p:cBhvr>
                                      <p:to>
                                        <p:strVal val="visible"/>
                                      </p:to>
                                    </p:set>
                                    <p:animEffect transition="in" filter="wheel(1)">
                                      <p:cBhvr>
                                        <p:cTn id="24" dur="1700"/>
                                        <p:tgtEl>
                                          <p:spTgt spid="61"/>
                                        </p:tgtEl>
                                      </p:cBhvr>
                                    </p:animEffect>
                                  </p:childTnLst>
                                </p:cTn>
                              </p:par>
                            </p:childTnLst>
                          </p:cTn>
                        </p:par>
                        <p:par>
                          <p:cTn id="25" fill="hold">
                            <p:stCondLst>
                              <p:cond delay="5900"/>
                            </p:stCondLst>
                            <p:childTnLst>
                              <p:par>
                                <p:cTn id="26" presetID="31" presetClass="entr" presetSubtype="0" fill="hold" nodeType="afterEffect">
                                  <p:stCondLst>
                                    <p:cond delay="500"/>
                                  </p:stCondLst>
                                  <p:childTnLst>
                                    <p:set>
                                      <p:cBhvr>
                                        <p:cTn id="27" dur="1" fill="hold">
                                          <p:stCondLst>
                                            <p:cond delay="0"/>
                                          </p:stCondLst>
                                        </p:cTn>
                                        <p:tgtEl>
                                          <p:spTgt spid="49"/>
                                        </p:tgtEl>
                                        <p:attrNameLst>
                                          <p:attrName>style.visibility</p:attrName>
                                        </p:attrNameLst>
                                      </p:cBhvr>
                                      <p:to>
                                        <p:strVal val="visible"/>
                                      </p:to>
                                    </p:set>
                                    <p:anim calcmode="lin" valueType="num">
                                      <p:cBhvr>
                                        <p:cTn id="28" dur="1200" fill="hold"/>
                                        <p:tgtEl>
                                          <p:spTgt spid="49"/>
                                        </p:tgtEl>
                                        <p:attrNameLst>
                                          <p:attrName>ppt_w</p:attrName>
                                        </p:attrNameLst>
                                      </p:cBhvr>
                                      <p:tavLst>
                                        <p:tav tm="0">
                                          <p:val>
                                            <p:fltVal val="0"/>
                                          </p:val>
                                        </p:tav>
                                        <p:tav tm="100000">
                                          <p:val>
                                            <p:strVal val="#ppt_w"/>
                                          </p:val>
                                        </p:tav>
                                      </p:tavLst>
                                    </p:anim>
                                    <p:anim calcmode="lin" valueType="num">
                                      <p:cBhvr>
                                        <p:cTn id="29" dur="1200" fill="hold"/>
                                        <p:tgtEl>
                                          <p:spTgt spid="49"/>
                                        </p:tgtEl>
                                        <p:attrNameLst>
                                          <p:attrName>ppt_h</p:attrName>
                                        </p:attrNameLst>
                                      </p:cBhvr>
                                      <p:tavLst>
                                        <p:tav tm="0">
                                          <p:val>
                                            <p:fltVal val="0"/>
                                          </p:val>
                                        </p:tav>
                                        <p:tav tm="100000">
                                          <p:val>
                                            <p:strVal val="#ppt_h"/>
                                          </p:val>
                                        </p:tav>
                                      </p:tavLst>
                                    </p:anim>
                                    <p:anim calcmode="lin" valueType="num">
                                      <p:cBhvr>
                                        <p:cTn id="30" dur="1200" fill="hold"/>
                                        <p:tgtEl>
                                          <p:spTgt spid="49"/>
                                        </p:tgtEl>
                                        <p:attrNameLst>
                                          <p:attrName>style.rotation</p:attrName>
                                        </p:attrNameLst>
                                      </p:cBhvr>
                                      <p:tavLst>
                                        <p:tav tm="0">
                                          <p:val>
                                            <p:fltVal val="90"/>
                                          </p:val>
                                        </p:tav>
                                        <p:tav tm="100000">
                                          <p:val>
                                            <p:fltVal val="0"/>
                                          </p:val>
                                        </p:tav>
                                      </p:tavLst>
                                    </p:anim>
                                    <p:animEffect transition="in" filter="fade">
                                      <p:cBhvr>
                                        <p:cTn id="31" dur="1200"/>
                                        <p:tgtEl>
                                          <p:spTgt spid="49"/>
                                        </p:tgtEl>
                                      </p:cBhvr>
                                    </p:animEffect>
                                  </p:childTnLst>
                                </p:cTn>
                              </p:par>
                            </p:childTnLst>
                          </p:cTn>
                        </p:par>
                        <p:par>
                          <p:cTn id="32" fill="hold">
                            <p:stCondLst>
                              <p:cond delay="7600"/>
                            </p:stCondLst>
                            <p:childTnLst>
                              <p:par>
                                <p:cTn id="33" presetID="42" presetClass="entr" presetSubtype="0" fill="hold" nodeType="afterEffect">
                                  <p:stCondLst>
                                    <p:cond delay="500"/>
                                  </p:stCondLst>
                                  <p:childTnLst>
                                    <p:set>
                                      <p:cBhvr>
                                        <p:cTn id="34" dur="1" fill="hold">
                                          <p:stCondLst>
                                            <p:cond delay="0"/>
                                          </p:stCondLst>
                                        </p:cTn>
                                        <p:tgtEl>
                                          <p:spTgt spid="39"/>
                                        </p:tgtEl>
                                        <p:attrNameLst>
                                          <p:attrName>style.visibility</p:attrName>
                                        </p:attrNameLst>
                                      </p:cBhvr>
                                      <p:to>
                                        <p:strVal val="visible"/>
                                      </p:to>
                                    </p:set>
                                    <p:animEffect transition="in" filter="fade">
                                      <p:cBhvr>
                                        <p:cTn id="35" dur="1000"/>
                                        <p:tgtEl>
                                          <p:spTgt spid="39"/>
                                        </p:tgtEl>
                                      </p:cBhvr>
                                    </p:animEffect>
                                    <p:anim calcmode="lin" valueType="num">
                                      <p:cBhvr>
                                        <p:cTn id="36" dur="1000" fill="hold"/>
                                        <p:tgtEl>
                                          <p:spTgt spid="39"/>
                                        </p:tgtEl>
                                        <p:attrNameLst>
                                          <p:attrName>ppt_x</p:attrName>
                                        </p:attrNameLst>
                                      </p:cBhvr>
                                      <p:tavLst>
                                        <p:tav tm="0">
                                          <p:val>
                                            <p:strVal val="#ppt_x"/>
                                          </p:val>
                                        </p:tav>
                                        <p:tav tm="100000">
                                          <p:val>
                                            <p:strVal val="#ppt_x"/>
                                          </p:val>
                                        </p:tav>
                                      </p:tavLst>
                                    </p:anim>
                                    <p:anim calcmode="lin" valueType="num">
                                      <p:cBhvr>
                                        <p:cTn id="37" dur="1000" fill="hold"/>
                                        <p:tgtEl>
                                          <p:spTgt spid="39"/>
                                        </p:tgtEl>
                                        <p:attrNameLst>
                                          <p:attrName>ppt_y</p:attrName>
                                        </p:attrNameLst>
                                      </p:cBhvr>
                                      <p:tavLst>
                                        <p:tav tm="0">
                                          <p:val>
                                            <p:strVal val="#ppt_y+.1"/>
                                          </p:val>
                                        </p:tav>
                                        <p:tav tm="100000">
                                          <p:val>
                                            <p:strVal val="#ppt_y"/>
                                          </p:val>
                                        </p:tav>
                                      </p:tavLst>
                                    </p:anim>
                                  </p:childTnLst>
                                </p:cTn>
                              </p:par>
                            </p:childTnLst>
                          </p:cTn>
                        </p:par>
                        <p:par>
                          <p:cTn id="38" fill="hold">
                            <p:stCondLst>
                              <p:cond delay="9100"/>
                            </p:stCondLst>
                            <p:childTnLst>
                              <p:par>
                                <p:cTn id="39" presetID="2" presetClass="entr" presetSubtype="4" fill="hold" nodeType="afterEffect">
                                  <p:stCondLst>
                                    <p:cond delay="500"/>
                                  </p:stCondLst>
                                  <p:childTnLst>
                                    <p:set>
                                      <p:cBhvr>
                                        <p:cTn id="40" dur="1" fill="hold">
                                          <p:stCondLst>
                                            <p:cond delay="0"/>
                                          </p:stCondLst>
                                        </p:cTn>
                                        <p:tgtEl>
                                          <p:spTgt spid="8"/>
                                        </p:tgtEl>
                                        <p:attrNameLst>
                                          <p:attrName>style.visibility</p:attrName>
                                        </p:attrNameLst>
                                      </p:cBhvr>
                                      <p:to>
                                        <p:strVal val="visible"/>
                                      </p:to>
                                    </p:set>
                                    <p:anim calcmode="lin" valueType="num">
                                      <p:cBhvr additive="base">
                                        <p:cTn id="41" dur="800" fill="hold"/>
                                        <p:tgtEl>
                                          <p:spTgt spid="8"/>
                                        </p:tgtEl>
                                        <p:attrNameLst>
                                          <p:attrName>ppt_x</p:attrName>
                                        </p:attrNameLst>
                                      </p:cBhvr>
                                      <p:tavLst>
                                        <p:tav tm="0">
                                          <p:val>
                                            <p:strVal val="#ppt_x"/>
                                          </p:val>
                                        </p:tav>
                                        <p:tav tm="100000">
                                          <p:val>
                                            <p:strVal val="#ppt_x"/>
                                          </p:val>
                                        </p:tav>
                                      </p:tavLst>
                                    </p:anim>
                                    <p:anim calcmode="lin" valueType="num">
                                      <p:cBhvr additive="base">
                                        <p:cTn id="42" dur="800" fill="hold"/>
                                        <p:tgtEl>
                                          <p:spTgt spid="8"/>
                                        </p:tgtEl>
                                        <p:attrNameLst>
                                          <p:attrName>ppt_y</p:attrName>
                                        </p:attrNameLst>
                                      </p:cBhvr>
                                      <p:tavLst>
                                        <p:tav tm="0">
                                          <p:val>
                                            <p:strVal val="1+#ppt_h/2"/>
                                          </p:val>
                                        </p:tav>
                                        <p:tav tm="100000">
                                          <p:val>
                                            <p:strVal val="#ppt_y"/>
                                          </p:val>
                                        </p:tav>
                                      </p:tavLst>
                                    </p:anim>
                                  </p:childTnLst>
                                </p:cTn>
                              </p:par>
                            </p:childTnLst>
                          </p:cTn>
                        </p:par>
                        <p:par>
                          <p:cTn id="43" fill="hold">
                            <p:stCondLst>
                              <p:cond delay="10400"/>
                            </p:stCondLst>
                            <p:childTnLst>
                              <p:par>
                                <p:cTn id="44" presetID="2" presetClass="entr" presetSubtype="4" fill="hold" nodeType="afterEffect">
                                  <p:stCondLst>
                                    <p:cond delay="500"/>
                                  </p:stCondLst>
                                  <p:childTnLst>
                                    <p:set>
                                      <p:cBhvr>
                                        <p:cTn id="45" dur="1" fill="hold">
                                          <p:stCondLst>
                                            <p:cond delay="0"/>
                                          </p:stCondLst>
                                        </p:cTn>
                                        <p:tgtEl>
                                          <p:spTgt spid="5"/>
                                        </p:tgtEl>
                                        <p:attrNameLst>
                                          <p:attrName>style.visibility</p:attrName>
                                        </p:attrNameLst>
                                      </p:cBhvr>
                                      <p:to>
                                        <p:strVal val="visible"/>
                                      </p:to>
                                    </p:set>
                                    <p:anim calcmode="lin" valueType="num">
                                      <p:cBhvr additive="base">
                                        <p:cTn id="46" dur="800" fill="hold"/>
                                        <p:tgtEl>
                                          <p:spTgt spid="5"/>
                                        </p:tgtEl>
                                        <p:attrNameLst>
                                          <p:attrName>ppt_x</p:attrName>
                                        </p:attrNameLst>
                                      </p:cBhvr>
                                      <p:tavLst>
                                        <p:tav tm="0">
                                          <p:val>
                                            <p:strVal val="#ppt_x"/>
                                          </p:val>
                                        </p:tav>
                                        <p:tav tm="100000">
                                          <p:val>
                                            <p:strVal val="#ppt_x"/>
                                          </p:val>
                                        </p:tav>
                                      </p:tavLst>
                                    </p:anim>
                                    <p:anim calcmode="lin" valueType="num">
                                      <p:cBhvr additive="base">
                                        <p:cTn id="47" dur="800" fill="hold"/>
                                        <p:tgtEl>
                                          <p:spTgt spid="5"/>
                                        </p:tgtEl>
                                        <p:attrNameLst>
                                          <p:attrName>ppt_y</p:attrName>
                                        </p:attrNameLst>
                                      </p:cBhvr>
                                      <p:tavLst>
                                        <p:tav tm="0">
                                          <p:val>
                                            <p:strVal val="1+#ppt_h/2"/>
                                          </p:val>
                                        </p:tav>
                                        <p:tav tm="100000">
                                          <p:val>
                                            <p:strVal val="#ppt_y"/>
                                          </p:val>
                                        </p:tav>
                                      </p:tavLst>
                                    </p:anim>
                                  </p:childTnLst>
                                </p:cTn>
                              </p:par>
                            </p:childTnLst>
                          </p:cTn>
                        </p:par>
                        <p:par>
                          <p:cTn id="48" fill="hold">
                            <p:stCondLst>
                              <p:cond delay="11700"/>
                            </p:stCondLst>
                            <p:childTnLst>
                              <p:par>
                                <p:cTn id="49" presetID="2" presetClass="entr" presetSubtype="4" fill="hold" nodeType="afterEffect">
                                  <p:stCondLst>
                                    <p:cond delay="500"/>
                                  </p:stCondLst>
                                  <p:childTnLst>
                                    <p:set>
                                      <p:cBhvr>
                                        <p:cTn id="50" dur="1" fill="hold">
                                          <p:stCondLst>
                                            <p:cond delay="0"/>
                                          </p:stCondLst>
                                        </p:cTn>
                                        <p:tgtEl>
                                          <p:spTgt spid="6"/>
                                        </p:tgtEl>
                                        <p:attrNameLst>
                                          <p:attrName>style.visibility</p:attrName>
                                        </p:attrNameLst>
                                      </p:cBhvr>
                                      <p:to>
                                        <p:strVal val="visible"/>
                                      </p:to>
                                    </p:set>
                                    <p:anim calcmode="lin" valueType="num">
                                      <p:cBhvr additive="base">
                                        <p:cTn id="51" dur="800" fill="hold"/>
                                        <p:tgtEl>
                                          <p:spTgt spid="6"/>
                                        </p:tgtEl>
                                        <p:attrNameLst>
                                          <p:attrName>ppt_x</p:attrName>
                                        </p:attrNameLst>
                                      </p:cBhvr>
                                      <p:tavLst>
                                        <p:tav tm="0">
                                          <p:val>
                                            <p:strVal val="#ppt_x"/>
                                          </p:val>
                                        </p:tav>
                                        <p:tav tm="100000">
                                          <p:val>
                                            <p:strVal val="#ppt_x"/>
                                          </p:val>
                                        </p:tav>
                                      </p:tavLst>
                                    </p:anim>
                                    <p:anim calcmode="lin" valueType="num">
                                      <p:cBhvr additive="base">
                                        <p:cTn id="52" dur="8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audio>
              <p:cMediaNode vol="80000" showWhenStopped="0">
                <p:cTn id="53" fill="hold" display="0">
                  <p:stCondLst>
                    <p:cond delay="indefinite"/>
                  </p:stCondLst>
                  <p:endCondLst>
                    <p:cond evt="onStopAudio" delay="0">
                      <p:tgtEl>
                        <p:sldTgt/>
                      </p:tgtEl>
                    </p:cond>
                  </p:endCondLst>
                </p:cTn>
                <p:tgtEl>
                  <p:spTgt spid="60"/>
                </p:tgtEl>
              </p:cMediaNode>
            </p:audio>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 name="背景下">
            <a:extLst>
              <a:ext uri="{FF2B5EF4-FFF2-40B4-BE49-F238E27FC236}">
                <a16:creationId xmlns:a16="http://schemas.microsoft.com/office/drawing/2014/main" id="{E93D45DA-12BF-4B5F-93F5-A3F0D7D87D03}"/>
              </a:ext>
            </a:extLst>
          </p:cNvPr>
          <p:cNvPicPr>
            <a:picLocks noChangeAspect="1"/>
          </p:cNvPicPr>
          <p:nvPr/>
        </p:nvPicPr>
        <p:blipFill rotWithShape="1">
          <a:blip r:embed="rId4">
            <a:duotone>
              <a:schemeClr val="accent4">
                <a:shade val="45000"/>
                <a:satMod val="135000"/>
              </a:schemeClr>
              <a:prstClr val="white"/>
            </a:duotone>
            <a:extLst>
              <a:ext uri="{BEBA8EAE-BF5A-486C-A8C5-ECC9F3942E4B}">
                <a14:imgProps xmlns:a14="http://schemas.microsoft.com/office/drawing/2010/main">
                  <a14:imgLayer r:embed="rId5">
                    <a14:imgEffect>
                      <a14:brightnessContrast bright="20000" contrast="-40000"/>
                    </a14:imgEffect>
                  </a14:imgLayer>
                </a14:imgProps>
              </a:ext>
              <a:ext uri="{28A0092B-C50C-407E-A947-70E740481C1C}">
                <a14:useLocalDpi xmlns:a14="http://schemas.microsoft.com/office/drawing/2010/main" val="0"/>
              </a:ext>
            </a:extLst>
          </a:blip>
          <a:srcRect b="79543"/>
          <a:stretch/>
        </p:blipFill>
        <p:spPr>
          <a:xfrm>
            <a:off x="0" y="4650899"/>
            <a:ext cx="12192000" cy="2211720"/>
          </a:xfrm>
          <a:prstGeom prst="rect">
            <a:avLst/>
          </a:prstGeom>
        </p:spPr>
      </p:pic>
      <p:pic>
        <p:nvPicPr>
          <p:cNvPr id="3" name="背景上">
            <a:extLst>
              <a:ext uri="{FF2B5EF4-FFF2-40B4-BE49-F238E27FC236}">
                <a16:creationId xmlns:a16="http://schemas.microsoft.com/office/drawing/2014/main" id="{480BA6D3-3387-4C7D-80E0-43567F708E21}"/>
              </a:ext>
            </a:extLst>
          </p:cNvPr>
          <p:cNvPicPr>
            <a:picLocks noChangeAspect="1"/>
          </p:cNvPicPr>
          <p:nvPr/>
        </p:nvPicPr>
        <p:blipFill>
          <a:blip r:embed="rId4">
            <a:duotone>
              <a:schemeClr val="accent4">
                <a:shade val="45000"/>
                <a:satMod val="135000"/>
              </a:schemeClr>
              <a:prstClr val="white"/>
            </a:duotone>
            <a:extLst>
              <a:ext uri="{BEBA8EAE-BF5A-486C-A8C5-ECC9F3942E4B}">
                <a14:imgProps xmlns:a14="http://schemas.microsoft.com/office/drawing/2010/main">
                  <a14:imgLayer r:embed="rId5">
                    <a14:imgEffect>
                      <a14:brightnessContrast bright="20000" contrast="-40000"/>
                    </a14:imgEffect>
                  </a14:imgLayer>
                </a14:imgProps>
              </a:ext>
              <a:ext uri="{28A0092B-C50C-407E-A947-70E740481C1C}">
                <a14:useLocalDpi xmlns:a14="http://schemas.microsoft.com/office/drawing/2010/main" val="0"/>
              </a:ext>
            </a:extLst>
          </a:blip>
          <a:stretch>
            <a:fillRect/>
          </a:stretch>
        </p:blipFill>
        <p:spPr>
          <a:xfrm>
            <a:off x="0" y="0"/>
            <a:ext cx="12192000" cy="4744720"/>
          </a:xfrm>
          <a:prstGeom prst="rect">
            <a:avLst/>
          </a:prstGeom>
        </p:spPr>
      </p:pic>
      <p:pic>
        <p:nvPicPr>
          <p:cNvPr id="184" name="大阪画像">
            <a:extLst>
              <a:ext uri="{FF2B5EF4-FFF2-40B4-BE49-F238E27FC236}">
                <a16:creationId xmlns:a16="http://schemas.microsoft.com/office/drawing/2014/main" id="{7CC00F74-5181-41FD-9A7A-C20DE667E341}"/>
              </a:ext>
            </a:extLst>
          </p:cNvPr>
          <p:cNvPicPr>
            <a:picLocks noChangeAspect="1"/>
          </p:cNvPicPr>
          <p:nvPr/>
        </p:nvPicPr>
        <p:blipFill rotWithShape="1">
          <a:blip r:embed="rId6">
            <a:alphaModFix amt="35000"/>
            <a:extLst>
              <a:ext uri="{BEBA8EAE-BF5A-486C-A8C5-ECC9F3942E4B}">
                <a14:imgProps xmlns:a14="http://schemas.microsoft.com/office/drawing/2010/main">
                  <a14:imgLayer r:embed="rId7">
                    <a14:imgEffect>
                      <a14:colorTemperature colorTemp="7200"/>
                    </a14:imgEffect>
                    <a14:imgEffect>
                      <a14:brightnessContrast contrast="40000"/>
                    </a14:imgEffect>
                  </a14:imgLayer>
                </a14:imgProps>
              </a:ext>
              <a:ext uri="{28A0092B-C50C-407E-A947-70E740481C1C}">
                <a14:useLocalDpi xmlns:a14="http://schemas.microsoft.com/office/drawing/2010/main" val="0"/>
              </a:ext>
            </a:extLst>
          </a:blip>
          <a:srcRect b="1008"/>
          <a:stretch/>
        </p:blipFill>
        <p:spPr>
          <a:xfrm>
            <a:off x="629493" y="475530"/>
            <a:ext cx="10908815" cy="6382470"/>
          </a:xfrm>
          <a:prstGeom prst="rect">
            <a:avLst/>
          </a:prstGeom>
        </p:spPr>
      </p:pic>
      <p:grpSp>
        <p:nvGrpSpPr>
          <p:cNvPr id="39" name="押す画">
            <a:extLst>
              <a:ext uri="{FF2B5EF4-FFF2-40B4-BE49-F238E27FC236}">
                <a16:creationId xmlns:a16="http://schemas.microsoft.com/office/drawing/2014/main" id="{DBAB73F0-BFB6-4B11-BAA9-446CA9AF9CB5}"/>
              </a:ext>
            </a:extLst>
          </p:cNvPr>
          <p:cNvGrpSpPr/>
          <p:nvPr/>
        </p:nvGrpSpPr>
        <p:grpSpPr>
          <a:xfrm>
            <a:off x="8453285" y="4098915"/>
            <a:ext cx="556540" cy="540000"/>
            <a:chOff x="8423532" y="4545380"/>
            <a:chExt cx="556540" cy="544460"/>
          </a:xfrm>
        </p:grpSpPr>
        <p:pic>
          <p:nvPicPr>
            <p:cNvPr id="41" name="押す画２">
              <a:extLst>
                <a:ext uri="{FF2B5EF4-FFF2-40B4-BE49-F238E27FC236}">
                  <a16:creationId xmlns:a16="http://schemas.microsoft.com/office/drawing/2014/main" id="{EDFB29C3-9D56-41D2-834A-D7A49F4A2BDC}"/>
                </a:ext>
              </a:extLst>
            </p:cNvPr>
            <p:cNvPicPr>
              <a:picLocks noChangeAspect="1"/>
            </p:cNvPicPr>
            <p:nvPr/>
          </p:nvPicPr>
          <p:blipFill>
            <a:blip r:embed="rId8" cstate="print">
              <a:extLst>
                <a:ext uri="{BEBA8EAE-BF5A-486C-A8C5-ECC9F3942E4B}">
                  <a14:imgProps xmlns:a14="http://schemas.microsoft.com/office/drawing/2010/main">
                    <a14:imgLayer r:embed="rId9">
                      <a14:imgEffect>
                        <a14:brightnessContrast bright="-20000" contrast="40000"/>
                      </a14:imgEffect>
                    </a14:imgLayer>
                  </a14:imgProps>
                </a:ext>
                <a:ext uri="{28A0092B-C50C-407E-A947-70E740481C1C}">
                  <a14:useLocalDpi xmlns:a14="http://schemas.microsoft.com/office/drawing/2010/main" val="0"/>
                </a:ext>
              </a:extLst>
            </a:blip>
            <a:stretch>
              <a:fillRect/>
            </a:stretch>
          </p:blipFill>
          <p:spPr>
            <a:xfrm>
              <a:off x="8426942" y="4549840"/>
              <a:ext cx="553130" cy="540000"/>
            </a:xfrm>
            <a:prstGeom prst="rect">
              <a:avLst/>
            </a:prstGeom>
          </p:spPr>
        </p:pic>
        <p:pic>
          <p:nvPicPr>
            <p:cNvPr id="42" name="押す画1">
              <a:extLst>
                <a:ext uri="{FF2B5EF4-FFF2-40B4-BE49-F238E27FC236}">
                  <a16:creationId xmlns:a16="http://schemas.microsoft.com/office/drawing/2014/main" id="{C549A5CB-6F45-4187-98A2-EB7F2675CF55}"/>
                </a:ext>
              </a:extLst>
            </p:cNvPr>
            <p:cNvPicPr>
              <a:picLocks noChangeAspect="1"/>
            </p:cNvPicPr>
            <p:nvPr/>
          </p:nvPicPr>
          <p:blipFill>
            <a:blip r:embed="rId10" cstate="print">
              <a:extLst>
                <a:ext uri="{BEBA8EAE-BF5A-486C-A8C5-ECC9F3942E4B}">
                  <a14:imgProps xmlns:a14="http://schemas.microsoft.com/office/drawing/2010/main">
                    <a14:imgLayer r:embed="rId11">
                      <a14:imgEffect>
                        <a14:brightnessContrast bright="-20000" contrast="40000"/>
                      </a14:imgEffect>
                    </a14:imgLayer>
                  </a14:imgProps>
                </a:ext>
                <a:ext uri="{28A0092B-C50C-407E-A947-70E740481C1C}">
                  <a14:useLocalDpi xmlns:a14="http://schemas.microsoft.com/office/drawing/2010/main" val="0"/>
                </a:ext>
              </a:extLst>
            </a:blip>
            <a:stretch>
              <a:fillRect/>
            </a:stretch>
          </p:blipFill>
          <p:spPr>
            <a:xfrm>
              <a:off x="8423532" y="4545380"/>
              <a:ext cx="553130" cy="540000"/>
            </a:xfrm>
            <a:prstGeom prst="rect">
              <a:avLst/>
            </a:prstGeom>
          </p:spPr>
        </p:pic>
      </p:grpSp>
      <p:grpSp>
        <p:nvGrpSpPr>
          <p:cNvPr id="49" name="正解だと･･･">
            <a:extLst>
              <a:ext uri="{FF2B5EF4-FFF2-40B4-BE49-F238E27FC236}">
                <a16:creationId xmlns:a16="http://schemas.microsoft.com/office/drawing/2014/main" id="{B88DC4F1-F731-406C-9B30-F05B47B9D567}"/>
              </a:ext>
            </a:extLst>
          </p:cNvPr>
          <p:cNvGrpSpPr/>
          <p:nvPr/>
        </p:nvGrpSpPr>
        <p:grpSpPr>
          <a:xfrm>
            <a:off x="3582379" y="4017210"/>
            <a:ext cx="4907964" cy="621705"/>
            <a:chOff x="2245123" y="4389173"/>
            <a:chExt cx="5138639" cy="681860"/>
          </a:xfrm>
        </p:grpSpPr>
        <p:sp>
          <p:nvSpPr>
            <p:cNvPr id="50" name="正解だと･･･">
              <a:extLst>
                <a:ext uri="{FF2B5EF4-FFF2-40B4-BE49-F238E27FC236}">
                  <a16:creationId xmlns:a16="http://schemas.microsoft.com/office/drawing/2014/main" id="{FFC5FBB4-5E7A-40E9-8F30-24BF57BFEABE}"/>
                </a:ext>
              </a:extLst>
            </p:cNvPr>
            <p:cNvSpPr txBox="1"/>
            <p:nvPr/>
          </p:nvSpPr>
          <p:spPr>
            <a:xfrm>
              <a:off x="2246529" y="4564698"/>
              <a:ext cx="5137233" cy="506335"/>
            </a:xfrm>
            <a:prstGeom prst="rect">
              <a:avLst/>
            </a:prstGeom>
            <a:noFill/>
          </p:spPr>
          <p:txBody>
            <a:bodyPr wrap="square" rtlCol="0">
              <a:spAutoFit/>
            </a:bodyPr>
            <a:lstStyle/>
            <a:p>
              <a:pPr algn="dist"/>
              <a:r>
                <a:rPr lang="ja-JP" altLang="en-US" sz="2400" dirty="0">
                  <a:solidFill>
                    <a:schemeClr val="tx2">
                      <a:lumMod val="25000"/>
                    </a:schemeClr>
                  </a:solidFill>
                  <a:latin typeface="HGS創英角ﾎﾟｯﾌﾟ体" panose="040B0A00000000000000" pitchFamily="50" charset="-128"/>
                  <a:ea typeface="HGS創英角ﾎﾟｯﾌﾟ体" panose="040B0A00000000000000" pitchFamily="50" charset="-128"/>
                </a:rPr>
                <a:t>正解だと思う番号を押してね</a:t>
              </a:r>
              <a:endParaRPr lang="en-US" altLang="ja-JP" sz="2400" dirty="0">
                <a:solidFill>
                  <a:schemeClr val="tx2">
                    <a:lumMod val="25000"/>
                  </a:schemeClr>
                </a:solidFill>
                <a:latin typeface="HGS創英角ﾎﾟｯﾌﾟ体" panose="040B0A00000000000000" pitchFamily="50" charset="-128"/>
                <a:ea typeface="HGS創英角ﾎﾟｯﾌﾟ体" panose="040B0A00000000000000" pitchFamily="50" charset="-128"/>
              </a:endParaRPr>
            </a:p>
          </p:txBody>
        </p:sp>
        <p:sp>
          <p:nvSpPr>
            <p:cNvPr id="51" name="お">
              <a:extLst>
                <a:ext uri="{FF2B5EF4-FFF2-40B4-BE49-F238E27FC236}">
                  <a16:creationId xmlns:a16="http://schemas.microsoft.com/office/drawing/2014/main" id="{0DC7FD32-D1CD-4003-838E-6ED4C0985720}"/>
                </a:ext>
              </a:extLst>
            </p:cNvPr>
            <p:cNvSpPr txBox="1"/>
            <p:nvPr/>
          </p:nvSpPr>
          <p:spPr>
            <a:xfrm>
              <a:off x="5715247" y="4391687"/>
              <a:ext cx="468000" cy="286923"/>
            </a:xfrm>
            <a:prstGeom prst="rect">
              <a:avLst/>
            </a:prstGeom>
            <a:noFill/>
          </p:spPr>
          <p:txBody>
            <a:bodyPr wrap="square" rtlCol="0">
              <a:spAutoFit/>
            </a:bodyPr>
            <a:lstStyle/>
            <a:p>
              <a:pPr algn="dist"/>
              <a:r>
                <a:rPr kumimoji="1" lang="ja-JP" altLang="en-US" sz="1050">
                  <a:solidFill>
                    <a:schemeClr val="tx2">
                      <a:lumMod val="25000"/>
                    </a:schemeClr>
                  </a:solidFill>
                  <a:latin typeface="HGS創英角ﾎﾟｯﾌﾟ体" panose="040B0A00000000000000" pitchFamily="50" charset="-128"/>
                  <a:ea typeface="HGS創英角ﾎﾟｯﾌﾟ体" panose="040B0A00000000000000" pitchFamily="50" charset="-128"/>
                </a:rPr>
                <a:t>お</a:t>
              </a:r>
              <a:endParaRPr kumimoji="1" lang="ja-JP" altLang="en-US" sz="1050" dirty="0">
                <a:solidFill>
                  <a:schemeClr val="tx2">
                    <a:lumMod val="25000"/>
                  </a:schemeClr>
                </a:solidFill>
                <a:latin typeface="HGS創英角ﾎﾟｯﾌﾟ体" panose="040B0A00000000000000" pitchFamily="50" charset="-128"/>
                <a:ea typeface="HGS創英角ﾎﾟｯﾌﾟ体" panose="040B0A00000000000000" pitchFamily="50" charset="-128"/>
              </a:endParaRPr>
            </a:p>
          </p:txBody>
        </p:sp>
        <p:sp>
          <p:nvSpPr>
            <p:cNvPr id="52" name="ばんごう">
              <a:extLst>
                <a:ext uri="{FF2B5EF4-FFF2-40B4-BE49-F238E27FC236}">
                  <a16:creationId xmlns:a16="http://schemas.microsoft.com/office/drawing/2014/main" id="{4A10851D-C6A7-4A52-B2C0-732795D908C1}"/>
                </a:ext>
              </a:extLst>
            </p:cNvPr>
            <p:cNvSpPr txBox="1"/>
            <p:nvPr/>
          </p:nvSpPr>
          <p:spPr>
            <a:xfrm>
              <a:off x="4558940" y="4389173"/>
              <a:ext cx="866916" cy="278484"/>
            </a:xfrm>
            <a:prstGeom prst="rect">
              <a:avLst/>
            </a:prstGeom>
            <a:noFill/>
          </p:spPr>
          <p:txBody>
            <a:bodyPr wrap="square" rtlCol="0">
              <a:spAutoFit/>
            </a:bodyPr>
            <a:lstStyle/>
            <a:p>
              <a:pPr algn="dist"/>
              <a:r>
                <a:rPr kumimoji="1" lang="ja-JP" altLang="en-US" sz="1050">
                  <a:solidFill>
                    <a:schemeClr val="tx2">
                      <a:lumMod val="25000"/>
                    </a:schemeClr>
                  </a:solidFill>
                  <a:latin typeface="HGS創英角ﾎﾟｯﾌﾟ体" panose="040B0A00000000000000" pitchFamily="50" charset="-128"/>
                  <a:ea typeface="HGS創英角ﾎﾟｯﾌﾟ体" panose="040B0A00000000000000" pitchFamily="50" charset="-128"/>
                </a:rPr>
                <a:t>ばんごう</a:t>
              </a:r>
              <a:endParaRPr kumimoji="1" lang="ja-JP" altLang="en-US" sz="1050" dirty="0">
                <a:solidFill>
                  <a:schemeClr val="tx2">
                    <a:lumMod val="25000"/>
                  </a:schemeClr>
                </a:solidFill>
                <a:latin typeface="HGS創英角ﾎﾟｯﾌﾟ体" panose="040B0A00000000000000" pitchFamily="50" charset="-128"/>
                <a:ea typeface="HGS創英角ﾎﾟｯﾌﾟ体" panose="040B0A00000000000000" pitchFamily="50" charset="-128"/>
              </a:endParaRPr>
            </a:p>
          </p:txBody>
        </p:sp>
        <p:sp>
          <p:nvSpPr>
            <p:cNvPr id="53" name="おも">
              <a:extLst>
                <a:ext uri="{FF2B5EF4-FFF2-40B4-BE49-F238E27FC236}">
                  <a16:creationId xmlns:a16="http://schemas.microsoft.com/office/drawing/2014/main" id="{3FB8AA85-D4BC-49A9-A873-863C44A25376}"/>
                </a:ext>
              </a:extLst>
            </p:cNvPr>
            <p:cNvSpPr txBox="1"/>
            <p:nvPr/>
          </p:nvSpPr>
          <p:spPr>
            <a:xfrm>
              <a:off x="3769689" y="4389173"/>
              <a:ext cx="546534" cy="278484"/>
            </a:xfrm>
            <a:prstGeom prst="rect">
              <a:avLst/>
            </a:prstGeom>
            <a:noFill/>
          </p:spPr>
          <p:txBody>
            <a:bodyPr wrap="square" rtlCol="0">
              <a:spAutoFit/>
            </a:bodyPr>
            <a:lstStyle/>
            <a:p>
              <a:pPr algn="dist"/>
              <a:r>
                <a:rPr lang="ja-JP" altLang="en-US" sz="1050">
                  <a:solidFill>
                    <a:schemeClr val="tx2">
                      <a:lumMod val="25000"/>
                    </a:schemeClr>
                  </a:solidFill>
                  <a:latin typeface="HGS創英角ﾎﾟｯﾌﾟ体" panose="040B0A00000000000000" pitchFamily="50" charset="-128"/>
                  <a:ea typeface="HGS創英角ﾎﾟｯﾌﾟ体" panose="040B0A00000000000000" pitchFamily="50" charset="-128"/>
                </a:rPr>
                <a:t>おも</a:t>
              </a:r>
              <a:endParaRPr kumimoji="1" lang="ja-JP" altLang="en-US" sz="1050" dirty="0">
                <a:solidFill>
                  <a:schemeClr val="tx2">
                    <a:lumMod val="25000"/>
                  </a:schemeClr>
                </a:solidFill>
                <a:latin typeface="HGS創英角ﾎﾟｯﾌﾟ体" panose="040B0A00000000000000" pitchFamily="50" charset="-128"/>
                <a:ea typeface="HGS創英角ﾎﾟｯﾌﾟ体" panose="040B0A00000000000000" pitchFamily="50" charset="-128"/>
              </a:endParaRPr>
            </a:p>
          </p:txBody>
        </p:sp>
        <p:sp>
          <p:nvSpPr>
            <p:cNvPr id="54" name="せいかい">
              <a:extLst>
                <a:ext uri="{FF2B5EF4-FFF2-40B4-BE49-F238E27FC236}">
                  <a16:creationId xmlns:a16="http://schemas.microsoft.com/office/drawing/2014/main" id="{9F782FA1-B93E-4B1E-88C3-5ECD92ACA6C5}"/>
                </a:ext>
              </a:extLst>
            </p:cNvPr>
            <p:cNvSpPr txBox="1"/>
            <p:nvPr/>
          </p:nvSpPr>
          <p:spPr>
            <a:xfrm>
              <a:off x="2245123" y="4391687"/>
              <a:ext cx="866916" cy="286923"/>
            </a:xfrm>
            <a:prstGeom prst="rect">
              <a:avLst/>
            </a:prstGeom>
            <a:noFill/>
          </p:spPr>
          <p:txBody>
            <a:bodyPr wrap="square" rtlCol="0">
              <a:spAutoFit/>
            </a:bodyPr>
            <a:lstStyle/>
            <a:p>
              <a:pPr algn="dist"/>
              <a:r>
                <a:rPr kumimoji="1" lang="ja-JP" altLang="en-US" sz="1050" dirty="0">
                  <a:solidFill>
                    <a:schemeClr val="tx2">
                      <a:lumMod val="25000"/>
                    </a:schemeClr>
                  </a:solidFill>
                  <a:latin typeface="HGS創英角ﾎﾟｯﾌﾟ体" panose="040B0A00000000000000" pitchFamily="50" charset="-128"/>
                  <a:ea typeface="HGS創英角ﾎﾟｯﾌﾟ体" panose="040B0A00000000000000" pitchFamily="50" charset="-128"/>
                </a:rPr>
                <a:t>せいかい</a:t>
              </a:r>
            </a:p>
          </p:txBody>
        </p:sp>
      </p:grpSp>
      <p:grpSp>
        <p:nvGrpSpPr>
          <p:cNvPr id="55" name="第５問">
            <a:extLst>
              <a:ext uri="{FF2B5EF4-FFF2-40B4-BE49-F238E27FC236}">
                <a16:creationId xmlns:a16="http://schemas.microsoft.com/office/drawing/2014/main" id="{B94DA571-D74C-4745-9993-9449504D31B6}"/>
              </a:ext>
            </a:extLst>
          </p:cNvPr>
          <p:cNvGrpSpPr/>
          <p:nvPr/>
        </p:nvGrpSpPr>
        <p:grpSpPr>
          <a:xfrm>
            <a:off x="4655611" y="491076"/>
            <a:ext cx="2798479" cy="1057836"/>
            <a:chOff x="4318111" y="256092"/>
            <a:chExt cx="3390378" cy="1057836"/>
          </a:xfrm>
        </p:grpSpPr>
        <p:sp>
          <p:nvSpPr>
            <p:cNvPr id="57" name="問">
              <a:extLst>
                <a:ext uri="{FF2B5EF4-FFF2-40B4-BE49-F238E27FC236}">
                  <a16:creationId xmlns:a16="http://schemas.microsoft.com/office/drawing/2014/main" id="{AF888099-051B-4BA0-A902-3124AB2C01D5}"/>
                </a:ext>
              </a:extLst>
            </p:cNvPr>
            <p:cNvSpPr txBox="1"/>
            <p:nvPr/>
          </p:nvSpPr>
          <p:spPr>
            <a:xfrm>
              <a:off x="6447741" y="256092"/>
              <a:ext cx="1260748" cy="1015663"/>
            </a:xfrm>
            <a:prstGeom prst="rect">
              <a:avLst/>
            </a:prstGeom>
            <a:noFill/>
          </p:spPr>
          <p:txBody>
            <a:bodyPr wrap="square" rtlCol="0">
              <a:spAutoFit/>
            </a:bodyPr>
            <a:lstStyle/>
            <a:p>
              <a:r>
                <a:rPr kumimoji="1" lang="ja-JP" altLang="en-US" sz="6000" dirty="0">
                  <a:solidFill>
                    <a:schemeClr val="tx2">
                      <a:lumMod val="25000"/>
                    </a:schemeClr>
                  </a:solidFill>
                  <a:latin typeface="HGP創英角ﾎﾟｯﾌﾟ体" panose="040B0A00000000000000" pitchFamily="50" charset="-128"/>
                  <a:ea typeface="HGP創英角ﾎﾟｯﾌﾟ体" panose="040B0A00000000000000" pitchFamily="50" charset="-128"/>
                </a:rPr>
                <a:t>問</a:t>
              </a:r>
            </a:p>
          </p:txBody>
        </p:sp>
        <p:sp>
          <p:nvSpPr>
            <p:cNvPr id="58" name="５">
              <a:extLst>
                <a:ext uri="{FF2B5EF4-FFF2-40B4-BE49-F238E27FC236}">
                  <a16:creationId xmlns:a16="http://schemas.microsoft.com/office/drawing/2014/main" id="{840C70BD-7198-49EF-BF72-17DF648B6157}"/>
                </a:ext>
              </a:extLst>
            </p:cNvPr>
            <p:cNvSpPr txBox="1"/>
            <p:nvPr/>
          </p:nvSpPr>
          <p:spPr>
            <a:xfrm>
              <a:off x="5453281" y="298265"/>
              <a:ext cx="910766" cy="1015663"/>
            </a:xfrm>
            <a:prstGeom prst="rect">
              <a:avLst/>
            </a:prstGeom>
            <a:noFill/>
          </p:spPr>
          <p:txBody>
            <a:bodyPr wrap="square" rtlCol="0">
              <a:spAutoFit/>
            </a:bodyPr>
            <a:lstStyle/>
            <a:p>
              <a:r>
                <a:rPr kumimoji="1" lang="ja-JP" altLang="en-US" sz="6000" dirty="0">
                  <a:solidFill>
                    <a:schemeClr val="tx2">
                      <a:lumMod val="25000"/>
                    </a:schemeClr>
                  </a:solidFill>
                  <a:latin typeface="HGP創英角ﾎﾟｯﾌﾟ体" panose="040B0A00000000000000" pitchFamily="50" charset="-128"/>
                  <a:ea typeface="HGP創英角ﾎﾟｯﾌﾟ体" panose="040B0A00000000000000" pitchFamily="50" charset="-128"/>
                </a:rPr>
                <a:t>５</a:t>
              </a:r>
            </a:p>
          </p:txBody>
        </p:sp>
        <p:sp>
          <p:nvSpPr>
            <p:cNvPr id="59" name="第">
              <a:extLst>
                <a:ext uri="{FF2B5EF4-FFF2-40B4-BE49-F238E27FC236}">
                  <a16:creationId xmlns:a16="http://schemas.microsoft.com/office/drawing/2014/main" id="{F78410F2-AF4F-489C-BF91-B39E96B6DE9F}"/>
                </a:ext>
              </a:extLst>
            </p:cNvPr>
            <p:cNvSpPr txBox="1"/>
            <p:nvPr/>
          </p:nvSpPr>
          <p:spPr>
            <a:xfrm>
              <a:off x="4318111" y="256092"/>
              <a:ext cx="1170816" cy="1015663"/>
            </a:xfrm>
            <a:prstGeom prst="rect">
              <a:avLst/>
            </a:prstGeom>
            <a:noFill/>
          </p:spPr>
          <p:txBody>
            <a:bodyPr wrap="square" rtlCol="0">
              <a:spAutoFit/>
            </a:bodyPr>
            <a:lstStyle/>
            <a:p>
              <a:r>
                <a:rPr lang="ja-JP" altLang="en-US" sz="6000" dirty="0">
                  <a:solidFill>
                    <a:schemeClr val="tx2">
                      <a:lumMod val="25000"/>
                    </a:schemeClr>
                  </a:solidFill>
                  <a:latin typeface="HGP創英角ﾎﾟｯﾌﾟ体" panose="040B0A00000000000000" pitchFamily="50" charset="-128"/>
                  <a:ea typeface="HGP創英角ﾎﾟｯﾌﾟ体" panose="040B0A00000000000000" pitchFamily="50" charset="-128"/>
                </a:rPr>
                <a:t>第</a:t>
              </a:r>
              <a:endParaRPr kumimoji="1" lang="ja-JP" altLang="en-US" sz="6000" dirty="0">
                <a:solidFill>
                  <a:schemeClr val="tx2">
                    <a:lumMod val="25000"/>
                  </a:schemeClr>
                </a:solidFill>
                <a:latin typeface="HGP創英角ﾎﾟｯﾌﾟ体" panose="040B0A00000000000000" pitchFamily="50" charset="-128"/>
                <a:ea typeface="HGP創英角ﾎﾟｯﾌﾟ体" panose="040B0A00000000000000" pitchFamily="50" charset="-128"/>
              </a:endParaRPr>
            </a:p>
          </p:txBody>
        </p:sp>
      </p:grpSp>
      <p:pic>
        <p:nvPicPr>
          <p:cNvPr id="60" name="surprise">
            <a:hlinkClick r:id="" action="ppaction://media"/>
            <a:extLst>
              <a:ext uri="{FF2B5EF4-FFF2-40B4-BE49-F238E27FC236}">
                <a16:creationId xmlns:a16="http://schemas.microsoft.com/office/drawing/2014/main" id="{42D09FA1-4808-405F-A218-1898A891A962}"/>
              </a:ext>
            </a:extLst>
          </p:cNvPr>
          <p:cNvPicPr>
            <a:picLocks noChangeAspect="1"/>
          </p:cNvPicPr>
          <p:nvPr>
            <a:audioFile r:link="rId2"/>
            <p:extLst>
              <p:ext uri="{DAA4B4D4-6D71-4841-9C94-3DE7FCFB9230}">
                <p14:media xmlns:p14="http://schemas.microsoft.com/office/powerpoint/2010/main" r:embed="rId1"/>
              </p:ext>
            </p:extLst>
          </p:nvPr>
        </p:nvPicPr>
        <p:blipFill>
          <a:blip r:embed="rId12"/>
          <a:stretch>
            <a:fillRect/>
          </a:stretch>
        </p:blipFill>
        <p:spPr>
          <a:xfrm>
            <a:off x="7694552" y="702044"/>
            <a:ext cx="609600" cy="609600"/>
          </a:xfrm>
          <a:prstGeom prst="rect">
            <a:avLst/>
          </a:prstGeom>
        </p:spPr>
      </p:pic>
      <p:grpSp>
        <p:nvGrpSpPr>
          <p:cNvPr id="61" name="令和6年時点">
            <a:extLst>
              <a:ext uri="{FF2B5EF4-FFF2-40B4-BE49-F238E27FC236}">
                <a16:creationId xmlns:a16="http://schemas.microsoft.com/office/drawing/2014/main" id="{127D1C80-8744-4C36-89BE-B1A0AF4D96A8}"/>
              </a:ext>
            </a:extLst>
          </p:cNvPr>
          <p:cNvGrpSpPr/>
          <p:nvPr/>
        </p:nvGrpSpPr>
        <p:grpSpPr>
          <a:xfrm>
            <a:off x="9921058" y="3801101"/>
            <a:ext cx="2056550" cy="509222"/>
            <a:chOff x="9493858" y="3729771"/>
            <a:chExt cx="2056550" cy="509222"/>
          </a:xfrm>
        </p:grpSpPr>
        <p:sp>
          <p:nvSpPr>
            <p:cNvPr id="62" name="令和6年時点">
              <a:extLst>
                <a:ext uri="{FF2B5EF4-FFF2-40B4-BE49-F238E27FC236}">
                  <a16:creationId xmlns:a16="http://schemas.microsoft.com/office/drawing/2014/main" id="{DF8CE22D-61B6-412E-8D84-576F9A2D5D64}"/>
                </a:ext>
              </a:extLst>
            </p:cNvPr>
            <p:cNvSpPr txBox="1"/>
            <p:nvPr/>
          </p:nvSpPr>
          <p:spPr>
            <a:xfrm>
              <a:off x="9493858" y="3869661"/>
              <a:ext cx="2056550" cy="369332"/>
            </a:xfrm>
            <a:prstGeom prst="rect">
              <a:avLst/>
            </a:prstGeom>
            <a:noFill/>
          </p:spPr>
          <p:txBody>
            <a:bodyPr wrap="square" rtlCol="0">
              <a:spAutoFit/>
            </a:bodyPr>
            <a:lstStyle/>
            <a:p>
              <a:r>
                <a:rPr lang="ja-JP" altLang="en-US" b="1" dirty="0">
                  <a:solidFill>
                    <a:schemeClr val="tx2">
                      <a:lumMod val="25000"/>
                    </a:schemeClr>
                  </a:solidFill>
                  <a:latin typeface="+mn-ea"/>
                </a:rPr>
                <a:t>（令和</a:t>
              </a:r>
              <a:r>
                <a:rPr lang="en-US" altLang="ja-JP" b="1" dirty="0">
                  <a:solidFill>
                    <a:schemeClr val="tx2">
                      <a:lumMod val="25000"/>
                    </a:schemeClr>
                  </a:solidFill>
                  <a:latin typeface="+mn-ea"/>
                </a:rPr>
                <a:t>6</a:t>
              </a:r>
              <a:r>
                <a:rPr lang="ja-JP" altLang="en-US" b="1" dirty="0">
                  <a:solidFill>
                    <a:schemeClr val="tx2">
                      <a:lumMod val="25000"/>
                    </a:schemeClr>
                  </a:solidFill>
                  <a:latin typeface="+mn-ea"/>
                </a:rPr>
                <a:t>年時点）</a:t>
              </a:r>
              <a:endParaRPr lang="en-US" altLang="ja-JP" b="1" dirty="0">
                <a:solidFill>
                  <a:schemeClr val="tx2">
                    <a:lumMod val="25000"/>
                  </a:schemeClr>
                </a:solidFill>
                <a:latin typeface="+mn-ea"/>
              </a:endParaRPr>
            </a:p>
          </p:txBody>
        </p:sp>
        <p:sp>
          <p:nvSpPr>
            <p:cNvPr id="64" name="ねんじてん">
              <a:extLst>
                <a:ext uri="{FF2B5EF4-FFF2-40B4-BE49-F238E27FC236}">
                  <a16:creationId xmlns:a16="http://schemas.microsoft.com/office/drawing/2014/main" id="{5BC66D0F-CE83-4490-88BB-09D02D0424AF}"/>
                </a:ext>
              </a:extLst>
            </p:cNvPr>
            <p:cNvSpPr txBox="1"/>
            <p:nvPr/>
          </p:nvSpPr>
          <p:spPr>
            <a:xfrm>
              <a:off x="10408411" y="3729771"/>
              <a:ext cx="828000" cy="246221"/>
            </a:xfrm>
            <a:prstGeom prst="rect">
              <a:avLst/>
            </a:prstGeom>
            <a:noFill/>
          </p:spPr>
          <p:txBody>
            <a:bodyPr wrap="square" rtlCol="0">
              <a:spAutoFit/>
            </a:bodyPr>
            <a:lstStyle/>
            <a:p>
              <a:pPr algn="dist"/>
              <a:r>
                <a:rPr kumimoji="1" lang="ja-JP" altLang="en-US" sz="1000" b="1" dirty="0">
                  <a:solidFill>
                    <a:schemeClr val="tx2">
                      <a:lumMod val="25000"/>
                    </a:schemeClr>
                  </a:solidFill>
                  <a:latin typeface="+mn-ea"/>
                </a:rPr>
                <a:t>ねんじてん</a:t>
              </a:r>
            </a:p>
          </p:txBody>
        </p:sp>
        <p:sp>
          <p:nvSpPr>
            <p:cNvPr id="65" name="れいわ">
              <a:extLst>
                <a:ext uri="{FF2B5EF4-FFF2-40B4-BE49-F238E27FC236}">
                  <a16:creationId xmlns:a16="http://schemas.microsoft.com/office/drawing/2014/main" id="{D6AF3ECE-8972-4BC5-A1FF-F592A21F349C}"/>
                </a:ext>
              </a:extLst>
            </p:cNvPr>
            <p:cNvSpPr txBox="1"/>
            <p:nvPr/>
          </p:nvSpPr>
          <p:spPr>
            <a:xfrm>
              <a:off x="9716931" y="3729771"/>
              <a:ext cx="648000" cy="246221"/>
            </a:xfrm>
            <a:prstGeom prst="rect">
              <a:avLst/>
            </a:prstGeom>
            <a:noFill/>
          </p:spPr>
          <p:txBody>
            <a:bodyPr wrap="square" rtlCol="0">
              <a:spAutoFit/>
            </a:bodyPr>
            <a:lstStyle/>
            <a:p>
              <a:pPr algn="dist"/>
              <a:r>
                <a:rPr kumimoji="1" lang="ja-JP" altLang="en-US" sz="1000" b="1" dirty="0">
                  <a:solidFill>
                    <a:schemeClr val="tx2">
                      <a:lumMod val="25000"/>
                    </a:schemeClr>
                  </a:solidFill>
                  <a:latin typeface="+mn-ea"/>
                </a:rPr>
                <a:t>れいわ</a:t>
              </a:r>
            </a:p>
          </p:txBody>
        </p:sp>
      </p:grpSp>
      <p:pic>
        <p:nvPicPr>
          <p:cNvPr id="43" name="スタートに戻る">
            <a:hlinkClick r:id="rId13" action="ppaction://hlinksldjump"/>
            <a:extLst>
              <a:ext uri="{FF2B5EF4-FFF2-40B4-BE49-F238E27FC236}">
                <a16:creationId xmlns:a16="http://schemas.microsoft.com/office/drawing/2014/main" id="{BA754F0F-EF53-4F07-A7F8-30D00106D49C}"/>
              </a:ext>
            </a:extLst>
          </p:cNvPr>
          <p:cNvPicPr>
            <a:picLocks noChangeAspect="1"/>
          </p:cNvPicPr>
          <p:nvPr/>
        </p:nvPicPr>
        <p:blipFill>
          <a:blip r:embed="rId14"/>
          <a:stretch>
            <a:fillRect/>
          </a:stretch>
        </p:blipFill>
        <p:spPr>
          <a:xfrm>
            <a:off x="538413" y="409528"/>
            <a:ext cx="2499577" cy="847417"/>
          </a:xfrm>
          <a:prstGeom prst="rect">
            <a:avLst/>
          </a:prstGeom>
        </p:spPr>
      </p:pic>
      <p:grpSp>
        <p:nvGrpSpPr>
          <p:cNvPr id="66" name="大阪府ではタオルの生産が盛んです。">
            <a:extLst>
              <a:ext uri="{FF2B5EF4-FFF2-40B4-BE49-F238E27FC236}">
                <a16:creationId xmlns:a16="http://schemas.microsoft.com/office/drawing/2014/main" id="{5E23EDDF-7765-4025-8136-F110E719CC17}"/>
              </a:ext>
            </a:extLst>
          </p:cNvPr>
          <p:cNvGrpSpPr/>
          <p:nvPr/>
        </p:nvGrpSpPr>
        <p:grpSpPr>
          <a:xfrm>
            <a:off x="1310033" y="1959025"/>
            <a:ext cx="9098377" cy="834590"/>
            <a:chOff x="-135517" y="2118444"/>
            <a:chExt cx="8785963" cy="834590"/>
          </a:xfrm>
        </p:grpSpPr>
        <p:sp>
          <p:nvSpPr>
            <p:cNvPr id="68" name="大阪府ではタオルの生産が盛んです。">
              <a:extLst>
                <a:ext uri="{FF2B5EF4-FFF2-40B4-BE49-F238E27FC236}">
                  <a16:creationId xmlns:a16="http://schemas.microsoft.com/office/drawing/2014/main" id="{A4BDEA4B-C987-41D7-B11E-608C501B9E93}"/>
                </a:ext>
              </a:extLst>
            </p:cNvPr>
            <p:cNvSpPr txBox="1"/>
            <p:nvPr/>
          </p:nvSpPr>
          <p:spPr>
            <a:xfrm>
              <a:off x="-135517" y="2306703"/>
              <a:ext cx="8785963" cy="646331"/>
            </a:xfrm>
            <a:prstGeom prst="rect">
              <a:avLst/>
            </a:prstGeom>
            <a:noFill/>
          </p:spPr>
          <p:txBody>
            <a:bodyPr wrap="square" rtlCol="0">
              <a:spAutoFit/>
            </a:bodyPr>
            <a:lstStyle/>
            <a:p>
              <a:pPr lvl="0" algn="dist"/>
              <a:r>
                <a:rPr kumimoji="1" lang="ja-JP" altLang="en-US" sz="3600" dirty="0">
                  <a:solidFill>
                    <a:schemeClr val="tx2">
                      <a:lumMod val="25000"/>
                    </a:schemeClr>
                  </a:solidFill>
                  <a:latin typeface="HGS創英角ﾎﾟｯﾌﾟ体" panose="040B0A00000000000000" pitchFamily="50" charset="-128"/>
                  <a:ea typeface="HGS創英角ﾎﾟｯﾌﾟ体" panose="040B0A00000000000000" pitchFamily="50" charset="-128"/>
                </a:rPr>
                <a:t>大阪府ではタオルの生産が盛んです。</a:t>
              </a:r>
            </a:p>
          </p:txBody>
        </p:sp>
        <p:sp>
          <p:nvSpPr>
            <p:cNvPr id="69" name="おおさかふ">
              <a:extLst>
                <a:ext uri="{FF2B5EF4-FFF2-40B4-BE49-F238E27FC236}">
                  <a16:creationId xmlns:a16="http://schemas.microsoft.com/office/drawing/2014/main" id="{77360C28-129C-42AE-8419-DFFBCB384BD2}"/>
                </a:ext>
              </a:extLst>
            </p:cNvPr>
            <p:cNvSpPr txBox="1"/>
            <p:nvPr/>
          </p:nvSpPr>
          <p:spPr>
            <a:xfrm>
              <a:off x="11833" y="2118445"/>
              <a:ext cx="1365467" cy="307777"/>
            </a:xfrm>
            <a:prstGeom prst="rect">
              <a:avLst/>
            </a:prstGeom>
            <a:noFill/>
          </p:spPr>
          <p:txBody>
            <a:bodyPr wrap="square" rtlCol="0">
              <a:spAutoFit/>
            </a:bodyPr>
            <a:lstStyle/>
            <a:p>
              <a:pPr algn="dist"/>
              <a:r>
                <a:rPr lang="ja-JP" altLang="en-US" sz="1400" dirty="0">
                  <a:solidFill>
                    <a:schemeClr val="tx2">
                      <a:lumMod val="25000"/>
                    </a:schemeClr>
                  </a:solidFill>
                  <a:latin typeface="HGS創英角ﾎﾟｯﾌﾟ体" panose="040B0A00000000000000" pitchFamily="50" charset="-128"/>
                  <a:ea typeface="HGS創英角ﾎﾟｯﾌﾟ体" panose="040B0A00000000000000" pitchFamily="50" charset="-128"/>
                </a:rPr>
                <a:t>おおさか　ふ</a:t>
              </a:r>
              <a:endParaRPr kumimoji="1" lang="ja-JP" altLang="en-US" sz="1400" dirty="0">
                <a:solidFill>
                  <a:schemeClr val="tx2">
                    <a:lumMod val="25000"/>
                  </a:schemeClr>
                </a:solidFill>
                <a:latin typeface="HGS創英角ﾎﾟｯﾌﾟ体" panose="040B0A00000000000000" pitchFamily="50" charset="-128"/>
                <a:ea typeface="HGS創英角ﾎﾟｯﾌﾟ体" panose="040B0A00000000000000" pitchFamily="50" charset="-128"/>
              </a:endParaRPr>
            </a:p>
          </p:txBody>
        </p:sp>
        <p:sp>
          <p:nvSpPr>
            <p:cNvPr id="70" name="さかん">
              <a:extLst>
                <a:ext uri="{FF2B5EF4-FFF2-40B4-BE49-F238E27FC236}">
                  <a16:creationId xmlns:a16="http://schemas.microsoft.com/office/drawing/2014/main" id="{ECD32FD9-CDA1-423D-8170-F2C400E24E00}"/>
                </a:ext>
              </a:extLst>
            </p:cNvPr>
            <p:cNvSpPr txBox="1"/>
            <p:nvPr/>
          </p:nvSpPr>
          <p:spPr>
            <a:xfrm>
              <a:off x="6000818" y="2148195"/>
              <a:ext cx="591735" cy="307777"/>
            </a:xfrm>
            <a:prstGeom prst="rect">
              <a:avLst/>
            </a:prstGeom>
            <a:noFill/>
          </p:spPr>
          <p:txBody>
            <a:bodyPr wrap="square" rtlCol="0">
              <a:spAutoFit/>
            </a:bodyPr>
            <a:lstStyle/>
            <a:p>
              <a:pPr algn="dist"/>
              <a:r>
                <a:rPr kumimoji="1" lang="ja-JP" altLang="en-US" sz="1400" dirty="0">
                  <a:solidFill>
                    <a:schemeClr val="tx2">
                      <a:lumMod val="25000"/>
                    </a:schemeClr>
                  </a:solidFill>
                  <a:latin typeface="HGS創英角ﾎﾟｯﾌﾟ体" panose="040B0A00000000000000" pitchFamily="50" charset="-128"/>
                  <a:ea typeface="HGS創英角ﾎﾟｯﾌﾟ体" panose="040B0A00000000000000" pitchFamily="50" charset="-128"/>
                </a:rPr>
                <a:t>さか</a:t>
              </a:r>
            </a:p>
          </p:txBody>
        </p:sp>
        <p:sp>
          <p:nvSpPr>
            <p:cNvPr id="72" name="せいさん">
              <a:extLst>
                <a:ext uri="{FF2B5EF4-FFF2-40B4-BE49-F238E27FC236}">
                  <a16:creationId xmlns:a16="http://schemas.microsoft.com/office/drawing/2014/main" id="{7442EBAA-13F2-4AD1-9C8D-C83AABF207E8}"/>
                </a:ext>
              </a:extLst>
            </p:cNvPr>
            <p:cNvSpPr txBox="1"/>
            <p:nvPr/>
          </p:nvSpPr>
          <p:spPr>
            <a:xfrm>
              <a:off x="4531792" y="2118444"/>
              <a:ext cx="1014452" cy="307777"/>
            </a:xfrm>
            <a:prstGeom prst="rect">
              <a:avLst/>
            </a:prstGeom>
            <a:noFill/>
          </p:spPr>
          <p:txBody>
            <a:bodyPr wrap="square" rtlCol="0">
              <a:spAutoFit/>
            </a:bodyPr>
            <a:lstStyle/>
            <a:p>
              <a:pPr algn="dist"/>
              <a:r>
                <a:rPr kumimoji="1" lang="ja-JP" altLang="en-US" sz="1400" dirty="0">
                  <a:solidFill>
                    <a:schemeClr val="tx2">
                      <a:lumMod val="25000"/>
                    </a:schemeClr>
                  </a:solidFill>
                  <a:latin typeface="HGS創英角ﾎﾟｯﾌﾟ体" panose="040B0A00000000000000" pitchFamily="50" charset="-128"/>
                  <a:ea typeface="HGS創英角ﾎﾟｯﾌﾟ体" panose="040B0A00000000000000" pitchFamily="50" charset="-128"/>
                </a:rPr>
                <a:t>せいさん</a:t>
              </a:r>
            </a:p>
          </p:txBody>
        </p:sp>
      </p:grpSp>
      <p:grpSp>
        <p:nvGrpSpPr>
          <p:cNvPr id="2" name="出荷額で見ると、全国何位でしょうか。">
            <a:extLst>
              <a:ext uri="{FF2B5EF4-FFF2-40B4-BE49-F238E27FC236}">
                <a16:creationId xmlns:a16="http://schemas.microsoft.com/office/drawing/2014/main" id="{15C98374-7D44-4405-A873-BF3B7F712C78}"/>
              </a:ext>
            </a:extLst>
          </p:cNvPr>
          <p:cNvGrpSpPr/>
          <p:nvPr/>
        </p:nvGrpSpPr>
        <p:grpSpPr>
          <a:xfrm>
            <a:off x="1310032" y="2914423"/>
            <a:ext cx="9764124" cy="828380"/>
            <a:chOff x="1310032" y="2914423"/>
            <a:chExt cx="9764124" cy="828380"/>
          </a:xfrm>
        </p:grpSpPr>
        <p:grpSp>
          <p:nvGrpSpPr>
            <p:cNvPr id="44" name="忠岡町の面積は…">
              <a:extLst>
                <a:ext uri="{FF2B5EF4-FFF2-40B4-BE49-F238E27FC236}">
                  <a16:creationId xmlns:a16="http://schemas.microsoft.com/office/drawing/2014/main" id="{ED48B091-F2E8-42FD-AC4E-2F0B2BB0FF62}"/>
                </a:ext>
              </a:extLst>
            </p:cNvPr>
            <p:cNvGrpSpPr/>
            <p:nvPr/>
          </p:nvGrpSpPr>
          <p:grpSpPr>
            <a:xfrm>
              <a:off x="1310032" y="2915288"/>
              <a:ext cx="9764124" cy="827515"/>
              <a:chOff x="1667958" y="3185824"/>
              <a:chExt cx="8179361" cy="827515"/>
            </a:xfrm>
          </p:grpSpPr>
          <p:sp>
            <p:nvSpPr>
              <p:cNvPr id="45" name="ぜんこくなんい">
                <a:extLst>
                  <a:ext uri="{FF2B5EF4-FFF2-40B4-BE49-F238E27FC236}">
                    <a16:creationId xmlns:a16="http://schemas.microsoft.com/office/drawing/2014/main" id="{ADD4FB99-ED0A-4AAB-839C-F2EFE7FB229C}"/>
                  </a:ext>
                </a:extLst>
              </p:cNvPr>
              <p:cNvSpPr txBox="1"/>
              <p:nvPr/>
            </p:nvSpPr>
            <p:spPr>
              <a:xfrm>
                <a:off x="5318581" y="3185824"/>
                <a:ext cx="1725680" cy="307777"/>
              </a:xfrm>
              <a:prstGeom prst="rect">
                <a:avLst/>
              </a:prstGeom>
              <a:noFill/>
            </p:spPr>
            <p:txBody>
              <a:bodyPr wrap="square" rtlCol="0">
                <a:spAutoFit/>
              </a:bodyPr>
              <a:lstStyle/>
              <a:p>
                <a:pPr algn="dist"/>
                <a:r>
                  <a:rPr kumimoji="1" lang="ja-JP" altLang="en-US" sz="1400" dirty="0">
                    <a:solidFill>
                      <a:schemeClr val="tx2">
                        <a:lumMod val="25000"/>
                      </a:schemeClr>
                    </a:solidFill>
                    <a:latin typeface="HGS創英角ﾎﾟｯﾌﾟ体" panose="040B0A00000000000000" pitchFamily="50" charset="-128"/>
                    <a:ea typeface="HGS創英角ﾎﾟｯﾌﾟ体" panose="040B0A00000000000000" pitchFamily="50" charset="-128"/>
                  </a:rPr>
                  <a:t>ぜんこくなん　い</a:t>
                </a:r>
              </a:p>
            </p:txBody>
          </p:sp>
          <p:sp>
            <p:nvSpPr>
              <p:cNvPr id="46" name="出荷額で見ると、全国何位でしょうか。">
                <a:extLst>
                  <a:ext uri="{FF2B5EF4-FFF2-40B4-BE49-F238E27FC236}">
                    <a16:creationId xmlns:a16="http://schemas.microsoft.com/office/drawing/2014/main" id="{6DB8FF01-1390-4D25-B70F-7E3E9BF8835B}"/>
                  </a:ext>
                </a:extLst>
              </p:cNvPr>
              <p:cNvSpPr txBox="1"/>
              <p:nvPr/>
            </p:nvSpPr>
            <p:spPr>
              <a:xfrm>
                <a:off x="1667958" y="3367008"/>
                <a:ext cx="8179361" cy="646331"/>
              </a:xfrm>
              <a:prstGeom prst="rect">
                <a:avLst/>
              </a:prstGeom>
              <a:noFill/>
            </p:spPr>
            <p:txBody>
              <a:bodyPr wrap="square" rtlCol="0">
                <a:spAutoFit/>
              </a:bodyPr>
              <a:lstStyle/>
              <a:p>
                <a:pPr lvl="0" algn="dist"/>
                <a:r>
                  <a:rPr kumimoji="1" lang="ja-JP" altLang="en-US" sz="3600" dirty="0">
                    <a:solidFill>
                      <a:schemeClr val="tx2">
                        <a:lumMod val="25000"/>
                      </a:schemeClr>
                    </a:solidFill>
                    <a:latin typeface="HGS創英角ﾎﾟｯﾌﾟ体" panose="040B0A00000000000000" pitchFamily="50" charset="-128"/>
                    <a:ea typeface="HGS創英角ﾎﾟｯﾌﾟ体" panose="040B0A00000000000000" pitchFamily="50" charset="-128"/>
                  </a:rPr>
                  <a:t>出荷額で見ると、全国何位でしょうか。</a:t>
                </a:r>
              </a:p>
            </p:txBody>
          </p:sp>
        </p:grpSp>
        <p:sp>
          <p:nvSpPr>
            <p:cNvPr id="73" name="しゅっかがく">
              <a:extLst>
                <a:ext uri="{FF2B5EF4-FFF2-40B4-BE49-F238E27FC236}">
                  <a16:creationId xmlns:a16="http://schemas.microsoft.com/office/drawing/2014/main" id="{BDD76188-8D61-4C93-9814-C860BB74D767}"/>
                </a:ext>
              </a:extLst>
            </p:cNvPr>
            <p:cNvSpPr txBox="1"/>
            <p:nvPr/>
          </p:nvSpPr>
          <p:spPr>
            <a:xfrm>
              <a:off x="1344623" y="2920667"/>
              <a:ext cx="1670237" cy="307777"/>
            </a:xfrm>
            <a:prstGeom prst="rect">
              <a:avLst/>
            </a:prstGeom>
            <a:noFill/>
          </p:spPr>
          <p:txBody>
            <a:bodyPr wrap="square" rtlCol="0">
              <a:spAutoFit/>
            </a:bodyPr>
            <a:lstStyle/>
            <a:p>
              <a:pPr algn="dist"/>
              <a:r>
                <a:rPr kumimoji="1" lang="ja-JP" altLang="en-US" sz="1400" dirty="0">
                  <a:solidFill>
                    <a:schemeClr val="tx2">
                      <a:lumMod val="25000"/>
                    </a:schemeClr>
                  </a:solidFill>
                  <a:latin typeface="HGS創英角ﾎﾟｯﾌﾟ体" panose="040B0A00000000000000" pitchFamily="50" charset="-128"/>
                  <a:ea typeface="HGS創英角ﾎﾟｯﾌﾟ体" panose="040B0A00000000000000" pitchFamily="50" charset="-128"/>
                </a:rPr>
                <a:t>しゅっかがく</a:t>
              </a:r>
            </a:p>
          </p:txBody>
        </p:sp>
        <p:sp>
          <p:nvSpPr>
            <p:cNvPr id="74" name="み">
              <a:extLst>
                <a:ext uri="{FF2B5EF4-FFF2-40B4-BE49-F238E27FC236}">
                  <a16:creationId xmlns:a16="http://schemas.microsoft.com/office/drawing/2014/main" id="{4EFF71C9-8613-4F23-84B5-F70DF9C72AF8}"/>
                </a:ext>
              </a:extLst>
            </p:cNvPr>
            <p:cNvSpPr txBox="1"/>
            <p:nvPr/>
          </p:nvSpPr>
          <p:spPr>
            <a:xfrm>
              <a:off x="3540965" y="2914423"/>
              <a:ext cx="455414" cy="307777"/>
            </a:xfrm>
            <a:prstGeom prst="rect">
              <a:avLst/>
            </a:prstGeom>
            <a:noFill/>
          </p:spPr>
          <p:txBody>
            <a:bodyPr wrap="square" rtlCol="0">
              <a:spAutoFit/>
            </a:bodyPr>
            <a:lstStyle/>
            <a:p>
              <a:pPr algn="dist"/>
              <a:r>
                <a:rPr kumimoji="1" lang="ja-JP" altLang="en-US" sz="1400" dirty="0">
                  <a:solidFill>
                    <a:schemeClr val="tx2">
                      <a:lumMod val="25000"/>
                    </a:schemeClr>
                  </a:solidFill>
                  <a:latin typeface="HGS創英角ﾎﾟｯﾌﾟ体" panose="040B0A00000000000000" pitchFamily="50" charset="-128"/>
                  <a:ea typeface="HGS創英角ﾎﾟｯﾌﾟ体" panose="040B0A00000000000000" pitchFamily="50" charset="-128"/>
                </a:rPr>
                <a:t>み</a:t>
              </a:r>
            </a:p>
          </p:txBody>
        </p:sp>
      </p:grpSp>
      <p:pic>
        <p:nvPicPr>
          <p:cNvPr id="8" name="①１位">
            <a:hlinkClick r:id="rId15" action="ppaction://hlinksldjump"/>
            <a:extLst>
              <a:ext uri="{FF2B5EF4-FFF2-40B4-BE49-F238E27FC236}">
                <a16:creationId xmlns:a16="http://schemas.microsoft.com/office/drawing/2014/main" id="{E4613832-ACAD-41E5-A44D-652F1C4C77C1}"/>
              </a:ext>
            </a:extLst>
          </p:cNvPr>
          <p:cNvPicPr>
            <a:picLocks noChangeAspect="1"/>
          </p:cNvPicPr>
          <p:nvPr/>
        </p:nvPicPr>
        <p:blipFill>
          <a:blip r:embed="rId16"/>
          <a:stretch>
            <a:fillRect/>
          </a:stretch>
        </p:blipFill>
        <p:spPr>
          <a:xfrm>
            <a:off x="258299" y="4965996"/>
            <a:ext cx="3889585" cy="1365622"/>
          </a:xfrm>
          <a:prstGeom prst="rect">
            <a:avLst/>
          </a:prstGeom>
        </p:spPr>
      </p:pic>
      <p:pic>
        <p:nvPicPr>
          <p:cNvPr id="4" name="②２位">
            <a:hlinkClick r:id="rId17" action="ppaction://hlinksldjump"/>
            <a:extLst>
              <a:ext uri="{FF2B5EF4-FFF2-40B4-BE49-F238E27FC236}">
                <a16:creationId xmlns:a16="http://schemas.microsoft.com/office/drawing/2014/main" id="{EDBB35DD-3DE6-4406-9826-96DA99ED28C6}"/>
              </a:ext>
            </a:extLst>
          </p:cNvPr>
          <p:cNvPicPr>
            <a:picLocks noChangeAspect="1"/>
          </p:cNvPicPr>
          <p:nvPr/>
        </p:nvPicPr>
        <p:blipFill>
          <a:blip r:embed="rId18"/>
          <a:stretch>
            <a:fillRect/>
          </a:stretch>
        </p:blipFill>
        <p:spPr>
          <a:xfrm>
            <a:off x="4139661" y="4961377"/>
            <a:ext cx="3889585" cy="1316850"/>
          </a:xfrm>
          <a:prstGeom prst="rect">
            <a:avLst/>
          </a:prstGeom>
        </p:spPr>
      </p:pic>
      <p:pic>
        <p:nvPicPr>
          <p:cNvPr id="5" name="③３位">
            <a:hlinkClick r:id="rId15" action="ppaction://hlinksldjump"/>
            <a:extLst>
              <a:ext uri="{FF2B5EF4-FFF2-40B4-BE49-F238E27FC236}">
                <a16:creationId xmlns:a16="http://schemas.microsoft.com/office/drawing/2014/main" id="{61690D78-97B3-4D28-A0F7-0BD5294C3152}"/>
              </a:ext>
            </a:extLst>
          </p:cNvPr>
          <p:cNvPicPr>
            <a:picLocks noChangeAspect="1"/>
          </p:cNvPicPr>
          <p:nvPr/>
        </p:nvPicPr>
        <p:blipFill>
          <a:blip r:embed="rId19"/>
          <a:stretch>
            <a:fillRect/>
          </a:stretch>
        </p:blipFill>
        <p:spPr>
          <a:xfrm>
            <a:off x="8033108" y="4961377"/>
            <a:ext cx="3889585" cy="1322947"/>
          </a:xfrm>
          <a:prstGeom prst="rect">
            <a:avLst/>
          </a:prstGeom>
        </p:spPr>
      </p:pic>
    </p:spTree>
    <p:extLst>
      <p:ext uri="{BB962C8B-B14F-4D97-AF65-F5344CB8AC3E}">
        <p14:creationId xmlns:p14="http://schemas.microsoft.com/office/powerpoint/2010/main" val="18597654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984" fill="hold"/>
                                        <p:tgtEl>
                                          <p:spTgt spid="60"/>
                                        </p:tgtEl>
                                      </p:cBhvr>
                                    </p:cmd>
                                  </p:childTnLst>
                                </p:cTn>
                              </p:par>
                              <p:par>
                                <p:cTn id="7" presetID="10" presetClass="entr" presetSubtype="0" fill="hold" nodeType="withEffect">
                                  <p:stCondLst>
                                    <p:cond delay="0"/>
                                  </p:stCondLst>
                                  <p:childTnLst>
                                    <p:set>
                                      <p:cBhvr>
                                        <p:cTn id="8" dur="1" fill="hold">
                                          <p:stCondLst>
                                            <p:cond delay="0"/>
                                          </p:stCondLst>
                                        </p:cTn>
                                        <p:tgtEl>
                                          <p:spTgt spid="55"/>
                                        </p:tgtEl>
                                        <p:attrNameLst>
                                          <p:attrName>style.visibility</p:attrName>
                                        </p:attrNameLst>
                                      </p:cBhvr>
                                      <p:to>
                                        <p:strVal val="visible"/>
                                      </p:to>
                                    </p:set>
                                    <p:animEffect transition="in" filter="fade">
                                      <p:cBhvr>
                                        <p:cTn id="9" dur="500"/>
                                        <p:tgtEl>
                                          <p:spTgt spid="55"/>
                                        </p:tgtEl>
                                      </p:cBhvr>
                                    </p:animEffect>
                                  </p:childTnLst>
                                </p:cTn>
                              </p:par>
                              <p:par>
                                <p:cTn id="10" presetID="26" presetClass="emph" presetSubtype="0" fill="hold" nodeType="withEffect">
                                  <p:stCondLst>
                                    <p:cond delay="500"/>
                                  </p:stCondLst>
                                  <p:childTnLst>
                                    <p:animEffect transition="out" filter="fade">
                                      <p:cBhvr>
                                        <p:cTn id="11" dur="1000" tmFilter="0, 0; .2, .5; .8, .5; 1, 0"/>
                                        <p:tgtEl>
                                          <p:spTgt spid="55"/>
                                        </p:tgtEl>
                                      </p:cBhvr>
                                    </p:animEffect>
                                    <p:animScale>
                                      <p:cBhvr>
                                        <p:cTn id="12" dur="500" autoRev="1" fill="hold"/>
                                        <p:tgtEl>
                                          <p:spTgt spid="55"/>
                                        </p:tgtEl>
                                      </p:cBhvr>
                                      <p:by x="105000" y="105000"/>
                                    </p:animScale>
                                  </p:childTnLst>
                                </p:cTn>
                              </p:par>
                            </p:childTnLst>
                          </p:cTn>
                        </p:par>
                        <p:par>
                          <p:cTn id="13" fill="hold">
                            <p:stCondLst>
                              <p:cond delay="1500"/>
                            </p:stCondLst>
                            <p:childTnLst>
                              <p:par>
                                <p:cTn id="14" presetID="10" presetClass="entr" presetSubtype="0" fill="hold" nodeType="afterEffect">
                                  <p:stCondLst>
                                    <p:cond delay="0"/>
                                  </p:stCondLst>
                                  <p:childTnLst>
                                    <p:set>
                                      <p:cBhvr>
                                        <p:cTn id="15" dur="1" fill="hold">
                                          <p:stCondLst>
                                            <p:cond delay="0"/>
                                          </p:stCondLst>
                                        </p:cTn>
                                        <p:tgtEl>
                                          <p:spTgt spid="66"/>
                                        </p:tgtEl>
                                        <p:attrNameLst>
                                          <p:attrName>style.visibility</p:attrName>
                                        </p:attrNameLst>
                                      </p:cBhvr>
                                      <p:to>
                                        <p:strVal val="visible"/>
                                      </p:to>
                                    </p:set>
                                    <p:animEffect transition="in" filter="fade">
                                      <p:cBhvr>
                                        <p:cTn id="16" dur="1200"/>
                                        <p:tgtEl>
                                          <p:spTgt spid="66"/>
                                        </p:tgtEl>
                                      </p:cBhvr>
                                    </p:animEffect>
                                  </p:childTnLst>
                                </p:cTn>
                              </p:par>
                            </p:childTnLst>
                          </p:cTn>
                        </p:par>
                        <p:par>
                          <p:cTn id="17" fill="hold">
                            <p:stCondLst>
                              <p:cond delay="2700"/>
                            </p:stCondLst>
                            <p:childTnLst>
                              <p:par>
                                <p:cTn id="18" presetID="10" presetClass="entr" presetSubtype="0" fill="hold" nodeType="afterEffect">
                                  <p:stCondLst>
                                    <p:cond delay="0"/>
                                  </p:stCondLst>
                                  <p:childTnLst>
                                    <p:set>
                                      <p:cBhvr>
                                        <p:cTn id="19" dur="1" fill="hold">
                                          <p:stCondLst>
                                            <p:cond delay="0"/>
                                          </p:stCondLst>
                                        </p:cTn>
                                        <p:tgtEl>
                                          <p:spTgt spid="2"/>
                                        </p:tgtEl>
                                        <p:attrNameLst>
                                          <p:attrName>style.visibility</p:attrName>
                                        </p:attrNameLst>
                                      </p:cBhvr>
                                      <p:to>
                                        <p:strVal val="visible"/>
                                      </p:to>
                                    </p:set>
                                    <p:animEffect transition="in" filter="fade">
                                      <p:cBhvr>
                                        <p:cTn id="20" dur="1200"/>
                                        <p:tgtEl>
                                          <p:spTgt spid="2"/>
                                        </p:tgtEl>
                                      </p:cBhvr>
                                    </p:animEffect>
                                  </p:childTnLst>
                                </p:cTn>
                              </p:par>
                            </p:childTnLst>
                          </p:cTn>
                        </p:par>
                        <p:par>
                          <p:cTn id="21" fill="hold">
                            <p:stCondLst>
                              <p:cond delay="3900"/>
                            </p:stCondLst>
                            <p:childTnLst>
                              <p:par>
                                <p:cTn id="22" presetID="21" presetClass="entr" presetSubtype="1" fill="hold" nodeType="afterEffect">
                                  <p:stCondLst>
                                    <p:cond delay="300"/>
                                  </p:stCondLst>
                                  <p:childTnLst>
                                    <p:set>
                                      <p:cBhvr>
                                        <p:cTn id="23" dur="1" fill="hold">
                                          <p:stCondLst>
                                            <p:cond delay="0"/>
                                          </p:stCondLst>
                                        </p:cTn>
                                        <p:tgtEl>
                                          <p:spTgt spid="61"/>
                                        </p:tgtEl>
                                        <p:attrNameLst>
                                          <p:attrName>style.visibility</p:attrName>
                                        </p:attrNameLst>
                                      </p:cBhvr>
                                      <p:to>
                                        <p:strVal val="visible"/>
                                      </p:to>
                                    </p:set>
                                    <p:animEffect transition="in" filter="wheel(1)">
                                      <p:cBhvr>
                                        <p:cTn id="24" dur="1700"/>
                                        <p:tgtEl>
                                          <p:spTgt spid="61"/>
                                        </p:tgtEl>
                                      </p:cBhvr>
                                    </p:animEffect>
                                  </p:childTnLst>
                                </p:cTn>
                              </p:par>
                            </p:childTnLst>
                          </p:cTn>
                        </p:par>
                        <p:par>
                          <p:cTn id="25" fill="hold">
                            <p:stCondLst>
                              <p:cond delay="5900"/>
                            </p:stCondLst>
                            <p:childTnLst>
                              <p:par>
                                <p:cTn id="26" presetID="31" presetClass="entr" presetSubtype="0" fill="hold" nodeType="afterEffect">
                                  <p:stCondLst>
                                    <p:cond delay="500"/>
                                  </p:stCondLst>
                                  <p:childTnLst>
                                    <p:set>
                                      <p:cBhvr>
                                        <p:cTn id="27" dur="1" fill="hold">
                                          <p:stCondLst>
                                            <p:cond delay="0"/>
                                          </p:stCondLst>
                                        </p:cTn>
                                        <p:tgtEl>
                                          <p:spTgt spid="49"/>
                                        </p:tgtEl>
                                        <p:attrNameLst>
                                          <p:attrName>style.visibility</p:attrName>
                                        </p:attrNameLst>
                                      </p:cBhvr>
                                      <p:to>
                                        <p:strVal val="visible"/>
                                      </p:to>
                                    </p:set>
                                    <p:anim calcmode="lin" valueType="num">
                                      <p:cBhvr>
                                        <p:cTn id="28" dur="1200" fill="hold"/>
                                        <p:tgtEl>
                                          <p:spTgt spid="49"/>
                                        </p:tgtEl>
                                        <p:attrNameLst>
                                          <p:attrName>ppt_w</p:attrName>
                                        </p:attrNameLst>
                                      </p:cBhvr>
                                      <p:tavLst>
                                        <p:tav tm="0">
                                          <p:val>
                                            <p:fltVal val="0"/>
                                          </p:val>
                                        </p:tav>
                                        <p:tav tm="100000">
                                          <p:val>
                                            <p:strVal val="#ppt_w"/>
                                          </p:val>
                                        </p:tav>
                                      </p:tavLst>
                                    </p:anim>
                                    <p:anim calcmode="lin" valueType="num">
                                      <p:cBhvr>
                                        <p:cTn id="29" dur="1200" fill="hold"/>
                                        <p:tgtEl>
                                          <p:spTgt spid="49"/>
                                        </p:tgtEl>
                                        <p:attrNameLst>
                                          <p:attrName>ppt_h</p:attrName>
                                        </p:attrNameLst>
                                      </p:cBhvr>
                                      <p:tavLst>
                                        <p:tav tm="0">
                                          <p:val>
                                            <p:fltVal val="0"/>
                                          </p:val>
                                        </p:tav>
                                        <p:tav tm="100000">
                                          <p:val>
                                            <p:strVal val="#ppt_h"/>
                                          </p:val>
                                        </p:tav>
                                      </p:tavLst>
                                    </p:anim>
                                    <p:anim calcmode="lin" valueType="num">
                                      <p:cBhvr>
                                        <p:cTn id="30" dur="1200" fill="hold"/>
                                        <p:tgtEl>
                                          <p:spTgt spid="49"/>
                                        </p:tgtEl>
                                        <p:attrNameLst>
                                          <p:attrName>style.rotation</p:attrName>
                                        </p:attrNameLst>
                                      </p:cBhvr>
                                      <p:tavLst>
                                        <p:tav tm="0">
                                          <p:val>
                                            <p:fltVal val="90"/>
                                          </p:val>
                                        </p:tav>
                                        <p:tav tm="100000">
                                          <p:val>
                                            <p:fltVal val="0"/>
                                          </p:val>
                                        </p:tav>
                                      </p:tavLst>
                                    </p:anim>
                                    <p:animEffect transition="in" filter="fade">
                                      <p:cBhvr>
                                        <p:cTn id="31" dur="1200"/>
                                        <p:tgtEl>
                                          <p:spTgt spid="49"/>
                                        </p:tgtEl>
                                      </p:cBhvr>
                                    </p:animEffect>
                                  </p:childTnLst>
                                </p:cTn>
                              </p:par>
                            </p:childTnLst>
                          </p:cTn>
                        </p:par>
                        <p:par>
                          <p:cTn id="32" fill="hold">
                            <p:stCondLst>
                              <p:cond delay="7600"/>
                            </p:stCondLst>
                            <p:childTnLst>
                              <p:par>
                                <p:cTn id="33" presetID="42" presetClass="entr" presetSubtype="0" fill="hold" nodeType="afterEffect">
                                  <p:stCondLst>
                                    <p:cond delay="500"/>
                                  </p:stCondLst>
                                  <p:childTnLst>
                                    <p:set>
                                      <p:cBhvr>
                                        <p:cTn id="34" dur="1" fill="hold">
                                          <p:stCondLst>
                                            <p:cond delay="0"/>
                                          </p:stCondLst>
                                        </p:cTn>
                                        <p:tgtEl>
                                          <p:spTgt spid="39"/>
                                        </p:tgtEl>
                                        <p:attrNameLst>
                                          <p:attrName>style.visibility</p:attrName>
                                        </p:attrNameLst>
                                      </p:cBhvr>
                                      <p:to>
                                        <p:strVal val="visible"/>
                                      </p:to>
                                    </p:set>
                                    <p:animEffect transition="in" filter="fade">
                                      <p:cBhvr>
                                        <p:cTn id="35" dur="1000"/>
                                        <p:tgtEl>
                                          <p:spTgt spid="39"/>
                                        </p:tgtEl>
                                      </p:cBhvr>
                                    </p:animEffect>
                                    <p:anim calcmode="lin" valueType="num">
                                      <p:cBhvr>
                                        <p:cTn id="36" dur="1000" fill="hold"/>
                                        <p:tgtEl>
                                          <p:spTgt spid="39"/>
                                        </p:tgtEl>
                                        <p:attrNameLst>
                                          <p:attrName>ppt_x</p:attrName>
                                        </p:attrNameLst>
                                      </p:cBhvr>
                                      <p:tavLst>
                                        <p:tav tm="0">
                                          <p:val>
                                            <p:strVal val="#ppt_x"/>
                                          </p:val>
                                        </p:tav>
                                        <p:tav tm="100000">
                                          <p:val>
                                            <p:strVal val="#ppt_x"/>
                                          </p:val>
                                        </p:tav>
                                      </p:tavLst>
                                    </p:anim>
                                    <p:anim calcmode="lin" valueType="num">
                                      <p:cBhvr>
                                        <p:cTn id="37" dur="1000" fill="hold"/>
                                        <p:tgtEl>
                                          <p:spTgt spid="39"/>
                                        </p:tgtEl>
                                        <p:attrNameLst>
                                          <p:attrName>ppt_y</p:attrName>
                                        </p:attrNameLst>
                                      </p:cBhvr>
                                      <p:tavLst>
                                        <p:tav tm="0">
                                          <p:val>
                                            <p:strVal val="#ppt_y+.1"/>
                                          </p:val>
                                        </p:tav>
                                        <p:tav tm="100000">
                                          <p:val>
                                            <p:strVal val="#ppt_y"/>
                                          </p:val>
                                        </p:tav>
                                      </p:tavLst>
                                    </p:anim>
                                  </p:childTnLst>
                                </p:cTn>
                              </p:par>
                            </p:childTnLst>
                          </p:cTn>
                        </p:par>
                        <p:par>
                          <p:cTn id="38" fill="hold">
                            <p:stCondLst>
                              <p:cond delay="9100"/>
                            </p:stCondLst>
                            <p:childTnLst>
                              <p:par>
                                <p:cTn id="39" presetID="2" presetClass="entr" presetSubtype="4" fill="hold" nodeType="afterEffect">
                                  <p:stCondLst>
                                    <p:cond delay="500"/>
                                  </p:stCondLst>
                                  <p:childTnLst>
                                    <p:set>
                                      <p:cBhvr>
                                        <p:cTn id="40" dur="1" fill="hold">
                                          <p:stCondLst>
                                            <p:cond delay="0"/>
                                          </p:stCondLst>
                                        </p:cTn>
                                        <p:tgtEl>
                                          <p:spTgt spid="8"/>
                                        </p:tgtEl>
                                        <p:attrNameLst>
                                          <p:attrName>style.visibility</p:attrName>
                                        </p:attrNameLst>
                                      </p:cBhvr>
                                      <p:to>
                                        <p:strVal val="visible"/>
                                      </p:to>
                                    </p:set>
                                    <p:anim calcmode="lin" valueType="num">
                                      <p:cBhvr additive="base">
                                        <p:cTn id="41" dur="800" fill="hold"/>
                                        <p:tgtEl>
                                          <p:spTgt spid="8"/>
                                        </p:tgtEl>
                                        <p:attrNameLst>
                                          <p:attrName>ppt_x</p:attrName>
                                        </p:attrNameLst>
                                      </p:cBhvr>
                                      <p:tavLst>
                                        <p:tav tm="0">
                                          <p:val>
                                            <p:strVal val="#ppt_x"/>
                                          </p:val>
                                        </p:tav>
                                        <p:tav tm="100000">
                                          <p:val>
                                            <p:strVal val="#ppt_x"/>
                                          </p:val>
                                        </p:tav>
                                      </p:tavLst>
                                    </p:anim>
                                    <p:anim calcmode="lin" valueType="num">
                                      <p:cBhvr additive="base">
                                        <p:cTn id="42" dur="800" fill="hold"/>
                                        <p:tgtEl>
                                          <p:spTgt spid="8"/>
                                        </p:tgtEl>
                                        <p:attrNameLst>
                                          <p:attrName>ppt_y</p:attrName>
                                        </p:attrNameLst>
                                      </p:cBhvr>
                                      <p:tavLst>
                                        <p:tav tm="0">
                                          <p:val>
                                            <p:strVal val="1+#ppt_h/2"/>
                                          </p:val>
                                        </p:tav>
                                        <p:tav tm="100000">
                                          <p:val>
                                            <p:strVal val="#ppt_y"/>
                                          </p:val>
                                        </p:tav>
                                      </p:tavLst>
                                    </p:anim>
                                  </p:childTnLst>
                                </p:cTn>
                              </p:par>
                            </p:childTnLst>
                          </p:cTn>
                        </p:par>
                        <p:par>
                          <p:cTn id="43" fill="hold">
                            <p:stCondLst>
                              <p:cond delay="10400"/>
                            </p:stCondLst>
                            <p:childTnLst>
                              <p:par>
                                <p:cTn id="44" presetID="2" presetClass="entr" presetSubtype="4" fill="hold" nodeType="afterEffect">
                                  <p:stCondLst>
                                    <p:cond delay="500"/>
                                  </p:stCondLst>
                                  <p:childTnLst>
                                    <p:set>
                                      <p:cBhvr>
                                        <p:cTn id="45" dur="1" fill="hold">
                                          <p:stCondLst>
                                            <p:cond delay="0"/>
                                          </p:stCondLst>
                                        </p:cTn>
                                        <p:tgtEl>
                                          <p:spTgt spid="4"/>
                                        </p:tgtEl>
                                        <p:attrNameLst>
                                          <p:attrName>style.visibility</p:attrName>
                                        </p:attrNameLst>
                                      </p:cBhvr>
                                      <p:to>
                                        <p:strVal val="visible"/>
                                      </p:to>
                                    </p:set>
                                    <p:anim calcmode="lin" valueType="num">
                                      <p:cBhvr additive="base">
                                        <p:cTn id="46" dur="800" fill="hold"/>
                                        <p:tgtEl>
                                          <p:spTgt spid="4"/>
                                        </p:tgtEl>
                                        <p:attrNameLst>
                                          <p:attrName>ppt_x</p:attrName>
                                        </p:attrNameLst>
                                      </p:cBhvr>
                                      <p:tavLst>
                                        <p:tav tm="0">
                                          <p:val>
                                            <p:strVal val="#ppt_x"/>
                                          </p:val>
                                        </p:tav>
                                        <p:tav tm="100000">
                                          <p:val>
                                            <p:strVal val="#ppt_x"/>
                                          </p:val>
                                        </p:tav>
                                      </p:tavLst>
                                    </p:anim>
                                    <p:anim calcmode="lin" valueType="num">
                                      <p:cBhvr additive="base">
                                        <p:cTn id="47" dur="800" fill="hold"/>
                                        <p:tgtEl>
                                          <p:spTgt spid="4"/>
                                        </p:tgtEl>
                                        <p:attrNameLst>
                                          <p:attrName>ppt_y</p:attrName>
                                        </p:attrNameLst>
                                      </p:cBhvr>
                                      <p:tavLst>
                                        <p:tav tm="0">
                                          <p:val>
                                            <p:strVal val="1+#ppt_h/2"/>
                                          </p:val>
                                        </p:tav>
                                        <p:tav tm="100000">
                                          <p:val>
                                            <p:strVal val="#ppt_y"/>
                                          </p:val>
                                        </p:tav>
                                      </p:tavLst>
                                    </p:anim>
                                  </p:childTnLst>
                                </p:cTn>
                              </p:par>
                            </p:childTnLst>
                          </p:cTn>
                        </p:par>
                        <p:par>
                          <p:cTn id="48" fill="hold">
                            <p:stCondLst>
                              <p:cond delay="11700"/>
                            </p:stCondLst>
                            <p:childTnLst>
                              <p:par>
                                <p:cTn id="49" presetID="2" presetClass="entr" presetSubtype="4" fill="hold" nodeType="afterEffect">
                                  <p:stCondLst>
                                    <p:cond delay="500"/>
                                  </p:stCondLst>
                                  <p:childTnLst>
                                    <p:set>
                                      <p:cBhvr>
                                        <p:cTn id="50" dur="1" fill="hold">
                                          <p:stCondLst>
                                            <p:cond delay="0"/>
                                          </p:stCondLst>
                                        </p:cTn>
                                        <p:tgtEl>
                                          <p:spTgt spid="5"/>
                                        </p:tgtEl>
                                        <p:attrNameLst>
                                          <p:attrName>style.visibility</p:attrName>
                                        </p:attrNameLst>
                                      </p:cBhvr>
                                      <p:to>
                                        <p:strVal val="visible"/>
                                      </p:to>
                                    </p:set>
                                    <p:anim calcmode="lin" valueType="num">
                                      <p:cBhvr additive="base">
                                        <p:cTn id="51" dur="800" fill="hold"/>
                                        <p:tgtEl>
                                          <p:spTgt spid="5"/>
                                        </p:tgtEl>
                                        <p:attrNameLst>
                                          <p:attrName>ppt_x</p:attrName>
                                        </p:attrNameLst>
                                      </p:cBhvr>
                                      <p:tavLst>
                                        <p:tav tm="0">
                                          <p:val>
                                            <p:strVal val="#ppt_x"/>
                                          </p:val>
                                        </p:tav>
                                        <p:tav tm="100000">
                                          <p:val>
                                            <p:strVal val="#ppt_x"/>
                                          </p:val>
                                        </p:tav>
                                      </p:tavLst>
                                    </p:anim>
                                    <p:anim calcmode="lin" valueType="num">
                                      <p:cBhvr additive="base">
                                        <p:cTn id="52" dur="8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audio>
              <p:cMediaNode vol="80000" showWhenStopped="0">
                <p:cTn id="53" fill="hold" display="0">
                  <p:stCondLst>
                    <p:cond delay="indefinite"/>
                  </p:stCondLst>
                  <p:endCondLst>
                    <p:cond evt="onStopAudio" delay="0">
                      <p:tgtEl>
                        <p:sldTgt/>
                      </p:tgtEl>
                    </p:cond>
                  </p:endCondLst>
                </p:cTn>
                <p:tgtEl>
                  <p:spTgt spid="60"/>
                </p:tgtEl>
              </p:cMediaNode>
            </p:audio>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 name="背景下">
            <a:extLst>
              <a:ext uri="{FF2B5EF4-FFF2-40B4-BE49-F238E27FC236}">
                <a16:creationId xmlns:a16="http://schemas.microsoft.com/office/drawing/2014/main" id="{E93D45DA-12BF-4B5F-93F5-A3F0D7D87D03}"/>
              </a:ext>
            </a:extLst>
          </p:cNvPr>
          <p:cNvPicPr>
            <a:picLocks noChangeAspect="1"/>
          </p:cNvPicPr>
          <p:nvPr/>
        </p:nvPicPr>
        <p:blipFill rotWithShape="1">
          <a:blip r:embed="rId4">
            <a:duotone>
              <a:schemeClr val="accent4">
                <a:shade val="45000"/>
                <a:satMod val="135000"/>
              </a:schemeClr>
              <a:prstClr val="white"/>
            </a:duotone>
            <a:extLst>
              <a:ext uri="{BEBA8EAE-BF5A-486C-A8C5-ECC9F3942E4B}">
                <a14:imgProps xmlns:a14="http://schemas.microsoft.com/office/drawing/2010/main">
                  <a14:imgLayer r:embed="rId5">
                    <a14:imgEffect>
                      <a14:brightnessContrast bright="20000" contrast="-40000"/>
                    </a14:imgEffect>
                  </a14:imgLayer>
                </a14:imgProps>
              </a:ext>
              <a:ext uri="{28A0092B-C50C-407E-A947-70E740481C1C}">
                <a14:useLocalDpi xmlns:a14="http://schemas.microsoft.com/office/drawing/2010/main" val="0"/>
              </a:ext>
            </a:extLst>
          </a:blip>
          <a:srcRect b="79543"/>
          <a:stretch/>
        </p:blipFill>
        <p:spPr>
          <a:xfrm>
            <a:off x="0" y="4650899"/>
            <a:ext cx="12192000" cy="2211720"/>
          </a:xfrm>
          <a:prstGeom prst="rect">
            <a:avLst/>
          </a:prstGeom>
        </p:spPr>
      </p:pic>
      <p:pic>
        <p:nvPicPr>
          <p:cNvPr id="3" name="背景上">
            <a:extLst>
              <a:ext uri="{FF2B5EF4-FFF2-40B4-BE49-F238E27FC236}">
                <a16:creationId xmlns:a16="http://schemas.microsoft.com/office/drawing/2014/main" id="{480BA6D3-3387-4C7D-80E0-43567F708E21}"/>
              </a:ext>
            </a:extLst>
          </p:cNvPr>
          <p:cNvPicPr>
            <a:picLocks noChangeAspect="1"/>
          </p:cNvPicPr>
          <p:nvPr/>
        </p:nvPicPr>
        <p:blipFill>
          <a:blip r:embed="rId4">
            <a:duotone>
              <a:schemeClr val="accent4">
                <a:shade val="45000"/>
                <a:satMod val="135000"/>
              </a:schemeClr>
              <a:prstClr val="white"/>
            </a:duotone>
            <a:extLst>
              <a:ext uri="{BEBA8EAE-BF5A-486C-A8C5-ECC9F3942E4B}">
                <a14:imgProps xmlns:a14="http://schemas.microsoft.com/office/drawing/2010/main">
                  <a14:imgLayer r:embed="rId5">
                    <a14:imgEffect>
                      <a14:brightnessContrast bright="20000" contrast="-40000"/>
                    </a14:imgEffect>
                  </a14:imgLayer>
                </a14:imgProps>
              </a:ext>
              <a:ext uri="{28A0092B-C50C-407E-A947-70E740481C1C}">
                <a14:useLocalDpi xmlns:a14="http://schemas.microsoft.com/office/drawing/2010/main" val="0"/>
              </a:ext>
            </a:extLst>
          </a:blip>
          <a:stretch>
            <a:fillRect/>
          </a:stretch>
        </p:blipFill>
        <p:spPr>
          <a:xfrm>
            <a:off x="0" y="0"/>
            <a:ext cx="12192000" cy="4744720"/>
          </a:xfrm>
          <a:prstGeom prst="rect">
            <a:avLst/>
          </a:prstGeom>
        </p:spPr>
      </p:pic>
      <p:pic>
        <p:nvPicPr>
          <p:cNvPr id="184" name="大阪画像">
            <a:extLst>
              <a:ext uri="{FF2B5EF4-FFF2-40B4-BE49-F238E27FC236}">
                <a16:creationId xmlns:a16="http://schemas.microsoft.com/office/drawing/2014/main" id="{7CC00F74-5181-41FD-9A7A-C20DE667E341}"/>
              </a:ext>
            </a:extLst>
          </p:cNvPr>
          <p:cNvPicPr>
            <a:picLocks noChangeAspect="1"/>
          </p:cNvPicPr>
          <p:nvPr/>
        </p:nvPicPr>
        <p:blipFill rotWithShape="1">
          <a:blip r:embed="rId6">
            <a:alphaModFix amt="35000"/>
            <a:extLst>
              <a:ext uri="{BEBA8EAE-BF5A-486C-A8C5-ECC9F3942E4B}">
                <a14:imgProps xmlns:a14="http://schemas.microsoft.com/office/drawing/2010/main">
                  <a14:imgLayer r:embed="rId7">
                    <a14:imgEffect>
                      <a14:colorTemperature colorTemp="7200"/>
                    </a14:imgEffect>
                    <a14:imgEffect>
                      <a14:brightnessContrast contrast="40000"/>
                    </a14:imgEffect>
                  </a14:imgLayer>
                </a14:imgProps>
              </a:ext>
              <a:ext uri="{28A0092B-C50C-407E-A947-70E740481C1C}">
                <a14:useLocalDpi xmlns:a14="http://schemas.microsoft.com/office/drawing/2010/main" val="0"/>
              </a:ext>
            </a:extLst>
          </a:blip>
          <a:srcRect b="1008"/>
          <a:stretch/>
        </p:blipFill>
        <p:spPr>
          <a:xfrm>
            <a:off x="629493" y="475530"/>
            <a:ext cx="10908815" cy="6382470"/>
          </a:xfrm>
          <a:prstGeom prst="rect">
            <a:avLst/>
          </a:prstGeom>
        </p:spPr>
      </p:pic>
      <p:grpSp>
        <p:nvGrpSpPr>
          <p:cNvPr id="39" name="押す画">
            <a:extLst>
              <a:ext uri="{FF2B5EF4-FFF2-40B4-BE49-F238E27FC236}">
                <a16:creationId xmlns:a16="http://schemas.microsoft.com/office/drawing/2014/main" id="{DBAB73F0-BFB6-4B11-BAA9-446CA9AF9CB5}"/>
              </a:ext>
            </a:extLst>
          </p:cNvPr>
          <p:cNvGrpSpPr/>
          <p:nvPr/>
        </p:nvGrpSpPr>
        <p:grpSpPr>
          <a:xfrm>
            <a:off x="8453285" y="4098915"/>
            <a:ext cx="556540" cy="540000"/>
            <a:chOff x="8423532" y="4545380"/>
            <a:chExt cx="556540" cy="544460"/>
          </a:xfrm>
        </p:grpSpPr>
        <p:pic>
          <p:nvPicPr>
            <p:cNvPr id="41" name="押す画２">
              <a:extLst>
                <a:ext uri="{FF2B5EF4-FFF2-40B4-BE49-F238E27FC236}">
                  <a16:creationId xmlns:a16="http://schemas.microsoft.com/office/drawing/2014/main" id="{EDFB29C3-9D56-41D2-834A-D7A49F4A2BDC}"/>
                </a:ext>
              </a:extLst>
            </p:cNvPr>
            <p:cNvPicPr>
              <a:picLocks noChangeAspect="1"/>
            </p:cNvPicPr>
            <p:nvPr/>
          </p:nvPicPr>
          <p:blipFill>
            <a:blip r:embed="rId8" cstate="print">
              <a:extLst>
                <a:ext uri="{BEBA8EAE-BF5A-486C-A8C5-ECC9F3942E4B}">
                  <a14:imgProps xmlns:a14="http://schemas.microsoft.com/office/drawing/2010/main">
                    <a14:imgLayer r:embed="rId9">
                      <a14:imgEffect>
                        <a14:brightnessContrast bright="-20000" contrast="40000"/>
                      </a14:imgEffect>
                    </a14:imgLayer>
                  </a14:imgProps>
                </a:ext>
                <a:ext uri="{28A0092B-C50C-407E-A947-70E740481C1C}">
                  <a14:useLocalDpi xmlns:a14="http://schemas.microsoft.com/office/drawing/2010/main" val="0"/>
                </a:ext>
              </a:extLst>
            </a:blip>
            <a:stretch>
              <a:fillRect/>
            </a:stretch>
          </p:blipFill>
          <p:spPr>
            <a:xfrm>
              <a:off x="8426942" y="4549840"/>
              <a:ext cx="553130" cy="540000"/>
            </a:xfrm>
            <a:prstGeom prst="rect">
              <a:avLst/>
            </a:prstGeom>
          </p:spPr>
        </p:pic>
        <p:pic>
          <p:nvPicPr>
            <p:cNvPr id="42" name="押す画1">
              <a:extLst>
                <a:ext uri="{FF2B5EF4-FFF2-40B4-BE49-F238E27FC236}">
                  <a16:creationId xmlns:a16="http://schemas.microsoft.com/office/drawing/2014/main" id="{C549A5CB-6F45-4187-98A2-EB7F2675CF55}"/>
                </a:ext>
              </a:extLst>
            </p:cNvPr>
            <p:cNvPicPr>
              <a:picLocks noChangeAspect="1"/>
            </p:cNvPicPr>
            <p:nvPr/>
          </p:nvPicPr>
          <p:blipFill>
            <a:blip r:embed="rId10" cstate="print">
              <a:extLst>
                <a:ext uri="{BEBA8EAE-BF5A-486C-A8C5-ECC9F3942E4B}">
                  <a14:imgProps xmlns:a14="http://schemas.microsoft.com/office/drawing/2010/main">
                    <a14:imgLayer r:embed="rId11">
                      <a14:imgEffect>
                        <a14:brightnessContrast bright="-20000" contrast="40000"/>
                      </a14:imgEffect>
                    </a14:imgLayer>
                  </a14:imgProps>
                </a:ext>
                <a:ext uri="{28A0092B-C50C-407E-A947-70E740481C1C}">
                  <a14:useLocalDpi xmlns:a14="http://schemas.microsoft.com/office/drawing/2010/main" val="0"/>
                </a:ext>
              </a:extLst>
            </a:blip>
            <a:stretch>
              <a:fillRect/>
            </a:stretch>
          </p:blipFill>
          <p:spPr>
            <a:xfrm>
              <a:off x="8423532" y="4545380"/>
              <a:ext cx="553130" cy="540000"/>
            </a:xfrm>
            <a:prstGeom prst="rect">
              <a:avLst/>
            </a:prstGeom>
          </p:spPr>
        </p:pic>
      </p:grpSp>
      <p:grpSp>
        <p:nvGrpSpPr>
          <p:cNvPr id="49" name="正解だと･･･">
            <a:extLst>
              <a:ext uri="{FF2B5EF4-FFF2-40B4-BE49-F238E27FC236}">
                <a16:creationId xmlns:a16="http://schemas.microsoft.com/office/drawing/2014/main" id="{B88DC4F1-F731-406C-9B30-F05B47B9D567}"/>
              </a:ext>
            </a:extLst>
          </p:cNvPr>
          <p:cNvGrpSpPr/>
          <p:nvPr/>
        </p:nvGrpSpPr>
        <p:grpSpPr>
          <a:xfrm>
            <a:off x="3582379" y="4017210"/>
            <a:ext cx="4907964" cy="621705"/>
            <a:chOff x="2245123" y="4389173"/>
            <a:chExt cx="5138639" cy="681860"/>
          </a:xfrm>
        </p:grpSpPr>
        <p:sp>
          <p:nvSpPr>
            <p:cNvPr id="50" name="正解だと･･･">
              <a:extLst>
                <a:ext uri="{FF2B5EF4-FFF2-40B4-BE49-F238E27FC236}">
                  <a16:creationId xmlns:a16="http://schemas.microsoft.com/office/drawing/2014/main" id="{FFC5FBB4-5E7A-40E9-8F30-24BF57BFEABE}"/>
                </a:ext>
              </a:extLst>
            </p:cNvPr>
            <p:cNvSpPr txBox="1"/>
            <p:nvPr/>
          </p:nvSpPr>
          <p:spPr>
            <a:xfrm>
              <a:off x="2246529" y="4564698"/>
              <a:ext cx="5137233" cy="506335"/>
            </a:xfrm>
            <a:prstGeom prst="rect">
              <a:avLst/>
            </a:prstGeom>
            <a:noFill/>
          </p:spPr>
          <p:txBody>
            <a:bodyPr wrap="square" rtlCol="0">
              <a:spAutoFit/>
            </a:bodyPr>
            <a:lstStyle/>
            <a:p>
              <a:pPr algn="dist"/>
              <a:r>
                <a:rPr lang="ja-JP" altLang="en-US" sz="2400" dirty="0">
                  <a:solidFill>
                    <a:schemeClr val="tx2">
                      <a:lumMod val="25000"/>
                    </a:schemeClr>
                  </a:solidFill>
                  <a:latin typeface="HGS創英角ﾎﾟｯﾌﾟ体" panose="040B0A00000000000000" pitchFamily="50" charset="-128"/>
                  <a:ea typeface="HGS創英角ﾎﾟｯﾌﾟ体" panose="040B0A00000000000000" pitchFamily="50" charset="-128"/>
                </a:rPr>
                <a:t>正解だと思う番号を押してね</a:t>
              </a:r>
              <a:endParaRPr lang="en-US" altLang="ja-JP" sz="2400" dirty="0">
                <a:solidFill>
                  <a:schemeClr val="tx2">
                    <a:lumMod val="25000"/>
                  </a:schemeClr>
                </a:solidFill>
                <a:latin typeface="HGS創英角ﾎﾟｯﾌﾟ体" panose="040B0A00000000000000" pitchFamily="50" charset="-128"/>
                <a:ea typeface="HGS創英角ﾎﾟｯﾌﾟ体" panose="040B0A00000000000000" pitchFamily="50" charset="-128"/>
              </a:endParaRPr>
            </a:p>
          </p:txBody>
        </p:sp>
        <p:sp>
          <p:nvSpPr>
            <p:cNvPr id="51" name="お">
              <a:extLst>
                <a:ext uri="{FF2B5EF4-FFF2-40B4-BE49-F238E27FC236}">
                  <a16:creationId xmlns:a16="http://schemas.microsoft.com/office/drawing/2014/main" id="{0DC7FD32-D1CD-4003-838E-6ED4C0985720}"/>
                </a:ext>
              </a:extLst>
            </p:cNvPr>
            <p:cNvSpPr txBox="1"/>
            <p:nvPr/>
          </p:nvSpPr>
          <p:spPr>
            <a:xfrm>
              <a:off x="5715247" y="4391687"/>
              <a:ext cx="468000" cy="286923"/>
            </a:xfrm>
            <a:prstGeom prst="rect">
              <a:avLst/>
            </a:prstGeom>
            <a:noFill/>
          </p:spPr>
          <p:txBody>
            <a:bodyPr wrap="square" rtlCol="0">
              <a:spAutoFit/>
            </a:bodyPr>
            <a:lstStyle/>
            <a:p>
              <a:pPr algn="dist"/>
              <a:r>
                <a:rPr kumimoji="1" lang="ja-JP" altLang="en-US" sz="1050">
                  <a:solidFill>
                    <a:schemeClr val="tx2">
                      <a:lumMod val="25000"/>
                    </a:schemeClr>
                  </a:solidFill>
                  <a:latin typeface="HGS創英角ﾎﾟｯﾌﾟ体" panose="040B0A00000000000000" pitchFamily="50" charset="-128"/>
                  <a:ea typeface="HGS創英角ﾎﾟｯﾌﾟ体" panose="040B0A00000000000000" pitchFamily="50" charset="-128"/>
                </a:rPr>
                <a:t>お</a:t>
              </a:r>
              <a:endParaRPr kumimoji="1" lang="ja-JP" altLang="en-US" sz="1050" dirty="0">
                <a:solidFill>
                  <a:schemeClr val="tx2">
                    <a:lumMod val="25000"/>
                  </a:schemeClr>
                </a:solidFill>
                <a:latin typeface="HGS創英角ﾎﾟｯﾌﾟ体" panose="040B0A00000000000000" pitchFamily="50" charset="-128"/>
                <a:ea typeface="HGS創英角ﾎﾟｯﾌﾟ体" panose="040B0A00000000000000" pitchFamily="50" charset="-128"/>
              </a:endParaRPr>
            </a:p>
          </p:txBody>
        </p:sp>
        <p:sp>
          <p:nvSpPr>
            <p:cNvPr id="52" name="ばんごう">
              <a:extLst>
                <a:ext uri="{FF2B5EF4-FFF2-40B4-BE49-F238E27FC236}">
                  <a16:creationId xmlns:a16="http://schemas.microsoft.com/office/drawing/2014/main" id="{4A10851D-C6A7-4A52-B2C0-732795D908C1}"/>
                </a:ext>
              </a:extLst>
            </p:cNvPr>
            <p:cNvSpPr txBox="1"/>
            <p:nvPr/>
          </p:nvSpPr>
          <p:spPr>
            <a:xfrm>
              <a:off x="4558940" y="4389173"/>
              <a:ext cx="866916" cy="278484"/>
            </a:xfrm>
            <a:prstGeom prst="rect">
              <a:avLst/>
            </a:prstGeom>
            <a:noFill/>
          </p:spPr>
          <p:txBody>
            <a:bodyPr wrap="square" rtlCol="0">
              <a:spAutoFit/>
            </a:bodyPr>
            <a:lstStyle/>
            <a:p>
              <a:pPr algn="dist"/>
              <a:r>
                <a:rPr kumimoji="1" lang="ja-JP" altLang="en-US" sz="1050">
                  <a:solidFill>
                    <a:schemeClr val="tx2">
                      <a:lumMod val="25000"/>
                    </a:schemeClr>
                  </a:solidFill>
                  <a:latin typeface="HGS創英角ﾎﾟｯﾌﾟ体" panose="040B0A00000000000000" pitchFamily="50" charset="-128"/>
                  <a:ea typeface="HGS創英角ﾎﾟｯﾌﾟ体" panose="040B0A00000000000000" pitchFamily="50" charset="-128"/>
                </a:rPr>
                <a:t>ばんごう</a:t>
              </a:r>
              <a:endParaRPr kumimoji="1" lang="ja-JP" altLang="en-US" sz="1050" dirty="0">
                <a:solidFill>
                  <a:schemeClr val="tx2">
                    <a:lumMod val="25000"/>
                  </a:schemeClr>
                </a:solidFill>
                <a:latin typeface="HGS創英角ﾎﾟｯﾌﾟ体" panose="040B0A00000000000000" pitchFamily="50" charset="-128"/>
                <a:ea typeface="HGS創英角ﾎﾟｯﾌﾟ体" panose="040B0A00000000000000" pitchFamily="50" charset="-128"/>
              </a:endParaRPr>
            </a:p>
          </p:txBody>
        </p:sp>
        <p:sp>
          <p:nvSpPr>
            <p:cNvPr id="53" name="おも">
              <a:extLst>
                <a:ext uri="{FF2B5EF4-FFF2-40B4-BE49-F238E27FC236}">
                  <a16:creationId xmlns:a16="http://schemas.microsoft.com/office/drawing/2014/main" id="{3FB8AA85-D4BC-49A9-A873-863C44A25376}"/>
                </a:ext>
              </a:extLst>
            </p:cNvPr>
            <p:cNvSpPr txBox="1"/>
            <p:nvPr/>
          </p:nvSpPr>
          <p:spPr>
            <a:xfrm>
              <a:off x="3769689" y="4389173"/>
              <a:ext cx="546534" cy="278484"/>
            </a:xfrm>
            <a:prstGeom prst="rect">
              <a:avLst/>
            </a:prstGeom>
            <a:noFill/>
          </p:spPr>
          <p:txBody>
            <a:bodyPr wrap="square" rtlCol="0">
              <a:spAutoFit/>
            </a:bodyPr>
            <a:lstStyle/>
            <a:p>
              <a:pPr algn="dist"/>
              <a:r>
                <a:rPr lang="ja-JP" altLang="en-US" sz="1050">
                  <a:solidFill>
                    <a:schemeClr val="tx2">
                      <a:lumMod val="25000"/>
                    </a:schemeClr>
                  </a:solidFill>
                  <a:latin typeface="HGS創英角ﾎﾟｯﾌﾟ体" panose="040B0A00000000000000" pitchFamily="50" charset="-128"/>
                  <a:ea typeface="HGS創英角ﾎﾟｯﾌﾟ体" panose="040B0A00000000000000" pitchFamily="50" charset="-128"/>
                </a:rPr>
                <a:t>おも</a:t>
              </a:r>
              <a:endParaRPr kumimoji="1" lang="ja-JP" altLang="en-US" sz="1050" dirty="0">
                <a:solidFill>
                  <a:schemeClr val="tx2">
                    <a:lumMod val="25000"/>
                  </a:schemeClr>
                </a:solidFill>
                <a:latin typeface="HGS創英角ﾎﾟｯﾌﾟ体" panose="040B0A00000000000000" pitchFamily="50" charset="-128"/>
                <a:ea typeface="HGS創英角ﾎﾟｯﾌﾟ体" panose="040B0A00000000000000" pitchFamily="50" charset="-128"/>
              </a:endParaRPr>
            </a:p>
          </p:txBody>
        </p:sp>
        <p:sp>
          <p:nvSpPr>
            <p:cNvPr id="54" name="せいかい">
              <a:extLst>
                <a:ext uri="{FF2B5EF4-FFF2-40B4-BE49-F238E27FC236}">
                  <a16:creationId xmlns:a16="http://schemas.microsoft.com/office/drawing/2014/main" id="{9F782FA1-B93E-4B1E-88C3-5ECD92ACA6C5}"/>
                </a:ext>
              </a:extLst>
            </p:cNvPr>
            <p:cNvSpPr txBox="1"/>
            <p:nvPr/>
          </p:nvSpPr>
          <p:spPr>
            <a:xfrm>
              <a:off x="2245123" y="4391687"/>
              <a:ext cx="866916" cy="286923"/>
            </a:xfrm>
            <a:prstGeom prst="rect">
              <a:avLst/>
            </a:prstGeom>
            <a:noFill/>
          </p:spPr>
          <p:txBody>
            <a:bodyPr wrap="square" rtlCol="0">
              <a:spAutoFit/>
            </a:bodyPr>
            <a:lstStyle/>
            <a:p>
              <a:pPr algn="dist"/>
              <a:r>
                <a:rPr kumimoji="1" lang="ja-JP" altLang="en-US" sz="1050" dirty="0">
                  <a:solidFill>
                    <a:schemeClr val="tx2">
                      <a:lumMod val="25000"/>
                    </a:schemeClr>
                  </a:solidFill>
                  <a:latin typeface="HGS創英角ﾎﾟｯﾌﾟ体" panose="040B0A00000000000000" pitchFamily="50" charset="-128"/>
                  <a:ea typeface="HGS創英角ﾎﾟｯﾌﾟ体" panose="040B0A00000000000000" pitchFamily="50" charset="-128"/>
                </a:rPr>
                <a:t>せいかい</a:t>
              </a:r>
            </a:p>
          </p:txBody>
        </p:sp>
      </p:grpSp>
      <p:grpSp>
        <p:nvGrpSpPr>
          <p:cNvPr id="55" name="第５問">
            <a:extLst>
              <a:ext uri="{FF2B5EF4-FFF2-40B4-BE49-F238E27FC236}">
                <a16:creationId xmlns:a16="http://schemas.microsoft.com/office/drawing/2014/main" id="{B94DA571-D74C-4745-9993-9449504D31B6}"/>
              </a:ext>
            </a:extLst>
          </p:cNvPr>
          <p:cNvGrpSpPr/>
          <p:nvPr/>
        </p:nvGrpSpPr>
        <p:grpSpPr>
          <a:xfrm>
            <a:off x="4655611" y="491076"/>
            <a:ext cx="2798479" cy="1057836"/>
            <a:chOff x="4318111" y="256092"/>
            <a:chExt cx="3390378" cy="1057836"/>
          </a:xfrm>
        </p:grpSpPr>
        <p:sp>
          <p:nvSpPr>
            <p:cNvPr id="57" name="問">
              <a:extLst>
                <a:ext uri="{FF2B5EF4-FFF2-40B4-BE49-F238E27FC236}">
                  <a16:creationId xmlns:a16="http://schemas.microsoft.com/office/drawing/2014/main" id="{AF888099-051B-4BA0-A902-3124AB2C01D5}"/>
                </a:ext>
              </a:extLst>
            </p:cNvPr>
            <p:cNvSpPr txBox="1"/>
            <p:nvPr/>
          </p:nvSpPr>
          <p:spPr>
            <a:xfrm>
              <a:off x="6447741" y="256092"/>
              <a:ext cx="1260748" cy="1015663"/>
            </a:xfrm>
            <a:prstGeom prst="rect">
              <a:avLst/>
            </a:prstGeom>
            <a:noFill/>
          </p:spPr>
          <p:txBody>
            <a:bodyPr wrap="square" rtlCol="0">
              <a:spAutoFit/>
            </a:bodyPr>
            <a:lstStyle/>
            <a:p>
              <a:r>
                <a:rPr kumimoji="1" lang="ja-JP" altLang="en-US" sz="6000" dirty="0">
                  <a:solidFill>
                    <a:schemeClr val="tx2">
                      <a:lumMod val="25000"/>
                    </a:schemeClr>
                  </a:solidFill>
                  <a:latin typeface="HGP創英角ﾎﾟｯﾌﾟ体" panose="040B0A00000000000000" pitchFamily="50" charset="-128"/>
                  <a:ea typeface="HGP創英角ﾎﾟｯﾌﾟ体" panose="040B0A00000000000000" pitchFamily="50" charset="-128"/>
                </a:rPr>
                <a:t>問</a:t>
              </a:r>
            </a:p>
          </p:txBody>
        </p:sp>
        <p:sp>
          <p:nvSpPr>
            <p:cNvPr id="58" name="５">
              <a:extLst>
                <a:ext uri="{FF2B5EF4-FFF2-40B4-BE49-F238E27FC236}">
                  <a16:creationId xmlns:a16="http://schemas.microsoft.com/office/drawing/2014/main" id="{840C70BD-7198-49EF-BF72-17DF648B6157}"/>
                </a:ext>
              </a:extLst>
            </p:cNvPr>
            <p:cNvSpPr txBox="1"/>
            <p:nvPr/>
          </p:nvSpPr>
          <p:spPr>
            <a:xfrm>
              <a:off x="5453281" y="298265"/>
              <a:ext cx="910766" cy="1015663"/>
            </a:xfrm>
            <a:prstGeom prst="rect">
              <a:avLst/>
            </a:prstGeom>
            <a:noFill/>
          </p:spPr>
          <p:txBody>
            <a:bodyPr wrap="square" rtlCol="0">
              <a:spAutoFit/>
            </a:bodyPr>
            <a:lstStyle/>
            <a:p>
              <a:r>
                <a:rPr kumimoji="1" lang="ja-JP" altLang="en-US" sz="6000" dirty="0">
                  <a:solidFill>
                    <a:schemeClr val="tx2">
                      <a:lumMod val="25000"/>
                    </a:schemeClr>
                  </a:solidFill>
                  <a:latin typeface="HGP創英角ﾎﾟｯﾌﾟ体" panose="040B0A00000000000000" pitchFamily="50" charset="-128"/>
                  <a:ea typeface="HGP創英角ﾎﾟｯﾌﾟ体" panose="040B0A00000000000000" pitchFamily="50" charset="-128"/>
                </a:rPr>
                <a:t>５</a:t>
              </a:r>
            </a:p>
          </p:txBody>
        </p:sp>
        <p:sp>
          <p:nvSpPr>
            <p:cNvPr id="59" name="第">
              <a:extLst>
                <a:ext uri="{FF2B5EF4-FFF2-40B4-BE49-F238E27FC236}">
                  <a16:creationId xmlns:a16="http://schemas.microsoft.com/office/drawing/2014/main" id="{F78410F2-AF4F-489C-BF91-B39E96B6DE9F}"/>
                </a:ext>
              </a:extLst>
            </p:cNvPr>
            <p:cNvSpPr txBox="1"/>
            <p:nvPr/>
          </p:nvSpPr>
          <p:spPr>
            <a:xfrm>
              <a:off x="4318111" y="256092"/>
              <a:ext cx="1170816" cy="1015663"/>
            </a:xfrm>
            <a:prstGeom prst="rect">
              <a:avLst/>
            </a:prstGeom>
            <a:noFill/>
          </p:spPr>
          <p:txBody>
            <a:bodyPr wrap="square" rtlCol="0">
              <a:spAutoFit/>
            </a:bodyPr>
            <a:lstStyle/>
            <a:p>
              <a:r>
                <a:rPr lang="ja-JP" altLang="en-US" sz="6000" dirty="0">
                  <a:solidFill>
                    <a:schemeClr val="tx2">
                      <a:lumMod val="25000"/>
                    </a:schemeClr>
                  </a:solidFill>
                  <a:latin typeface="HGP創英角ﾎﾟｯﾌﾟ体" panose="040B0A00000000000000" pitchFamily="50" charset="-128"/>
                  <a:ea typeface="HGP創英角ﾎﾟｯﾌﾟ体" panose="040B0A00000000000000" pitchFamily="50" charset="-128"/>
                </a:rPr>
                <a:t>第</a:t>
              </a:r>
              <a:endParaRPr kumimoji="1" lang="ja-JP" altLang="en-US" sz="6000" dirty="0">
                <a:solidFill>
                  <a:schemeClr val="tx2">
                    <a:lumMod val="25000"/>
                  </a:schemeClr>
                </a:solidFill>
                <a:latin typeface="HGP創英角ﾎﾟｯﾌﾟ体" panose="040B0A00000000000000" pitchFamily="50" charset="-128"/>
                <a:ea typeface="HGP創英角ﾎﾟｯﾌﾟ体" panose="040B0A00000000000000" pitchFamily="50" charset="-128"/>
              </a:endParaRPr>
            </a:p>
          </p:txBody>
        </p:sp>
      </p:grpSp>
      <p:pic>
        <p:nvPicPr>
          <p:cNvPr id="60" name="surprise">
            <a:hlinkClick r:id="" action="ppaction://media"/>
            <a:extLst>
              <a:ext uri="{FF2B5EF4-FFF2-40B4-BE49-F238E27FC236}">
                <a16:creationId xmlns:a16="http://schemas.microsoft.com/office/drawing/2014/main" id="{42D09FA1-4808-405F-A218-1898A891A962}"/>
              </a:ext>
            </a:extLst>
          </p:cNvPr>
          <p:cNvPicPr>
            <a:picLocks noChangeAspect="1"/>
          </p:cNvPicPr>
          <p:nvPr>
            <a:audioFile r:link="rId2"/>
            <p:extLst>
              <p:ext uri="{DAA4B4D4-6D71-4841-9C94-3DE7FCFB9230}">
                <p14:media xmlns:p14="http://schemas.microsoft.com/office/powerpoint/2010/main" r:embed="rId1"/>
              </p:ext>
            </p:extLst>
          </p:nvPr>
        </p:nvPicPr>
        <p:blipFill>
          <a:blip r:embed="rId12"/>
          <a:stretch>
            <a:fillRect/>
          </a:stretch>
        </p:blipFill>
        <p:spPr>
          <a:xfrm>
            <a:off x="7694552" y="702044"/>
            <a:ext cx="609600" cy="609600"/>
          </a:xfrm>
          <a:prstGeom prst="rect">
            <a:avLst/>
          </a:prstGeom>
        </p:spPr>
      </p:pic>
      <p:grpSp>
        <p:nvGrpSpPr>
          <p:cNvPr id="61" name="令和6年時点">
            <a:extLst>
              <a:ext uri="{FF2B5EF4-FFF2-40B4-BE49-F238E27FC236}">
                <a16:creationId xmlns:a16="http://schemas.microsoft.com/office/drawing/2014/main" id="{127D1C80-8744-4C36-89BE-B1A0AF4D96A8}"/>
              </a:ext>
            </a:extLst>
          </p:cNvPr>
          <p:cNvGrpSpPr/>
          <p:nvPr/>
        </p:nvGrpSpPr>
        <p:grpSpPr>
          <a:xfrm>
            <a:off x="9921058" y="3801101"/>
            <a:ext cx="2056550" cy="509222"/>
            <a:chOff x="9493858" y="3729771"/>
            <a:chExt cx="2056550" cy="509222"/>
          </a:xfrm>
        </p:grpSpPr>
        <p:sp>
          <p:nvSpPr>
            <p:cNvPr id="62" name="令和6年時点">
              <a:extLst>
                <a:ext uri="{FF2B5EF4-FFF2-40B4-BE49-F238E27FC236}">
                  <a16:creationId xmlns:a16="http://schemas.microsoft.com/office/drawing/2014/main" id="{DF8CE22D-61B6-412E-8D84-576F9A2D5D64}"/>
                </a:ext>
              </a:extLst>
            </p:cNvPr>
            <p:cNvSpPr txBox="1"/>
            <p:nvPr/>
          </p:nvSpPr>
          <p:spPr>
            <a:xfrm>
              <a:off x="9493858" y="3869661"/>
              <a:ext cx="2056550" cy="369332"/>
            </a:xfrm>
            <a:prstGeom prst="rect">
              <a:avLst/>
            </a:prstGeom>
            <a:noFill/>
          </p:spPr>
          <p:txBody>
            <a:bodyPr wrap="square" rtlCol="0">
              <a:spAutoFit/>
            </a:bodyPr>
            <a:lstStyle/>
            <a:p>
              <a:r>
                <a:rPr lang="ja-JP" altLang="en-US" b="1" dirty="0">
                  <a:solidFill>
                    <a:schemeClr val="tx2">
                      <a:lumMod val="25000"/>
                    </a:schemeClr>
                  </a:solidFill>
                  <a:latin typeface="+mn-ea"/>
                </a:rPr>
                <a:t>（令和</a:t>
              </a:r>
              <a:r>
                <a:rPr lang="en-US" altLang="ja-JP" b="1" dirty="0">
                  <a:solidFill>
                    <a:schemeClr val="tx2">
                      <a:lumMod val="25000"/>
                    </a:schemeClr>
                  </a:solidFill>
                  <a:latin typeface="+mn-ea"/>
                </a:rPr>
                <a:t>6</a:t>
              </a:r>
              <a:r>
                <a:rPr lang="ja-JP" altLang="en-US" b="1" dirty="0">
                  <a:solidFill>
                    <a:schemeClr val="tx2">
                      <a:lumMod val="25000"/>
                    </a:schemeClr>
                  </a:solidFill>
                  <a:latin typeface="+mn-ea"/>
                </a:rPr>
                <a:t>年時点）</a:t>
              </a:r>
              <a:endParaRPr lang="en-US" altLang="ja-JP" b="1" dirty="0">
                <a:solidFill>
                  <a:schemeClr val="tx2">
                    <a:lumMod val="25000"/>
                  </a:schemeClr>
                </a:solidFill>
                <a:latin typeface="+mn-ea"/>
              </a:endParaRPr>
            </a:p>
          </p:txBody>
        </p:sp>
        <p:sp>
          <p:nvSpPr>
            <p:cNvPr id="64" name="ねんじてん">
              <a:extLst>
                <a:ext uri="{FF2B5EF4-FFF2-40B4-BE49-F238E27FC236}">
                  <a16:creationId xmlns:a16="http://schemas.microsoft.com/office/drawing/2014/main" id="{5BC66D0F-CE83-4490-88BB-09D02D0424AF}"/>
                </a:ext>
              </a:extLst>
            </p:cNvPr>
            <p:cNvSpPr txBox="1"/>
            <p:nvPr/>
          </p:nvSpPr>
          <p:spPr>
            <a:xfrm>
              <a:off x="10408411" y="3729771"/>
              <a:ext cx="828000" cy="246221"/>
            </a:xfrm>
            <a:prstGeom prst="rect">
              <a:avLst/>
            </a:prstGeom>
            <a:noFill/>
          </p:spPr>
          <p:txBody>
            <a:bodyPr wrap="square" rtlCol="0">
              <a:spAutoFit/>
            </a:bodyPr>
            <a:lstStyle/>
            <a:p>
              <a:pPr algn="dist"/>
              <a:r>
                <a:rPr kumimoji="1" lang="ja-JP" altLang="en-US" sz="1000" b="1" dirty="0">
                  <a:solidFill>
                    <a:schemeClr val="tx2">
                      <a:lumMod val="25000"/>
                    </a:schemeClr>
                  </a:solidFill>
                  <a:latin typeface="+mn-ea"/>
                </a:rPr>
                <a:t>ねんじてん</a:t>
              </a:r>
            </a:p>
          </p:txBody>
        </p:sp>
        <p:sp>
          <p:nvSpPr>
            <p:cNvPr id="65" name="れいわ">
              <a:extLst>
                <a:ext uri="{FF2B5EF4-FFF2-40B4-BE49-F238E27FC236}">
                  <a16:creationId xmlns:a16="http://schemas.microsoft.com/office/drawing/2014/main" id="{D6AF3ECE-8972-4BC5-A1FF-F592A21F349C}"/>
                </a:ext>
              </a:extLst>
            </p:cNvPr>
            <p:cNvSpPr txBox="1"/>
            <p:nvPr/>
          </p:nvSpPr>
          <p:spPr>
            <a:xfrm>
              <a:off x="9716931" y="3729771"/>
              <a:ext cx="648000" cy="246221"/>
            </a:xfrm>
            <a:prstGeom prst="rect">
              <a:avLst/>
            </a:prstGeom>
            <a:noFill/>
          </p:spPr>
          <p:txBody>
            <a:bodyPr wrap="square" rtlCol="0">
              <a:spAutoFit/>
            </a:bodyPr>
            <a:lstStyle/>
            <a:p>
              <a:pPr algn="dist"/>
              <a:r>
                <a:rPr kumimoji="1" lang="ja-JP" altLang="en-US" sz="1000" b="1" dirty="0">
                  <a:solidFill>
                    <a:schemeClr val="tx2">
                      <a:lumMod val="25000"/>
                    </a:schemeClr>
                  </a:solidFill>
                  <a:latin typeface="+mn-ea"/>
                </a:rPr>
                <a:t>れいわ</a:t>
              </a:r>
            </a:p>
          </p:txBody>
        </p:sp>
      </p:grpSp>
      <p:pic>
        <p:nvPicPr>
          <p:cNvPr id="43" name="スタートに戻る">
            <a:hlinkClick r:id="rId13" action="ppaction://hlinksldjump"/>
            <a:extLst>
              <a:ext uri="{FF2B5EF4-FFF2-40B4-BE49-F238E27FC236}">
                <a16:creationId xmlns:a16="http://schemas.microsoft.com/office/drawing/2014/main" id="{BA754F0F-EF53-4F07-A7F8-30D00106D49C}"/>
              </a:ext>
            </a:extLst>
          </p:cNvPr>
          <p:cNvPicPr>
            <a:picLocks noChangeAspect="1"/>
          </p:cNvPicPr>
          <p:nvPr/>
        </p:nvPicPr>
        <p:blipFill>
          <a:blip r:embed="rId14"/>
          <a:stretch>
            <a:fillRect/>
          </a:stretch>
        </p:blipFill>
        <p:spPr>
          <a:xfrm>
            <a:off x="538413" y="409528"/>
            <a:ext cx="2499577" cy="847417"/>
          </a:xfrm>
          <a:prstGeom prst="rect">
            <a:avLst/>
          </a:prstGeom>
        </p:spPr>
      </p:pic>
      <p:grpSp>
        <p:nvGrpSpPr>
          <p:cNvPr id="66" name="大阪府ではタオルの生産が盛んです。">
            <a:extLst>
              <a:ext uri="{FF2B5EF4-FFF2-40B4-BE49-F238E27FC236}">
                <a16:creationId xmlns:a16="http://schemas.microsoft.com/office/drawing/2014/main" id="{5E23EDDF-7765-4025-8136-F110E719CC17}"/>
              </a:ext>
            </a:extLst>
          </p:cNvPr>
          <p:cNvGrpSpPr/>
          <p:nvPr/>
        </p:nvGrpSpPr>
        <p:grpSpPr>
          <a:xfrm>
            <a:off x="1310033" y="1959025"/>
            <a:ext cx="9098377" cy="834590"/>
            <a:chOff x="-135517" y="2118444"/>
            <a:chExt cx="8785963" cy="834590"/>
          </a:xfrm>
        </p:grpSpPr>
        <p:sp>
          <p:nvSpPr>
            <p:cNvPr id="68" name="大阪府ではタオルの生産が盛んです。">
              <a:extLst>
                <a:ext uri="{FF2B5EF4-FFF2-40B4-BE49-F238E27FC236}">
                  <a16:creationId xmlns:a16="http://schemas.microsoft.com/office/drawing/2014/main" id="{A4BDEA4B-C987-41D7-B11E-608C501B9E93}"/>
                </a:ext>
              </a:extLst>
            </p:cNvPr>
            <p:cNvSpPr txBox="1"/>
            <p:nvPr/>
          </p:nvSpPr>
          <p:spPr>
            <a:xfrm>
              <a:off x="-135517" y="2306703"/>
              <a:ext cx="8785963" cy="646331"/>
            </a:xfrm>
            <a:prstGeom prst="rect">
              <a:avLst/>
            </a:prstGeom>
            <a:noFill/>
          </p:spPr>
          <p:txBody>
            <a:bodyPr wrap="square" rtlCol="0">
              <a:spAutoFit/>
            </a:bodyPr>
            <a:lstStyle/>
            <a:p>
              <a:pPr lvl="0" algn="dist"/>
              <a:r>
                <a:rPr kumimoji="1" lang="ja-JP" altLang="en-US" sz="3600" dirty="0">
                  <a:solidFill>
                    <a:schemeClr val="tx2">
                      <a:lumMod val="25000"/>
                    </a:schemeClr>
                  </a:solidFill>
                  <a:latin typeface="HGS創英角ﾎﾟｯﾌﾟ体" panose="040B0A00000000000000" pitchFamily="50" charset="-128"/>
                  <a:ea typeface="HGS創英角ﾎﾟｯﾌﾟ体" panose="040B0A00000000000000" pitchFamily="50" charset="-128"/>
                </a:rPr>
                <a:t>大阪府ではタオルの生産が盛んです。</a:t>
              </a:r>
            </a:p>
          </p:txBody>
        </p:sp>
        <p:sp>
          <p:nvSpPr>
            <p:cNvPr id="69" name="おおさかふ">
              <a:extLst>
                <a:ext uri="{FF2B5EF4-FFF2-40B4-BE49-F238E27FC236}">
                  <a16:creationId xmlns:a16="http://schemas.microsoft.com/office/drawing/2014/main" id="{77360C28-129C-42AE-8419-DFFBCB384BD2}"/>
                </a:ext>
              </a:extLst>
            </p:cNvPr>
            <p:cNvSpPr txBox="1"/>
            <p:nvPr/>
          </p:nvSpPr>
          <p:spPr>
            <a:xfrm>
              <a:off x="11833" y="2118445"/>
              <a:ext cx="1365467" cy="307777"/>
            </a:xfrm>
            <a:prstGeom prst="rect">
              <a:avLst/>
            </a:prstGeom>
            <a:noFill/>
          </p:spPr>
          <p:txBody>
            <a:bodyPr wrap="square" rtlCol="0">
              <a:spAutoFit/>
            </a:bodyPr>
            <a:lstStyle/>
            <a:p>
              <a:pPr algn="dist"/>
              <a:r>
                <a:rPr lang="ja-JP" altLang="en-US" sz="1400" dirty="0">
                  <a:solidFill>
                    <a:schemeClr val="tx2">
                      <a:lumMod val="25000"/>
                    </a:schemeClr>
                  </a:solidFill>
                  <a:latin typeface="HGS創英角ﾎﾟｯﾌﾟ体" panose="040B0A00000000000000" pitchFamily="50" charset="-128"/>
                  <a:ea typeface="HGS創英角ﾎﾟｯﾌﾟ体" panose="040B0A00000000000000" pitchFamily="50" charset="-128"/>
                </a:rPr>
                <a:t>おおさか　ふ</a:t>
              </a:r>
              <a:endParaRPr kumimoji="1" lang="ja-JP" altLang="en-US" sz="1400" dirty="0">
                <a:solidFill>
                  <a:schemeClr val="tx2">
                    <a:lumMod val="25000"/>
                  </a:schemeClr>
                </a:solidFill>
                <a:latin typeface="HGS創英角ﾎﾟｯﾌﾟ体" panose="040B0A00000000000000" pitchFamily="50" charset="-128"/>
                <a:ea typeface="HGS創英角ﾎﾟｯﾌﾟ体" panose="040B0A00000000000000" pitchFamily="50" charset="-128"/>
              </a:endParaRPr>
            </a:p>
          </p:txBody>
        </p:sp>
        <p:sp>
          <p:nvSpPr>
            <p:cNvPr id="70" name="さかん">
              <a:extLst>
                <a:ext uri="{FF2B5EF4-FFF2-40B4-BE49-F238E27FC236}">
                  <a16:creationId xmlns:a16="http://schemas.microsoft.com/office/drawing/2014/main" id="{ECD32FD9-CDA1-423D-8170-F2C400E24E00}"/>
                </a:ext>
              </a:extLst>
            </p:cNvPr>
            <p:cNvSpPr txBox="1"/>
            <p:nvPr/>
          </p:nvSpPr>
          <p:spPr>
            <a:xfrm>
              <a:off x="6000818" y="2148195"/>
              <a:ext cx="591735" cy="307777"/>
            </a:xfrm>
            <a:prstGeom prst="rect">
              <a:avLst/>
            </a:prstGeom>
            <a:noFill/>
          </p:spPr>
          <p:txBody>
            <a:bodyPr wrap="square" rtlCol="0">
              <a:spAutoFit/>
            </a:bodyPr>
            <a:lstStyle/>
            <a:p>
              <a:pPr algn="dist"/>
              <a:r>
                <a:rPr kumimoji="1" lang="ja-JP" altLang="en-US" sz="1400" dirty="0">
                  <a:solidFill>
                    <a:schemeClr val="tx2">
                      <a:lumMod val="25000"/>
                    </a:schemeClr>
                  </a:solidFill>
                  <a:latin typeface="HGS創英角ﾎﾟｯﾌﾟ体" panose="040B0A00000000000000" pitchFamily="50" charset="-128"/>
                  <a:ea typeface="HGS創英角ﾎﾟｯﾌﾟ体" panose="040B0A00000000000000" pitchFamily="50" charset="-128"/>
                </a:rPr>
                <a:t>さか</a:t>
              </a:r>
            </a:p>
          </p:txBody>
        </p:sp>
        <p:sp>
          <p:nvSpPr>
            <p:cNvPr id="72" name="せいさん">
              <a:extLst>
                <a:ext uri="{FF2B5EF4-FFF2-40B4-BE49-F238E27FC236}">
                  <a16:creationId xmlns:a16="http://schemas.microsoft.com/office/drawing/2014/main" id="{7442EBAA-13F2-4AD1-9C8D-C83AABF207E8}"/>
                </a:ext>
              </a:extLst>
            </p:cNvPr>
            <p:cNvSpPr txBox="1"/>
            <p:nvPr/>
          </p:nvSpPr>
          <p:spPr>
            <a:xfrm>
              <a:off x="4531792" y="2118444"/>
              <a:ext cx="1014452" cy="307777"/>
            </a:xfrm>
            <a:prstGeom prst="rect">
              <a:avLst/>
            </a:prstGeom>
            <a:noFill/>
          </p:spPr>
          <p:txBody>
            <a:bodyPr wrap="square" rtlCol="0">
              <a:spAutoFit/>
            </a:bodyPr>
            <a:lstStyle/>
            <a:p>
              <a:pPr algn="dist"/>
              <a:r>
                <a:rPr kumimoji="1" lang="ja-JP" altLang="en-US" sz="1400" dirty="0">
                  <a:solidFill>
                    <a:schemeClr val="tx2">
                      <a:lumMod val="25000"/>
                    </a:schemeClr>
                  </a:solidFill>
                  <a:latin typeface="HGS創英角ﾎﾟｯﾌﾟ体" panose="040B0A00000000000000" pitchFamily="50" charset="-128"/>
                  <a:ea typeface="HGS創英角ﾎﾟｯﾌﾟ体" panose="040B0A00000000000000" pitchFamily="50" charset="-128"/>
                </a:rPr>
                <a:t>せいさん</a:t>
              </a:r>
            </a:p>
          </p:txBody>
        </p:sp>
      </p:grpSp>
      <p:grpSp>
        <p:nvGrpSpPr>
          <p:cNvPr id="2" name="出荷額で見ると、全国何位でしょうか。">
            <a:extLst>
              <a:ext uri="{FF2B5EF4-FFF2-40B4-BE49-F238E27FC236}">
                <a16:creationId xmlns:a16="http://schemas.microsoft.com/office/drawing/2014/main" id="{15C98374-7D44-4405-A873-BF3B7F712C78}"/>
              </a:ext>
            </a:extLst>
          </p:cNvPr>
          <p:cNvGrpSpPr/>
          <p:nvPr/>
        </p:nvGrpSpPr>
        <p:grpSpPr>
          <a:xfrm>
            <a:off x="1310032" y="2914423"/>
            <a:ext cx="9764124" cy="828380"/>
            <a:chOff x="1310032" y="2914423"/>
            <a:chExt cx="9764124" cy="828380"/>
          </a:xfrm>
        </p:grpSpPr>
        <p:grpSp>
          <p:nvGrpSpPr>
            <p:cNvPr id="44" name="忠岡町の面積は…">
              <a:extLst>
                <a:ext uri="{FF2B5EF4-FFF2-40B4-BE49-F238E27FC236}">
                  <a16:creationId xmlns:a16="http://schemas.microsoft.com/office/drawing/2014/main" id="{ED48B091-F2E8-42FD-AC4E-2F0B2BB0FF62}"/>
                </a:ext>
              </a:extLst>
            </p:cNvPr>
            <p:cNvGrpSpPr/>
            <p:nvPr/>
          </p:nvGrpSpPr>
          <p:grpSpPr>
            <a:xfrm>
              <a:off x="1310032" y="2915288"/>
              <a:ext cx="9764124" cy="827515"/>
              <a:chOff x="1667958" y="3185824"/>
              <a:chExt cx="8179361" cy="827515"/>
            </a:xfrm>
          </p:grpSpPr>
          <p:sp>
            <p:nvSpPr>
              <p:cNvPr id="45" name="ぜんこくなんい">
                <a:extLst>
                  <a:ext uri="{FF2B5EF4-FFF2-40B4-BE49-F238E27FC236}">
                    <a16:creationId xmlns:a16="http://schemas.microsoft.com/office/drawing/2014/main" id="{ADD4FB99-ED0A-4AAB-839C-F2EFE7FB229C}"/>
                  </a:ext>
                </a:extLst>
              </p:cNvPr>
              <p:cNvSpPr txBox="1"/>
              <p:nvPr/>
            </p:nvSpPr>
            <p:spPr>
              <a:xfrm>
                <a:off x="5318581" y="3185824"/>
                <a:ext cx="1725680" cy="307777"/>
              </a:xfrm>
              <a:prstGeom prst="rect">
                <a:avLst/>
              </a:prstGeom>
              <a:noFill/>
            </p:spPr>
            <p:txBody>
              <a:bodyPr wrap="square" rtlCol="0">
                <a:spAutoFit/>
              </a:bodyPr>
              <a:lstStyle/>
              <a:p>
                <a:pPr algn="dist"/>
                <a:r>
                  <a:rPr kumimoji="1" lang="ja-JP" altLang="en-US" sz="1400" dirty="0">
                    <a:solidFill>
                      <a:schemeClr val="tx2">
                        <a:lumMod val="25000"/>
                      </a:schemeClr>
                    </a:solidFill>
                    <a:latin typeface="HGS創英角ﾎﾟｯﾌﾟ体" panose="040B0A00000000000000" pitchFamily="50" charset="-128"/>
                    <a:ea typeface="HGS創英角ﾎﾟｯﾌﾟ体" panose="040B0A00000000000000" pitchFamily="50" charset="-128"/>
                  </a:rPr>
                  <a:t>ぜんこくなん　い</a:t>
                </a:r>
              </a:p>
            </p:txBody>
          </p:sp>
          <p:sp>
            <p:nvSpPr>
              <p:cNvPr id="46" name="出荷額で見ると、全国何位でしょうか。">
                <a:extLst>
                  <a:ext uri="{FF2B5EF4-FFF2-40B4-BE49-F238E27FC236}">
                    <a16:creationId xmlns:a16="http://schemas.microsoft.com/office/drawing/2014/main" id="{6DB8FF01-1390-4D25-B70F-7E3E9BF8835B}"/>
                  </a:ext>
                </a:extLst>
              </p:cNvPr>
              <p:cNvSpPr txBox="1"/>
              <p:nvPr/>
            </p:nvSpPr>
            <p:spPr>
              <a:xfrm>
                <a:off x="1667958" y="3367008"/>
                <a:ext cx="8179361" cy="646331"/>
              </a:xfrm>
              <a:prstGeom prst="rect">
                <a:avLst/>
              </a:prstGeom>
              <a:noFill/>
            </p:spPr>
            <p:txBody>
              <a:bodyPr wrap="square" rtlCol="0">
                <a:spAutoFit/>
              </a:bodyPr>
              <a:lstStyle/>
              <a:p>
                <a:pPr lvl="0" algn="dist"/>
                <a:r>
                  <a:rPr kumimoji="1" lang="ja-JP" altLang="en-US" sz="3600" dirty="0">
                    <a:solidFill>
                      <a:schemeClr val="tx2">
                        <a:lumMod val="25000"/>
                      </a:schemeClr>
                    </a:solidFill>
                    <a:latin typeface="HGS創英角ﾎﾟｯﾌﾟ体" panose="040B0A00000000000000" pitchFamily="50" charset="-128"/>
                    <a:ea typeface="HGS創英角ﾎﾟｯﾌﾟ体" panose="040B0A00000000000000" pitchFamily="50" charset="-128"/>
                  </a:rPr>
                  <a:t>出荷額で見ると、全国何位でしょうか。</a:t>
                </a:r>
              </a:p>
            </p:txBody>
          </p:sp>
        </p:grpSp>
        <p:sp>
          <p:nvSpPr>
            <p:cNvPr id="73" name="しゅっかがく">
              <a:extLst>
                <a:ext uri="{FF2B5EF4-FFF2-40B4-BE49-F238E27FC236}">
                  <a16:creationId xmlns:a16="http://schemas.microsoft.com/office/drawing/2014/main" id="{BDD76188-8D61-4C93-9814-C860BB74D767}"/>
                </a:ext>
              </a:extLst>
            </p:cNvPr>
            <p:cNvSpPr txBox="1"/>
            <p:nvPr/>
          </p:nvSpPr>
          <p:spPr>
            <a:xfrm>
              <a:off x="1344623" y="2920667"/>
              <a:ext cx="1670237" cy="307777"/>
            </a:xfrm>
            <a:prstGeom prst="rect">
              <a:avLst/>
            </a:prstGeom>
            <a:noFill/>
          </p:spPr>
          <p:txBody>
            <a:bodyPr wrap="square" rtlCol="0">
              <a:spAutoFit/>
            </a:bodyPr>
            <a:lstStyle/>
            <a:p>
              <a:pPr algn="dist"/>
              <a:r>
                <a:rPr kumimoji="1" lang="ja-JP" altLang="en-US" sz="1400" dirty="0">
                  <a:solidFill>
                    <a:schemeClr val="tx2">
                      <a:lumMod val="25000"/>
                    </a:schemeClr>
                  </a:solidFill>
                  <a:latin typeface="HGS創英角ﾎﾟｯﾌﾟ体" panose="040B0A00000000000000" pitchFamily="50" charset="-128"/>
                  <a:ea typeface="HGS創英角ﾎﾟｯﾌﾟ体" panose="040B0A00000000000000" pitchFamily="50" charset="-128"/>
                </a:rPr>
                <a:t>しゅっかがく</a:t>
              </a:r>
            </a:p>
          </p:txBody>
        </p:sp>
        <p:sp>
          <p:nvSpPr>
            <p:cNvPr id="74" name="み">
              <a:extLst>
                <a:ext uri="{FF2B5EF4-FFF2-40B4-BE49-F238E27FC236}">
                  <a16:creationId xmlns:a16="http://schemas.microsoft.com/office/drawing/2014/main" id="{4EFF71C9-8613-4F23-84B5-F70DF9C72AF8}"/>
                </a:ext>
              </a:extLst>
            </p:cNvPr>
            <p:cNvSpPr txBox="1"/>
            <p:nvPr/>
          </p:nvSpPr>
          <p:spPr>
            <a:xfrm>
              <a:off x="3540965" y="2914423"/>
              <a:ext cx="455414" cy="307777"/>
            </a:xfrm>
            <a:prstGeom prst="rect">
              <a:avLst/>
            </a:prstGeom>
            <a:noFill/>
          </p:spPr>
          <p:txBody>
            <a:bodyPr wrap="square" rtlCol="0">
              <a:spAutoFit/>
            </a:bodyPr>
            <a:lstStyle/>
            <a:p>
              <a:pPr algn="dist"/>
              <a:r>
                <a:rPr kumimoji="1" lang="ja-JP" altLang="en-US" sz="1400" dirty="0">
                  <a:solidFill>
                    <a:schemeClr val="tx2">
                      <a:lumMod val="25000"/>
                    </a:schemeClr>
                  </a:solidFill>
                  <a:latin typeface="HGS創英角ﾎﾟｯﾌﾟ体" panose="040B0A00000000000000" pitchFamily="50" charset="-128"/>
                  <a:ea typeface="HGS創英角ﾎﾟｯﾌﾟ体" panose="040B0A00000000000000" pitchFamily="50" charset="-128"/>
                </a:rPr>
                <a:t>み</a:t>
              </a:r>
            </a:p>
          </p:txBody>
        </p:sp>
      </p:grpSp>
      <p:pic>
        <p:nvPicPr>
          <p:cNvPr id="8" name="①１位">
            <a:hlinkClick r:id="rId15" action="ppaction://hlinksldjump"/>
            <a:extLst>
              <a:ext uri="{FF2B5EF4-FFF2-40B4-BE49-F238E27FC236}">
                <a16:creationId xmlns:a16="http://schemas.microsoft.com/office/drawing/2014/main" id="{E4613832-ACAD-41E5-A44D-652F1C4C77C1}"/>
              </a:ext>
            </a:extLst>
          </p:cNvPr>
          <p:cNvPicPr>
            <a:picLocks noChangeAspect="1"/>
          </p:cNvPicPr>
          <p:nvPr/>
        </p:nvPicPr>
        <p:blipFill>
          <a:blip r:embed="rId16"/>
          <a:stretch>
            <a:fillRect/>
          </a:stretch>
        </p:blipFill>
        <p:spPr>
          <a:xfrm>
            <a:off x="258299" y="4965996"/>
            <a:ext cx="3889585" cy="1365622"/>
          </a:xfrm>
          <a:prstGeom prst="rect">
            <a:avLst/>
          </a:prstGeom>
        </p:spPr>
      </p:pic>
      <p:pic>
        <p:nvPicPr>
          <p:cNvPr id="4" name="②２位">
            <a:hlinkClick r:id="rId17" action="ppaction://hlinksldjump"/>
            <a:extLst>
              <a:ext uri="{FF2B5EF4-FFF2-40B4-BE49-F238E27FC236}">
                <a16:creationId xmlns:a16="http://schemas.microsoft.com/office/drawing/2014/main" id="{97F53AF6-BD9C-4795-B42E-9E9D35B89D0F}"/>
              </a:ext>
            </a:extLst>
          </p:cNvPr>
          <p:cNvPicPr>
            <a:picLocks noChangeAspect="1"/>
          </p:cNvPicPr>
          <p:nvPr/>
        </p:nvPicPr>
        <p:blipFill>
          <a:blip r:embed="rId18"/>
          <a:stretch>
            <a:fillRect/>
          </a:stretch>
        </p:blipFill>
        <p:spPr>
          <a:xfrm>
            <a:off x="4138091" y="4961377"/>
            <a:ext cx="3889585" cy="1316850"/>
          </a:xfrm>
          <a:prstGeom prst="rect">
            <a:avLst/>
          </a:prstGeom>
        </p:spPr>
      </p:pic>
      <p:pic>
        <p:nvPicPr>
          <p:cNvPr id="5" name="③３位">
            <a:hlinkClick r:id="rId15" action="ppaction://hlinksldjump"/>
            <a:extLst>
              <a:ext uri="{FF2B5EF4-FFF2-40B4-BE49-F238E27FC236}">
                <a16:creationId xmlns:a16="http://schemas.microsoft.com/office/drawing/2014/main" id="{39F48CE9-F0D6-49CC-8898-339B801657A6}"/>
              </a:ext>
            </a:extLst>
          </p:cNvPr>
          <p:cNvPicPr>
            <a:picLocks noChangeAspect="1"/>
          </p:cNvPicPr>
          <p:nvPr/>
        </p:nvPicPr>
        <p:blipFill>
          <a:blip r:embed="rId19"/>
          <a:stretch>
            <a:fillRect/>
          </a:stretch>
        </p:blipFill>
        <p:spPr>
          <a:xfrm>
            <a:off x="8007624" y="4959949"/>
            <a:ext cx="3889585" cy="1322947"/>
          </a:xfrm>
          <a:prstGeom prst="rect">
            <a:avLst/>
          </a:prstGeom>
        </p:spPr>
      </p:pic>
    </p:spTree>
    <p:extLst>
      <p:ext uri="{BB962C8B-B14F-4D97-AF65-F5344CB8AC3E}">
        <p14:creationId xmlns:p14="http://schemas.microsoft.com/office/powerpoint/2010/main" val="5279104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984" fill="hold"/>
                                        <p:tgtEl>
                                          <p:spTgt spid="60"/>
                                        </p:tgtEl>
                                      </p:cBhvr>
                                    </p:cmd>
                                  </p:childTnLst>
                                </p:cTn>
                              </p:par>
                              <p:par>
                                <p:cTn id="7" presetID="10" presetClass="entr" presetSubtype="0" fill="hold" nodeType="withEffect">
                                  <p:stCondLst>
                                    <p:cond delay="0"/>
                                  </p:stCondLst>
                                  <p:childTnLst>
                                    <p:set>
                                      <p:cBhvr>
                                        <p:cTn id="8" dur="1" fill="hold">
                                          <p:stCondLst>
                                            <p:cond delay="0"/>
                                          </p:stCondLst>
                                        </p:cTn>
                                        <p:tgtEl>
                                          <p:spTgt spid="55"/>
                                        </p:tgtEl>
                                        <p:attrNameLst>
                                          <p:attrName>style.visibility</p:attrName>
                                        </p:attrNameLst>
                                      </p:cBhvr>
                                      <p:to>
                                        <p:strVal val="visible"/>
                                      </p:to>
                                    </p:set>
                                    <p:animEffect transition="in" filter="fade">
                                      <p:cBhvr>
                                        <p:cTn id="9" dur="500"/>
                                        <p:tgtEl>
                                          <p:spTgt spid="55"/>
                                        </p:tgtEl>
                                      </p:cBhvr>
                                    </p:animEffect>
                                  </p:childTnLst>
                                </p:cTn>
                              </p:par>
                              <p:par>
                                <p:cTn id="10" presetID="26" presetClass="emph" presetSubtype="0" fill="hold" nodeType="withEffect">
                                  <p:stCondLst>
                                    <p:cond delay="500"/>
                                  </p:stCondLst>
                                  <p:childTnLst>
                                    <p:animEffect transition="out" filter="fade">
                                      <p:cBhvr>
                                        <p:cTn id="11" dur="1000" tmFilter="0, 0; .2, .5; .8, .5; 1, 0"/>
                                        <p:tgtEl>
                                          <p:spTgt spid="55"/>
                                        </p:tgtEl>
                                      </p:cBhvr>
                                    </p:animEffect>
                                    <p:animScale>
                                      <p:cBhvr>
                                        <p:cTn id="12" dur="500" autoRev="1" fill="hold"/>
                                        <p:tgtEl>
                                          <p:spTgt spid="55"/>
                                        </p:tgtEl>
                                      </p:cBhvr>
                                      <p:by x="105000" y="105000"/>
                                    </p:animScale>
                                  </p:childTnLst>
                                </p:cTn>
                              </p:par>
                            </p:childTnLst>
                          </p:cTn>
                        </p:par>
                        <p:par>
                          <p:cTn id="13" fill="hold">
                            <p:stCondLst>
                              <p:cond delay="1500"/>
                            </p:stCondLst>
                            <p:childTnLst>
                              <p:par>
                                <p:cTn id="14" presetID="10" presetClass="entr" presetSubtype="0" fill="hold" nodeType="afterEffect">
                                  <p:stCondLst>
                                    <p:cond delay="0"/>
                                  </p:stCondLst>
                                  <p:childTnLst>
                                    <p:set>
                                      <p:cBhvr>
                                        <p:cTn id="15" dur="1" fill="hold">
                                          <p:stCondLst>
                                            <p:cond delay="0"/>
                                          </p:stCondLst>
                                        </p:cTn>
                                        <p:tgtEl>
                                          <p:spTgt spid="66"/>
                                        </p:tgtEl>
                                        <p:attrNameLst>
                                          <p:attrName>style.visibility</p:attrName>
                                        </p:attrNameLst>
                                      </p:cBhvr>
                                      <p:to>
                                        <p:strVal val="visible"/>
                                      </p:to>
                                    </p:set>
                                    <p:animEffect transition="in" filter="fade">
                                      <p:cBhvr>
                                        <p:cTn id="16" dur="1200"/>
                                        <p:tgtEl>
                                          <p:spTgt spid="66"/>
                                        </p:tgtEl>
                                      </p:cBhvr>
                                    </p:animEffect>
                                  </p:childTnLst>
                                </p:cTn>
                              </p:par>
                            </p:childTnLst>
                          </p:cTn>
                        </p:par>
                        <p:par>
                          <p:cTn id="17" fill="hold">
                            <p:stCondLst>
                              <p:cond delay="2700"/>
                            </p:stCondLst>
                            <p:childTnLst>
                              <p:par>
                                <p:cTn id="18" presetID="10" presetClass="entr" presetSubtype="0" fill="hold" nodeType="afterEffect">
                                  <p:stCondLst>
                                    <p:cond delay="0"/>
                                  </p:stCondLst>
                                  <p:childTnLst>
                                    <p:set>
                                      <p:cBhvr>
                                        <p:cTn id="19" dur="1" fill="hold">
                                          <p:stCondLst>
                                            <p:cond delay="0"/>
                                          </p:stCondLst>
                                        </p:cTn>
                                        <p:tgtEl>
                                          <p:spTgt spid="2"/>
                                        </p:tgtEl>
                                        <p:attrNameLst>
                                          <p:attrName>style.visibility</p:attrName>
                                        </p:attrNameLst>
                                      </p:cBhvr>
                                      <p:to>
                                        <p:strVal val="visible"/>
                                      </p:to>
                                    </p:set>
                                    <p:animEffect transition="in" filter="fade">
                                      <p:cBhvr>
                                        <p:cTn id="20" dur="1200"/>
                                        <p:tgtEl>
                                          <p:spTgt spid="2"/>
                                        </p:tgtEl>
                                      </p:cBhvr>
                                    </p:animEffect>
                                  </p:childTnLst>
                                </p:cTn>
                              </p:par>
                            </p:childTnLst>
                          </p:cTn>
                        </p:par>
                        <p:par>
                          <p:cTn id="21" fill="hold">
                            <p:stCondLst>
                              <p:cond delay="3900"/>
                            </p:stCondLst>
                            <p:childTnLst>
                              <p:par>
                                <p:cTn id="22" presetID="21" presetClass="entr" presetSubtype="1" fill="hold" nodeType="afterEffect">
                                  <p:stCondLst>
                                    <p:cond delay="300"/>
                                  </p:stCondLst>
                                  <p:childTnLst>
                                    <p:set>
                                      <p:cBhvr>
                                        <p:cTn id="23" dur="1" fill="hold">
                                          <p:stCondLst>
                                            <p:cond delay="0"/>
                                          </p:stCondLst>
                                        </p:cTn>
                                        <p:tgtEl>
                                          <p:spTgt spid="61"/>
                                        </p:tgtEl>
                                        <p:attrNameLst>
                                          <p:attrName>style.visibility</p:attrName>
                                        </p:attrNameLst>
                                      </p:cBhvr>
                                      <p:to>
                                        <p:strVal val="visible"/>
                                      </p:to>
                                    </p:set>
                                    <p:animEffect transition="in" filter="wheel(1)">
                                      <p:cBhvr>
                                        <p:cTn id="24" dur="1700"/>
                                        <p:tgtEl>
                                          <p:spTgt spid="61"/>
                                        </p:tgtEl>
                                      </p:cBhvr>
                                    </p:animEffect>
                                  </p:childTnLst>
                                </p:cTn>
                              </p:par>
                            </p:childTnLst>
                          </p:cTn>
                        </p:par>
                        <p:par>
                          <p:cTn id="25" fill="hold">
                            <p:stCondLst>
                              <p:cond delay="5900"/>
                            </p:stCondLst>
                            <p:childTnLst>
                              <p:par>
                                <p:cTn id="26" presetID="31" presetClass="entr" presetSubtype="0" fill="hold" nodeType="afterEffect">
                                  <p:stCondLst>
                                    <p:cond delay="500"/>
                                  </p:stCondLst>
                                  <p:childTnLst>
                                    <p:set>
                                      <p:cBhvr>
                                        <p:cTn id="27" dur="1" fill="hold">
                                          <p:stCondLst>
                                            <p:cond delay="0"/>
                                          </p:stCondLst>
                                        </p:cTn>
                                        <p:tgtEl>
                                          <p:spTgt spid="49"/>
                                        </p:tgtEl>
                                        <p:attrNameLst>
                                          <p:attrName>style.visibility</p:attrName>
                                        </p:attrNameLst>
                                      </p:cBhvr>
                                      <p:to>
                                        <p:strVal val="visible"/>
                                      </p:to>
                                    </p:set>
                                    <p:anim calcmode="lin" valueType="num">
                                      <p:cBhvr>
                                        <p:cTn id="28" dur="1200" fill="hold"/>
                                        <p:tgtEl>
                                          <p:spTgt spid="49"/>
                                        </p:tgtEl>
                                        <p:attrNameLst>
                                          <p:attrName>ppt_w</p:attrName>
                                        </p:attrNameLst>
                                      </p:cBhvr>
                                      <p:tavLst>
                                        <p:tav tm="0">
                                          <p:val>
                                            <p:fltVal val="0"/>
                                          </p:val>
                                        </p:tav>
                                        <p:tav tm="100000">
                                          <p:val>
                                            <p:strVal val="#ppt_w"/>
                                          </p:val>
                                        </p:tav>
                                      </p:tavLst>
                                    </p:anim>
                                    <p:anim calcmode="lin" valueType="num">
                                      <p:cBhvr>
                                        <p:cTn id="29" dur="1200" fill="hold"/>
                                        <p:tgtEl>
                                          <p:spTgt spid="49"/>
                                        </p:tgtEl>
                                        <p:attrNameLst>
                                          <p:attrName>ppt_h</p:attrName>
                                        </p:attrNameLst>
                                      </p:cBhvr>
                                      <p:tavLst>
                                        <p:tav tm="0">
                                          <p:val>
                                            <p:fltVal val="0"/>
                                          </p:val>
                                        </p:tav>
                                        <p:tav tm="100000">
                                          <p:val>
                                            <p:strVal val="#ppt_h"/>
                                          </p:val>
                                        </p:tav>
                                      </p:tavLst>
                                    </p:anim>
                                    <p:anim calcmode="lin" valueType="num">
                                      <p:cBhvr>
                                        <p:cTn id="30" dur="1200" fill="hold"/>
                                        <p:tgtEl>
                                          <p:spTgt spid="49"/>
                                        </p:tgtEl>
                                        <p:attrNameLst>
                                          <p:attrName>style.rotation</p:attrName>
                                        </p:attrNameLst>
                                      </p:cBhvr>
                                      <p:tavLst>
                                        <p:tav tm="0">
                                          <p:val>
                                            <p:fltVal val="90"/>
                                          </p:val>
                                        </p:tav>
                                        <p:tav tm="100000">
                                          <p:val>
                                            <p:fltVal val="0"/>
                                          </p:val>
                                        </p:tav>
                                      </p:tavLst>
                                    </p:anim>
                                    <p:animEffect transition="in" filter="fade">
                                      <p:cBhvr>
                                        <p:cTn id="31" dur="1200"/>
                                        <p:tgtEl>
                                          <p:spTgt spid="49"/>
                                        </p:tgtEl>
                                      </p:cBhvr>
                                    </p:animEffect>
                                  </p:childTnLst>
                                </p:cTn>
                              </p:par>
                            </p:childTnLst>
                          </p:cTn>
                        </p:par>
                        <p:par>
                          <p:cTn id="32" fill="hold">
                            <p:stCondLst>
                              <p:cond delay="7600"/>
                            </p:stCondLst>
                            <p:childTnLst>
                              <p:par>
                                <p:cTn id="33" presetID="42" presetClass="entr" presetSubtype="0" fill="hold" nodeType="afterEffect">
                                  <p:stCondLst>
                                    <p:cond delay="500"/>
                                  </p:stCondLst>
                                  <p:childTnLst>
                                    <p:set>
                                      <p:cBhvr>
                                        <p:cTn id="34" dur="1" fill="hold">
                                          <p:stCondLst>
                                            <p:cond delay="0"/>
                                          </p:stCondLst>
                                        </p:cTn>
                                        <p:tgtEl>
                                          <p:spTgt spid="39"/>
                                        </p:tgtEl>
                                        <p:attrNameLst>
                                          <p:attrName>style.visibility</p:attrName>
                                        </p:attrNameLst>
                                      </p:cBhvr>
                                      <p:to>
                                        <p:strVal val="visible"/>
                                      </p:to>
                                    </p:set>
                                    <p:animEffect transition="in" filter="fade">
                                      <p:cBhvr>
                                        <p:cTn id="35" dur="1000"/>
                                        <p:tgtEl>
                                          <p:spTgt spid="39"/>
                                        </p:tgtEl>
                                      </p:cBhvr>
                                    </p:animEffect>
                                    <p:anim calcmode="lin" valueType="num">
                                      <p:cBhvr>
                                        <p:cTn id="36" dur="1000" fill="hold"/>
                                        <p:tgtEl>
                                          <p:spTgt spid="39"/>
                                        </p:tgtEl>
                                        <p:attrNameLst>
                                          <p:attrName>ppt_x</p:attrName>
                                        </p:attrNameLst>
                                      </p:cBhvr>
                                      <p:tavLst>
                                        <p:tav tm="0">
                                          <p:val>
                                            <p:strVal val="#ppt_x"/>
                                          </p:val>
                                        </p:tav>
                                        <p:tav tm="100000">
                                          <p:val>
                                            <p:strVal val="#ppt_x"/>
                                          </p:val>
                                        </p:tav>
                                      </p:tavLst>
                                    </p:anim>
                                    <p:anim calcmode="lin" valueType="num">
                                      <p:cBhvr>
                                        <p:cTn id="37" dur="1000" fill="hold"/>
                                        <p:tgtEl>
                                          <p:spTgt spid="39"/>
                                        </p:tgtEl>
                                        <p:attrNameLst>
                                          <p:attrName>ppt_y</p:attrName>
                                        </p:attrNameLst>
                                      </p:cBhvr>
                                      <p:tavLst>
                                        <p:tav tm="0">
                                          <p:val>
                                            <p:strVal val="#ppt_y+.1"/>
                                          </p:val>
                                        </p:tav>
                                        <p:tav tm="100000">
                                          <p:val>
                                            <p:strVal val="#ppt_y"/>
                                          </p:val>
                                        </p:tav>
                                      </p:tavLst>
                                    </p:anim>
                                  </p:childTnLst>
                                </p:cTn>
                              </p:par>
                            </p:childTnLst>
                          </p:cTn>
                        </p:par>
                        <p:par>
                          <p:cTn id="38" fill="hold">
                            <p:stCondLst>
                              <p:cond delay="9100"/>
                            </p:stCondLst>
                            <p:childTnLst>
                              <p:par>
                                <p:cTn id="39" presetID="2" presetClass="entr" presetSubtype="4" fill="hold" nodeType="afterEffect">
                                  <p:stCondLst>
                                    <p:cond delay="500"/>
                                  </p:stCondLst>
                                  <p:childTnLst>
                                    <p:set>
                                      <p:cBhvr>
                                        <p:cTn id="40" dur="1" fill="hold">
                                          <p:stCondLst>
                                            <p:cond delay="0"/>
                                          </p:stCondLst>
                                        </p:cTn>
                                        <p:tgtEl>
                                          <p:spTgt spid="8"/>
                                        </p:tgtEl>
                                        <p:attrNameLst>
                                          <p:attrName>style.visibility</p:attrName>
                                        </p:attrNameLst>
                                      </p:cBhvr>
                                      <p:to>
                                        <p:strVal val="visible"/>
                                      </p:to>
                                    </p:set>
                                    <p:anim calcmode="lin" valueType="num">
                                      <p:cBhvr additive="base">
                                        <p:cTn id="41" dur="800" fill="hold"/>
                                        <p:tgtEl>
                                          <p:spTgt spid="8"/>
                                        </p:tgtEl>
                                        <p:attrNameLst>
                                          <p:attrName>ppt_x</p:attrName>
                                        </p:attrNameLst>
                                      </p:cBhvr>
                                      <p:tavLst>
                                        <p:tav tm="0">
                                          <p:val>
                                            <p:strVal val="#ppt_x"/>
                                          </p:val>
                                        </p:tav>
                                        <p:tav tm="100000">
                                          <p:val>
                                            <p:strVal val="#ppt_x"/>
                                          </p:val>
                                        </p:tav>
                                      </p:tavLst>
                                    </p:anim>
                                    <p:anim calcmode="lin" valueType="num">
                                      <p:cBhvr additive="base">
                                        <p:cTn id="42" dur="800" fill="hold"/>
                                        <p:tgtEl>
                                          <p:spTgt spid="8"/>
                                        </p:tgtEl>
                                        <p:attrNameLst>
                                          <p:attrName>ppt_y</p:attrName>
                                        </p:attrNameLst>
                                      </p:cBhvr>
                                      <p:tavLst>
                                        <p:tav tm="0">
                                          <p:val>
                                            <p:strVal val="1+#ppt_h/2"/>
                                          </p:val>
                                        </p:tav>
                                        <p:tav tm="100000">
                                          <p:val>
                                            <p:strVal val="#ppt_y"/>
                                          </p:val>
                                        </p:tav>
                                      </p:tavLst>
                                    </p:anim>
                                  </p:childTnLst>
                                </p:cTn>
                              </p:par>
                            </p:childTnLst>
                          </p:cTn>
                        </p:par>
                        <p:par>
                          <p:cTn id="43" fill="hold">
                            <p:stCondLst>
                              <p:cond delay="10400"/>
                            </p:stCondLst>
                            <p:childTnLst>
                              <p:par>
                                <p:cTn id="44" presetID="2" presetClass="entr" presetSubtype="4" fill="hold" nodeType="afterEffect">
                                  <p:stCondLst>
                                    <p:cond delay="500"/>
                                  </p:stCondLst>
                                  <p:childTnLst>
                                    <p:set>
                                      <p:cBhvr>
                                        <p:cTn id="45" dur="1" fill="hold">
                                          <p:stCondLst>
                                            <p:cond delay="0"/>
                                          </p:stCondLst>
                                        </p:cTn>
                                        <p:tgtEl>
                                          <p:spTgt spid="4"/>
                                        </p:tgtEl>
                                        <p:attrNameLst>
                                          <p:attrName>style.visibility</p:attrName>
                                        </p:attrNameLst>
                                      </p:cBhvr>
                                      <p:to>
                                        <p:strVal val="visible"/>
                                      </p:to>
                                    </p:set>
                                    <p:anim calcmode="lin" valueType="num">
                                      <p:cBhvr additive="base">
                                        <p:cTn id="46" dur="800" fill="hold"/>
                                        <p:tgtEl>
                                          <p:spTgt spid="4"/>
                                        </p:tgtEl>
                                        <p:attrNameLst>
                                          <p:attrName>ppt_x</p:attrName>
                                        </p:attrNameLst>
                                      </p:cBhvr>
                                      <p:tavLst>
                                        <p:tav tm="0">
                                          <p:val>
                                            <p:strVal val="#ppt_x"/>
                                          </p:val>
                                        </p:tav>
                                        <p:tav tm="100000">
                                          <p:val>
                                            <p:strVal val="#ppt_x"/>
                                          </p:val>
                                        </p:tav>
                                      </p:tavLst>
                                    </p:anim>
                                    <p:anim calcmode="lin" valueType="num">
                                      <p:cBhvr additive="base">
                                        <p:cTn id="47" dur="800" fill="hold"/>
                                        <p:tgtEl>
                                          <p:spTgt spid="4"/>
                                        </p:tgtEl>
                                        <p:attrNameLst>
                                          <p:attrName>ppt_y</p:attrName>
                                        </p:attrNameLst>
                                      </p:cBhvr>
                                      <p:tavLst>
                                        <p:tav tm="0">
                                          <p:val>
                                            <p:strVal val="1+#ppt_h/2"/>
                                          </p:val>
                                        </p:tav>
                                        <p:tav tm="100000">
                                          <p:val>
                                            <p:strVal val="#ppt_y"/>
                                          </p:val>
                                        </p:tav>
                                      </p:tavLst>
                                    </p:anim>
                                  </p:childTnLst>
                                </p:cTn>
                              </p:par>
                            </p:childTnLst>
                          </p:cTn>
                        </p:par>
                        <p:par>
                          <p:cTn id="48" fill="hold">
                            <p:stCondLst>
                              <p:cond delay="11700"/>
                            </p:stCondLst>
                            <p:childTnLst>
                              <p:par>
                                <p:cTn id="49" presetID="2" presetClass="entr" presetSubtype="4" fill="hold" nodeType="afterEffect">
                                  <p:stCondLst>
                                    <p:cond delay="500"/>
                                  </p:stCondLst>
                                  <p:childTnLst>
                                    <p:set>
                                      <p:cBhvr>
                                        <p:cTn id="50" dur="1" fill="hold">
                                          <p:stCondLst>
                                            <p:cond delay="0"/>
                                          </p:stCondLst>
                                        </p:cTn>
                                        <p:tgtEl>
                                          <p:spTgt spid="5"/>
                                        </p:tgtEl>
                                        <p:attrNameLst>
                                          <p:attrName>style.visibility</p:attrName>
                                        </p:attrNameLst>
                                      </p:cBhvr>
                                      <p:to>
                                        <p:strVal val="visible"/>
                                      </p:to>
                                    </p:set>
                                    <p:anim calcmode="lin" valueType="num">
                                      <p:cBhvr additive="base">
                                        <p:cTn id="51" dur="800" fill="hold"/>
                                        <p:tgtEl>
                                          <p:spTgt spid="5"/>
                                        </p:tgtEl>
                                        <p:attrNameLst>
                                          <p:attrName>ppt_x</p:attrName>
                                        </p:attrNameLst>
                                      </p:cBhvr>
                                      <p:tavLst>
                                        <p:tav tm="0">
                                          <p:val>
                                            <p:strVal val="#ppt_x"/>
                                          </p:val>
                                        </p:tav>
                                        <p:tav tm="100000">
                                          <p:val>
                                            <p:strVal val="#ppt_x"/>
                                          </p:val>
                                        </p:tav>
                                      </p:tavLst>
                                    </p:anim>
                                    <p:anim calcmode="lin" valueType="num">
                                      <p:cBhvr additive="base">
                                        <p:cTn id="52" dur="8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audio>
              <p:cMediaNode vol="80000" showWhenStopped="0">
                <p:cTn id="53" fill="hold" display="0">
                  <p:stCondLst>
                    <p:cond delay="indefinite"/>
                  </p:stCondLst>
                  <p:endCondLst>
                    <p:cond evt="onStopAudio" delay="0">
                      <p:tgtEl>
                        <p:sldTgt/>
                      </p:tgtEl>
                    </p:cond>
                  </p:endCondLst>
                </p:cTn>
                <p:tgtEl>
                  <p:spTgt spid="60"/>
                </p:tgtEl>
              </p:cMediaNode>
            </p:audio>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 name="背景下">
            <a:extLst>
              <a:ext uri="{FF2B5EF4-FFF2-40B4-BE49-F238E27FC236}">
                <a16:creationId xmlns:a16="http://schemas.microsoft.com/office/drawing/2014/main" id="{E93D45DA-12BF-4B5F-93F5-A3F0D7D87D03}"/>
              </a:ext>
            </a:extLst>
          </p:cNvPr>
          <p:cNvPicPr>
            <a:picLocks noChangeAspect="1"/>
          </p:cNvPicPr>
          <p:nvPr/>
        </p:nvPicPr>
        <p:blipFill rotWithShape="1">
          <a:blip r:embed="rId4">
            <a:duotone>
              <a:schemeClr val="accent4">
                <a:shade val="45000"/>
                <a:satMod val="135000"/>
              </a:schemeClr>
              <a:prstClr val="white"/>
            </a:duotone>
            <a:extLst>
              <a:ext uri="{BEBA8EAE-BF5A-486C-A8C5-ECC9F3942E4B}">
                <a14:imgProps xmlns:a14="http://schemas.microsoft.com/office/drawing/2010/main">
                  <a14:imgLayer r:embed="rId5">
                    <a14:imgEffect>
                      <a14:brightnessContrast bright="20000" contrast="-40000"/>
                    </a14:imgEffect>
                  </a14:imgLayer>
                </a14:imgProps>
              </a:ext>
              <a:ext uri="{28A0092B-C50C-407E-A947-70E740481C1C}">
                <a14:useLocalDpi xmlns:a14="http://schemas.microsoft.com/office/drawing/2010/main" val="0"/>
              </a:ext>
            </a:extLst>
          </a:blip>
          <a:srcRect b="79543"/>
          <a:stretch/>
        </p:blipFill>
        <p:spPr>
          <a:xfrm>
            <a:off x="0" y="4650899"/>
            <a:ext cx="12192000" cy="2211720"/>
          </a:xfrm>
          <a:prstGeom prst="rect">
            <a:avLst/>
          </a:prstGeom>
        </p:spPr>
      </p:pic>
      <p:pic>
        <p:nvPicPr>
          <p:cNvPr id="3" name="背景上">
            <a:extLst>
              <a:ext uri="{FF2B5EF4-FFF2-40B4-BE49-F238E27FC236}">
                <a16:creationId xmlns:a16="http://schemas.microsoft.com/office/drawing/2014/main" id="{480BA6D3-3387-4C7D-80E0-43567F708E21}"/>
              </a:ext>
            </a:extLst>
          </p:cNvPr>
          <p:cNvPicPr>
            <a:picLocks noChangeAspect="1"/>
          </p:cNvPicPr>
          <p:nvPr/>
        </p:nvPicPr>
        <p:blipFill>
          <a:blip r:embed="rId4">
            <a:duotone>
              <a:schemeClr val="accent4">
                <a:shade val="45000"/>
                <a:satMod val="135000"/>
              </a:schemeClr>
              <a:prstClr val="white"/>
            </a:duotone>
            <a:extLst>
              <a:ext uri="{BEBA8EAE-BF5A-486C-A8C5-ECC9F3942E4B}">
                <a14:imgProps xmlns:a14="http://schemas.microsoft.com/office/drawing/2010/main">
                  <a14:imgLayer r:embed="rId5">
                    <a14:imgEffect>
                      <a14:brightnessContrast bright="20000" contrast="-40000"/>
                    </a14:imgEffect>
                  </a14:imgLayer>
                </a14:imgProps>
              </a:ext>
              <a:ext uri="{28A0092B-C50C-407E-A947-70E740481C1C}">
                <a14:useLocalDpi xmlns:a14="http://schemas.microsoft.com/office/drawing/2010/main" val="0"/>
              </a:ext>
            </a:extLst>
          </a:blip>
          <a:stretch>
            <a:fillRect/>
          </a:stretch>
        </p:blipFill>
        <p:spPr>
          <a:xfrm>
            <a:off x="0" y="0"/>
            <a:ext cx="12192000" cy="4744720"/>
          </a:xfrm>
          <a:prstGeom prst="rect">
            <a:avLst/>
          </a:prstGeom>
        </p:spPr>
      </p:pic>
      <p:pic>
        <p:nvPicPr>
          <p:cNvPr id="184" name="大阪画像">
            <a:extLst>
              <a:ext uri="{FF2B5EF4-FFF2-40B4-BE49-F238E27FC236}">
                <a16:creationId xmlns:a16="http://schemas.microsoft.com/office/drawing/2014/main" id="{7CC00F74-5181-41FD-9A7A-C20DE667E341}"/>
              </a:ext>
            </a:extLst>
          </p:cNvPr>
          <p:cNvPicPr>
            <a:picLocks noChangeAspect="1"/>
          </p:cNvPicPr>
          <p:nvPr/>
        </p:nvPicPr>
        <p:blipFill rotWithShape="1">
          <a:blip r:embed="rId6">
            <a:alphaModFix amt="35000"/>
            <a:extLst>
              <a:ext uri="{BEBA8EAE-BF5A-486C-A8C5-ECC9F3942E4B}">
                <a14:imgProps xmlns:a14="http://schemas.microsoft.com/office/drawing/2010/main">
                  <a14:imgLayer r:embed="rId7">
                    <a14:imgEffect>
                      <a14:colorTemperature colorTemp="7200"/>
                    </a14:imgEffect>
                    <a14:imgEffect>
                      <a14:brightnessContrast contrast="40000"/>
                    </a14:imgEffect>
                  </a14:imgLayer>
                </a14:imgProps>
              </a:ext>
              <a:ext uri="{28A0092B-C50C-407E-A947-70E740481C1C}">
                <a14:useLocalDpi xmlns:a14="http://schemas.microsoft.com/office/drawing/2010/main" val="0"/>
              </a:ext>
            </a:extLst>
          </a:blip>
          <a:srcRect b="1008"/>
          <a:stretch/>
        </p:blipFill>
        <p:spPr>
          <a:xfrm>
            <a:off x="629493" y="475530"/>
            <a:ext cx="10908815" cy="6382470"/>
          </a:xfrm>
          <a:prstGeom prst="rect">
            <a:avLst/>
          </a:prstGeom>
        </p:spPr>
      </p:pic>
      <p:grpSp>
        <p:nvGrpSpPr>
          <p:cNvPr id="39" name="押す画">
            <a:extLst>
              <a:ext uri="{FF2B5EF4-FFF2-40B4-BE49-F238E27FC236}">
                <a16:creationId xmlns:a16="http://schemas.microsoft.com/office/drawing/2014/main" id="{DBAB73F0-BFB6-4B11-BAA9-446CA9AF9CB5}"/>
              </a:ext>
            </a:extLst>
          </p:cNvPr>
          <p:cNvGrpSpPr/>
          <p:nvPr/>
        </p:nvGrpSpPr>
        <p:grpSpPr>
          <a:xfrm>
            <a:off x="8453285" y="4098915"/>
            <a:ext cx="556540" cy="540000"/>
            <a:chOff x="8423532" y="4545380"/>
            <a:chExt cx="556540" cy="544460"/>
          </a:xfrm>
        </p:grpSpPr>
        <p:pic>
          <p:nvPicPr>
            <p:cNvPr id="41" name="押す画２">
              <a:extLst>
                <a:ext uri="{FF2B5EF4-FFF2-40B4-BE49-F238E27FC236}">
                  <a16:creationId xmlns:a16="http://schemas.microsoft.com/office/drawing/2014/main" id="{EDFB29C3-9D56-41D2-834A-D7A49F4A2BDC}"/>
                </a:ext>
              </a:extLst>
            </p:cNvPr>
            <p:cNvPicPr>
              <a:picLocks noChangeAspect="1"/>
            </p:cNvPicPr>
            <p:nvPr/>
          </p:nvPicPr>
          <p:blipFill>
            <a:blip r:embed="rId8" cstate="print">
              <a:extLst>
                <a:ext uri="{BEBA8EAE-BF5A-486C-A8C5-ECC9F3942E4B}">
                  <a14:imgProps xmlns:a14="http://schemas.microsoft.com/office/drawing/2010/main">
                    <a14:imgLayer r:embed="rId9">
                      <a14:imgEffect>
                        <a14:brightnessContrast bright="-20000" contrast="40000"/>
                      </a14:imgEffect>
                    </a14:imgLayer>
                  </a14:imgProps>
                </a:ext>
                <a:ext uri="{28A0092B-C50C-407E-A947-70E740481C1C}">
                  <a14:useLocalDpi xmlns:a14="http://schemas.microsoft.com/office/drawing/2010/main" val="0"/>
                </a:ext>
              </a:extLst>
            </a:blip>
            <a:stretch>
              <a:fillRect/>
            </a:stretch>
          </p:blipFill>
          <p:spPr>
            <a:xfrm>
              <a:off x="8426942" y="4549840"/>
              <a:ext cx="553130" cy="540000"/>
            </a:xfrm>
            <a:prstGeom prst="rect">
              <a:avLst/>
            </a:prstGeom>
          </p:spPr>
        </p:pic>
        <p:pic>
          <p:nvPicPr>
            <p:cNvPr id="42" name="押す画1">
              <a:extLst>
                <a:ext uri="{FF2B5EF4-FFF2-40B4-BE49-F238E27FC236}">
                  <a16:creationId xmlns:a16="http://schemas.microsoft.com/office/drawing/2014/main" id="{C549A5CB-6F45-4187-98A2-EB7F2675CF55}"/>
                </a:ext>
              </a:extLst>
            </p:cNvPr>
            <p:cNvPicPr>
              <a:picLocks noChangeAspect="1"/>
            </p:cNvPicPr>
            <p:nvPr/>
          </p:nvPicPr>
          <p:blipFill>
            <a:blip r:embed="rId10" cstate="print">
              <a:extLst>
                <a:ext uri="{BEBA8EAE-BF5A-486C-A8C5-ECC9F3942E4B}">
                  <a14:imgProps xmlns:a14="http://schemas.microsoft.com/office/drawing/2010/main">
                    <a14:imgLayer r:embed="rId11">
                      <a14:imgEffect>
                        <a14:brightnessContrast bright="-20000" contrast="40000"/>
                      </a14:imgEffect>
                    </a14:imgLayer>
                  </a14:imgProps>
                </a:ext>
                <a:ext uri="{28A0092B-C50C-407E-A947-70E740481C1C}">
                  <a14:useLocalDpi xmlns:a14="http://schemas.microsoft.com/office/drawing/2010/main" val="0"/>
                </a:ext>
              </a:extLst>
            </a:blip>
            <a:stretch>
              <a:fillRect/>
            </a:stretch>
          </p:blipFill>
          <p:spPr>
            <a:xfrm>
              <a:off x="8423532" y="4545380"/>
              <a:ext cx="553130" cy="540000"/>
            </a:xfrm>
            <a:prstGeom prst="rect">
              <a:avLst/>
            </a:prstGeom>
          </p:spPr>
        </p:pic>
      </p:grpSp>
      <p:grpSp>
        <p:nvGrpSpPr>
          <p:cNvPr id="49" name="正解だと･･･">
            <a:extLst>
              <a:ext uri="{FF2B5EF4-FFF2-40B4-BE49-F238E27FC236}">
                <a16:creationId xmlns:a16="http://schemas.microsoft.com/office/drawing/2014/main" id="{B88DC4F1-F731-406C-9B30-F05B47B9D567}"/>
              </a:ext>
            </a:extLst>
          </p:cNvPr>
          <p:cNvGrpSpPr/>
          <p:nvPr/>
        </p:nvGrpSpPr>
        <p:grpSpPr>
          <a:xfrm>
            <a:off x="3582379" y="4017210"/>
            <a:ext cx="4907964" cy="621705"/>
            <a:chOff x="2245123" y="4389173"/>
            <a:chExt cx="5138639" cy="681860"/>
          </a:xfrm>
        </p:grpSpPr>
        <p:sp>
          <p:nvSpPr>
            <p:cNvPr id="50" name="正解だと･･･">
              <a:extLst>
                <a:ext uri="{FF2B5EF4-FFF2-40B4-BE49-F238E27FC236}">
                  <a16:creationId xmlns:a16="http://schemas.microsoft.com/office/drawing/2014/main" id="{FFC5FBB4-5E7A-40E9-8F30-24BF57BFEABE}"/>
                </a:ext>
              </a:extLst>
            </p:cNvPr>
            <p:cNvSpPr txBox="1"/>
            <p:nvPr/>
          </p:nvSpPr>
          <p:spPr>
            <a:xfrm>
              <a:off x="2246529" y="4564698"/>
              <a:ext cx="5137233" cy="506335"/>
            </a:xfrm>
            <a:prstGeom prst="rect">
              <a:avLst/>
            </a:prstGeom>
            <a:noFill/>
          </p:spPr>
          <p:txBody>
            <a:bodyPr wrap="square" rtlCol="0">
              <a:spAutoFit/>
            </a:bodyPr>
            <a:lstStyle/>
            <a:p>
              <a:pPr algn="dist"/>
              <a:r>
                <a:rPr lang="ja-JP" altLang="en-US" sz="2400" dirty="0">
                  <a:solidFill>
                    <a:schemeClr val="tx2">
                      <a:lumMod val="25000"/>
                    </a:schemeClr>
                  </a:solidFill>
                  <a:latin typeface="HGS創英角ﾎﾟｯﾌﾟ体" panose="040B0A00000000000000" pitchFamily="50" charset="-128"/>
                  <a:ea typeface="HGS創英角ﾎﾟｯﾌﾟ体" panose="040B0A00000000000000" pitchFamily="50" charset="-128"/>
                </a:rPr>
                <a:t>正解だと思う番号を押してね</a:t>
              </a:r>
              <a:endParaRPr lang="en-US" altLang="ja-JP" sz="2400" dirty="0">
                <a:solidFill>
                  <a:schemeClr val="tx2">
                    <a:lumMod val="25000"/>
                  </a:schemeClr>
                </a:solidFill>
                <a:latin typeface="HGS創英角ﾎﾟｯﾌﾟ体" panose="040B0A00000000000000" pitchFamily="50" charset="-128"/>
                <a:ea typeface="HGS創英角ﾎﾟｯﾌﾟ体" panose="040B0A00000000000000" pitchFamily="50" charset="-128"/>
              </a:endParaRPr>
            </a:p>
          </p:txBody>
        </p:sp>
        <p:sp>
          <p:nvSpPr>
            <p:cNvPr id="51" name="お">
              <a:extLst>
                <a:ext uri="{FF2B5EF4-FFF2-40B4-BE49-F238E27FC236}">
                  <a16:creationId xmlns:a16="http://schemas.microsoft.com/office/drawing/2014/main" id="{0DC7FD32-D1CD-4003-838E-6ED4C0985720}"/>
                </a:ext>
              </a:extLst>
            </p:cNvPr>
            <p:cNvSpPr txBox="1"/>
            <p:nvPr/>
          </p:nvSpPr>
          <p:spPr>
            <a:xfrm>
              <a:off x="5715247" y="4391687"/>
              <a:ext cx="468000" cy="286923"/>
            </a:xfrm>
            <a:prstGeom prst="rect">
              <a:avLst/>
            </a:prstGeom>
            <a:noFill/>
          </p:spPr>
          <p:txBody>
            <a:bodyPr wrap="square" rtlCol="0">
              <a:spAutoFit/>
            </a:bodyPr>
            <a:lstStyle/>
            <a:p>
              <a:pPr algn="dist"/>
              <a:r>
                <a:rPr kumimoji="1" lang="ja-JP" altLang="en-US" sz="1050">
                  <a:solidFill>
                    <a:schemeClr val="tx2">
                      <a:lumMod val="25000"/>
                    </a:schemeClr>
                  </a:solidFill>
                  <a:latin typeface="HGS創英角ﾎﾟｯﾌﾟ体" panose="040B0A00000000000000" pitchFamily="50" charset="-128"/>
                  <a:ea typeface="HGS創英角ﾎﾟｯﾌﾟ体" panose="040B0A00000000000000" pitchFamily="50" charset="-128"/>
                </a:rPr>
                <a:t>お</a:t>
              </a:r>
              <a:endParaRPr kumimoji="1" lang="ja-JP" altLang="en-US" sz="1050" dirty="0">
                <a:solidFill>
                  <a:schemeClr val="tx2">
                    <a:lumMod val="25000"/>
                  </a:schemeClr>
                </a:solidFill>
                <a:latin typeface="HGS創英角ﾎﾟｯﾌﾟ体" panose="040B0A00000000000000" pitchFamily="50" charset="-128"/>
                <a:ea typeface="HGS創英角ﾎﾟｯﾌﾟ体" panose="040B0A00000000000000" pitchFamily="50" charset="-128"/>
              </a:endParaRPr>
            </a:p>
          </p:txBody>
        </p:sp>
        <p:sp>
          <p:nvSpPr>
            <p:cNvPr id="52" name="ばんごう">
              <a:extLst>
                <a:ext uri="{FF2B5EF4-FFF2-40B4-BE49-F238E27FC236}">
                  <a16:creationId xmlns:a16="http://schemas.microsoft.com/office/drawing/2014/main" id="{4A10851D-C6A7-4A52-B2C0-732795D908C1}"/>
                </a:ext>
              </a:extLst>
            </p:cNvPr>
            <p:cNvSpPr txBox="1"/>
            <p:nvPr/>
          </p:nvSpPr>
          <p:spPr>
            <a:xfrm>
              <a:off x="4558940" y="4389173"/>
              <a:ext cx="866916" cy="278484"/>
            </a:xfrm>
            <a:prstGeom prst="rect">
              <a:avLst/>
            </a:prstGeom>
            <a:noFill/>
          </p:spPr>
          <p:txBody>
            <a:bodyPr wrap="square" rtlCol="0">
              <a:spAutoFit/>
            </a:bodyPr>
            <a:lstStyle/>
            <a:p>
              <a:pPr algn="dist"/>
              <a:r>
                <a:rPr kumimoji="1" lang="ja-JP" altLang="en-US" sz="1050">
                  <a:solidFill>
                    <a:schemeClr val="tx2">
                      <a:lumMod val="25000"/>
                    </a:schemeClr>
                  </a:solidFill>
                  <a:latin typeface="HGS創英角ﾎﾟｯﾌﾟ体" panose="040B0A00000000000000" pitchFamily="50" charset="-128"/>
                  <a:ea typeface="HGS創英角ﾎﾟｯﾌﾟ体" panose="040B0A00000000000000" pitchFamily="50" charset="-128"/>
                </a:rPr>
                <a:t>ばんごう</a:t>
              </a:r>
              <a:endParaRPr kumimoji="1" lang="ja-JP" altLang="en-US" sz="1050" dirty="0">
                <a:solidFill>
                  <a:schemeClr val="tx2">
                    <a:lumMod val="25000"/>
                  </a:schemeClr>
                </a:solidFill>
                <a:latin typeface="HGS創英角ﾎﾟｯﾌﾟ体" panose="040B0A00000000000000" pitchFamily="50" charset="-128"/>
                <a:ea typeface="HGS創英角ﾎﾟｯﾌﾟ体" panose="040B0A00000000000000" pitchFamily="50" charset="-128"/>
              </a:endParaRPr>
            </a:p>
          </p:txBody>
        </p:sp>
        <p:sp>
          <p:nvSpPr>
            <p:cNvPr id="53" name="おも">
              <a:extLst>
                <a:ext uri="{FF2B5EF4-FFF2-40B4-BE49-F238E27FC236}">
                  <a16:creationId xmlns:a16="http://schemas.microsoft.com/office/drawing/2014/main" id="{3FB8AA85-D4BC-49A9-A873-863C44A25376}"/>
                </a:ext>
              </a:extLst>
            </p:cNvPr>
            <p:cNvSpPr txBox="1"/>
            <p:nvPr/>
          </p:nvSpPr>
          <p:spPr>
            <a:xfrm>
              <a:off x="3769689" y="4389173"/>
              <a:ext cx="546534" cy="278484"/>
            </a:xfrm>
            <a:prstGeom prst="rect">
              <a:avLst/>
            </a:prstGeom>
            <a:noFill/>
          </p:spPr>
          <p:txBody>
            <a:bodyPr wrap="square" rtlCol="0">
              <a:spAutoFit/>
            </a:bodyPr>
            <a:lstStyle/>
            <a:p>
              <a:pPr algn="dist"/>
              <a:r>
                <a:rPr lang="ja-JP" altLang="en-US" sz="1050">
                  <a:solidFill>
                    <a:schemeClr val="tx2">
                      <a:lumMod val="25000"/>
                    </a:schemeClr>
                  </a:solidFill>
                  <a:latin typeface="HGS創英角ﾎﾟｯﾌﾟ体" panose="040B0A00000000000000" pitchFamily="50" charset="-128"/>
                  <a:ea typeface="HGS創英角ﾎﾟｯﾌﾟ体" panose="040B0A00000000000000" pitchFamily="50" charset="-128"/>
                </a:rPr>
                <a:t>おも</a:t>
              </a:r>
              <a:endParaRPr kumimoji="1" lang="ja-JP" altLang="en-US" sz="1050" dirty="0">
                <a:solidFill>
                  <a:schemeClr val="tx2">
                    <a:lumMod val="25000"/>
                  </a:schemeClr>
                </a:solidFill>
                <a:latin typeface="HGS創英角ﾎﾟｯﾌﾟ体" panose="040B0A00000000000000" pitchFamily="50" charset="-128"/>
                <a:ea typeface="HGS創英角ﾎﾟｯﾌﾟ体" panose="040B0A00000000000000" pitchFamily="50" charset="-128"/>
              </a:endParaRPr>
            </a:p>
          </p:txBody>
        </p:sp>
        <p:sp>
          <p:nvSpPr>
            <p:cNvPr id="54" name="せいかい">
              <a:extLst>
                <a:ext uri="{FF2B5EF4-FFF2-40B4-BE49-F238E27FC236}">
                  <a16:creationId xmlns:a16="http://schemas.microsoft.com/office/drawing/2014/main" id="{9F782FA1-B93E-4B1E-88C3-5ECD92ACA6C5}"/>
                </a:ext>
              </a:extLst>
            </p:cNvPr>
            <p:cNvSpPr txBox="1"/>
            <p:nvPr/>
          </p:nvSpPr>
          <p:spPr>
            <a:xfrm>
              <a:off x="2245123" y="4391687"/>
              <a:ext cx="866916" cy="286923"/>
            </a:xfrm>
            <a:prstGeom prst="rect">
              <a:avLst/>
            </a:prstGeom>
            <a:noFill/>
          </p:spPr>
          <p:txBody>
            <a:bodyPr wrap="square" rtlCol="0">
              <a:spAutoFit/>
            </a:bodyPr>
            <a:lstStyle/>
            <a:p>
              <a:pPr algn="dist"/>
              <a:r>
                <a:rPr kumimoji="1" lang="ja-JP" altLang="en-US" sz="1050" dirty="0">
                  <a:solidFill>
                    <a:schemeClr val="tx2">
                      <a:lumMod val="25000"/>
                    </a:schemeClr>
                  </a:solidFill>
                  <a:latin typeface="HGS創英角ﾎﾟｯﾌﾟ体" panose="040B0A00000000000000" pitchFamily="50" charset="-128"/>
                  <a:ea typeface="HGS創英角ﾎﾟｯﾌﾟ体" panose="040B0A00000000000000" pitchFamily="50" charset="-128"/>
                </a:rPr>
                <a:t>せいかい</a:t>
              </a:r>
            </a:p>
          </p:txBody>
        </p:sp>
      </p:grpSp>
      <p:grpSp>
        <p:nvGrpSpPr>
          <p:cNvPr id="55" name="第５問">
            <a:extLst>
              <a:ext uri="{FF2B5EF4-FFF2-40B4-BE49-F238E27FC236}">
                <a16:creationId xmlns:a16="http://schemas.microsoft.com/office/drawing/2014/main" id="{B94DA571-D74C-4745-9993-9449504D31B6}"/>
              </a:ext>
            </a:extLst>
          </p:cNvPr>
          <p:cNvGrpSpPr/>
          <p:nvPr/>
        </p:nvGrpSpPr>
        <p:grpSpPr>
          <a:xfrm>
            <a:off x="4655611" y="491076"/>
            <a:ext cx="2798479" cy="1057836"/>
            <a:chOff x="4318111" y="256092"/>
            <a:chExt cx="3390378" cy="1057836"/>
          </a:xfrm>
        </p:grpSpPr>
        <p:sp>
          <p:nvSpPr>
            <p:cNvPr id="57" name="問">
              <a:extLst>
                <a:ext uri="{FF2B5EF4-FFF2-40B4-BE49-F238E27FC236}">
                  <a16:creationId xmlns:a16="http://schemas.microsoft.com/office/drawing/2014/main" id="{AF888099-051B-4BA0-A902-3124AB2C01D5}"/>
                </a:ext>
              </a:extLst>
            </p:cNvPr>
            <p:cNvSpPr txBox="1"/>
            <p:nvPr/>
          </p:nvSpPr>
          <p:spPr>
            <a:xfrm>
              <a:off x="6447741" y="256092"/>
              <a:ext cx="1260748" cy="1015663"/>
            </a:xfrm>
            <a:prstGeom prst="rect">
              <a:avLst/>
            </a:prstGeom>
            <a:noFill/>
          </p:spPr>
          <p:txBody>
            <a:bodyPr wrap="square" rtlCol="0">
              <a:spAutoFit/>
            </a:bodyPr>
            <a:lstStyle/>
            <a:p>
              <a:r>
                <a:rPr kumimoji="1" lang="ja-JP" altLang="en-US" sz="6000" dirty="0">
                  <a:solidFill>
                    <a:schemeClr val="tx2">
                      <a:lumMod val="25000"/>
                    </a:schemeClr>
                  </a:solidFill>
                  <a:latin typeface="HGP創英角ﾎﾟｯﾌﾟ体" panose="040B0A00000000000000" pitchFamily="50" charset="-128"/>
                  <a:ea typeface="HGP創英角ﾎﾟｯﾌﾟ体" panose="040B0A00000000000000" pitchFamily="50" charset="-128"/>
                </a:rPr>
                <a:t>問</a:t>
              </a:r>
            </a:p>
          </p:txBody>
        </p:sp>
        <p:sp>
          <p:nvSpPr>
            <p:cNvPr id="58" name="５">
              <a:extLst>
                <a:ext uri="{FF2B5EF4-FFF2-40B4-BE49-F238E27FC236}">
                  <a16:creationId xmlns:a16="http://schemas.microsoft.com/office/drawing/2014/main" id="{840C70BD-7198-49EF-BF72-17DF648B6157}"/>
                </a:ext>
              </a:extLst>
            </p:cNvPr>
            <p:cNvSpPr txBox="1"/>
            <p:nvPr/>
          </p:nvSpPr>
          <p:spPr>
            <a:xfrm>
              <a:off x="5453281" y="298265"/>
              <a:ext cx="910766" cy="1015663"/>
            </a:xfrm>
            <a:prstGeom prst="rect">
              <a:avLst/>
            </a:prstGeom>
            <a:noFill/>
          </p:spPr>
          <p:txBody>
            <a:bodyPr wrap="square" rtlCol="0">
              <a:spAutoFit/>
            </a:bodyPr>
            <a:lstStyle/>
            <a:p>
              <a:r>
                <a:rPr kumimoji="1" lang="ja-JP" altLang="en-US" sz="6000" dirty="0">
                  <a:solidFill>
                    <a:schemeClr val="tx2">
                      <a:lumMod val="25000"/>
                    </a:schemeClr>
                  </a:solidFill>
                  <a:latin typeface="HGP創英角ﾎﾟｯﾌﾟ体" panose="040B0A00000000000000" pitchFamily="50" charset="-128"/>
                  <a:ea typeface="HGP創英角ﾎﾟｯﾌﾟ体" panose="040B0A00000000000000" pitchFamily="50" charset="-128"/>
                </a:rPr>
                <a:t>５</a:t>
              </a:r>
            </a:p>
          </p:txBody>
        </p:sp>
        <p:sp>
          <p:nvSpPr>
            <p:cNvPr id="59" name="第">
              <a:extLst>
                <a:ext uri="{FF2B5EF4-FFF2-40B4-BE49-F238E27FC236}">
                  <a16:creationId xmlns:a16="http://schemas.microsoft.com/office/drawing/2014/main" id="{F78410F2-AF4F-489C-BF91-B39E96B6DE9F}"/>
                </a:ext>
              </a:extLst>
            </p:cNvPr>
            <p:cNvSpPr txBox="1"/>
            <p:nvPr/>
          </p:nvSpPr>
          <p:spPr>
            <a:xfrm>
              <a:off x="4318111" y="256092"/>
              <a:ext cx="1170816" cy="1015663"/>
            </a:xfrm>
            <a:prstGeom prst="rect">
              <a:avLst/>
            </a:prstGeom>
            <a:noFill/>
          </p:spPr>
          <p:txBody>
            <a:bodyPr wrap="square" rtlCol="0">
              <a:spAutoFit/>
            </a:bodyPr>
            <a:lstStyle/>
            <a:p>
              <a:r>
                <a:rPr lang="ja-JP" altLang="en-US" sz="6000" dirty="0">
                  <a:solidFill>
                    <a:schemeClr val="tx2">
                      <a:lumMod val="25000"/>
                    </a:schemeClr>
                  </a:solidFill>
                  <a:latin typeface="HGP創英角ﾎﾟｯﾌﾟ体" panose="040B0A00000000000000" pitchFamily="50" charset="-128"/>
                  <a:ea typeface="HGP創英角ﾎﾟｯﾌﾟ体" panose="040B0A00000000000000" pitchFamily="50" charset="-128"/>
                </a:rPr>
                <a:t>第</a:t>
              </a:r>
              <a:endParaRPr kumimoji="1" lang="ja-JP" altLang="en-US" sz="6000" dirty="0">
                <a:solidFill>
                  <a:schemeClr val="tx2">
                    <a:lumMod val="25000"/>
                  </a:schemeClr>
                </a:solidFill>
                <a:latin typeface="HGP創英角ﾎﾟｯﾌﾟ体" panose="040B0A00000000000000" pitchFamily="50" charset="-128"/>
                <a:ea typeface="HGP創英角ﾎﾟｯﾌﾟ体" panose="040B0A00000000000000" pitchFamily="50" charset="-128"/>
              </a:endParaRPr>
            </a:p>
          </p:txBody>
        </p:sp>
      </p:grpSp>
      <p:pic>
        <p:nvPicPr>
          <p:cNvPr id="60" name="surprise">
            <a:hlinkClick r:id="" action="ppaction://media"/>
            <a:extLst>
              <a:ext uri="{FF2B5EF4-FFF2-40B4-BE49-F238E27FC236}">
                <a16:creationId xmlns:a16="http://schemas.microsoft.com/office/drawing/2014/main" id="{42D09FA1-4808-405F-A218-1898A891A962}"/>
              </a:ext>
            </a:extLst>
          </p:cNvPr>
          <p:cNvPicPr>
            <a:picLocks noChangeAspect="1"/>
          </p:cNvPicPr>
          <p:nvPr>
            <a:audioFile r:link="rId2"/>
            <p:extLst>
              <p:ext uri="{DAA4B4D4-6D71-4841-9C94-3DE7FCFB9230}">
                <p14:media xmlns:p14="http://schemas.microsoft.com/office/powerpoint/2010/main" r:embed="rId1"/>
              </p:ext>
            </p:extLst>
          </p:nvPr>
        </p:nvPicPr>
        <p:blipFill>
          <a:blip r:embed="rId12"/>
          <a:stretch>
            <a:fillRect/>
          </a:stretch>
        </p:blipFill>
        <p:spPr>
          <a:xfrm>
            <a:off x="7694552" y="702044"/>
            <a:ext cx="609600" cy="609600"/>
          </a:xfrm>
          <a:prstGeom prst="rect">
            <a:avLst/>
          </a:prstGeom>
        </p:spPr>
      </p:pic>
      <p:grpSp>
        <p:nvGrpSpPr>
          <p:cNvPr id="61" name="令和6年時点">
            <a:extLst>
              <a:ext uri="{FF2B5EF4-FFF2-40B4-BE49-F238E27FC236}">
                <a16:creationId xmlns:a16="http://schemas.microsoft.com/office/drawing/2014/main" id="{127D1C80-8744-4C36-89BE-B1A0AF4D96A8}"/>
              </a:ext>
            </a:extLst>
          </p:cNvPr>
          <p:cNvGrpSpPr/>
          <p:nvPr/>
        </p:nvGrpSpPr>
        <p:grpSpPr>
          <a:xfrm>
            <a:off x="9921058" y="3801101"/>
            <a:ext cx="2056550" cy="509222"/>
            <a:chOff x="9493858" y="3729771"/>
            <a:chExt cx="2056550" cy="509222"/>
          </a:xfrm>
        </p:grpSpPr>
        <p:sp>
          <p:nvSpPr>
            <p:cNvPr id="62" name="令和6年時点">
              <a:extLst>
                <a:ext uri="{FF2B5EF4-FFF2-40B4-BE49-F238E27FC236}">
                  <a16:creationId xmlns:a16="http://schemas.microsoft.com/office/drawing/2014/main" id="{DF8CE22D-61B6-412E-8D84-576F9A2D5D64}"/>
                </a:ext>
              </a:extLst>
            </p:cNvPr>
            <p:cNvSpPr txBox="1"/>
            <p:nvPr/>
          </p:nvSpPr>
          <p:spPr>
            <a:xfrm>
              <a:off x="9493858" y="3869661"/>
              <a:ext cx="2056550" cy="369332"/>
            </a:xfrm>
            <a:prstGeom prst="rect">
              <a:avLst/>
            </a:prstGeom>
            <a:noFill/>
          </p:spPr>
          <p:txBody>
            <a:bodyPr wrap="square" rtlCol="0">
              <a:spAutoFit/>
            </a:bodyPr>
            <a:lstStyle/>
            <a:p>
              <a:r>
                <a:rPr lang="ja-JP" altLang="en-US" b="1" dirty="0">
                  <a:solidFill>
                    <a:schemeClr val="tx2">
                      <a:lumMod val="25000"/>
                    </a:schemeClr>
                  </a:solidFill>
                  <a:latin typeface="+mn-ea"/>
                </a:rPr>
                <a:t>（令和</a:t>
              </a:r>
              <a:r>
                <a:rPr lang="en-US" altLang="ja-JP" b="1" dirty="0">
                  <a:solidFill>
                    <a:schemeClr val="tx2">
                      <a:lumMod val="25000"/>
                    </a:schemeClr>
                  </a:solidFill>
                  <a:latin typeface="+mn-ea"/>
                </a:rPr>
                <a:t>6</a:t>
              </a:r>
              <a:r>
                <a:rPr lang="ja-JP" altLang="en-US" b="1" dirty="0">
                  <a:solidFill>
                    <a:schemeClr val="tx2">
                      <a:lumMod val="25000"/>
                    </a:schemeClr>
                  </a:solidFill>
                  <a:latin typeface="+mn-ea"/>
                </a:rPr>
                <a:t>年時点）</a:t>
              </a:r>
              <a:endParaRPr lang="en-US" altLang="ja-JP" b="1" dirty="0">
                <a:solidFill>
                  <a:schemeClr val="tx2">
                    <a:lumMod val="25000"/>
                  </a:schemeClr>
                </a:solidFill>
                <a:latin typeface="+mn-ea"/>
              </a:endParaRPr>
            </a:p>
          </p:txBody>
        </p:sp>
        <p:sp>
          <p:nvSpPr>
            <p:cNvPr id="64" name="ねんじてん">
              <a:extLst>
                <a:ext uri="{FF2B5EF4-FFF2-40B4-BE49-F238E27FC236}">
                  <a16:creationId xmlns:a16="http://schemas.microsoft.com/office/drawing/2014/main" id="{5BC66D0F-CE83-4490-88BB-09D02D0424AF}"/>
                </a:ext>
              </a:extLst>
            </p:cNvPr>
            <p:cNvSpPr txBox="1"/>
            <p:nvPr/>
          </p:nvSpPr>
          <p:spPr>
            <a:xfrm>
              <a:off x="10408411" y="3729771"/>
              <a:ext cx="828000" cy="246221"/>
            </a:xfrm>
            <a:prstGeom prst="rect">
              <a:avLst/>
            </a:prstGeom>
            <a:noFill/>
          </p:spPr>
          <p:txBody>
            <a:bodyPr wrap="square" rtlCol="0">
              <a:spAutoFit/>
            </a:bodyPr>
            <a:lstStyle/>
            <a:p>
              <a:pPr algn="dist"/>
              <a:r>
                <a:rPr kumimoji="1" lang="ja-JP" altLang="en-US" sz="1000" b="1" dirty="0">
                  <a:solidFill>
                    <a:schemeClr val="tx2">
                      <a:lumMod val="25000"/>
                    </a:schemeClr>
                  </a:solidFill>
                  <a:latin typeface="+mn-ea"/>
                </a:rPr>
                <a:t>ねんじてん</a:t>
              </a:r>
            </a:p>
          </p:txBody>
        </p:sp>
        <p:sp>
          <p:nvSpPr>
            <p:cNvPr id="65" name="れいわ">
              <a:extLst>
                <a:ext uri="{FF2B5EF4-FFF2-40B4-BE49-F238E27FC236}">
                  <a16:creationId xmlns:a16="http://schemas.microsoft.com/office/drawing/2014/main" id="{D6AF3ECE-8972-4BC5-A1FF-F592A21F349C}"/>
                </a:ext>
              </a:extLst>
            </p:cNvPr>
            <p:cNvSpPr txBox="1"/>
            <p:nvPr/>
          </p:nvSpPr>
          <p:spPr>
            <a:xfrm>
              <a:off x="9716931" y="3729771"/>
              <a:ext cx="648000" cy="246221"/>
            </a:xfrm>
            <a:prstGeom prst="rect">
              <a:avLst/>
            </a:prstGeom>
            <a:noFill/>
          </p:spPr>
          <p:txBody>
            <a:bodyPr wrap="square" rtlCol="0">
              <a:spAutoFit/>
            </a:bodyPr>
            <a:lstStyle/>
            <a:p>
              <a:pPr algn="dist"/>
              <a:r>
                <a:rPr kumimoji="1" lang="ja-JP" altLang="en-US" sz="1000" b="1" dirty="0">
                  <a:solidFill>
                    <a:schemeClr val="tx2">
                      <a:lumMod val="25000"/>
                    </a:schemeClr>
                  </a:solidFill>
                  <a:latin typeface="+mn-ea"/>
                </a:rPr>
                <a:t>れいわ</a:t>
              </a:r>
            </a:p>
          </p:txBody>
        </p:sp>
      </p:grpSp>
      <p:pic>
        <p:nvPicPr>
          <p:cNvPr id="43" name="スタートに戻る">
            <a:hlinkClick r:id="rId13" action="ppaction://hlinksldjump"/>
            <a:extLst>
              <a:ext uri="{FF2B5EF4-FFF2-40B4-BE49-F238E27FC236}">
                <a16:creationId xmlns:a16="http://schemas.microsoft.com/office/drawing/2014/main" id="{BA754F0F-EF53-4F07-A7F8-30D00106D49C}"/>
              </a:ext>
            </a:extLst>
          </p:cNvPr>
          <p:cNvPicPr>
            <a:picLocks noChangeAspect="1"/>
          </p:cNvPicPr>
          <p:nvPr/>
        </p:nvPicPr>
        <p:blipFill>
          <a:blip r:embed="rId14"/>
          <a:stretch>
            <a:fillRect/>
          </a:stretch>
        </p:blipFill>
        <p:spPr>
          <a:xfrm>
            <a:off x="538413" y="409528"/>
            <a:ext cx="2499577" cy="847417"/>
          </a:xfrm>
          <a:prstGeom prst="rect">
            <a:avLst/>
          </a:prstGeom>
        </p:spPr>
      </p:pic>
      <p:grpSp>
        <p:nvGrpSpPr>
          <p:cNvPr id="66" name="大阪府ではタオルの生産が盛んです。">
            <a:extLst>
              <a:ext uri="{FF2B5EF4-FFF2-40B4-BE49-F238E27FC236}">
                <a16:creationId xmlns:a16="http://schemas.microsoft.com/office/drawing/2014/main" id="{5E23EDDF-7765-4025-8136-F110E719CC17}"/>
              </a:ext>
            </a:extLst>
          </p:cNvPr>
          <p:cNvGrpSpPr/>
          <p:nvPr/>
        </p:nvGrpSpPr>
        <p:grpSpPr>
          <a:xfrm>
            <a:off x="1310033" y="1959025"/>
            <a:ext cx="9098377" cy="834590"/>
            <a:chOff x="-135517" y="2118444"/>
            <a:chExt cx="8785963" cy="834590"/>
          </a:xfrm>
        </p:grpSpPr>
        <p:sp>
          <p:nvSpPr>
            <p:cNvPr id="68" name="大阪府ではタオルの生産が盛んです。">
              <a:extLst>
                <a:ext uri="{FF2B5EF4-FFF2-40B4-BE49-F238E27FC236}">
                  <a16:creationId xmlns:a16="http://schemas.microsoft.com/office/drawing/2014/main" id="{A4BDEA4B-C987-41D7-B11E-608C501B9E93}"/>
                </a:ext>
              </a:extLst>
            </p:cNvPr>
            <p:cNvSpPr txBox="1"/>
            <p:nvPr/>
          </p:nvSpPr>
          <p:spPr>
            <a:xfrm>
              <a:off x="-135517" y="2306703"/>
              <a:ext cx="8785963" cy="646331"/>
            </a:xfrm>
            <a:prstGeom prst="rect">
              <a:avLst/>
            </a:prstGeom>
            <a:noFill/>
          </p:spPr>
          <p:txBody>
            <a:bodyPr wrap="square" rtlCol="0">
              <a:spAutoFit/>
            </a:bodyPr>
            <a:lstStyle/>
            <a:p>
              <a:pPr lvl="0" algn="dist"/>
              <a:r>
                <a:rPr kumimoji="1" lang="ja-JP" altLang="en-US" sz="3600" dirty="0">
                  <a:solidFill>
                    <a:schemeClr val="tx2">
                      <a:lumMod val="25000"/>
                    </a:schemeClr>
                  </a:solidFill>
                  <a:latin typeface="HGS創英角ﾎﾟｯﾌﾟ体" panose="040B0A00000000000000" pitchFamily="50" charset="-128"/>
                  <a:ea typeface="HGS創英角ﾎﾟｯﾌﾟ体" panose="040B0A00000000000000" pitchFamily="50" charset="-128"/>
                </a:rPr>
                <a:t>大阪府ではタオルの生産が盛んです。</a:t>
              </a:r>
            </a:p>
          </p:txBody>
        </p:sp>
        <p:sp>
          <p:nvSpPr>
            <p:cNvPr id="69" name="おおさかふ">
              <a:extLst>
                <a:ext uri="{FF2B5EF4-FFF2-40B4-BE49-F238E27FC236}">
                  <a16:creationId xmlns:a16="http://schemas.microsoft.com/office/drawing/2014/main" id="{77360C28-129C-42AE-8419-DFFBCB384BD2}"/>
                </a:ext>
              </a:extLst>
            </p:cNvPr>
            <p:cNvSpPr txBox="1"/>
            <p:nvPr/>
          </p:nvSpPr>
          <p:spPr>
            <a:xfrm>
              <a:off x="11833" y="2118445"/>
              <a:ext cx="1365467" cy="307777"/>
            </a:xfrm>
            <a:prstGeom prst="rect">
              <a:avLst/>
            </a:prstGeom>
            <a:noFill/>
          </p:spPr>
          <p:txBody>
            <a:bodyPr wrap="square" rtlCol="0">
              <a:spAutoFit/>
            </a:bodyPr>
            <a:lstStyle/>
            <a:p>
              <a:pPr algn="dist"/>
              <a:r>
                <a:rPr lang="ja-JP" altLang="en-US" sz="1400" dirty="0">
                  <a:solidFill>
                    <a:schemeClr val="tx2">
                      <a:lumMod val="25000"/>
                    </a:schemeClr>
                  </a:solidFill>
                  <a:latin typeface="HGS創英角ﾎﾟｯﾌﾟ体" panose="040B0A00000000000000" pitchFamily="50" charset="-128"/>
                  <a:ea typeface="HGS創英角ﾎﾟｯﾌﾟ体" panose="040B0A00000000000000" pitchFamily="50" charset="-128"/>
                </a:rPr>
                <a:t>おおさか　ふ</a:t>
              </a:r>
              <a:endParaRPr kumimoji="1" lang="ja-JP" altLang="en-US" sz="1400" dirty="0">
                <a:solidFill>
                  <a:schemeClr val="tx2">
                    <a:lumMod val="25000"/>
                  </a:schemeClr>
                </a:solidFill>
                <a:latin typeface="HGS創英角ﾎﾟｯﾌﾟ体" panose="040B0A00000000000000" pitchFamily="50" charset="-128"/>
                <a:ea typeface="HGS創英角ﾎﾟｯﾌﾟ体" panose="040B0A00000000000000" pitchFamily="50" charset="-128"/>
              </a:endParaRPr>
            </a:p>
          </p:txBody>
        </p:sp>
        <p:sp>
          <p:nvSpPr>
            <p:cNvPr id="70" name="さかん">
              <a:extLst>
                <a:ext uri="{FF2B5EF4-FFF2-40B4-BE49-F238E27FC236}">
                  <a16:creationId xmlns:a16="http://schemas.microsoft.com/office/drawing/2014/main" id="{ECD32FD9-CDA1-423D-8170-F2C400E24E00}"/>
                </a:ext>
              </a:extLst>
            </p:cNvPr>
            <p:cNvSpPr txBox="1"/>
            <p:nvPr/>
          </p:nvSpPr>
          <p:spPr>
            <a:xfrm>
              <a:off x="6000818" y="2148195"/>
              <a:ext cx="591735" cy="307777"/>
            </a:xfrm>
            <a:prstGeom prst="rect">
              <a:avLst/>
            </a:prstGeom>
            <a:noFill/>
          </p:spPr>
          <p:txBody>
            <a:bodyPr wrap="square" rtlCol="0">
              <a:spAutoFit/>
            </a:bodyPr>
            <a:lstStyle/>
            <a:p>
              <a:pPr algn="dist"/>
              <a:r>
                <a:rPr kumimoji="1" lang="ja-JP" altLang="en-US" sz="1400" dirty="0">
                  <a:solidFill>
                    <a:schemeClr val="tx2">
                      <a:lumMod val="25000"/>
                    </a:schemeClr>
                  </a:solidFill>
                  <a:latin typeface="HGS創英角ﾎﾟｯﾌﾟ体" panose="040B0A00000000000000" pitchFamily="50" charset="-128"/>
                  <a:ea typeface="HGS創英角ﾎﾟｯﾌﾟ体" panose="040B0A00000000000000" pitchFamily="50" charset="-128"/>
                </a:rPr>
                <a:t>さか</a:t>
              </a:r>
            </a:p>
          </p:txBody>
        </p:sp>
        <p:sp>
          <p:nvSpPr>
            <p:cNvPr id="72" name="せいさん">
              <a:extLst>
                <a:ext uri="{FF2B5EF4-FFF2-40B4-BE49-F238E27FC236}">
                  <a16:creationId xmlns:a16="http://schemas.microsoft.com/office/drawing/2014/main" id="{7442EBAA-13F2-4AD1-9C8D-C83AABF207E8}"/>
                </a:ext>
              </a:extLst>
            </p:cNvPr>
            <p:cNvSpPr txBox="1"/>
            <p:nvPr/>
          </p:nvSpPr>
          <p:spPr>
            <a:xfrm>
              <a:off x="4531792" y="2118444"/>
              <a:ext cx="1014452" cy="307777"/>
            </a:xfrm>
            <a:prstGeom prst="rect">
              <a:avLst/>
            </a:prstGeom>
            <a:noFill/>
          </p:spPr>
          <p:txBody>
            <a:bodyPr wrap="square" rtlCol="0">
              <a:spAutoFit/>
            </a:bodyPr>
            <a:lstStyle/>
            <a:p>
              <a:pPr algn="dist"/>
              <a:r>
                <a:rPr kumimoji="1" lang="ja-JP" altLang="en-US" sz="1400" dirty="0">
                  <a:solidFill>
                    <a:schemeClr val="tx2">
                      <a:lumMod val="25000"/>
                    </a:schemeClr>
                  </a:solidFill>
                  <a:latin typeface="HGS創英角ﾎﾟｯﾌﾟ体" panose="040B0A00000000000000" pitchFamily="50" charset="-128"/>
                  <a:ea typeface="HGS創英角ﾎﾟｯﾌﾟ体" panose="040B0A00000000000000" pitchFamily="50" charset="-128"/>
                </a:rPr>
                <a:t>せいさん</a:t>
              </a:r>
            </a:p>
          </p:txBody>
        </p:sp>
      </p:grpSp>
      <p:grpSp>
        <p:nvGrpSpPr>
          <p:cNvPr id="2" name="出荷額で見ると、全国何位でしょうか。">
            <a:extLst>
              <a:ext uri="{FF2B5EF4-FFF2-40B4-BE49-F238E27FC236}">
                <a16:creationId xmlns:a16="http://schemas.microsoft.com/office/drawing/2014/main" id="{15C98374-7D44-4405-A873-BF3B7F712C78}"/>
              </a:ext>
            </a:extLst>
          </p:cNvPr>
          <p:cNvGrpSpPr/>
          <p:nvPr/>
        </p:nvGrpSpPr>
        <p:grpSpPr>
          <a:xfrm>
            <a:off x="1310032" y="2914423"/>
            <a:ext cx="9764124" cy="828380"/>
            <a:chOff x="1310032" y="2914423"/>
            <a:chExt cx="9764124" cy="828380"/>
          </a:xfrm>
        </p:grpSpPr>
        <p:grpSp>
          <p:nvGrpSpPr>
            <p:cNvPr id="44" name="忠岡町の面積は…">
              <a:extLst>
                <a:ext uri="{FF2B5EF4-FFF2-40B4-BE49-F238E27FC236}">
                  <a16:creationId xmlns:a16="http://schemas.microsoft.com/office/drawing/2014/main" id="{ED48B091-F2E8-42FD-AC4E-2F0B2BB0FF62}"/>
                </a:ext>
              </a:extLst>
            </p:cNvPr>
            <p:cNvGrpSpPr/>
            <p:nvPr/>
          </p:nvGrpSpPr>
          <p:grpSpPr>
            <a:xfrm>
              <a:off x="1310032" y="2915288"/>
              <a:ext cx="9764124" cy="827515"/>
              <a:chOff x="1667958" y="3185824"/>
              <a:chExt cx="8179361" cy="827515"/>
            </a:xfrm>
          </p:grpSpPr>
          <p:sp>
            <p:nvSpPr>
              <p:cNvPr id="45" name="ぜんこくなんい">
                <a:extLst>
                  <a:ext uri="{FF2B5EF4-FFF2-40B4-BE49-F238E27FC236}">
                    <a16:creationId xmlns:a16="http://schemas.microsoft.com/office/drawing/2014/main" id="{ADD4FB99-ED0A-4AAB-839C-F2EFE7FB229C}"/>
                  </a:ext>
                </a:extLst>
              </p:cNvPr>
              <p:cNvSpPr txBox="1"/>
              <p:nvPr/>
            </p:nvSpPr>
            <p:spPr>
              <a:xfrm>
                <a:off x="5318581" y="3185824"/>
                <a:ext cx="1725680" cy="307777"/>
              </a:xfrm>
              <a:prstGeom prst="rect">
                <a:avLst/>
              </a:prstGeom>
              <a:noFill/>
            </p:spPr>
            <p:txBody>
              <a:bodyPr wrap="square" rtlCol="0">
                <a:spAutoFit/>
              </a:bodyPr>
              <a:lstStyle/>
              <a:p>
                <a:pPr algn="dist"/>
                <a:r>
                  <a:rPr kumimoji="1" lang="ja-JP" altLang="en-US" sz="1400" dirty="0">
                    <a:solidFill>
                      <a:schemeClr val="tx2">
                        <a:lumMod val="25000"/>
                      </a:schemeClr>
                    </a:solidFill>
                    <a:latin typeface="HGS創英角ﾎﾟｯﾌﾟ体" panose="040B0A00000000000000" pitchFamily="50" charset="-128"/>
                    <a:ea typeface="HGS創英角ﾎﾟｯﾌﾟ体" panose="040B0A00000000000000" pitchFamily="50" charset="-128"/>
                  </a:rPr>
                  <a:t>ぜんこくなん　い</a:t>
                </a:r>
              </a:p>
            </p:txBody>
          </p:sp>
          <p:sp>
            <p:nvSpPr>
              <p:cNvPr id="46" name="出荷額で見ると、全国何位でしょうか。">
                <a:extLst>
                  <a:ext uri="{FF2B5EF4-FFF2-40B4-BE49-F238E27FC236}">
                    <a16:creationId xmlns:a16="http://schemas.microsoft.com/office/drawing/2014/main" id="{6DB8FF01-1390-4D25-B70F-7E3E9BF8835B}"/>
                  </a:ext>
                </a:extLst>
              </p:cNvPr>
              <p:cNvSpPr txBox="1"/>
              <p:nvPr/>
            </p:nvSpPr>
            <p:spPr>
              <a:xfrm>
                <a:off x="1667958" y="3367008"/>
                <a:ext cx="8179361" cy="646331"/>
              </a:xfrm>
              <a:prstGeom prst="rect">
                <a:avLst/>
              </a:prstGeom>
              <a:noFill/>
            </p:spPr>
            <p:txBody>
              <a:bodyPr wrap="square" rtlCol="0">
                <a:spAutoFit/>
              </a:bodyPr>
              <a:lstStyle/>
              <a:p>
                <a:pPr lvl="0" algn="dist"/>
                <a:r>
                  <a:rPr kumimoji="1" lang="ja-JP" altLang="en-US" sz="3600" dirty="0">
                    <a:solidFill>
                      <a:schemeClr val="tx2">
                        <a:lumMod val="25000"/>
                      </a:schemeClr>
                    </a:solidFill>
                    <a:latin typeface="HGS創英角ﾎﾟｯﾌﾟ体" panose="040B0A00000000000000" pitchFamily="50" charset="-128"/>
                    <a:ea typeface="HGS創英角ﾎﾟｯﾌﾟ体" panose="040B0A00000000000000" pitchFamily="50" charset="-128"/>
                  </a:rPr>
                  <a:t>出荷額で見ると、全国何位でしょうか。</a:t>
                </a:r>
              </a:p>
            </p:txBody>
          </p:sp>
        </p:grpSp>
        <p:sp>
          <p:nvSpPr>
            <p:cNvPr id="73" name="しゅっかがく">
              <a:extLst>
                <a:ext uri="{FF2B5EF4-FFF2-40B4-BE49-F238E27FC236}">
                  <a16:creationId xmlns:a16="http://schemas.microsoft.com/office/drawing/2014/main" id="{BDD76188-8D61-4C93-9814-C860BB74D767}"/>
                </a:ext>
              </a:extLst>
            </p:cNvPr>
            <p:cNvSpPr txBox="1"/>
            <p:nvPr/>
          </p:nvSpPr>
          <p:spPr>
            <a:xfrm>
              <a:off x="1344623" y="2920667"/>
              <a:ext cx="1670237" cy="307777"/>
            </a:xfrm>
            <a:prstGeom prst="rect">
              <a:avLst/>
            </a:prstGeom>
            <a:noFill/>
          </p:spPr>
          <p:txBody>
            <a:bodyPr wrap="square" rtlCol="0">
              <a:spAutoFit/>
            </a:bodyPr>
            <a:lstStyle/>
            <a:p>
              <a:pPr algn="dist"/>
              <a:r>
                <a:rPr kumimoji="1" lang="ja-JP" altLang="en-US" sz="1400" dirty="0">
                  <a:solidFill>
                    <a:schemeClr val="tx2">
                      <a:lumMod val="25000"/>
                    </a:schemeClr>
                  </a:solidFill>
                  <a:latin typeface="HGS創英角ﾎﾟｯﾌﾟ体" panose="040B0A00000000000000" pitchFamily="50" charset="-128"/>
                  <a:ea typeface="HGS創英角ﾎﾟｯﾌﾟ体" panose="040B0A00000000000000" pitchFamily="50" charset="-128"/>
                </a:rPr>
                <a:t>しゅっかがく</a:t>
              </a:r>
            </a:p>
          </p:txBody>
        </p:sp>
        <p:sp>
          <p:nvSpPr>
            <p:cNvPr id="74" name="み">
              <a:extLst>
                <a:ext uri="{FF2B5EF4-FFF2-40B4-BE49-F238E27FC236}">
                  <a16:creationId xmlns:a16="http://schemas.microsoft.com/office/drawing/2014/main" id="{4EFF71C9-8613-4F23-84B5-F70DF9C72AF8}"/>
                </a:ext>
              </a:extLst>
            </p:cNvPr>
            <p:cNvSpPr txBox="1"/>
            <p:nvPr/>
          </p:nvSpPr>
          <p:spPr>
            <a:xfrm>
              <a:off x="3540965" y="2914423"/>
              <a:ext cx="455414" cy="307777"/>
            </a:xfrm>
            <a:prstGeom prst="rect">
              <a:avLst/>
            </a:prstGeom>
            <a:noFill/>
          </p:spPr>
          <p:txBody>
            <a:bodyPr wrap="square" rtlCol="0">
              <a:spAutoFit/>
            </a:bodyPr>
            <a:lstStyle/>
            <a:p>
              <a:pPr algn="dist"/>
              <a:r>
                <a:rPr kumimoji="1" lang="ja-JP" altLang="en-US" sz="1400" dirty="0">
                  <a:solidFill>
                    <a:schemeClr val="tx2">
                      <a:lumMod val="25000"/>
                    </a:schemeClr>
                  </a:solidFill>
                  <a:latin typeface="HGS創英角ﾎﾟｯﾌﾟ体" panose="040B0A00000000000000" pitchFamily="50" charset="-128"/>
                  <a:ea typeface="HGS創英角ﾎﾟｯﾌﾟ体" panose="040B0A00000000000000" pitchFamily="50" charset="-128"/>
                </a:rPr>
                <a:t>み</a:t>
              </a:r>
            </a:p>
          </p:txBody>
        </p:sp>
      </p:grpSp>
      <p:pic>
        <p:nvPicPr>
          <p:cNvPr id="8" name="①１位">
            <a:hlinkClick r:id="rId15" action="ppaction://hlinksldjump"/>
            <a:extLst>
              <a:ext uri="{FF2B5EF4-FFF2-40B4-BE49-F238E27FC236}">
                <a16:creationId xmlns:a16="http://schemas.microsoft.com/office/drawing/2014/main" id="{E4613832-ACAD-41E5-A44D-652F1C4C77C1}"/>
              </a:ext>
            </a:extLst>
          </p:cNvPr>
          <p:cNvPicPr>
            <a:picLocks noChangeAspect="1"/>
          </p:cNvPicPr>
          <p:nvPr/>
        </p:nvPicPr>
        <p:blipFill>
          <a:blip r:embed="rId16"/>
          <a:stretch>
            <a:fillRect/>
          </a:stretch>
        </p:blipFill>
        <p:spPr>
          <a:xfrm>
            <a:off x="258299" y="4965996"/>
            <a:ext cx="3889585" cy="1365622"/>
          </a:xfrm>
          <a:prstGeom prst="rect">
            <a:avLst/>
          </a:prstGeom>
        </p:spPr>
      </p:pic>
      <p:pic>
        <p:nvPicPr>
          <p:cNvPr id="4" name="②２位">
            <a:hlinkClick r:id="rId17" action="ppaction://hlinksldjump"/>
            <a:extLst>
              <a:ext uri="{FF2B5EF4-FFF2-40B4-BE49-F238E27FC236}">
                <a16:creationId xmlns:a16="http://schemas.microsoft.com/office/drawing/2014/main" id="{3DDAC831-04DF-4EEE-BDBB-9B90B0F7FCD1}"/>
              </a:ext>
            </a:extLst>
          </p:cNvPr>
          <p:cNvPicPr>
            <a:picLocks noChangeAspect="1"/>
          </p:cNvPicPr>
          <p:nvPr/>
        </p:nvPicPr>
        <p:blipFill>
          <a:blip r:embed="rId18"/>
          <a:stretch>
            <a:fillRect/>
          </a:stretch>
        </p:blipFill>
        <p:spPr>
          <a:xfrm>
            <a:off x="4138087" y="4973361"/>
            <a:ext cx="3889585" cy="1316850"/>
          </a:xfrm>
          <a:prstGeom prst="rect">
            <a:avLst/>
          </a:prstGeom>
        </p:spPr>
      </p:pic>
      <p:pic>
        <p:nvPicPr>
          <p:cNvPr id="5" name="③３位">
            <a:hlinkClick r:id="rId15" action="ppaction://hlinksldjump"/>
            <a:extLst>
              <a:ext uri="{FF2B5EF4-FFF2-40B4-BE49-F238E27FC236}">
                <a16:creationId xmlns:a16="http://schemas.microsoft.com/office/drawing/2014/main" id="{E4D183CD-78A6-4D30-BB56-9CFFF3795C5F}"/>
              </a:ext>
            </a:extLst>
          </p:cNvPr>
          <p:cNvPicPr>
            <a:picLocks noChangeAspect="1"/>
          </p:cNvPicPr>
          <p:nvPr/>
        </p:nvPicPr>
        <p:blipFill>
          <a:blip r:embed="rId19"/>
          <a:stretch>
            <a:fillRect/>
          </a:stretch>
        </p:blipFill>
        <p:spPr>
          <a:xfrm>
            <a:off x="8025280" y="4957136"/>
            <a:ext cx="3889585" cy="1322947"/>
          </a:xfrm>
          <a:prstGeom prst="rect">
            <a:avLst/>
          </a:prstGeom>
        </p:spPr>
      </p:pic>
    </p:spTree>
    <p:extLst>
      <p:ext uri="{BB962C8B-B14F-4D97-AF65-F5344CB8AC3E}">
        <p14:creationId xmlns:p14="http://schemas.microsoft.com/office/powerpoint/2010/main" val="8528220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984" fill="hold"/>
                                        <p:tgtEl>
                                          <p:spTgt spid="60"/>
                                        </p:tgtEl>
                                      </p:cBhvr>
                                    </p:cmd>
                                  </p:childTnLst>
                                </p:cTn>
                              </p:par>
                              <p:par>
                                <p:cTn id="7" presetID="10" presetClass="entr" presetSubtype="0" fill="hold" nodeType="withEffect">
                                  <p:stCondLst>
                                    <p:cond delay="0"/>
                                  </p:stCondLst>
                                  <p:childTnLst>
                                    <p:set>
                                      <p:cBhvr>
                                        <p:cTn id="8" dur="1" fill="hold">
                                          <p:stCondLst>
                                            <p:cond delay="0"/>
                                          </p:stCondLst>
                                        </p:cTn>
                                        <p:tgtEl>
                                          <p:spTgt spid="55"/>
                                        </p:tgtEl>
                                        <p:attrNameLst>
                                          <p:attrName>style.visibility</p:attrName>
                                        </p:attrNameLst>
                                      </p:cBhvr>
                                      <p:to>
                                        <p:strVal val="visible"/>
                                      </p:to>
                                    </p:set>
                                    <p:animEffect transition="in" filter="fade">
                                      <p:cBhvr>
                                        <p:cTn id="9" dur="500"/>
                                        <p:tgtEl>
                                          <p:spTgt spid="55"/>
                                        </p:tgtEl>
                                      </p:cBhvr>
                                    </p:animEffect>
                                  </p:childTnLst>
                                </p:cTn>
                              </p:par>
                              <p:par>
                                <p:cTn id="10" presetID="26" presetClass="emph" presetSubtype="0" fill="hold" nodeType="withEffect">
                                  <p:stCondLst>
                                    <p:cond delay="500"/>
                                  </p:stCondLst>
                                  <p:childTnLst>
                                    <p:animEffect transition="out" filter="fade">
                                      <p:cBhvr>
                                        <p:cTn id="11" dur="1000" tmFilter="0, 0; .2, .5; .8, .5; 1, 0"/>
                                        <p:tgtEl>
                                          <p:spTgt spid="55"/>
                                        </p:tgtEl>
                                      </p:cBhvr>
                                    </p:animEffect>
                                    <p:animScale>
                                      <p:cBhvr>
                                        <p:cTn id="12" dur="500" autoRev="1" fill="hold"/>
                                        <p:tgtEl>
                                          <p:spTgt spid="55"/>
                                        </p:tgtEl>
                                      </p:cBhvr>
                                      <p:by x="105000" y="105000"/>
                                    </p:animScale>
                                  </p:childTnLst>
                                </p:cTn>
                              </p:par>
                            </p:childTnLst>
                          </p:cTn>
                        </p:par>
                        <p:par>
                          <p:cTn id="13" fill="hold">
                            <p:stCondLst>
                              <p:cond delay="1500"/>
                            </p:stCondLst>
                            <p:childTnLst>
                              <p:par>
                                <p:cTn id="14" presetID="10" presetClass="entr" presetSubtype="0" fill="hold" nodeType="afterEffect">
                                  <p:stCondLst>
                                    <p:cond delay="0"/>
                                  </p:stCondLst>
                                  <p:childTnLst>
                                    <p:set>
                                      <p:cBhvr>
                                        <p:cTn id="15" dur="1" fill="hold">
                                          <p:stCondLst>
                                            <p:cond delay="0"/>
                                          </p:stCondLst>
                                        </p:cTn>
                                        <p:tgtEl>
                                          <p:spTgt spid="66"/>
                                        </p:tgtEl>
                                        <p:attrNameLst>
                                          <p:attrName>style.visibility</p:attrName>
                                        </p:attrNameLst>
                                      </p:cBhvr>
                                      <p:to>
                                        <p:strVal val="visible"/>
                                      </p:to>
                                    </p:set>
                                    <p:animEffect transition="in" filter="fade">
                                      <p:cBhvr>
                                        <p:cTn id="16" dur="1200"/>
                                        <p:tgtEl>
                                          <p:spTgt spid="66"/>
                                        </p:tgtEl>
                                      </p:cBhvr>
                                    </p:animEffect>
                                  </p:childTnLst>
                                </p:cTn>
                              </p:par>
                            </p:childTnLst>
                          </p:cTn>
                        </p:par>
                        <p:par>
                          <p:cTn id="17" fill="hold">
                            <p:stCondLst>
                              <p:cond delay="2700"/>
                            </p:stCondLst>
                            <p:childTnLst>
                              <p:par>
                                <p:cTn id="18" presetID="10" presetClass="entr" presetSubtype="0" fill="hold" nodeType="afterEffect">
                                  <p:stCondLst>
                                    <p:cond delay="0"/>
                                  </p:stCondLst>
                                  <p:childTnLst>
                                    <p:set>
                                      <p:cBhvr>
                                        <p:cTn id="19" dur="1" fill="hold">
                                          <p:stCondLst>
                                            <p:cond delay="0"/>
                                          </p:stCondLst>
                                        </p:cTn>
                                        <p:tgtEl>
                                          <p:spTgt spid="2"/>
                                        </p:tgtEl>
                                        <p:attrNameLst>
                                          <p:attrName>style.visibility</p:attrName>
                                        </p:attrNameLst>
                                      </p:cBhvr>
                                      <p:to>
                                        <p:strVal val="visible"/>
                                      </p:to>
                                    </p:set>
                                    <p:animEffect transition="in" filter="fade">
                                      <p:cBhvr>
                                        <p:cTn id="20" dur="1200"/>
                                        <p:tgtEl>
                                          <p:spTgt spid="2"/>
                                        </p:tgtEl>
                                      </p:cBhvr>
                                    </p:animEffect>
                                  </p:childTnLst>
                                </p:cTn>
                              </p:par>
                            </p:childTnLst>
                          </p:cTn>
                        </p:par>
                        <p:par>
                          <p:cTn id="21" fill="hold">
                            <p:stCondLst>
                              <p:cond delay="3900"/>
                            </p:stCondLst>
                            <p:childTnLst>
                              <p:par>
                                <p:cTn id="22" presetID="21" presetClass="entr" presetSubtype="1" fill="hold" nodeType="afterEffect">
                                  <p:stCondLst>
                                    <p:cond delay="300"/>
                                  </p:stCondLst>
                                  <p:childTnLst>
                                    <p:set>
                                      <p:cBhvr>
                                        <p:cTn id="23" dur="1" fill="hold">
                                          <p:stCondLst>
                                            <p:cond delay="0"/>
                                          </p:stCondLst>
                                        </p:cTn>
                                        <p:tgtEl>
                                          <p:spTgt spid="61"/>
                                        </p:tgtEl>
                                        <p:attrNameLst>
                                          <p:attrName>style.visibility</p:attrName>
                                        </p:attrNameLst>
                                      </p:cBhvr>
                                      <p:to>
                                        <p:strVal val="visible"/>
                                      </p:to>
                                    </p:set>
                                    <p:animEffect transition="in" filter="wheel(1)">
                                      <p:cBhvr>
                                        <p:cTn id="24" dur="1700"/>
                                        <p:tgtEl>
                                          <p:spTgt spid="61"/>
                                        </p:tgtEl>
                                      </p:cBhvr>
                                    </p:animEffect>
                                  </p:childTnLst>
                                </p:cTn>
                              </p:par>
                            </p:childTnLst>
                          </p:cTn>
                        </p:par>
                        <p:par>
                          <p:cTn id="25" fill="hold">
                            <p:stCondLst>
                              <p:cond delay="5900"/>
                            </p:stCondLst>
                            <p:childTnLst>
                              <p:par>
                                <p:cTn id="26" presetID="31" presetClass="entr" presetSubtype="0" fill="hold" nodeType="afterEffect">
                                  <p:stCondLst>
                                    <p:cond delay="500"/>
                                  </p:stCondLst>
                                  <p:childTnLst>
                                    <p:set>
                                      <p:cBhvr>
                                        <p:cTn id="27" dur="1" fill="hold">
                                          <p:stCondLst>
                                            <p:cond delay="0"/>
                                          </p:stCondLst>
                                        </p:cTn>
                                        <p:tgtEl>
                                          <p:spTgt spid="49"/>
                                        </p:tgtEl>
                                        <p:attrNameLst>
                                          <p:attrName>style.visibility</p:attrName>
                                        </p:attrNameLst>
                                      </p:cBhvr>
                                      <p:to>
                                        <p:strVal val="visible"/>
                                      </p:to>
                                    </p:set>
                                    <p:anim calcmode="lin" valueType="num">
                                      <p:cBhvr>
                                        <p:cTn id="28" dur="1200" fill="hold"/>
                                        <p:tgtEl>
                                          <p:spTgt spid="49"/>
                                        </p:tgtEl>
                                        <p:attrNameLst>
                                          <p:attrName>ppt_w</p:attrName>
                                        </p:attrNameLst>
                                      </p:cBhvr>
                                      <p:tavLst>
                                        <p:tav tm="0">
                                          <p:val>
                                            <p:fltVal val="0"/>
                                          </p:val>
                                        </p:tav>
                                        <p:tav tm="100000">
                                          <p:val>
                                            <p:strVal val="#ppt_w"/>
                                          </p:val>
                                        </p:tav>
                                      </p:tavLst>
                                    </p:anim>
                                    <p:anim calcmode="lin" valueType="num">
                                      <p:cBhvr>
                                        <p:cTn id="29" dur="1200" fill="hold"/>
                                        <p:tgtEl>
                                          <p:spTgt spid="49"/>
                                        </p:tgtEl>
                                        <p:attrNameLst>
                                          <p:attrName>ppt_h</p:attrName>
                                        </p:attrNameLst>
                                      </p:cBhvr>
                                      <p:tavLst>
                                        <p:tav tm="0">
                                          <p:val>
                                            <p:fltVal val="0"/>
                                          </p:val>
                                        </p:tav>
                                        <p:tav tm="100000">
                                          <p:val>
                                            <p:strVal val="#ppt_h"/>
                                          </p:val>
                                        </p:tav>
                                      </p:tavLst>
                                    </p:anim>
                                    <p:anim calcmode="lin" valueType="num">
                                      <p:cBhvr>
                                        <p:cTn id="30" dur="1200" fill="hold"/>
                                        <p:tgtEl>
                                          <p:spTgt spid="49"/>
                                        </p:tgtEl>
                                        <p:attrNameLst>
                                          <p:attrName>style.rotation</p:attrName>
                                        </p:attrNameLst>
                                      </p:cBhvr>
                                      <p:tavLst>
                                        <p:tav tm="0">
                                          <p:val>
                                            <p:fltVal val="90"/>
                                          </p:val>
                                        </p:tav>
                                        <p:tav tm="100000">
                                          <p:val>
                                            <p:fltVal val="0"/>
                                          </p:val>
                                        </p:tav>
                                      </p:tavLst>
                                    </p:anim>
                                    <p:animEffect transition="in" filter="fade">
                                      <p:cBhvr>
                                        <p:cTn id="31" dur="1200"/>
                                        <p:tgtEl>
                                          <p:spTgt spid="49"/>
                                        </p:tgtEl>
                                      </p:cBhvr>
                                    </p:animEffect>
                                  </p:childTnLst>
                                </p:cTn>
                              </p:par>
                            </p:childTnLst>
                          </p:cTn>
                        </p:par>
                        <p:par>
                          <p:cTn id="32" fill="hold">
                            <p:stCondLst>
                              <p:cond delay="7600"/>
                            </p:stCondLst>
                            <p:childTnLst>
                              <p:par>
                                <p:cTn id="33" presetID="42" presetClass="entr" presetSubtype="0" fill="hold" nodeType="afterEffect">
                                  <p:stCondLst>
                                    <p:cond delay="500"/>
                                  </p:stCondLst>
                                  <p:childTnLst>
                                    <p:set>
                                      <p:cBhvr>
                                        <p:cTn id="34" dur="1" fill="hold">
                                          <p:stCondLst>
                                            <p:cond delay="0"/>
                                          </p:stCondLst>
                                        </p:cTn>
                                        <p:tgtEl>
                                          <p:spTgt spid="39"/>
                                        </p:tgtEl>
                                        <p:attrNameLst>
                                          <p:attrName>style.visibility</p:attrName>
                                        </p:attrNameLst>
                                      </p:cBhvr>
                                      <p:to>
                                        <p:strVal val="visible"/>
                                      </p:to>
                                    </p:set>
                                    <p:animEffect transition="in" filter="fade">
                                      <p:cBhvr>
                                        <p:cTn id="35" dur="1000"/>
                                        <p:tgtEl>
                                          <p:spTgt spid="39"/>
                                        </p:tgtEl>
                                      </p:cBhvr>
                                    </p:animEffect>
                                    <p:anim calcmode="lin" valueType="num">
                                      <p:cBhvr>
                                        <p:cTn id="36" dur="1000" fill="hold"/>
                                        <p:tgtEl>
                                          <p:spTgt spid="39"/>
                                        </p:tgtEl>
                                        <p:attrNameLst>
                                          <p:attrName>ppt_x</p:attrName>
                                        </p:attrNameLst>
                                      </p:cBhvr>
                                      <p:tavLst>
                                        <p:tav tm="0">
                                          <p:val>
                                            <p:strVal val="#ppt_x"/>
                                          </p:val>
                                        </p:tav>
                                        <p:tav tm="100000">
                                          <p:val>
                                            <p:strVal val="#ppt_x"/>
                                          </p:val>
                                        </p:tav>
                                      </p:tavLst>
                                    </p:anim>
                                    <p:anim calcmode="lin" valueType="num">
                                      <p:cBhvr>
                                        <p:cTn id="37" dur="1000" fill="hold"/>
                                        <p:tgtEl>
                                          <p:spTgt spid="39"/>
                                        </p:tgtEl>
                                        <p:attrNameLst>
                                          <p:attrName>ppt_y</p:attrName>
                                        </p:attrNameLst>
                                      </p:cBhvr>
                                      <p:tavLst>
                                        <p:tav tm="0">
                                          <p:val>
                                            <p:strVal val="#ppt_y+.1"/>
                                          </p:val>
                                        </p:tav>
                                        <p:tav tm="100000">
                                          <p:val>
                                            <p:strVal val="#ppt_y"/>
                                          </p:val>
                                        </p:tav>
                                      </p:tavLst>
                                    </p:anim>
                                  </p:childTnLst>
                                </p:cTn>
                              </p:par>
                            </p:childTnLst>
                          </p:cTn>
                        </p:par>
                        <p:par>
                          <p:cTn id="38" fill="hold">
                            <p:stCondLst>
                              <p:cond delay="9100"/>
                            </p:stCondLst>
                            <p:childTnLst>
                              <p:par>
                                <p:cTn id="39" presetID="2" presetClass="entr" presetSubtype="4" fill="hold" nodeType="afterEffect">
                                  <p:stCondLst>
                                    <p:cond delay="500"/>
                                  </p:stCondLst>
                                  <p:childTnLst>
                                    <p:set>
                                      <p:cBhvr>
                                        <p:cTn id="40" dur="1" fill="hold">
                                          <p:stCondLst>
                                            <p:cond delay="0"/>
                                          </p:stCondLst>
                                        </p:cTn>
                                        <p:tgtEl>
                                          <p:spTgt spid="8"/>
                                        </p:tgtEl>
                                        <p:attrNameLst>
                                          <p:attrName>style.visibility</p:attrName>
                                        </p:attrNameLst>
                                      </p:cBhvr>
                                      <p:to>
                                        <p:strVal val="visible"/>
                                      </p:to>
                                    </p:set>
                                    <p:anim calcmode="lin" valueType="num">
                                      <p:cBhvr additive="base">
                                        <p:cTn id="41" dur="800" fill="hold"/>
                                        <p:tgtEl>
                                          <p:spTgt spid="8"/>
                                        </p:tgtEl>
                                        <p:attrNameLst>
                                          <p:attrName>ppt_x</p:attrName>
                                        </p:attrNameLst>
                                      </p:cBhvr>
                                      <p:tavLst>
                                        <p:tav tm="0">
                                          <p:val>
                                            <p:strVal val="#ppt_x"/>
                                          </p:val>
                                        </p:tav>
                                        <p:tav tm="100000">
                                          <p:val>
                                            <p:strVal val="#ppt_x"/>
                                          </p:val>
                                        </p:tav>
                                      </p:tavLst>
                                    </p:anim>
                                    <p:anim calcmode="lin" valueType="num">
                                      <p:cBhvr additive="base">
                                        <p:cTn id="42" dur="800" fill="hold"/>
                                        <p:tgtEl>
                                          <p:spTgt spid="8"/>
                                        </p:tgtEl>
                                        <p:attrNameLst>
                                          <p:attrName>ppt_y</p:attrName>
                                        </p:attrNameLst>
                                      </p:cBhvr>
                                      <p:tavLst>
                                        <p:tav tm="0">
                                          <p:val>
                                            <p:strVal val="1+#ppt_h/2"/>
                                          </p:val>
                                        </p:tav>
                                        <p:tav tm="100000">
                                          <p:val>
                                            <p:strVal val="#ppt_y"/>
                                          </p:val>
                                        </p:tav>
                                      </p:tavLst>
                                    </p:anim>
                                  </p:childTnLst>
                                </p:cTn>
                              </p:par>
                            </p:childTnLst>
                          </p:cTn>
                        </p:par>
                        <p:par>
                          <p:cTn id="43" fill="hold">
                            <p:stCondLst>
                              <p:cond delay="10400"/>
                            </p:stCondLst>
                            <p:childTnLst>
                              <p:par>
                                <p:cTn id="44" presetID="2" presetClass="entr" presetSubtype="4" fill="hold" nodeType="afterEffect">
                                  <p:stCondLst>
                                    <p:cond delay="500"/>
                                  </p:stCondLst>
                                  <p:childTnLst>
                                    <p:set>
                                      <p:cBhvr>
                                        <p:cTn id="45" dur="1" fill="hold">
                                          <p:stCondLst>
                                            <p:cond delay="0"/>
                                          </p:stCondLst>
                                        </p:cTn>
                                        <p:tgtEl>
                                          <p:spTgt spid="4"/>
                                        </p:tgtEl>
                                        <p:attrNameLst>
                                          <p:attrName>style.visibility</p:attrName>
                                        </p:attrNameLst>
                                      </p:cBhvr>
                                      <p:to>
                                        <p:strVal val="visible"/>
                                      </p:to>
                                    </p:set>
                                    <p:anim calcmode="lin" valueType="num">
                                      <p:cBhvr additive="base">
                                        <p:cTn id="46" dur="800" fill="hold"/>
                                        <p:tgtEl>
                                          <p:spTgt spid="4"/>
                                        </p:tgtEl>
                                        <p:attrNameLst>
                                          <p:attrName>ppt_x</p:attrName>
                                        </p:attrNameLst>
                                      </p:cBhvr>
                                      <p:tavLst>
                                        <p:tav tm="0">
                                          <p:val>
                                            <p:strVal val="#ppt_x"/>
                                          </p:val>
                                        </p:tav>
                                        <p:tav tm="100000">
                                          <p:val>
                                            <p:strVal val="#ppt_x"/>
                                          </p:val>
                                        </p:tav>
                                      </p:tavLst>
                                    </p:anim>
                                    <p:anim calcmode="lin" valueType="num">
                                      <p:cBhvr additive="base">
                                        <p:cTn id="47" dur="800" fill="hold"/>
                                        <p:tgtEl>
                                          <p:spTgt spid="4"/>
                                        </p:tgtEl>
                                        <p:attrNameLst>
                                          <p:attrName>ppt_y</p:attrName>
                                        </p:attrNameLst>
                                      </p:cBhvr>
                                      <p:tavLst>
                                        <p:tav tm="0">
                                          <p:val>
                                            <p:strVal val="1+#ppt_h/2"/>
                                          </p:val>
                                        </p:tav>
                                        <p:tav tm="100000">
                                          <p:val>
                                            <p:strVal val="#ppt_y"/>
                                          </p:val>
                                        </p:tav>
                                      </p:tavLst>
                                    </p:anim>
                                  </p:childTnLst>
                                </p:cTn>
                              </p:par>
                            </p:childTnLst>
                          </p:cTn>
                        </p:par>
                        <p:par>
                          <p:cTn id="48" fill="hold">
                            <p:stCondLst>
                              <p:cond delay="11700"/>
                            </p:stCondLst>
                            <p:childTnLst>
                              <p:par>
                                <p:cTn id="49" presetID="2" presetClass="entr" presetSubtype="4" fill="hold" nodeType="afterEffect">
                                  <p:stCondLst>
                                    <p:cond delay="500"/>
                                  </p:stCondLst>
                                  <p:childTnLst>
                                    <p:set>
                                      <p:cBhvr>
                                        <p:cTn id="50" dur="1" fill="hold">
                                          <p:stCondLst>
                                            <p:cond delay="0"/>
                                          </p:stCondLst>
                                        </p:cTn>
                                        <p:tgtEl>
                                          <p:spTgt spid="5"/>
                                        </p:tgtEl>
                                        <p:attrNameLst>
                                          <p:attrName>style.visibility</p:attrName>
                                        </p:attrNameLst>
                                      </p:cBhvr>
                                      <p:to>
                                        <p:strVal val="visible"/>
                                      </p:to>
                                    </p:set>
                                    <p:anim calcmode="lin" valueType="num">
                                      <p:cBhvr additive="base">
                                        <p:cTn id="51" dur="800" fill="hold"/>
                                        <p:tgtEl>
                                          <p:spTgt spid="5"/>
                                        </p:tgtEl>
                                        <p:attrNameLst>
                                          <p:attrName>ppt_x</p:attrName>
                                        </p:attrNameLst>
                                      </p:cBhvr>
                                      <p:tavLst>
                                        <p:tav tm="0">
                                          <p:val>
                                            <p:strVal val="#ppt_x"/>
                                          </p:val>
                                        </p:tav>
                                        <p:tav tm="100000">
                                          <p:val>
                                            <p:strVal val="#ppt_x"/>
                                          </p:val>
                                        </p:tav>
                                      </p:tavLst>
                                    </p:anim>
                                    <p:anim calcmode="lin" valueType="num">
                                      <p:cBhvr additive="base">
                                        <p:cTn id="52" dur="8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audio>
              <p:cMediaNode vol="80000" showWhenStopped="0">
                <p:cTn id="53" fill="hold" display="0">
                  <p:stCondLst>
                    <p:cond delay="indefinite"/>
                  </p:stCondLst>
                  <p:endCondLst>
                    <p:cond evt="onStopAudio" delay="0">
                      <p:tgtEl>
                        <p:sldTgt/>
                      </p:tgtEl>
                    </p:cond>
                  </p:endCondLst>
                </p:cTn>
                <p:tgtEl>
                  <p:spTgt spid="60"/>
                </p:tgtEl>
              </p:cMediaNode>
            </p:audio>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 name="背景下">
            <a:extLst>
              <a:ext uri="{FF2B5EF4-FFF2-40B4-BE49-F238E27FC236}">
                <a16:creationId xmlns:a16="http://schemas.microsoft.com/office/drawing/2014/main" id="{E93D45DA-12BF-4B5F-93F5-A3F0D7D87D03}"/>
              </a:ext>
            </a:extLst>
          </p:cNvPr>
          <p:cNvPicPr>
            <a:picLocks noChangeAspect="1"/>
          </p:cNvPicPr>
          <p:nvPr/>
        </p:nvPicPr>
        <p:blipFill rotWithShape="1">
          <a:blip r:embed="rId4">
            <a:duotone>
              <a:schemeClr val="accent4">
                <a:shade val="45000"/>
                <a:satMod val="135000"/>
              </a:schemeClr>
              <a:prstClr val="white"/>
            </a:duotone>
            <a:extLst>
              <a:ext uri="{BEBA8EAE-BF5A-486C-A8C5-ECC9F3942E4B}">
                <a14:imgProps xmlns:a14="http://schemas.microsoft.com/office/drawing/2010/main">
                  <a14:imgLayer r:embed="rId5">
                    <a14:imgEffect>
                      <a14:brightnessContrast bright="20000" contrast="-40000"/>
                    </a14:imgEffect>
                  </a14:imgLayer>
                </a14:imgProps>
              </a:ext>
              <a:ext uri="{28A0092B-C50C-407E-A947-70E740481C1C}">
                <a14:useLocalDpi xmlns:a14="http://schemas.microsoft.com/office/drawing/2010/main" val="0"/>
              </a:ext>
            </a:extLst>
          </a:blip>
          <a:srcRect b="79543"/>
          <a:stretch/>
        </p:blipFill>
        <p:spPr>
          <a:xfrm>
            <a:off x="0" y="4650899"/>
            <a:ext cx="12192000" cy="2211720"/>
          </a:xfrm>
          <a:prstGeom prst="rect">
            <a:avLst/>
          </a:prstGeom>
        </p:spPr>
      </p:pic>
      <p:pic>
        <p:nvPicPr>
          <p:cNvPr id="3" name="背景上">
            <a:extLst>
              <a:ext uri="{FF2B5EF4-FFF2-40B4-BE49-F238E27FC236}">
                <a16:creationId xmlns:a16="http://schemas.microsoft.com/office/drawing/2014/main" id="{480BA6D3-3387-4C7D-80E0-43567F708E21}"/>
              </a:ext>
            </a:extLst>
          </p:cNvPr>
          <p:cNvPicPr>
            <a:picLocks noChangeAspect="1"/>
          </p:cNvPicPr>
          <p:nvPr/>
        </p:nvPicPr>
        <p:blipFill>
          <a:blip r:embed="rId4">
            <a:duotone>
              <a:schemeClr val="accent4">
                <a:shade val="45000"/>
                <a:satMod val="135000"/>
              </a:schemeClr>
              <a:prstClr val="white"/>
            </a:duotone>
            <a:extLst>
              <a:ext uri="{BEBA8EAE-BF5A-486C-A8C5-ECC9F3942E4B}">
                <a14:imgProps xmlns:a14="http://schemas.microsoft.com/office/drawing/2010/main">
                  <a14:imgLayer r:embed="rId5">
                    <a14:imgEffect>
                      <a14:brightnessContrast bright="20000" contrast="-40000"/>
                    </a14:imgEffect>
                  </a14:imgLayer>
                </a14:imgProps>
              </a:ext>
              <a:ext uri="{28A0092B-C50C-407E-A947-70E740481C1C}">
                <a14:useLocalDpi xmlns:a14="http://schemas.microsoft.com/office/drawing/2010/main" val="0"/>
              </a:ext>
            </a:extLst>
          </a:blip>
          <a:stretch>
            <a:fillRect/>
          </a:stretch>
        </p:blipFill>
        <p:spPr>
          <a:xfrm>
            <a:off x="0" y="0"/>
            <a:ext cx="12192000" cy="4744720"/>
          </a:xfrm>
          <a:prstGeom prst="rect">
            <a:avLst/>
          </a:prstGeom>
        </p:spPr>
      </p:pic>
      <p:pic>
        <p:nvPicPr>
          <p:cNvPr id="184" name="大阪画像">
            <a:extLst>
              <a:ext uri="{FF2B5EF4-FFF2-40B4-BE49-F238E27FC236}">
                <a16:creationId xmlns:a16="http://schemas.microsoft.com/office/drawing/2014/main" id="{7CC00F74-5181-41FD-9A7A-C20DE667E341}"/>
              </a:ext>
            </a:extLst>
          </p:cNvPr>
          <p:cNvPicPr>
            <a:picLocks noChangeAspect="1"/>
          </p:cNvPicPr>
          <p:nvPr/>
        </p:nvPicPr>
        <p:blipFill rotWithShape="1">
          <a:blip r:embed="rId6">
            <a:alphaModFix amt="35000"/>
            <a:extLst>
              <a:ext uri="{BEBA8EAE-BF5A-486C-A8C5-ECC9F3942E4B}">
                <a14:imgProps xmlns:a14="http://schemas.microsoft.com/office/drawing/2010/main">
                  <a14:imgLayer r:embed="rId7">
                    <a14:imgEffect>
                      <a14:colorTemperature colorTemp="7200"/>
                    </a14:imgEffect>
                    <a14:imgEffect>
                      <a14:brightnessContrast contrast="40000"/>
                    </a14:imgEffect>
                  </a14:imgLayer>
                </a14:imgProps>
              </a:ext>
              <a:ext uri="{28A0092B-C50C-407E-A947-70E740481C1C}">
                <a14:useLocalDpi xmlns:a14="http://schemas.microsoft.com/office/drawing/2010/main" val="0"/>
              </a:ext>
            </a:extLst>
          </a:blip>
          <a:srcRect b="1008"/>
          <a:stretch/>
        </p:blipFill>
        <p:spPr>
          <a:xfrm>
            <a:off x="629493" y="475530"/>
            <a:ext cx="10908815" cy="6382470"/>
          </a:xfrm>
          <a:prstGeom prst="rect">
            <a:avLst/>
          </a:prstGeom>
        </p:spPr>
      </p:pic>
      <p:grpSp>
        <p:nvGrpSpPr>
          <p:cNvPr id="39" name="押す画">
            <a:extLst>
              <a:ext uri="{FF2B5EF4-FFF2-40B4-BE49-F238E27FC236}">
                <a16:creationId xmlns:a16="http://schemas.microsoft.com/office/drawing/2014/main" id="{DBAB73F0-BFB6-4B11-BAA9-446CA9AF9CB5}"/>
              </a:ext>
            </a:extLst>
          </p:cNvPr>
          <p:cNvGrpSpPr/>
          <p:nvPr/>
        </p:nvGrpSpPr>
        <p:grpSpPr>
          <a:xfrm>
            <a:off x="8453285" y="4098915"/>
            <a:ext cx="556540" cy="540000"/>
            <a:chOff x="8423532" y="4545380"/>
            <a:chExt cx="556540" cy="544460"/>
          </a:xfrm>
        </p:grpSpPr>
        <p:pic>
          <p:nvPicPr>
            <p:cNvPr id="41" name="押す画２">
              <a:extLst>
                <a:ext uri="{FF2B5EF4-FFF2-40B4-BE49-F238E27FC236}">
                  <a16:creationId xmlns:a16="http://schemas.microsoft.com/office/drawing/2014/main" id="{EDFB29C3-9D56-41D2-834A-D7A49F4A2BDC}"/>
                </a:ext>
              </a:extLst>
            </p:cNvPr>
            <p:cNvPicPr>
              <a:picLocks noChangeAspect="1"/>
            </p:cNvPicPr>
            <p:nvPr/>
          </p:nvPicPr>
          <p:blipFill>
            <a:blip r:embed="rId8" cstate="print">
              <a:extLst>
                <a:ext uri="{BEBA8EAE-BF5A-486C-A8C5-ECC9F3942E4B}">
                  <a14:imgProps xmlns:a14="http://schemas.microsoft.com/office/drawing/2010/main">
                    <a14:imgLayer r:embed="rId9">
                      <a14:imgEffect>
                        <a14:brightnessContrast bright="-20000" contrast="40000"/>
                      </a14:imgEffect>
                    </a14:imgLayer>
                  </a14:imgProps>
                </a:ext>
                <a:ext uri="{28A0092B-C50C-407E-A947-70E740481C1C}">
                  <a14:useLocalDpi xmlns:a14="http://schemas.microsoft.com/office/drawing/2010/main" val="0"/>
                </a:ext>
              </a:extLst>
            </a:blip>
            <a:stretch>
              <a:fillRect/>
            </a:stretch>
          </p:blipFill>
          <p:spPr>
            <a:xfrm>
              <a:off x="8426942" y="4549840"/>
              <a:ext cx="553130" cy="540000"/>
            </a:xfrm>
            <a:prstGeom prst="rect">
              <a:avLst/>
            </a:prstGeom>
          </p:spPr>
        </p:pic>
        <p:pic>
          <p:nvPicPr>
            <p:cNvPr id="42" name="押す画1">
              <a:extLst>
                <a:ext uri="{FF2B5EF4-FFF2-40B4-BE49-F238E27FC236}">
                  <a16:creationId xmlns:a16="http://schemas.microsoft.com/office/drawing/2014/main" id="{C549A5CB-6F45-4187-98A2-EB7F2675CF55}"/>
                </a:ext>
              </a:extLst>
            </p:cNvPr>
            <p:cNvPicPr>
              <a:picLocks noChangeAspect="1"/>
            </p:cNvPicPr>
            <p:nvPr/>
          </p:nvPicPr>
          <p:blipFill>
            <a:blip r:embed="rId10" cstate="print">
              <a:extLst>
                <a:ext uri="{BEBA8EAE-BF5A-486C-A8C5-ECC9F3942E4B}">
                  <a14:imgProps xmlns:a14="http://schemas.microsoft.com/office/drawing/2010/main">
                    <a14:imgLayer r:embed="rId11">
                      <a14:imgEffect>
                        <a14:brightnessContrast bright="-20000" contrast="40000"/>
                      </a14:imgEffect>
                    </a14:imgLayer>
                  </a14:imgProps>
                </a:ext>
                <a:ext uri="{28A0092B-C50C-407E-A947-70E740481C1C}">
                  <a14:useLocalDpi xmlns:a14="http://schemas.microsoft.com/office/drawing/2010/main" val="0"/>
                </a:ext>
              </a:extLst>
            </a:blip>
            <a:stretch>
              <a:fillRect/>
            </a:stretch>
          </p:blipFill>
          <p:spPr>
            <a:xfrm>
              <a:off x="8423532" y="4545380"/>
              <a:ext cx="553130" cy="540000"/>
            </a:xfrm>
            <a:prstGeom prst="rect">
              <a:avLst/>
            </a:prstGeom>
          </p:spPr>
        </p:pic>
      </p:grpSp>
      <p:grpSp>
        <p:nvGrpSpPr>
          <p:cNvPr id="49" name="正解だと･･･">
            <a:extLst>
              <a:ext uri="{FF2B5EF4-FFF2-40B4-BE49-F238E27FC236}">
                <a16:creationId xmlns:a16="http://schemas.microsoft.com/office/drawing/2014/main" id="{B88DC4F1-F731-406C-9B30-F05B47B9D567}"/>
              </a:ext>
            </a:extLst>
          </p:cNvPr>
          <p:cNvGrpSpPr/>
          <p:nvPr/>
        </p:nvGrpSpPr>
        <p:grpSpPr>
          <a:xfrm>
            <a:off x="3582379" y="4017210"/>
            <a:ext cx="4907964" cy="621705"/>
            <a:chOff x="2245123" y="4389173"/>
            <a:chExt cx="5138639" cy="681860"/>
          </a:xfrm>
        </p:grpSpPr>
        <p:sp>
          <p:nvSpPr>
            <p:cNvPr id="50" name="正解だと･･･">
              <a:extLst>
                <a:ext uri="{FF2B5EF4-FFF2-40B4-BE49-F238E27FC236}">
                  <a16:creationId xmlns:a16="http://schemas.microsoft.com/office/drawing/2014/main" id="{FFC5FBB4-5E7A-40E9-8F30-24BF57BFEABE}"/>
                </a:ext>
              </a:extLst>
            </p:cNvPr>
            <p:cNvSpPr txBox="1"/>
            <p:nvPr/>
          </p:nvSpPr>
          <p:spPr>
            <a:xfrm>
              <a:off x="2246529" y="4564698"/>
              <a:ext cx="5137233" cy="506335"/>
            </a:xfrm>
            <a:prstGeom prst="rect">
              <a:avLst/>
            </a:prstGeom>
            <a:noFill/>
          </p:spPr>
          <p:txBody>
            <a:bodyPr wrap="square" rtlCol="0">
              <a:spAutoFit/>
            </a:bodyPr>
            <a:lstStyle/>
            <a:p>
              <a:pPr algn="dist"/>
              <a:r>
                <a:rPr lang="ja-JP" altLang="en-US" sz="2400" dirty="0">
                  <a:solidFill>
                    <a:schemeClr val="tx2">
                      <a:lumMod val="25000"/>
                    </a:schemeClr>
                  </a:solidFill>
                  <a:latin typeface="HGS創英角ﾎﾟｯﾌﾟ体" panose="040B0A00000000000000" pitchFamily="50" charset="-128"/>
                  <a:ea typeface="HGS創英角ﾎﾟｯﾌﾟ体" panose="040B0A00000000000000" pitchFamily="50" charset="-128"/>
                </a:rPr>
                <a:t>正解だと思う番号を押してね</a:t>
              </a:r>
              <a:endParaRPr lang="en-US" altLang="ja-JP" sz="2400" dirty="0">
                <a:solidFill>
                  <a:schemeClr val="tx2">
                    <a:lumMod val="25000"/>
                  </a:schemeClr>
                </a:solidFill>
                <a:latin typeface="HGS創英角ﾎﾟｯﾌﾟ体" panose="040B0A00000000000000" pitchFamily="50" charset="-128"/>
                <a:ea typeface="HGS創英角ﾎﾟｯﾌﾟ体" panose="040B0A00000000000000" pitchFamily="50" charset="-128"/>
              </a:endParaRPr>
            </a:p>
          </p:txBody>
        </p:sp>
        <p:sp>
          <p:nvSpPr>
            <p:cNvPr id="51" name="お">
              <a:extLst>
                <a:ext uri="{FF2B5EF4-FFF2-40B4-BE49-F238E27FC236}">
                  <a16:creationId xmlns:a16="http://schemas.microsoft.com/office/drawing/2014/main" id="{0DC7FD32-D1CD-4003-838E-6ED4C0985720}"/>
                </a:ext>
              </a:extLst>
            </p:cNvPr>
            <p:cNvSpPr txBox="1"/>
            <p:nvPr/>
          </p:nvSpPr>
          <p:spPr>
            <a:xfrm>
              <a:off x="5715247" y="4391687"/>
              <a:ext cx="468000" cy="286923"/>
            </a:xfrm>
            <a:prstGeom prst="rect">
              <a:avLst/>
            </a:prstGeom>
            <a:noFill/>
          </p:spPr>
          <p:txBody>
            <a:bodyPr wrap="square" rtlCol="0">
              <a:spAutoFit/>
            </a:bodyPr>
            <a:lstStyle/>
            <a:p>
              <a:pPr algn="dist"/>
              <a:r>
                <a:rPr kumimoji="1" lang="ja-JP" altLang="en-US" sz="1050">
                  <a:solidFill>
                    <a:schemeClr val="tx2">
                      <a:lumMod val="25000"/>
                    </a:schemeClr>
                  </a:solidFill>
                  <a:latin typeface="HGS創英角ﾎﾟｯﾌﾟ体" panose="040B0A00000000000000" pitchFamily="50" charset="-128"/>
                  <a:ea typeface="HGS創英角ﾎﾟｯﾌﾟ体" panose="040B0A00000000000000" pitchFamily="50" charset="-128"/>
                </a:rPr>
                <a:t>お</a:t>
              </a:r>
              <a:endParaRPr kumimoji="1" lang="ja-JP" altLang="en-US" sz="1050" dirty="0">
                <a:solidFill>
                  <a:schemeClr val="tx2">
                    <a:lumMod val="25000"/>
                  </a:schemeClr>
                </a:solidFill>
                <a:latin typeface="HGS創英角ﾎﾟｯﾌﾟ体" panose="040B0A00000000000000" pitchFamily="50" charset="-128"/>
                <a:ea typeface="HGS創英角ﾎﾟｯﾌﾟ体" panose="040B0A00000000000000" pitchFamily="50" charset="-128"/>
              </a:endParaRPr>
            </a:p>
          </p:txBody>
        </p:sp>
        <p:sp>
          <p:nvSpPr>
            <p:cNvPr id="52" name="ばんごう">
              <a:extLst>
                <a:ext uri="{FF2B5EF4-FFF2-40B4-BE49-F238E27FC236}">
                  <a16:creationId xmlns:a16="http://schemas.microsoft.com/office/drawing/2014/main" id="{4A10851D-C6A7-4A52-B2C0-732795D908C1}"/>
                </a:ext>
              </a:extLst>
            </p:cNvPr>
            <p:cNvSpPr txBox="1"/>
            <p:nvPr/>
          </p:nvSpPr>
          <p:spPr>
            <a:xfrm>
              <a:off x="4558940" y="4389173"/>
              <a:ext cx="866916" cy="278484"/>
            </a:xfrm>
            <a:prstGeom prst="rect">
              <a:avLst/>
            </a:prstGeom>
            <a:noFill/>
          </p:spPr>
          <p:txBody>
            <a:bodyPr wrap="square" rtlCol="0">
              <a:spAutoFit/>
            </a:bodyPr>
            <a:lstStyle/>
            <a:p>
              <a:pPr algn="dist"/>
              <a:r>
                <a:rPr kumimoji="1" lang="ja-JP" altLang="en-US" sz="1050">
                  <a:solidFill>
                    <a:schemeClr val="tx2">
                      <a:lumMod val="25000"/>
                    </a:schemeClr>
                  </a:solidFill>
                  <a:latin typeface="HGS創英角ﾎﾟｯﾌﾟ体" panose="040B0A00000000000000" pitchFamily="50" charset="-128"/>
                  <a:ea typeface="HGS創英角ﾎﾟｯﾌﾟ体" panose="040B0A00000000000000" pitchFamily="50" charset="-128"/>
                </a:rPr>
                <a:t>ばんごう</a:t>
              </a:r>
              <a:endParaRPr kumimoji="1" lang="ja-JP" altLang="en-US" sz="1050" dirty="0">
                <a:solidFill>
                  <a:schemeClr val="tx2">
                    <a:lumMod val="25000"/>
                  </a:schemeClr>
                </a:solidFill>
                <a:latin typeface="HGS創英角ﾎﾟｯﾌﾟ体" panose="040B0A00000000000000" pitchFamily="50" charset="-128"/>
                <a:ea typeface="HGS創英角ﾎﾟｯﾌﾟ体" panose="040B0A00000000000000" pitchFamily="50" charset="-128"/>
              </a:endParaRPr>
            </a:p>
          </p:txBody>
        </p:sp>
        <p:sp>
          <p:nvSpPr>
            <p:cNvPr id="53" name="おも">
              <a:extLst>
                <a:ext uri="{FF2B5EF4-FFF2-40B4-BE49-F238E27FC236}">
                  <a16:creationId xmlns:a16="http://schemas.microsoft.com/office/drawing/2014/main" id="{3FB8AA85-D4BC-49A9-A873-863C44A25376}"/>
                </a:ext>
              </a:extLst>
            </p:cNvPr>
            <p:cNvSpPr txBox="1"/>
            <p:nvPr/>
          </p:nvSpPr>
          <p:spPr>
            <a:xfrm>
              <a:off x="3769689" y="4389173"/>
              <a:ext cx="546534" cy="278484"/>
            </a:xfrm>
            <a:prstGeom prst="rect">
              <a:avLst/>
            </a:prstGeom>
            <a:noFill/>
          </p:spPr>
          <p:txBody>
            <a:bodyPr wrap="square" rtlCol="0">
              <a:spAutoFit/>
            </a:bodyPr>
            <a:lstStyle/>
            <a:p>
              <a:pPr algn="dist"/>
              <a:r>
                <a:rPr lang="ja-JP" altLang="en-US" sz="1050">
                  <a:solidFill>
                    <a:schemeClr val="tx2">
                      <a:lumMod val="25000"/>
                    </a:schemeClr>
                  </a:solidFill>
                  <a:latin typeface="HGS創英角ﾎﾟｯﾌﾟ体" panose="040B0A00000000000000" pitchFamily="50" charset="-128"/>
                  <a:ea typeface="HGS創英角ﾎﾟｯﾌﾟ体" panose="040B0A00000000000000" pitchFamily="50" charset="-128"/>
                </a:rPr>
                <a:t>おも</a:t>
              </a:r>
              <a:endParaRPr kumimoji="1" lang="ja-JP" altLang="en-US" sz="1050" dirty="0">
                <a:solidFill>
                  <a:schemeClr val="tx2">
                    <a:lumMod val="25000"/>
                  </a:schemeClr>
                </a:solidFill>
                <a:latin typeface="HGS創英角ﾎﾟｯﾌﾟ体" panose="040B0A00000000000000" pitchFamily="50" charset="-128"/>
                <a:ea typeface="HGS創英角ﾎﾟｯﾌﾟ体" panose="040B0A00000000000000" pitchFamily="50" charset="-128"/>
              </a:endParaRPr>
            </a:p>
          </p:txBody>
        </p:sp>
        <p:sp>
          <p:nvSpPr>
            <p:cNvPr id="54" name="せいかい">
              <a:extLst>
                <a:ext uri="{FF2B5EF4-FFF2-40B4-BE49-F238E27FC236}">
                  <a16:creationId xmlns:a16="http://schemas.microsoft.com/office/drawing/2014/main" id="{9F782FA1-B93E-4B1E-88C3-5ECD92ACA6C5}"/>
                </a:ext>
              </a:extLst>
            </p:cNvPr>
            <p:cNvSpPr txBox="1"/>
            <p:nvPr/>
          </p:nvSpPr>
          <p:spPr>
            <a:xfrm>
              <a:off x="2245123" y="4391687"/>
              <a:ext cx="866916" cy="286923"/>
            </a:xfrm>
            <a:prstGeom prst="rect">
              <a:avLst/>
            </a:prstGeom>
            <a:noFill/>
          </p:spPr>
          <p:txBody>
            <a:bodyPr wrap="square" rtlCol="0">
              <a:spAutoFit/>
            </a:bodyPr>
            <a:lstStyle/>
            <a:p>
              <a:pPr algn="dist"/>
              <a:r>
                <a:rPr kumimoji="1" lang="ja-JP" altLang="en-US" sz="1050" dirty="0">
                  <a:solidFill>
                    <a:schemeClr val="tx2">
                      <a:lumMod val="25000"/>
                    </a:schemeClr>
                  </a:solidFill>
                  <a:latin typeface="HGS創英角ﾎﾟｯﾌﾟ体" panose="040B0A00000000000000" pitchFamily="50" charset="-128"/>
                  <a:ea typeface="HGS創英角ﾎﾟｯﾌﾟ体" panose="040B0A00000000000000" pitchFamily="50" charset="-128"/>
                </a:rPr>
                <a:t>せいかい</a:t>
              </a:r>
            </a:p>
          </p:txBody>
        </p:sp>
      </p:grpSp>
      <p:grpSp>
        <p:nvGrpSpPr>
          <p:cNvPr id="55" name="第５問">
            <a:extLst>
              <a:ext uri="{FF2B5EF4-FFF2-40B4-BE49-F238E27FC236}">
                <a16:creationId xmlns:a16="http://schemas.microsoft.com/office/drawing/2014/main" id="{B94DA571-D74C-4745-9993-9449504D31B6}"/>
              </a:ext>
            </a:extLst>
          </p:cNvPr>
          <p:cNvGrpSpPr/>
          <p:nvPr/>
        </p:nvGrpSpPr>
        <p:grpSpPr>
          <a:xfrm>
            <a:off x="4655611" y="491076"/>
            <a:ext cx="2798479" cy="1057836"/>
            <a:chOff x="4318111" y="256092"/>
            <a:chExt cx="3390378" cy="1057836"/>
          </a:xfrm>
        </p:grpSpPr>
        <p:sp>
          <p:nvSpPr>
            <p:cNvPr id="57" name="問">
              <a:extLst>
                <a:ext uri="{FF2B5EF4-FFF2-40B4-BE49-F238E27FC236}">
                  <a16:creationId xmlns:a16="http://schemas.microsoft.com/office/drawing/2014/main" id="{AF888099-051B-4BA0-A902-3124AB2C01D5}"/>
                </a:ext>
              </a:extLst>
            </p:cNvPr>
            <p:cNvSpPr txBox="1"/>
            <p:nvPr/>
          </p:nvSpPr>
          <p:spPr>
            <a:xfrm>
              <a:off x="6447741" y="256092"/>
              <a:ext cx="1260748" cy="1015663"/>
            </a:xfrm>
            <a:prstGeom prst="rect">
              <a:avLst/>
            </a:prstGeom>
            <a:noFill/>
          </p:spPr>
          <p:txBody>
            <a:bodyPr wrap="square" rtlCol="0">
              <a:spAutoFit/>
            </a:bodyPr>
            <a:lstStyle/>
            <a:p>
              <a:r>
                <a:rPr kumimoji="1" lang="ja-JP" altLang="en-US" sz="6000" dirty="0">
                  <a:solidFill>
                    <a:schemeClr val="tx2">
                      <a:lumMod val="25000"/>
                    </a:schemeClr>
                  </a:solidFill>
                  <a:latin typeface="HGP創英角ﾎﾟｯﾌﾟ体" panose="040B0A00000000000000" pitchFamily="50" charset="-128"/>
                  <a:ea typeface="HGP創英角ﾎﾟｯﾌﾟ体" panose="040B0A00000000000000" pitchFamily="50" charset="-128"/>
                </a:rPr>
                <a:t>問</a:t>
              </a:r>
            </a:p>
          </p:txBody>
        </p:sp>
        <p:sp>
          <p:nvSpPr>
            <p:cNvPr id="58" name="５">
              <a:extLst>
                <a:ext uri="{FF2B5EF4-FFF2-40B4-BE49-F238E27FC236}">
                  <a16:creationId xmlns:a16="http://schemas.microsoft.com/office/drawing/2014/main" id="{840C70BD-7198-49EF-BF72-17DF648B6157}"/>
                </a:ext>
              </a:extLst>
            </p:cNvPr>
            <p:cNvSpPr txBox="1"/>
            <p:nvPr/>
          </p:nvSpPr>
          <p:spPr>
            <a:xfrm>
              <a:off x="5453281" y="298265"/>
              <a:ext cx="910766" cy="1015663"/>
            </a:xfrm>
            <a:prstGeom prst="rect">
              <a:avLst/>
            </a:prstGeom>
            <a:noFill/>
          </p:spPr>
          <p:txBody>
            <a:bodyPr wrap="square" rtlCol="0">
              <a:spAutoFit/>
            </a:bodyPr>
            <a:lstStyle/>
            <a:p>
              <a:r>
                <a:rPr kumimoji="1" lang="ja-JP" altLang="en-US" sz="6000" dirty="0">
                  <a:solidFill>
                    <a:schemeClr val="tx2">
                      <a:lumMod val="25000"/>
                    </a:schemeClr>
                  </a:solidFill>
                  <a:latin typeface="HGP創英角ﾎﾟｯﾌﾟ体" panose="040B0A00000000000000" pitchFamily="50" charset="-128"/>
                  <a:ea typeface="HGP創英角ﾎﾟｯﾌﾟ体" panose="040B0A00000000000000" pitchFamily="50" charset="-128"/>
                </a:rPr>
                <a:t>５</a:t>
              </a:r>
            </a:p>
          </p:txBody>
        </p:sp>
        <p:sp>
          <p:nvSpPr>
            <p:cNvPr id="59" name="第">
              <a:extLst>
                <a:ext uri="{FF2B5EF4-FFF2-40B4-BE49-F238E27FC236}">
                  <a16:creationId xmlns:a16="http://schemas.microsoft.com/office/drawing/2014/main" id="{F78410F2-AF4F-489C-BF91-B39E96B6DE9F}"/>
                </a:ext>
              </a:extLst>
            </p:cNvPr>
            <p:cNvSpPr txBox="1"/>
            <p:nvPr/>
          </p:nvSpPr>
          <p:spPr>
            <a:xfrm>
              <a:off x="4318111" y="256092"/>
              <a:ext cx="1170816" cy="1015663"/>
            </a:xfrm>
            <a:prstGeom prst="rect">
              <a:avLst/>
            </a:prstGeom>
            <a:noFill/>
          </p:spPr>
          <p:txBody>
            <a:bodyPr wrap="square" rtlCol="0">
              <a:spAutoFit/>
            </a:bodyPr>
            <a:lstStyle/>
            <a:p>
              <a:r>
                <a:rPr lang="ja-JP" altLang="en-US" sz="6000" dirty="0">
                  <a:solidFill>
                    <a:schemeClr val="tx2">
                      <a:lumMod val="25000"/>
                    </a:schemeClr>
                  </a:solidFill>
                  <a:latin typeface="HGP創英角ﾎﾟｯﾌﾟ体" panose="040B0A00000000000000" pitchFamily="50" charset="-128"/>
                  <a:ea typeface="HGP創英角ﾎﾟｯﾌﾟ体" panose="040B0A00000000000000" pitchFamily="50" charset="-128"/>
                </a:rPr>
                <a:t>第</a:t>
              </a:r>
              <a:endParaRPr kumimoji="1" lang="ja-JP" altLang="en-US" sz="6000" dirty="0">
                <a:solidFill>
                  <a:schemeClr val="tx2">
                    <a:lumMod val="25000"/>
                  </a:schemeClr>
                </a:solidFill>
                <a:latin typeface="HGP創英角ﾎﾟｯﾌﾟ体" panose="040B0A00000000000000" pitchFamily="50" charset="-128"/>
                <a:ea typeface="HGP創英角ﾎﾟｯﾌﾟ体" panose="040B0A00000000000000" pitchFamily="50" charset="-128"/>
              </a:endParaRPr>
            </a:p>
          </p:txBody>
        </p:sp>
      </p:grpSp>
      <p:pic>
        <p:nvPicPr>
          <p:cNvPr id="60" name="surprise">
            <a:hlinkClick r:id="" action="ppaction://media"/>
            <a:extLst>
              <a:ext uri="{FF2B5EF4-FFF2-40B4-BE49-F238E27FC236}">
                <a16:creationId xmlns:a16="http://schemas.microsoft.com/office/drawing/2014/main" id="{42D09FA1-4808-405F-A218-1898A891A962}"/>
              </a:ext>
            </a:extLst>
          </p:cNvPr>
          <p:cNvPicPr>
            <a:picLocks noChangeAspect="1"/>
          </p:cNvPicPr>
          <p:nvPr>
            <a:audioFile r:link="rId2"/>
            <p:extLst>
              <p:ext uri="{DAA4B4D4-6D71-4841-9C94-3DE7FCFB9230}">
                <p14:media xmlns:p14="http://schemas.microsoft.com/office/powerpoint/2010/main" r:embed="rId1"/>
              </p:ext>
            </p:extLst>
          </p:nvPr>
        </p:nvPicPr>
        <p:blipFill>
          <a:blip r:embed="rId12"/>
          <a:stretch>
            <a:fillRect/>
          </a:stretch>
        </p:blipFill>
        <p:spPr>
          <a:xfrm>
            <a:off x="7694552" y="702044"/>
            <a:ext cx="609600" cy="609600"/>
          </a:xfrm>
          <a:prstGeom prst="rect">
            <a:avLst/>
          </a:prstGeom>
        </p:spPr>
      </p:pic>
      <p:grpSp>
        <p:nvGrpSpPr>
          <p:cNvPr id="61" name="令和6年時点">
            <a:extLst>
              <a:ext uri="{FF2B5EF4-FFF2-40B4-BE49-F238E27FC236}">
                <a16:creationId xmlns:a16="http://schemas.microsoft.com/office/drawing/2014/main" id="{127D1C80-8744-4C36-89BE-B1A0AF4D96A8}"/>
              </a:ext>
            </a:extLst>
          </p:cNvPr>
          <p:cNvGrpSpPr/>
          <p:nvPr/>
        </p:nvGrpSpPr>
        <p:grpSpPr>
          <a:xfrm>
            <a:off x="9921058" y="3801101"/>
            <a:ext cx="2056550" cy="509222"/>
            <a:chOff x="9493858" y="3729771"/>
            <a:chExt cx="2056550" cy="509222"/>
          </a:xfrm>
        </p:grpSpPr>
        <p:sp>
          <p:nvSpPr>
            <p:cNvPr id="62" name="令和6年時点">
              <a:extLst>
                <a:ext uri="{FF2B5EF4-FFF2-40B4-BE49-F238E27FC236}">
                  <a16:creationId xmlns:a16="http://schemas.microsoft.com/office/drawing/2014/main" id="{DF8CE22D-61B6-412E-8D84-576F9A2D5D64}"/>
                </a:ext>
              </a:extLst>
            </p:cNvPr>
            <p:cNvSpPr txBox="1"/>
            <p:nvPr/>
          </p:nvSpPr>
          <p:spPr>
            <a:xfrm>
              <a:off x="9493858" y="3869661"/>
              <a:ext cx="2056550" cy="369332"/>
            </a:xfrm>
            <a:prstGeom prst="rect">
              <a:avLst/>
            </a:prstGeom>
            <a:noFill/>
          </p:spPr>
          <p:txBody>
            <a:bodyPr wrap="square" rtlCol="0">
              <a:spAutoFit/>
            </a:bodyPr>
            <a:lstStyle/>
            <a:p>
              <a:r>
                <a:rPr lang="ja-JP" altLang="en-US" b="1" dirty="0">
                  <a:solidFill>
                    <a:schemeClr val="tx2">
                      <a:lumMod val="25000"/>
                    </a:schemeClr>
                  </a:solidFill>
                  <a:latin typeface="+mn-ea"/>
                </a:rPr>
                <a:t>（令和</a:t>
              </a:r>
              <a:r>
                <a:rPr lang="en-US" altLang="ja-JP" b="1" dirty="0">
                  <a:solidFill>
                    <a:schemeClr val="tx2">
                      <a:lumMod val="25000"/>
                    </a:schemeClr>
                  </a:solidFill>
                  <a:latin typeface="+mn-ea"/>
                </a:rPr>
                <a:t>6</a:t>
              </a:r>
              <a:r>
                <a:rPr lang="ja-JP" altLang="en-US" b="1" dirty="0">
                  <a:solidFill>
                    <a:schemeClr val="tx2">
                      <a:lumMod val="25000"/>
                    </a:schemeClr>
                  </a:solidFill>
                  <a:latin typeface="+mn-ea"/>
                </a:rPr>
                <a:t>年時点）</a:t>
              </a:r>
              <a:endParaRPr lang="en-US" altLang="ja-JP" b="1" dirty="0">
                <a:solidFill>
                  <a:schemeClr val="tx2">
                    <a:lumMod val="25000"/>
                  </a:schemeClr>
                </a:solidFill>
                <a:latin typeface="+mn-ea"/>
              </a:endParaRPr>
            </a:p>
          </p:txBody>
        </p:sp>
        <p:sp>
          <p:nvSpPr>
            <p:cNvPr id="64" name="ねんじてん">
              <a:extLst>
                <a:ext uri="{FF2B5EF4-FFF2-40B4-BE49-F238E27FC236}">
                  <a16:creationId xmlns:a16="http://schemas.microsoft.com/office/drawing/2014/main" id="{5BC66D0F-CE83-4490-88BB-09D02D0424AF}"/>
                </a:ext>
              </a:extLst>
            </p:cNvPr>
            <p:cNvSpPr txBox="1"/>
            <p:nvPr/>
          </p:nvSpPr>
          <p:spPr>
            <a:xfrm>
              <a:off x="10408411" y="3729771"/>
              <a:ext cx="828000" cy="246221"/>
            </a:xfrm>
            <a:prstGeom prst="rect">
              <a:avLst/>
            </a:prstGeom>
            <a:noFill/>
          </p:spPr>
          <p:txBody>
            <a:bodyPr wrap="square" rtlCol="0">
              <a:spAutoFit/>
            </a:bodyPr>
            <a:lstStyle/>
            <a:p>
              <a:pPr algn="dist"/>
              <a:r>
                <a:rPr kumimoji="1" lang="ja-JP" altLang="en-US" sz="1000" b="1" dirty="0">
                  <a:solidFill>
                    <a:schemeClr val="tx2">
                      <a:lumMod val="25000"/>
                    </a:schemeClr>
                  </a:solidFill>
                  <a:latin typeface="+mn-ea"/>
                </a:rPr>
                <a:t>ねんじてん</a:t>
              </a:r>
            </a:p>
          </p:txBody>
        </p:sp>
        <p:sp>
          <p:nvSpPr>
            <p:cNvPr id="65" name="れいわ">
              <a:extLst>
                <a:ext uri="{FF2B5EF4-FFF2-40B4-BE49-F238E27FC236}">
                  <a16:creationId xmlns:a16="http://schemas.microsoft.com/office/drawing/2014/main" id="{D6AF3ECE-8972-4BC5-A1FF-F592A21F349C}"/>
                </a:ext>
              </a:extLst>
            </p:cNvPr>
            <p:cNvSpPr txBox="1"/>
            <p:nvPr/>
          </p:nvSpPr>
          <p:spPr>
            <a:xfrm>
              <a:off x="9716931" y="3729771"/>
              <a:ext cx="648000" cy="246221"/>
            </a:xfrm>
            <a:prstGeom prst="rect">
              <a:avLst/>
            </a:prstGeom>
            <a:noFill/>
          </p:spPr>
          <p:txBody>
            <a:bodyPr wrap="square" rtlCol="0">
              <a:spAutoFit/>
            </a:bodyPr>
            <a:lstStyle/>
            <a:p>
              <a:pPr algn="dist"/>
              <a:r>
                <a:rPr kumimoji="1" lang="ja-JP" altLang="en-US" sz="1000" b="1" dirty="0">
                  <a:solidFill>
                    <a:schemeClr val="tx2">
                      <a:lumMod val="25000"/>
                    </a:schemeClr>
                  </a:solidFill>
                  <a:latin typeface="+mn-ea"/>
                </a:rPr>
                <a:t>れいわ</a:t>
              </a:r>
            </a:p>
          </p:txBody>
        </p:sp>
      </p:grpSp>
      <p:pic>
        <p:nvPicPr>
          <p:cNvPr id="43" name="スタートに戻る">
            <a:hlinkClick r:id="rId13" action="ppaction://hlinksldjump"/>
            <a:extLst>
              <a:ext uri="{FF2B5EF4-FFF2-40B4-BE49-F238E27FC236}">
                <a16:creationId xmlns:a16="http://schemas.microsoft.com/office/drawing/2014/main" id="{BA754F0F-EF53-4F07-A7F8-30D00106D49C}"/>
              </a:ext>
            </a:extLst>
          </p:cNvPr>
          <p:cNvPicPr>
            <a:picLocks noChangeAspect="1"/>
          </p:cNvPicPr>
          <p:nvPr/>
        </p:nvPicPr>
        <p:blipFill>
          <a:blip r:embed="rId14"/>
          <a:stretch>
            <a:fillRect/>
          </a:stretch>
        </p:blipFill>
        <p:spPr>
          <a:xfrm>
            <a:off x="538413" y="409528"/>
            <a:ext cx="2499577" cy="847417"/>
          </a:xfrm>
          <a:prstGeom prst="rect">
            <a:avLst/>
          </a:prstGeom>
        </p:spPr>
      </p:pic>
      <p:grpSp>
        <p:nvGrpSpPr>
          <p:cNvPr id="66" name="大阪府ではタオルの生産が盛んです。">
            <a:extLst>
              <a:ext uri="{FF2B5EF4-FFF2-40B4-BE49-F238E27FC236}">
                <a16:creationId xmlns:a16="http://schemas.microsoft.com/office/drawing/2014/main" id="{5E23EDDF-7765-4025-8136-F110E719CC17}"/>
              </a:ext>
            </a:extLst>
          </p:cNvPr>
          <p:cNvGrpSpPr/>
          <p:nvPr/>
        </p:nvGrpSpPr>
        <p:grpSpPr>
          <a:xfrm>
            <a:off x="1310033" y="1959025"/>
            <a:ext cx="9098377" cy="834590"/>
            <a:chOff x="-135517" y="2118444"/>
            <a:chExt cx="8785963" cy="834590"/>
          </a:xfrm>
        </p:grpSpPr>
        <p:sp>
          <p:nvSpPr>
            <p:cNvPr id="68" name="大阪府ではタオルの生産が盛んです。">
              <a:extLst>
                <a:ext uri="{FF2B5EF4-FFF2-40B4-BE49-F238E27FC236}">
                  <a16:creationId xmlns:a16="http://schemas.microsoft.com/office/drawing/2014/main" id="{A4BDEA4B-C987-41D7-B11E-608C501B9E93}"/>
                </a:ext>
              </a:extLst>
            </p:cNvPr>
            <p:cNvSpPr txBox="1"/>
            <p:nvPr/>
          </p:nvSpPr>
          <p:spPr>
            <a:xfrm>
              <a:off x="-135517" y="2306703"/>
              <a:ext cx="8785963" cy="646331"/>
            </a:xfrm>
            <a:prstGeom prst="rect">
              <a:avLst/>
            </a:prstGeom>
            <a:noFill/>
          </p:spPr>
          <p:txBody>
            <a:bodyPr wrap="square" rtlCol="0">
              <a:spAutoFit/>
            </a:bodyPr>
            <a:lstStyle/>
            <a:p>
              <a:pPr lvl="0" algn="dist"/>
              <a:r>
                <a:rPr kumimoji="1" lang="ja-JP" altLang="en-US" sz="3600" dirty="0">
                  <a:solidFill>
                    <a:schemeClr val="tx2">
                      <a:lumMod val="25000"/>
                    </a:schemeClr>
                  </a:solidFill>
                  <a:latin typeface="HGS創英角ﾎﾟｯﾌﾟ体" panose="040B0A00000000000000" pitchFamily="50" charset="-128"/>
                  <a:ea typeface="HGS創英角ﾎﾟｯﾌﾟ体" panose="040B0A00000000000000" pitchFamily="50" charset="-128"/>
                </a:rPr>
                <a:t>大阪府ではタオルの生産が盛んです。</a:t>
              </a:r>
            </a:p>
          </p:txBody>
        </p:sp>
        <p:sp>
          <p:nvSpPr>
            <p:cNvPr id="69" name="おおさかふ">
              <a:extLst>
                <a:ext uri="{FF2B5EF4-FFF2-40B4-BE49-F238E27FC236}">
                  <a16:creationId xmlns:a16="http://schemas.microsoft.com/office/drawing/2014/main" id="{77360C28-129C-42AE-8419-DFFBCB384BD2}"/>
                </a:ext>
              </a:extLst>
            </p:cNvPr>
            <p:cNvSpPr txBox="1"/>
            <p:nvPr/>
          </p:nvSpPr>
          <p:spPr>
            <a:xfrm>
              <a:off x="11833" y="2118445"/>
              <a:ext cx="1365467" cy="307777"/>
            </a:xfrm>
            <a:prstGeom prst="rect">
              <a:avLst/>
            </a:prstGeom>
            <a:noFill/>
          </p:spPr>
          <p:txBody>
            <a:bodyPr wrap="square" rtlCol="0">
              <a:spAutoFit/>
            </a:bodyPr>
            <a:lstStyle/>
            <a:p>
              <a:pPr algn="dist"/>
              <a:r>
                <a:rPr lang="ja-JP" altLang="en-US" sz="1400" dirty="0">
                  <a:solidFill>
                    <a:schemeClr val="tx2">
                      <a:lumMod val="25000"/>
                    </a:schemeClr>
                  </a:solidFill>
                  <a:latin typeface="HGS創英角ﾎﾟｯﾌﾟ体" panose="040B0A00000000000000" pitchFamily="50" charset="-128"/>
                  <a:ea typeface="HGS創英角ﾎﾟｯﾌﾟ体" panose="040B0A00000000000000" pitchFamily="50" charset="-128"/>
                </a:rPr>
                <a:t>おおさか　ふ</a:t>
              </a:r>
              <a:endParaRPr kumimoji="1" lang="ja-JP" altLang="en-US" sz="1400" dirty="0">
                <a:solidFill>
                  <a:schemeClr val="tx2">
                    <a:lumMod val="25000"/>
                  </a:schemeClr>
                </a:solidFill>
                <a:latin typeface="HGS創英角ﾎﾟｯﾌﾟ体" panose="040B0A00000000000000" pitchFamily="50" charset="-128"/>
                <a:ea typeface="HGS創英角ﾎﾟｯﾌﾟ体" panose="040B0A00000000000000" pitchFamily="50" charset="-128"/>
              </a:endParaRPr>
            </a:p>
          </p:txBody>
        </p:sp>
        <p:sp>
          <p:nvSpPr>
            <p:cNvPr id="70" name="さかん">
              <a:extLst>
                <a:ext uri="{FF2B5EF4-FFF2-40B4-BE49-F238E27FC236}">
                  <a16:creationId xmlns:a16="http://schemas.microsoft.com/office/drawing/2014/main" id="{ECD32FD9-CDA1-423D-8170-F2C400E24E00}"/>
                </a:ext>
              </a:extLst>
            </p:cNvPr>
            <p:cNvSpPr txBox="1"/>
            <p:nvPr/>
          </p:nvSpPr>
          <p:spPr>
            <a:xfrm>
              <a:off x="6000818" y="2148195"/>
              <a:ext cx="591735" cy="307777"/>
            </a:xfrm>
            <a:prstGeom prst="rect">
              <a:avLst/>
            </a:prstGeom>
            <a:noFill/>
          </p:spPr>
          <p:txBody>
            <a:bodyPr wrap="square" rtlCol="0">
              <a:spAutoFit/>
            </a:bodyPr>
            <a:lstStyle/>
            <a:p>
              <a:pPr algn="dist"/>
              <a:r>
                <a:rPr kumimoji="1" lang="ja-JP" altLang="en-US" sz="1400" dirty="0">
                  <a:solidFill>
                    <a:schemeClr val="tx2">
                      <a:lumMod val="25000"/>
                    </a:schemeClr>
                  </a:solidFill>
                  <a:latin typeface="HGS創英角ﾎﾟｯﾌﾟ体" panose="040B0A00000000000000" pitchFamily="50" charset="-128"/>
                  <a:ea typeface="HGS創英角ﾎﾟｯﾌﾟ体" panose="040B0A00000000000000" pitchFamily="50" charset="-128"/>
                </a:rPr>
                <a:t>さか</a:t>
              </a:r>
            </a:p>
          </p:txBody>
        </p:sp>
        <p:sp>
          <p:nvSpPr>
            <p:cNvPr id="72" name="せいさん">
              <a:extLst>
                <a:ext uri="{FF2B5EF4-FFF2-40B4-BE49-F238E27FC236}">
                  <a16:creationId xmlns:a16="http://schemas.microsoft.com/office/drawing/2014/main" id="{7442EBAA-13F2-4AD1-9C8D-C83AABF207E8}"/>
                </a:ext>
              </a:extLst>
            </p:cNvPr>
            <p:cNvSpPr txBox="1"/>
            <p:nvPr/>
          </p:nvSpPr>
          <p:spPr>
            <a:xfrm>
              <a:off x="4531792" y="2118444"/>
              <a:ext cx="1014452" cy="307777"/>
            </a:xfrm>
            <a:prstGeom prst="rect">
              <a:avLst/>
            </a:prstGeom>
            <a:noFill/>
          </p:spPr>
          <p:txBody>
            <a:bodyPr wrap="square" rtlCol="0">
              <a:spAutoFit/>
            </a:bodyPr>
            <a:lstStyle/>
            <a:p>
              <a:pPr algn="dist"/>
              <a:r>
                <a:rPr kumimoji="1" lang="ja-JP" altLang="en-US" sz="1400" dirty="0">
                  <a:solidFill>
                    <a:schemeClr val="tx2">
                      <a:lumMod val="25000"/>
                    </a:schemeClr>
                  </a:solidFill>
                  <a:latin typeface="HGS創英角ﾎﾟｯﾌﾟ体" panose="040B0A00000000000000" pitchFamily="50" charset="-128"/>
                  <a:ea typeface="HGS創英角ﾎﾟｯﾌﾟ体" panose="040B0A00000000000000" pitchFamily="50" charset="-128"/>
                </a:rPr>
                <a:t>せいさん</a:t>
              </a:r>
            </a:p>
          </p:txBody>
        </p:sp>
      </p:grpSp>
      <p:grpSp>
        <p:nvGrpSpPr>
          <p:cNvPr id="2" name="出荷額で見ると、全国何位でしょうか。">
            <a:extLst>
              <a:ext uri="{FF2B5EF4-FFF2-40B4-BE49-F238E27FC236}">
                <a16:creationId xmlns:a16="http://schemas.microsoft.com/office/drawing/2014/main" id="{15C98374-7D44-4405-A873-BF3B7F712C78}"/>
              </a:ext>
            </a:extLst>
          </p:cNvPr>
          <p:cNvGrpSpPr/>
          <p:nvPr/>
        </p:nvGrpSpPr>
        <p:grpSpPr>
          <a:xfrm>
            <a:off x="1310032" y="2914423"/>
            <a:ext cx="9764124" cy="828380"/>
            <a:chOff x="1310032" y="2914423"/>
            <a:chExt cx="9764124" cy="828380"/>
          </a:xfrm>
        </p:grpSpPr>
        <p:grpSp>
          <p:nvGrpSpPr>
            <p:cNvPr id="44" name="忠岡町の面積は…">
              <a:extLst>
                <a:ext uri="{FF2B5EF4-FFF2-40B4-BE49-F238E27FC236}">
                  <a16:creationId xmlns:a16="http://schemas.microsoft.com/office/drawing/2014/main" id="{ED48B091-F2E8-42FD-AC4E-2F0B2BB0FF62}"/>
                </a:ext>
              </a:extLst>
            </p:cNvPr>
            <p:cNvGrpSpPr/>
            <p:nvPr/>
          </p:nvGrpSpPr>
          <p:grpSpPr>
            <a:xfrm>
              <a:off x="1310032" y="2915288"/>
              <a:ext cx="9764124" cy="827515"/>
              <a:chOff x="1667958" y="3185824"/>
              <a:chExt cx="8179361" cy="827515"/>
            </a:xfrm>
          </p:grpSpPr>
          <p:sp>
            <p:nvSpPr>
              <p:cNvPr id="45" name="ぜんこくなんい">
                <a:extLst>
                  <a:ext uri="{FF2B5EF4-FFF2-40B4-BE49-F238E27FC236}">
                    <a16:creationId xmlns:a16="http://schemas.microsoft.com/office/drawing/2014/main" id="{ADD4FB99-ED0A-4AAB-839C-F2EFE7FB229C}"/>
                  </a:ext>
                </a:extLst>
              </p:cNvPr>
              <p:cNvSpPr txBox="1"/>
              <p:nvPr/>
            </p:nvSpPr>
            <p:spPr>
              <a:xfrm>
                <a:off x="5318581" y="3185824"/>
                <a:ext cx="1725680" cy="307777"/>
              </a:xfrm>
              <a:prstGeom prst="rect">
                <a:avLst/>
              </a:prstGeom>
              <a:noFill/>
            </p:spPr>
            <p:txBody>
              <a:bodyPr wrap="square" rtlCol="0">
                <a:spAutoFit/>
              </a:bodyPr>
              <a:lstStyle/>
              <a:p>
                <a:pPr algn="dist"/>
                <a:r>
                  <a:rPr kumimoji="1" lang="ja-JP" altLang="en-US" sz="1400" dirty="0">
                    <a:solidFill>
                      <a:schemeClr val="tx2">
                        <a:lumMod val="25000"/>
                      </a:schemeClr>
                    </a:solidFill>
                    <a:latin typeface="HGS創英角ﾎﾟｯﾌﾟ体" panose="040B0A00000000000000" pitchFamily="50" charset="-128"/>
                    <a:ea typeface="HGS創英角ﾎﾟｯﾌﾟ体" panose="040B0A00000000000000" pitchFamily="50" charset="-128"/>
                  </a:rPr>
                  <a:t>ぜんこくなん　い</a:t>
                </a:r>
              </a:p>
            </p:txBody>
          </p:sp>
          <p:sp>
            <p:nvSpPr>
              <p:cNvPr id="46" name="出荷額で見ると、全国何位でしょうか。">
                <a:extLst>
                  <a:ext uri="{FF2B5EF4-FFF2-40B4-BE49-F238E27FC236}">
                    <a16:creationId xmlns:a16="http://schemas.microsoft.com/office/drawing/2014/main" id="{6DB8FF01-1390-4D25-B70F-7E3E9BF8835B}"/>
                  </a:ext>
                </a:extLst>
              </p:cNvPr>
              <p:cNvSpPr txBox="1"/>
              <p:nvPr/>
            </p:nvSpPr>
            <p:spPr>
              <a:xfrm>
                <a:off x="1667958" y="3367008"/>
                <a:ext cx="8179361" cy="646331"/>
              </a:xfrm>
              <a:prstGeom prst="rect">
                <a:avLst/>
              </a:prstGeom>
              <a:noFill/>
            </p:spPr>
            <p:txBody>
              <a:bodyPr wrap="square" rtlCol="0">
                <a:spAutoFit/>
              </a:bodyPr>
              <a:lstStyle/>
              <a:p>
                <a:pPr lvl="0" algn="dist"/>
                <a:r>
                  <a:rPr kumimoji="1" lang="ja-JP" altLang="en-US" sz="3600" dirty="0">
                    <a:solidFill>
                      <a:schemeClr val="tx2">
                        <a:lumMod val="25000"/>
                      </a:schemeClr>
                    </a:solidFill>
                    <a:latin typeface="HGS創英角ﾎﾟｯﾌﾟ体" panose="040B0A00000000000000" pitchFamily="50" charset="-128"/>
                    <a:ea typeface="HGS創英角ﾎﾟｯﾌﾟ体" panose="040B0A00000000000000" pitchFamily="50" charset="-128"/>
                  </a:rPr>
                  <a:t>出荷額で見ると、全国何位でしょうか。</a:t>
                </a:r>
              </a:p>
            </p:txBody>
          </p:sp>
        </p:grpSp>
        <p:sp>
          <p:nvSpPr>
            <p:cNvPr id="73" name="しゅっかがく">
              <a:extLst>
                <a:ext uri="{FF2B5EF4-FFF2-40B4-BE49-F238E27FC236}">
                  <a16:creationId xmlns:a16="http://schemas.microsoft.com/office/drawing/2014/main" id="{BDD76188-8D61-4C93-9814-C860BB74D767}"/>
                </a:ext>
              </a:extLst>
            </p:cNvPr>
            <p:cNvSpPr txBox="1"/>
            <p:nvPr/>
          </p:nvSpPr>
          <p:spPr>
            <a:xfrm>
              <a:off x="1344623" y="2920667"/>
              <a:ext cx="1670237" cy="307777"/>
            </a:xfrm>
            <a:prstGeom prst="rect">
              <a:avLst/>
            </a:prstGeom>
            <a:noFill/>
          </p:spPr>
          <p:txBody>
            <a:bodyPr wrap="square" rtlCol="0">
              <a:spAutoFit/>
            </a:bodyPr>
            <a:lstStyle/>
            <a:p>
              <a:pPr algn="dist"/>
              <a:r>
                <a:rPr kumimoji="1" lang="ja-JP" altLang="en-US" sz="1400" dirty="0">
                  <a:solidFill>
                    <a:schemeClr val="tx2">
                      <a:lumMod val="25000"/>
                    </a:schemeClr>
                  </a:solidFill>
                  <a:latin typeface="HGS創英角ﾎﾟｯﾌﾟ体" panose="040B0A00000000000000" pitchFamily="50" charset="-128"/>
                  <a:ea typeface="HGS創英角ﾎﾟｯﾌﾟ体" panose="040B0A00000000000000" pitchFamily="50" charset="-128"/>
                </a:rPr>
                <a:t>しゅっかがく</a:t>
              </a:r>
            </a:p>
          </p:txBody>
        </p:sp>
        <p:sp>
          <p:nvSpPr>
            <p:cNvPr id="74" name="み">
              <a:extLst>
                <a:ext uri="{FF2B5EF4-FFF2-40B4-BE49-F238E27FC236}">
                  <a16:creationId xmlns:a16="http://schemas.microsoft.com/office/drawing/2014/main" id="{4EFF71C9-8613-4F23-84B5-F70DF9C72AF8}"/>
                </a:ext>
              </a:extLst>
            </p:cNvPr>
            <p:cNvSpPr txBox="1"/>
            <p:nvPr/>
          </p:nvSpPr>
          <p:spPr>
            <a:xfrm>
              <a:off x="3540965" y="2914423"/>
              <a:ext cx="455414" cy="307777"/>
            </a:xfrm>
            <a:prstGeom prst="rect">
              <a:avLst/>
            </a:prstGeom>
            <a:noFill/>
          </p:spPr>
          <p:txBody>
            <a:bodyPr wrap="square" rtlCol="0">
              <a:spAutoFit/>
            </a:bodyPr>
            <a:lstStyle/>
            <a:p>
              <a:pPr algn="dist"/>
              <a:r>
                <a:rPr kumimoji="1" lang="ja-JP" altLang="en-US" sz="1400" dirty="0">
                  <a:solidFill>
                    <a:schemeClr val="tx2">
                      <a:lumMod val="25000"/>
                    </a:schemeClr>
                  </a:solidFill>
                  <a:latin typeface="HGS創英角ﾎﾟｯﾌﾟ体" panose="040B0A00000000000000" pitchFamily="50" charset="-128"/>
                  <a:ea typeface="HGS創英角ﾎﾟｯﾌﾟ体" panose="040B0A00000000000000" pitchFamily="50" charset="-128"/>
                </a:rPr>
                <a:t>み</a:t>
              </a:r>
            </a:p>
          </p:txBody>
        </p:sp>
      </p:grpSp>
      <p:pic>
        <p:nvPicPr>
          <p:cNvPr id="8" name="①１位">
            <a:hlinkClick r:id="rId15" action="ppaction://hlinksldjump"/>
            <a:extLst>
              <a:ext uri="{FF2B5EF4-FFF2-40B4-BE49-F238E27FC236}">
                <a16:creationId xmlns:a16="http://schemas.microsoft.com/office/drawing/2014/main" id="{E4613832-ACAD-41E5-A44D-652F1C4C77C1}"/>
              </a:ext>
            </a:extLst>
          </p:cNvPr>
          <p:cNvPicPr>
            <a:picLocks noChangeAspect="1"/>
          </p:cNvPicPr>
          <p:nvPr/>
        </p:nvPicPr>
        <p:blipFill>
          <a:blip r:embed="rId16"/>
          <a:stretch>
            <a:fillRect/>
          </a:stretch>
        </p:blipFill>
        <p:spPr>
          <a:xfrm>
            <a:off x="258299" y="4965996"/>
            <a:ext cx="3889585" cy="1365622"/>
          </a:xfrm>
          <a:prstGeom prst="rect">
            <a:avLst/>
          </a:prstGeom>
        </p:spPr>
      </p:pic>
      <p:pic>
        <p:nvPicPr>
          <p:cNvPr id="4" name="②２位">
            <a:hlinkClick r:id="rId17" action="ppaction://hlinksldjump"/>
            <a:extLst>
              <a:ext uri="{FF2B5EF4-FFF2-40B4-BE49-F238E27FC236}">
                <a16:creationId xmlns:a16="http://schemas.microsoft.com/office/drawing/2014/main" id="{F471A331-FEB2-4897-B509-D4ADB67AFA11}"/>
              </a:ext>
            </a:extLst>
          </p:cNvPr>
          <p:cNvPicPr>
            <a:picLocks noChangeAspect="1"/>
          </p:cNvPicPr>
          <p:nvPr/>
        </p:nvPicPr>
        <p:blipFill>
          <a:blip r:embed="rId18"/>
          <a:stretch>
            <a:fillRect/>
          </a:stretch>
        </p:blipFill>
        <p:spPr>
          <a:xfrm>
            <a:off x="4144151" y="4961377"/>
            <a:ext cx="3889585" cy="1316850"/>
          </a:xfrm>
          <a:prstGeom prst="rect">
            <a:avLst/>
          </a:prstGeom>
        </p:spPr>
      </p:pic>
      <p:pic>
        <p:nvPicPr>
          <p:cNvPr id="5" name="③３位">
            <a:hlinkClick r:id="rId15" action="ppaction://hlinksldjump"/>
            <a:extLst>
              <a:ext uri="{FF2B5EF4-FFF2-40B4-BE49-F238E27FC236}">
                <a16:creationId xmlns:a16="http://schemas.microsoft.com/office/drawing/2014/main" id="{5FAD9E88-A1D8-44F0-A153-7D728E791D0E}"/>
              </a:ext>
            </a:extLst>
          </p:cNvPr>
          <p:cNvPicPr>
            <a:picLocks noChangeAspect="1"/>
          </p:cNvPicPr>
          <p:nvPr/>
        </p:nvPicPr>
        <p:blipFill>
          <a:blip r:embed="rId19"/>
          <a:stretch>
            <a:fillRect/>
          </a:stretch>
        </p:blipFill>
        <p:spPr>
          <a:xfrm>
            <a:off x="8019917" y="4965996"/>
            <a:ext cx="3889585" cy="1322947"/>
          </a:xfrm>
          <a:prstGeom prst="rect">
            <a:avLst/>
          </a:prstGeom>
        </p:spPr>
      </p:pic>
    </p:spTree>
    <p:extLst>
      <p:ext uri="{BB962C8B-B14F-4D97-AF65-F5344CB8AC3E}">
        <p14:creationId xmlns:p14="http://schemas.microsoft.com/office/powerpoint/2010/main" val="42392640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984" fill="hold"/>
                                        <p:tgtEl>
                                          <p:spTgt spid="60"/>
                                        </p:tgtEl>
                                      </p:cBhvr>
                                    </p:cmd>
                                  </p:childTnLst>
                                </p:cTn>
                              </p:par>
                              <p:par>
                                <p:cTn id="7" presetID="10" presetClass="entr" presetSubtype="0" fill="hold" nodeType="withEffect">
                                  <p:stCondLst>
                                    <p:cond delay="0"/>
                                  </p:stCondLst>
                                  <p:childTnLst>
                                    <p:set>
                                      <p:cBhvr>
                                        <p:cTn id="8" dur="1" fill="hold">
                                          <p:stCondLst>
                                            <p:cond delay="0"/>
                                          </p:stCondLst>
                                        </p:cTn>
                                        <p:tgtEl>
                                          <p:spTgt spid="55"/>
                                        </p:tgtEl>
                                        <p:attrNameLst>
                                          <p:attrName>style.visibility</p:attrName>
                                        </p:attrNameLst>
                                      </p:cBhvr>
                                      <p:to>
                                        <p:strVal val="visible"/>
                                      </p:to>
                                    </p:set>
                                    <p:animEffect transition="in" filter="fade">
                                      <p:cBhvr>
                                        <p:cTn id="9" dur="500"/>
                                        <p:tgtEl>
                                          <p:spTgt spid="55"/>
                                        </p:tgtEl>
                                      </p:cBhvr>
                                    </p:animEffect>
                                  </p:childTnLst>
                                </p:cTn>
                              </p:par>
                              <p:par>
                                <p:cTn id="10" presetID="26" presetClass="emph" presetSubtype="0" fill="hold" nodeType="withEffect">
                                  <p:stCondLst>
                                    <p:cond delay="500"/>
                                  </p:stCondLst>
                                  <p:childTnLst>
                                    <p:animEffect transition="out" filter="fade">
                                      <p:cBhvr>
                                        <p:cTn id="11" dur="1000" tmFilter="0, 0; .2, .5; .8, .5; 1, 0"/>
                                        <p:tgtEl>
                                          <p:spTgt spid="55"/>
                                        </p:tgtEl>
                                      </p:cBhvr>
                                    </p:animEffect>
                                    <p:animScale>
                                      <p:cBhvr>
                                        <p:cTn id="12" dur="500" autoRev="1" fill="hold"/>
                                        <p:tgtEl>
                                          <p:spTgt spid="55"/>
                                        </p:tgtEl>
                                      </p:cBhvr>
                                      <p:by x="105000" y="105000"/>
                                    </p:animScale>
                                  </p:childTnLst>
                                </p:cTn>
                              </p:par>
                            </p:childTnLst>
                          </p:cTn>
                        </p:par>
                        <p:par>
                          <p:cTn id="13" fill="hold">
                            <p:stCondLst>
                              <p:cond delay="1500"/>
                            </p:stCondLst>
                            <p:childTnLst>
                              <p:par>
                                <p:cTn id="14" presetID="10" presetClass="entr" presetSubtype="0" fill="hold" nodeType="afterEffect">
                                  <p:stCondLst>
                                    <p:cond delay="0"/>
                                  </p:stCondLst>
                                  <p:childTnLst>
                                    <p:set>
                                      <p:cBhvr>
                                        <p:cTn id="15" dur="1" fill="hold">
                                          <p:stCondLst>
                                            <p:cond delay="0"/>
                                          </p:stCondLst>
                                        </p:cTn>
                                        <p:tgtEl>
                                          <p:spTgt spid="66"/>
                                        </p:tgtEl>
                                        <p:attrNameLst>
                                          <p:attrName>style.visibility</p:attrName>
                                        </p:attrNameLst>
                                      </p:cBhvr>
                                      <p:to>
                                        <p:strVal val="visible"/>
                                      </p:to>
                                    </p:set>
                                    <p:animEffect transition="in" filter="fade">
                                      <p:cBhvr>
                                        <p:cTn id="16" dur="1200"/>
                                        <p:tgtEl>
                                          <p:spTgt spid="66"/>
                                        </p:tgtEl>
                                      </p:cBhvr>
                                    </p:animEffect>
                                  </p:childTnLst>
                                </p:cTn>
                              </p:par>
                            </p:childTnLst>
                          </p:cTn>
                        </p:par>
                        <p:par>
                          <p:cTn id="17" fill="hold">
                            <p:stCondLst>
                              <p:cond delay="2700"/>
                            </p:stCondLst>
                            <p:childTnLst>
                              <p:par>
                                <p:cTn id="18" presetID="10" presetClass="entr" presetSubtype="0" fill="hold" nodeType="afterEffect">
                                  <p:stCondLst>
                                    <p:cond delay="0"/>
                                  </p:stCondLst>
                                  <p:childTnLst>
                                    <p:set>
                                      <p:cBhvr>
                                        <p:cTn id="19" dur="1" fill="hold">
                                          <p:stCondLst>
                                            <p:cond delay="0"/>
                                          </p:stCondLst>
                                        </p:cTn>
                                        <p:tgtEl>
                                          <p:spTgt spid="2"/>
                                        </p:tgtEl>
                                        <p:attrNameLst>
                                          <p:attrName>style.visibility</p:attrName>
                                        </p:attrNameLst>
                                      </p:cBhvr>
                                      <p:to>
                                        <p:strVal val="visible"/>
                                      </p:to>
                                    </p:set>
                                    <p:animEffect transition="in" filter="fade">
                                      <p:cBhvr>
                                        <p:cTn id="20" dur="1200"/>
                                        <p:tgtEl>
                                          <p:spTgt spid="2"/>
                                        </p:tgtEl>
                                      </p:cBhvr>
                                    </p:animEffect>
                                  </p:childTnLst>
                                </p:cTn>
                              </p:par>
                            </p:childTnLst>
                          </p:cTn>
                        </p:par>
                        <p:par>
                          <p:cTn id="21" fill="hold">
                            <p:stCondLst>
                              <p:cond delay="3900"/>
                            </p:stCondLst>
                            <p:childTnLst>
                              <p:par>
                                <p:cTn id="22" presetID="21" presetClass="entr" presetSubtype="1" fill="hold" nodeType="afterEffect">
                                  <p:stCondLst>
                                    <p:cond delay="300"/>
                                  </p:stCondLst>
                                  <p:childTnLst>
                                    <p:set>
                                      <p:cBhvr>
                                        <p:cTn id="23" dur="1" fill="hold">
                                          <p:stCondLst>
                                            <p:cond delay="0"/>
                                          </p:stCondLst>
                                        </p:cTn>
                                        <p:tgtEl>
                                          <p:spTgt spid="61"/>
                                        </p:tgtEl>
                                        <p:attrNameLst>
                                          <p:attrName>style.visibility</p:attrName>
                                        </p:attrNameLst>
                                      </p:cBhvr>
                                      <p:to>
                                        <p:strVal val="visible"/>
                                      </p:to>
                                    </p:set>
                                    <p:animEffect transition="in" filter="wheel(1)">
                                      <p:cBhvr>
                                        <p:cTn id="24" dur="1700"/>
                                        <p:tgtEl>
                                          <p:spTgt spid="61"/>
                                        </p:tgtEl>
                                      </p:cBhvr>
                                    </p:animEffect>
                                  </p:childTnLst>
                                </p:cTn>
                              </p:par>
                            </p:childTnLst>
                          </p:cTn>
                        </p:par>
                        <p:par>
                          <p:cTn id="25" fill="hold">
                            <p:stCondLst>
                              <p:cond delay="5900"/>
                            </p:stCondLst>
                            <p:childTnLst>
                              <p:par>
                                <p:cTn id="26" presetID="31" presetClass="entr" presetSubtype="0" fill="hold" nodeType="afterEffect">
                                  <p:stCondLst>
                                    <p:cond delay="500"/>
                                  </p:stCondLst>
                                  <p:childTnLst>
                                    <p:set>
                                      <p:cBhvr>
                                        <p:cTn id="27" dur="1" fill="hold">
                                          <p:stCondLst>
                                            <p:cond delay="0"/>
                                          </p:stCondLst>
                                        </p:cTn>
                                        <p:tgtEl>
                                          <p:spTgt spid="49"/>
                                        </p:tgtEl>
                                        <p:attrNameLst>
                                          <p:attrName>style.visibility</p:attrName>
                                        </p:attrNameLst>
                                      </p:cBhvr>
                                      <p:to>
                                        <p:strVal val="visible"/>
                                      </p:to>
                                    </p:set>
                                    <p:anim calcmode="lin" valueType="num">
                                      <p:cBhvr>
                                        <p:cTn id="28" dur="1200" fill="hold"/>
                                        <p:tgtEl>
                                          <p:spTgt spid="49"/>
                                        </p:tgtEl>
                                        <p:attrNameLst>
                                          <p:attrName>ppt_w</p:attrName>
                                        </p:attrNameLst>
                                      </p:cBhvr>
                                      <p:tavLst>
                                        <p:tav tm="0">
                                          <p:val>
                                            <p:fltVal val="0"/>
                                          </p:val>
                                        </p:tav>
                                        <p:tav tm="100000">
                                          <p:val>
                                            <p:strVal val="#ppt_w"/>
                                          </p:val>
                                        </p:tav>
                                      </p:tavLst>
                                    </p:anim>
                                    <p:anim calcmode="lin" valueType="num">
                                      <p:cBhvr>
                                        <p:cTn id="29" dur="1200" fill="hold"/>
                                        <p:tgtEl>
                                          <p:spTgt spid="49"/>
                                        </p:tgtEl>
                                        <p:attrNameLst>
                                          <p:attrName>ppt_h</p:attrName>
                                        </p:attrNameLst>
                                      </p:cBhvr>
                                      <p:tavLst>
                                        <p:tav tm="0">
                                          <p:val>
                                            <p:fltVal val="0"/>
                                          </p:val>
                                        </p:tav>
                                        <p:tav tm="100000">
                                          <p:val>
                                            <p:strVal val="#ppt_h"/>
                                          </p:val>
                                        </p:tav>
                                      </p:tavLst>
                                    </p:anim>
                                    <p:anim calcmode="lin" valueType="num">
                                      <p:cBhvr>
                                        <p:cTn id="30" dur="1200" fill="hold"/>
                                        <p:tgtEl>
                                          <p:spTgt spid="49"/>
                                        </p:tgtEl>
                                        <p:attrNameLst>
                                          <p:attrName>style.rotation</p:attrName>
                                        </p:attrNameLst>
                                      </p:cBhvr>
                                      <p:tavLst>
                                        <p:tav tm="0">
                                          <p:val>
                                            <p:fltVal val="90"/>
                                          </p:val>
                                        </p:tav>
                                        <p:tav tm="100000">
                                          <p:val>
                                            <p:fltVal val="0"/>
                                          </p:val>
                                        </p:tav>
                                      </p:tavLst>
                                    </p:anim>
                                    <p:animEffect transition="in" filter="fade">
                                      <p:cBhvr>
                                        <p:cTn id="31" dur="1200"/>
                                        <p:tgtEl>
                                          <p:spTgt spid="49"/>
                                        </p:tgtEl>
                                      </p:cBhvr>
                                    </p:animEffect>
                                  </p:childTnLst>
                                </p:cTn>
                              </p:par>
                            </p:childTnLst>
                          </p:cTn>
                        </p:par>
                        <p:par>
                          <p:cTn id="32" fill="hold">
                            <p:stCondLst>
                              <p:cond delay="7600"/>
                            </p:stCondLst>
                            <p:childTnLst>
                              <p:par>
                                <p:cTn id="33" presetID="42" presetClass="entr" presetSubtype="0" fill="hold" nodeType="afterEffect">
                                  <p:stCondLst>
                                    <p:cond delay="500"/>
                                  </p:stCondLst>
                                  <p:childTnLst>
                                    <p:set>
                                      <p:cBhvr>
                                        <p:cTn id="34" dur="1" fill="hold">
                                          <p:stCondLst>
                                            <p:cond delay="0"/>
                                          </p:stCondLst>
                                        </p:cTn>
                                        <p:tgtEl>
                                          <p:spTgt spid="39"/>
                                        </p:tgtEl>
                                        <p:attrNameLst>
                                          <p:attrName>style.visibility</p:attrName>
                                        </p:attrNameLst>
                                      </p:cBhvr>
                                      <p:to>
                                        <p:strVal val="visible"/>
                                      </p:to>
                                    </p:set>
                                    <p:animEffect transition="in" filter="fade">
                                      <p:cBhvr>
                                        <p:cTn id="35" dur="1000"/>
                                        <p:tgtEl>
                                          <p:spTgt spid="39"/>
                                        </p:tgtEl>
                                      </p:cBhvr>
                                    </p:animEffect>
                                    <p:anim calcmode="lin" valueType="num">
                                      <p:cBhvr>
                                        <p:cTn id="36" dur="1000" fill="hold"/>
                                        <p:tgtEl>
                                          <p:spTgt spid="39"/>
                                        </p:tgtEl>
                                        <p:attrNameLst>
                                          <p:attrName>ppt_x</p:attrName>
                                        </p:attrNameLst>
                                      </p:cBhvr>
                                      <p:tavLst>
                                        <p:tav tm="0">
                                          <p:val>
                                            <p:strVal val="#ppt_x"/>
                                          </p:val>
                                        </p:tav>
                                        <p:tav tm="100000">
                                          <p:val>
                                            <p:strVal val="#ppt_x"/>
                                          </p:val>
                                        </p:tav>
                                      </p:tavLst>
                                    </p:anim>
                                    <p:anim calcmode="lin" valueType="num">
                                      <p:cBhvr>
                                        <p:cTn id="37" dur="1000" fill="hold"/>
                                        <p:tgtEl>
                                          <p:spTgt spid="39"/>
                                        </p:tgtEl>
                                        <p:attrNameLst>
                                          <p:attrName>ppt_y</p:attrName>
                                        </p:attrNameLst>
                                      </p:cBhvr>
                                      <p:tavLst>
                                        <p:tav tm="0">
                                          <p:val>
                                            <p:strVal val="#ppt_y+.1"/>
                                          </p:val>
                                        </p:tav>
                                        <p:tav tm="100000">
                                          <p:val>
                                            <p:strVal val="#ppt_y"/>
                                          </p:val>
                                        </p:tav>
                                      </p:tavLst>
                                    </p:anim>
                                  </p:childTnLst>
                                </p:cTn>
                              </p:par>
                            </p:childTnLst>
                          </p:cTn>
                        </p:par>
                        <p:par>
                          <p:cTn id="38" fill="hold">
                            <p:stCondLst>
                              <p:cond delay="9100"/>
                            </p:stCondLst>
                            <p:childTnLst>
                              <p:par>
                                <p:cTn id="39" presetID="2" presetClass="entr" presetSubtype="4" fill="hold" nodeType="afterEffect">
                                  <p:stCondLst>
                                    <p:cond delay="500"/>
                                  </p:stCondLst>
                                  <p:childTnLst>
                                    <p:set>
                                      <p:cBhvr>
                                        <p:cTn id="40" dur="1" fill="hold">
                                          <p:stCondLst>
                                            <p:cond delay="0"/>
                                          </p:stCondLst>
                                        </p:cTn>
                                        <p:tgtEl>
                                          <p:spTgt spid="8"/>
                                        </p:tgtEl>
                                        <p:attrNameLst>
                                          <p:attrName>style.visibility</p:attrName>
                                        </p:attrNameLst>
                                      </p:cBhvr>
                                      <p:to>
                                        <p:strVal val="visible"/>
                                      </p:to>
                                    </p:set>
                                    <p:anim calcmode="lin" valueType="num">
                                      <p:cBhvr additive="base">
                                        <p:cTn id="41" dur="800" fill="hold"/>
                                        <p:tgtEl>
                                          <p:spTgt spid="8"/>
                                        </p:tgtEl>
                                        <p:attrNameLst>
                                          <p:attrName>ppt_x</p:attrName>
                                        </p:attrNameLst>
                                      </p:cBhvr>
                                      <p:tavLst>
                                        <p:tav tm="0">
                                          <p:val>
                                            <p:strVal val="#ppt_x"/>
                                          </p:val>
                                        </p:tav>
                                        <p:tav tm="100000">
                                          <p:val>
                                            <p:strVal val="#ppt_x"/>
                                          </p:val>
                                        </p:tav>
                                      </p:tavLst>
                                    </p:anim>
                                    <p:anim calcmode="lin" valueType="num">
                                      <p:cBhvr additive="base">
                                        <p:cTn id="42" dur="800" fill="hold"/>
                                        <p:tgtEl>
                                          <p:spTgt spid="8"/>
                                        </p:tgtEl>
                                        <p:attrNameLst>
                                          <p:attrName>ppt_y</p:attrName>
                                        </p:attrNameLst>
                                      </p:cBhvr>
                                      <p:tavLst>
                                        <p:tav tm="0">
                                          <p:val>
                                            <p:strVal val="1+#ppt_h/2"/>
                                          </p:val>
                                        </p:tav>
                                        <p:tav tm="100000">
                                          <p:val>
                                            <p:strVal val="#ppt_y"/>
                                          </p:val>
                                        </p:tav>
                                      </p:tavLst>
                                    </p:anim>
                                  </p:childTnLst>
                                </p:cTn>
                              </p:par>
                            </p:childTnLst>
                          </p:cTn>
                        </p:par>
                        <p:par>
                          <p:cTn id="43" fill="hold">
                            <p:stCondLst>
                              <p:cond delay="10400"/>
                            </p:stCondLst>
                            <p:childTnLst>
                              <p:par>
                                <p:cTn id="44" presetID="2" presetClass="entr" presetSubtype="4" fill="hold" nodeType="afterEffect">
                                  <p:stCondLst>
                                    <p:cond delay="500"/>
                                  </p:stCondLst>
                                  <p:childTnLst>
                                    <p:set>
                                      <p:cBhvr>
                                        <p:cTn id="45" dur="1" fill="hold">
                                          <p:stCondLst>
                                            <p:cond delay="0"/>
                                          </p:stCondLst>
                                        </p:cTn>
                                        <p:tgtEl>
                                          <p:spTgt spid="4"/>
                                        </p:tgtEl>
                                        <p:attrNameLst>
                                          <p:attrName>style.visibility</p:attrName>
                                        </p:attrNameLst>
                                      </p:cBhvr>
                                      <p:to>
                                        <p:strVal val="visible"/>
                                      </p:to>
                                    </p:set>
                                    <p:anim calcmode="lin" valueType="num">
                                      <p:cBhvr additive="base">
                                        <p:cTn id="46" dur="800" fill="hold"/>
                                        <p:tgtEl>
                                          <p:spTgt spid="4"/>
                                        </p:tgtEl>
                                        <p:attrNameLst>
                                          <p:attrName>ppt_x</p:attrName>
                                        </p:attrNameLst>
                                      </p:cBhvr>
                                      <p:tavLst>
                                        <p:tav tm="0">
                                          <p:val>
                                            <p:strVal val="#ppt_x"/>
                                          </p:val>
                                        </p:tav>
                                        <p:tav tm="100000">
                                          <p:val>
                                            <p:strVal val="#ppt_x"/>
                                          </p:val>
                                        </p:tav>
                                      </p:tavLst>
                                    </p:anim>
                                    <p:anim calcmode="lin" valueType="num">
                                      <p:cBhvr additive="base">
                                        <p:cTn id="47" dur="800" fill="hold"/>
                                        <p:tgtEl>
                                          <p:spTgt spid="4"/>
                                        </p:tgtEl>
                                        <p:attrNameLst>
                                          <p:attrName>ppt_y</p:attrName>
                                        </p:attrNameLst>
                                      </p:cBhvr>
                                      <p:tavLst>
                                        <p:tav tm="0">
                                          <p:val>
                                            <p:strVal val="1+#ppt_h/2"/>
                                          </p:val>
                                        </p:tav>
                                        <p:tav tm="100000">
                                          <p:val>
                                            <p:strVal val="#ppt_y"/>
                                          </p:val>
                                        </p:tav>
                                      </p:tavLst>
                                    </p:anim>
                                  </p:childTnLst>
                                </p:cTn>
                              </p:par>
                            </p:childTnLst>
                          </p:cTn>
                        </p:par>
                        <p:par>
                          <p:cTn id="48" fill="hold">
                            <p:stCondLst>
                              <p:cond delay="11700"/>
                            </p:stCondLst>
                            <p:childTnLst>
                              <p:par>
                                <p:cTn id="49" presetID="2" presetClass="entr" presetSubtype="4" fill="hold" nodeType="afterEffect">
                                  <p:stCondLst>
                                    <p:cond delay="500"/>
                                  </p:stCondLst>
                                  <p:childTnLst>
                                    <p:set>
                                      <p:cBhvr>
                                        <p:cTn id="50" dur="1" fill="hold">
                                          <p:stCondLst>
                                            <p:cond delay="0"/>
                                          </p:stCondLst>
                                        </p:cTn>
                                        <p:tgtEl>
                                          <p:spTgt spid="5"/>
                                        </p:tgtEl>
                                        <p:attrNameLst>
                                          <p:attrName>style.visibility</p:attrName>
                                        </p:attrNameLst>
                                      </p:cBhvr>
                                      <p:to>
                                        <p:strVal val="visible"/>
                                      </p:to>
                                    </p:set>
                                    <p:anim calcmode="lin" valueType="num">
                                      <p:cBhvr additive="base">
                                        <p:cTn id="51" dur="800" fill="hold"/>
                                        <p:tgtEl>
                                          <p:spTgt spid="5"/>
                                        </p:tgtEl>
                                        <p:attrNameLst>
                                          <p:attrName>ppt_x</p:attrName>
                                        </p:attrNameLst>
                                      </p:cBhvr>
                                      <p:tavLst>
                                        <p:tav tm="0">
                                          <p:val>
                                            <p:strVal val="#ppt_x"/>
                                          </p:val>
                                        </p:tav>
                                        <p:tav tm="100000">
                                          <p:val>
                                            <p:strVal val="#ppt_x"/>
                                          </p:val>
                                        </p:tav>
                                      </p:tavLst>
                                    </p:anim>
                                    <p:anim calcmode="lin" valueType="num">
                                      <p:cBhvr additive="base">
                                        <p:cTn id="52" dur="8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audio>
              <p:cMediaNode vol="80000" showWhenStopped="0">
                <p:cTn id="53" fill="hold" display="0">
                  <p:stCondLst>
                    <p:cond delay="indefinite"/>
                  </p:stCondLst>
                  <p:endCondLst>
                    <p:cond evt="onStopAudio" delay="0">
                      <p:tgtEl>
                        <p:sldTgt/>
                      </p:tgtEl>
                    </p:cond>
                  </p:endCondLst>
                </p:cTn>
                <p:tgtEl>
                  <p:spTgt spid="60"/>
                </p:tgtEl>
              </p:cMediaNode>
            </p:audio>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背景上">
            <a:extLst>
              <a:ext uri="{FF2B5EF4-FFF2-40B4-BE49-F238E27FC236}">
                <a16:creationId xmlns:a16="http://schemas.microsoft.com/office/drawing/2014/main" id="{480BA6D3-3387-4C7D-80E0-43567F708E21}"/>
              </a:ext>
            </a:extLst>
          </p:cNvPr>
          <p:cNvPicPr>
            <a:picLocks noChangeAspect="1"/>
          </p:cNvPicPr>
          <p:nvPr/>
        </p:nvPicPr>
        <p:blipFill>
          <a:blip r:embed="rId4">
            <a:duotone>
              <a:schemeClr val="accent4">
                <a:shade val="45000"/>
                <a:satMod val="135000"/>
              </a:schemeClr>
              <a:prstClr val="white"/>
            </a:duotone>
            <a:extLst>
              <a:ext uri="{BEBA8EAE-BF5A-486C-A8C5-ECC9F3942E4B}">
                <a14:imgProps xmlns:a14="http://schemas.microsoft.com/office/drawing/2010/main">
                  <a14:imgLayer r:embed="rId5">
                    <a14:imgEffect>
                      <a14:brightnessContrast bright="20000" contrast="-40000"/>
                    </a14:imgEffect>
                  </a14:imgLayer>
                </a14:imgProps>
              </a:ext>
              <a:ext uri="{28A0092B-C50C-407E-A947-70E740481C1C}">
                <a14:useLocalDpi xmlns:a14="http://schemas.microsoft.com/office/drawing/2010/main" val="0"/>
              </a:ext>
            </a:extLst>
          </a:blip>
          <a:stretch>
            <a:fillRect/>
          </a:stretch>
        </p:blipFill>
        <p:spPr>
          <a:xfrm>
            <a:off x="0" y="0"/>
            <a:ext cx="12192000" cy="4744720"/>
          </a:xfrm>
          <a:prstGeom prst="rect">
            <a:avLst/>
          </a:prstGeom>
        </p:spPr>
      </p:pic>
      <p:pic>
        <p:nvPicPr>
          <p:cNvPr id="40" name="背景下">
            <a:extLst>
              <a:ext uri="{FF2B5EF4-FFF2-40B4-BE49-F238E27FC236}">
                <a16:creationId xmlns:a16="http://schemas.microsoft.com/office/drawing/2014/main" id="{E93D45DA-12BF-4B5F-93F5-A3F0D7D87D03}"/>
              </a:ext>
            </a:extLst>
          </p:cNvPr>
          <p:cNvPicPr>
            <a:picLocks noChangeAspect="1"/>
          </p:cNvPicPr>
          <p:nvPr/>
        </p:nvPicPr>
        <p:blipFill rotWithShape="1">
          <a:blip r:embed="rId4">
            <a:duotone>
              <a:schemeClr val="accent4">
                <a:shade val="45000"/>
                <a:satMod val="135000"/>
              </a:schemeClr>
              <a:prstClr val="white"/>
            </a:duotone>
            <a:extLst>
              <a:ext uri="{BEBA8EAE-BF5A-486C-A8C5-ECC9F3942E4B}">
                <a14:imgProps xmlns:a14="http://schemas.microsoft.com/office/drawing/2010/main">
                  <a14:imgLayer r:embed="rId5">
                    <a14:imgEffect>
                      <a14:brightnessContrast bright="20000" contrast="-40000"/>
                    </a14:imgEffect>
                  </a14:imgLayer>
                </a14:imgProps>
              </a:ext>
              <a:ext uri="{28A0092B-C50C-407E-A947-70E740481C1C}">
                <a14:useLocalDpi xmlns:a14="http://schemas.microsoft.com/office/drawing/2010/main" val="0"/>
              </a:ext>
            </a:extLst>
          </a:blip>
          <a:srcRect b="79543"/>
          <a:stretch/>
        </p:blipFill>
        <p:spPr>
          <a:xfrm>
            <a:off x="0" y="4650899"/>
            <a:ext cx="12192000" cy="2211720"/>
          </a:xfrm>
          <a:prstGeom prst="rect">
            <a:avLst/>
          </a:prstGeom>
        </p:spPr>
      </p:pic>
      <p:pic>
        <p:nvPicPr>
          <p:cNvPr id="184" name="大阪画像">
            <a:extLst>
              <a:ext uri="{FF2B5EF4-FFF2-40B4-BE49-F238E27FC236}">
                <a16:creationId xmlns:a16="http://schemas.microsoft.com/office/drawing/2014/main" id="{7CC00F74-5181-41FD-9A7A-C20DE667E341}"/>
              </a:ext>
            </a:extLst>
          </p:cNvPr>
          <p:cNvPicPr>
            <a:picLocks noChangeAspect="1"/>
          </p:cNvPicPr>
          <p:nvPr/>
        </p:nvPicPr>
        <p:blipFill rotWithShape="1">
          <a:blip r:embed="rId6">
            <a:alphaModFix amt="35000"/>
            <a:extLst>
              <a:ext uri="{BEBA8EAE-BF5A-486C-A8C5-ECC9F3942E4B}">
                <a14:imgProps xmlns:a14="http://schemas.microsoft.com/office/drawing/2010/main">
                  <a14:imgLayer r:embed="rId7">
                    <a14:imgEffect>
                      <a14:colorTemperature colorTemp="7200"/>
                    </a14:imgEffect>
                    <a14:imgEffect>
                      <a14:brightnessContrast contrast="40000"/>
                    </a14:imgEffect>
                  </a14:imgLayer>
                </a14:imgProps>
              </a:ext>
              <a:ext uri="{28A0092B-C50C-407E-A947-70E740481C1C}">
                <a14:useLocalDpi xmlns:a14="http://schemas.microsoft.com/office/drawing/2010/main" val="0"/>
              </a:ext>
            </a:extLst>
          </a:blip>
          <a:srcRect b="1008"/>
          <a:stretch/>
        </p:blipFill>
        <p:spPr>
          <a:xfrm>
            <a:off x="641592" y="475530"/>
            <a:ext cx="10908815" cy="6382470"/>
          </a:xfrm>
          <a:prstGeom prst="rect">
            <a:avLst/>
          </a:prstGeom>
        </p:spPr>
      </p:pic>
      <p:grpSp>
        <p:nvGrpSpPr>
          <p:cNvPr id="91" name="〇せいかい">
            <a:extLst>
              <a:ext uri="{FF2B5EF4-FFF2-40B4-BE49-F238E27FC236}">
                <a16:creationId xmlns:a16="http://schemas.microsoft.com/office/drawing/2014/main" id="{F1C7A6C3-9286-4E48-A8BE-B1BD42590B87}"/>
              </a:ext>
            </a:extLst>
          </p:cNvPr>
          <p:cNvGrpSpPr/>
          <p:nvPr/>
        </p:nvGrpSpPr>
        <p:grpSpPr>
          <a:xfrm>
            <a:off x="4358546" y="530566"/>
            <a:ext cx="3374000" cy="782547"/>
            <a:chOff x="3082828" y="850006"/>
            <a:chExt cx="3374000" cy="782547"/>
          </a:xfrm>
        </p:grpSpPr>
        <p:sp>
          <p:nvSpPr>
            <p:cNvPr id="92" name="せいかい">
              <a:extLst>
                <a:ext uri="{FF2B5EF4-FFF2-40B4-BE49-F238E27FC236}">
                  <a16:creationId xmlns:a16="http://schemas.microsoft.com/office/drawing/2014/main" id="{F15F47C9-81E3-4D32-AF27-FED2C79E0A16}"/>
                </a:ext>
              </a:extLst>
            </p:cNvPr>
            <p:cNvSpPr txBox="1"/>
            <p:nvPr/>
          </p:nvSpPr>
          <p:spPr>
            <a:xfrm>
              <a:off x="3875973" y="850006"/>
              <a:ext cx="2580855" cy="769441"/>
            </a:xfrm>
            <a:prstGeom prst="rect">
              <a:avLst/>
            </a:prstGeom>
            <a:noFill/>
          </p:spPr>
          <p:txBody>
            <a:bodyPr wrap="square" rtlCol="0">
              <a:spAutoFit/>
            </a:bodyPr>
            <a:lstStyle/>
            <a:p>
              <a:r>
                <a:rPr kumimoji="1" lang="ja-JP" altLang="en-US" sz="4400" dirty="0">
                  <a:solidFill>
                    <a:schemeClr val="tx2">
                      <a:lumMod val="25000"/>
                    </a:schemeClr>
                  </a:solidFill>
                  <a:latin typeface="HGS創英角ﾎﾟｯﾌﾟ体" panose="040B0A00000000000000" pitchFamily="50" charset="-128"/>
                  <a:ea typeface="HGS創英角ﾎﾟｯﾌﾟ体" panose="040B0A00000000000000" pitchFamily="50" charset="-128"/>
                </a:rPr>
                <a:t>せいかい</a:t>
              </a:r>
            </a:p>
          </p:txBody>
        </p:sp>
        <p:sp>
          <p:nvSpPr>
            <p:cNvPr id="93" name="〇">
              <a:extLst>
                <a:ext uri="{FF2B5EF4-FFF2-40B4-BE49-F238E27FC236}">
                  <a16:creationId xmlns:a16="http://schemas.microsoft.com/office/drawing/2014/main" id="{BE402BA7-72C9-4E75-A050-3904A3C15D03}"/>
                </a:ext>
              </a:extLst>
            </p:cNvPr>
            <p:cNvSpPr/>
            <p:nvPr/>
          </p:nvSpPr>
          <p:spPr>
            <a:xfrm>
              <a:off x="3082828" y="900915"/>
              <a:ext cx="731638" cy="731638"/>
            </a:xfrm>
            <a:prstGeom prst="donut">
              <a:avLst>
                <a:gd name="adj" fmla="val 17388"/>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grpSp>
      <p:pic>
        <p:nvPicPr>
          <p:cNvPr id="94" name="crrect_answer2 (3)">
            <a:hlinkClick r:id="" action="ppaction://media"/>
            <a:extLst>
              <a:ext uri="{FF2B5EF4-FFF2-40B4-BE49-F238E27FC236}">
                <a16:creationId xmlns:a16="http://schemas.microsoft.com/office/drawing/2014/main" id="{53FF9335-73E0-41A2-979D-83B95016A28A}"/>
              </a:ext>
            </a:extLst>
          </p:cNvPr>
          <p:cNvPicPr>
            <a:picLocks noChangeAspect="1"/>
          </p:cNvPicPr>
          <p:nvPr>
            <a:audioFile r:link="rId2"/>
            <p:extLst>
              <p:ext uri="{DAA4B4D4-6D71-4841-9C94-3DE7FCFB9230}">
                <p14:media xmlns:p14="http://schemas.microsoft.com/office/powerpoint/2010/main" r:embed="rId1"/>
              </p:ext>
            </p:extLst>
          </p:nvPr>
        </p:nvPicPr>
        <p:blipFill>
          <a:blip r:embed="rId8"/>
          <a:stretch>
            <a:fillRect/>
          </a:stretch>
        </p:blipFill>
        <p:spPr>
          <a:xfrm>
            <a:off x="3550077" y="717066"/>
            <a:ext cx="609600" cy="609600"/>
          </a:xfrm>
          <a:prstGeom prst="rect">
            <a:avLst/>
          </a:prstGeom>
        </p:spPr>
      </p:pic>
      <p:pic>
        <p:nvPicPr>
          <p:cNvPr id="4" name="問題に戻る">
            <a:hlinkClick r:id="rId9" action="ppaction://hlinksldjump"/>
            <a:extLst>
              <a:ext uri="{FF2B5EF4-FFF2-40B4-BE49-F238E27FC236}">
                <a16:creationId xmlns:a16="http://schemas.microsoft.com/office/drawing/2014/main" id="{686640A0-3A7F-4B51-9AD2-5834585E12BD}"/>
              </a:ext>
            </a:extLst>
          </p:cNvPr>
          <p:cNvPicPr>
            <a:picLocks noChangeAspect="1"/>
          </p:cNvPicPr>
          <p:nvPr/>
        </p:nvPicPr>
        <p:blipFill>
          <a:blip r:embed="rId10"/>
          <a:stretch>
            <a:fillRect/>
          </a:stretch>
        </p:blipFill>
        <p:spPr>
          <a:xfrm>
            <a:off x="498469" y="5801337"/>
            <a:ext cx="2499577" cy="847417"/>
          </a:xfrm>
          <a:prstGeom prst="rect">
            <a:avLst/>
          </a:prstGeom>
        </p:spPr>
      </p:pic>
      <p:pic>
        <p:nvPicPr>
          <p:cNvPr id="34" name="スタートに戻る">
            <a:hlinkClick r:id="rId11" action="ppaction://hlinksldjump"/>
            <a:extLst>
              <a:ext uri="{FF2B5EF4-FFF2-40B4-BE49-F238E27FC236}">
                <a16:creationId xmlns:a16="http://schemas.microsoft.com/office/drawing/2014/main" id="{3590DF1D-2B38-45E4-B5C4-EC66648D0EAF}"/>
              </a:ext>
            </a:extLst>
          </p:cNvPr>
          <p:cNvPicPr>
            <a:picLocks noChangeAspect="1"/>
          </p:cNvPicPr>
          <p:nvPr/>
        </p:nvPicPr>
        <p:blipFill>
          <a:blip r:embed="rId12"/>
          <a:stretch>
            <a:fillRect/>
          </a:stretch>
        </p:blipFill>
        <p:spPr>
          <a:xfrm>
            <a:off x="538413" y="409528"/>
            <a:ext cx="2499577" cy="847417"/>
          </a:xfrm>
          <a:prstGeom prst="rect">
            <a:avLst/>
          </a:prstGeom>
        </p:spPr>
      </p:pic>
      <p:sp>
        <p:nvSpPr>
          <p:cNvPr id="30" name="出典リンク">
            <a:extLst>
              <a:ext uri="{FF2B5EF4-FFF2-40B4-BE49-F238E27FC236}">
                <a16:creationId xmlns:a16="http://schemas.microsoft.com/office/drawing/2014/main" id="{CB5DB923-17E2-4173-BEFE-872022E83D53}"/>
              </a:ext>
            </a:extLst>
          </p:cNvPr>
          <p:cNvSpPr txBox="1"/>
          <p:nvPr/>
        </p:nvSpPr>
        <p:spPr>
          <a:xfrm>
            <a:off x="6485614" y="5385930"/>
            <a:ext cx="4842263" cy="461665"/>
          </a:xfrm>
          <a:prstGeom prst="rect">
            <a:avLst/>
          </a:prstGeom>
          <a:noFill/>
        </p:spPr>
        <p:txBody>
          <a:bodyPr wrap="square">
            <a:spAutoFit/>
          </a:bodyPr>
          <a:lstStyle/>
          <a:p>
            <a:r>
              <a:rPr lang="en-US" altLang="ja-JP" sz="1200" b="1" dirty="0">
                <a:solidFill>
                  <a:srgbClr val="074454"/>
                </a:solidFill>
                <a:latin typeface="BIZ UDPゴシック" panose="020B0400000000000000" pitchFamily="50" charset="-128"/>
                <a:ea typeface="BIZ UDPゴシック" panose="020B0400000000000000" pitchFamily="50" charset="-128"/>
                <a:hlinkClick r:id="rId13">
                  <a:extLst>
                    <a:ext uri="{A12FA001-AC4F-418D-AE19-62706E023703}">
                      <ahyp:hlinkClr xmlns:ahyp="http://schemas.microsoft.com/office/drawing/2018/hyperlinkcolor" val="tx"/>
                    </a:ext>
                  </a:extLst>
                </a:hlinkClick>
              </a:rPr>
              <a:t>【</a:t>
            </a:r>
            <a:r>
              <a:rPr lang="ja-JP" altLang="en-US" sz="1200" b="1" dirty="0">
                <a:solidFill>
                  <a:srgbClr val="074454"/>
                </a:solidFill>
                <a:latin typeface="BIZ UDPゴシック" panose="020B0400000000000000" pitchFamily="50" charset="-128"/>
                <a:ea typeface="BIZ UDPゴシック" panose="020B0400000000000000" pitchFamily="50" charset="-128"/>
                <a:hlinkClick r:id="rId13">
                  <a:extLst>
                    <a:ext uri="{A12FA001-AC4F-418D-AE19-62706E023703}">
                      <ahyp:hlinkClr xmlns:ahyp="http://schemas.microsoft.com/office/drawing/2018/hyperlinkcolor" val="tx"/>
                    </a:ext>
                  </a:extLst>
                </a:hlinkClick>
              </a:rPr>
              <a:t>政府統計の総合窓口</a:t>
            </a:r>
            <a:r>
              <a:rPr lang="en-US" altLang="ja-JP" sz="1200" b="1" dirty="0">
                <a:solidFill>
                  <a:srgbClr val="074454"/>
                </a:solidFill>
                <a:latin typeface="BIZ UDPゴシック" panose="020B0400000000000000" pitchFamily="50" charset="-128"/>
                <a:ea typeface="BIZ UDPゴシック" panose="020B0400000000000000" pitchFamily="50" charset="-128"/>
                <a:hlinkClick r:id="rId13">
                  <a:extLst>
                    <a:ext uri="{A12FA001-AC4F-418D-AE19-62706E023703}">
                      <ahyp:hlinkClr xmlns:ahyp="http://schemas.microsoft.com/office/drawing/2018/hyperlinkcolor" val="tx"/>
                    </a:ext>
                  </a:extLst>
                </a:hlinkClick>
              </a:rPr>
              <a:t>(e-stat.go.jp)】</a:t>
            </a:r>
            <a:r>
              <a:rPr lang="ja-JP" altLang="en-US" sz="1200" b="1" dirty="0">
                <a:solidFill>
                  <a:srgbClr val="074454"/>
                </a:solidFill>
                <a:latin typeface="BIZ UDPゴシック" panose="020B0400000000000000" pitchFamily="50" charset="-128"/>
                <a:ea typeface="BIZ UDPゴシック" panose="020B0400000000000000" pitchFamily="50" charset="-128"/>
                <a:hlinkClick r:id="rId13">
                  <a:extLst>
                    <a:ext uri="{A12FA001-AC4F-418D-AE19-62706E023703}">
                      <ahyp:hlinkClr xmlns:ahyp="http://schemas.microsoft.com/office/drawing/2018/hyperlinkcolor" val="tx"/>
                    </a:ext>
                  </a:extLst>
                </a:hlinkClick>
              </a:rPr>
              <a:t>経済構造実態調査 </a:t>
            </a:r>
            <a:r>
              <a:rPr lang="en-US" altLang="ja-JP" sz="1200" b="1" dirty="0">
                <a:solidFill>
                  <a:srgbClr val="074454"/>
                </a:solidFill>
                <a:latin typeface="BIZ UDPゴシック" panose="020B0400000000000000" pitchFamily="50" charset="-128"/>
                <a:ea typeface="BIZ UDPゴシック" panose="020B0400000000000000" pitchFamily="50" charset="-128"/>
                <a:hlinkClick r:id="rId13">
                  <a:extLst>
                    <a:ext uri="{A12FA001-AC4F-418D-AE19-62706E023703}">
                      <ahyp:hlinkClr xmlns:ahyp="http://schemas.microsoft.com/office/drawing/2018/hyperlinkcolor" val="tx"/>
                    </a:ext>
                  </a:extLst>
                </a:hlinkClick>
              </a:rPr>
              <a:t>2024</a:t>
            </a:r>
            <a:r>
              <a:rPr lang="ja-JP" altLang="en-US" sz="1200" b="1" dirty="0">
                <a:solidFill>
                  <a:srgbClr val="074454"/>
                </a:solidFill>
                <a:latin typeface="BIZ UDPゴシック" panose="020B0400000000000000" pitchFamily="50" charset="-128"/>
                <a:ea typeface="BIZ UDPゴシック" panose="020B0400000000000000" pitchFamily="50" charset="-128"/>
                <a:hlinkClick r:id="rId13">
                  <a:extLst>
                    <a:ext uri="{A12FA001-AC4F-418D-AE19-62706E023703}">
                      <ahyp:hlinkClr xmlns:ahyp="http://schemas.microsoft.com/office/drawing/2018/hyperlinkcolor" val="tx"/>
                    </a:ext>
                  </a:extLst>
                </a:hlinkClick>
              </a:rPr>
              <a:t>年経済構造実態調査（製造業事業所調査） 二次集計</a:t>
            </a:r>
            <a:endParaRPr lang="ja-JP" altLang="en-US" sz="1200" b="1" dirty="0">
              <a:solidFill>
                <a:srgbClr val="074454"/>
              </a:solidFill>
              <a:latin typeface="BIZ UDPゴシック" panose="020B0400000000000000" pitchFamily="50" charset="-128"/>
              <a:ea typeface="BIZ UDPゴシック" panose="020B0400000000000000" pitchFamily="50" charset="-128"/>
            </a:endParaRPr>
          </a:p>
        </p:txBody>
      </p:sp>
      <p:sp>
        <p:nvSpPr>
          <p:cNvPr id="31" name="出典リンク">
            <a:extLst>
              <a:ext uri="{FF2B5EF4-FFF2-40B4-BE49-F238E27FC236}">
                <a16:creationId xmlns:a16="http://schemas.microsoft.com/office/drawing/2014/main" id="{C80DA000-6372-405B-88E5-D7F657FE59F5}"/>
              </a:ext>
            </a:extLst>
          </p:cNvPr>
          <p:cNvSpPr txBox="1"/>
          <p:nvPr/>
        </p:nvSpPr>
        <p:spPr>
          <a:xfrm>
            <a:off x="6492142" y="5143326"/>
            <a:ext cx="3311815" cy="276999"/>
          </a:xfrm>
          <a:prstGeom prst="rect">
            <a:avLst/>
          </a:prstGeom>
          <a:noFill/>
        </p:spPr>
        <p:txBody>
          <a:bodyPr wrap="square">
            <a:spAutoFit/>
          </a:bodyPr>
          <a:lstStyle/>
          <a:p>
            <a:r>
              <a:rPr lang="ja-JP" altLang="en-US" sz="1200" b="1" dirty="0">
                <a:solidFill>
                  <a:srgbClr val="074454"/>
                </a:solidFill>
                <a:latin typeface="BIZ UDPゴシック" panose="020B0400000000000000" pitchFamily="50" charset="-128"/>
                <a:ea typeface="BIZ UDPゴシック" panose="020B0400000000000000" pitchFamily="50" charset="-128"/>
                <a:hlinkClick r:id="rId14">
                  <a:extLst>
                    <a:ext uri="{A12FA001-AC4F-418D-AE19-62706E023703}">
                      <ahyp:hlinkClr xmlns:ahyp="http://schemas.microsoft.com/office/drawing/2018/hyperlinkcolor" val="tx"/>
                    </a:ext>
                  </a:extLst>
                </a:hlinkClick>
              </a:rPr>
              <a:t>経済産業省</a:t>
            </a:r>
            <a:r>
              <a:rPr lang="en-US" altLang="ja-JP" sz="1200" b="1" dirty="0">
                <a:solidFill>
                  <a:srgbClr val="074454"/>
                </a:solidFill>
                <a:latin typeface="BIZ UDPゴシック" panose="020B0400000000000000" pitchFamily="50" charset="-128"/>
                <a:ea typeface="BIZ UDPゴシック" panose="020B0400000000000000" pitchFamily="50" charset="-128"/>
                <a:hlinkClick r:id="rId14">
                  <a:extLst>
                    <a:ext uri="{A12FA001-AC4F-418D-AE19-62706E023703}">
                      <ahyp:hlinkClr xmlns:ahyp="http://schemas.microsoft.com/office/drawing/2018/hyperlinkcolor" val="tx"/>
                    </a:ext>
                  </a:extLst>
                </a:hlinkClick>
              </a:rPr>
              <a:t>HP</a:t>
            </a:r>
            <a:r>
              <a:rPr lang="ja-JP" altLang="en-US" sz="1200" b="1" dirty="0">
                <a:solidFill>
                  <a:srgbClr val="074454"/>
                </a:solidFill>
                <a:latin typeface="BIZ UDPゴシック" panose="020B0400000000000000" pitchFamily="50" charset="-128"/>
                <a:ea typeface="BIZ UDPゴシック" panose="020B0400000000000000" pitchFamily="50" charset="-128"/>
                <a:hlinkClick r:id="rId14">
                  <a:extLst>
                    <a:ext uri="{A12FA001-AC4F-418D-AE19-62706E023703}">
                      <ahyp:hlinkClr xmlns:ahyp="http://schemas.microsoft.com/office/drawing/2018/hyperlinkcolor" val="tx"/>
                    </a:ext>
                  </a:extLst>
                </a:hlinkClick>
              </a:rPr>
              <a:t>　</a:t>
            </a:r>
            <a:r>
              <a:rPr lang="zh-TW" altLang="en-US" sz="1200" b="1" dirty="0">
                <a:solidFill>
                  <a:srgbClr val="074454"/>
                </a:solidFill>
                <a:latin typeface="BIZ UDPゴシック" panose="020B0400000000000000" pitchFamily="50" charset="-128"/>
                <a:ea typeface="BIZ UDPゴシック" panose="020B0400000000000000" pitchFamily="50" charset="-128"/>
                <a:hlinkClick r:id="rId14">
                  <a:extLst>
                    <a:ext uri="{A12FA001-AC4F-418D-AE19-62706E023703}">
                      <ahyp:hlinkClr xmlns:ahyp="http://schemas.microsoft.com/office/drawing/2018/hyperlinkcolor" val="tx"/>
                    </a:ext>
                  </a:extLst>
                </a:hlinkClick>
              </a:rPr>
              <a:t>経済産業省生産動態統計調査</a:t>
            </a:r>
            <a:endParaRPr lang="ja-JP" altLang="en-US" sz="1200" b="1" dirty="0">
              <a:solidFill>
                <a:srgbClr val="074454"/>
              </a:solidFill>
              <a:latin typeface="BIZ UDPゴシック" panose="020B0400000000000000" pitchFamily="50" charset="-128"/>
              <a:ea typeface="BIZ UDPゴシック" panose="020B0400000000000000" pitchFamily="50" charset="-128"/>
            </a:endParaRPr>
          </a:p>
        </p:txBody>
      </p:sp>
      <p:sp>
        <p:nvSpPr>
          <p:cNvPr id="33" name="四角形: 角を丸くする 32">
            <a:extLst>
              <a:ext uri="{FF2B5EF4-FFF2-40B4-BE49-F238E27FC236}">
                <a16:creationId xmlns:a16="http://schemas.microsoft.com/office/drawing/2014/main" id="{3EC6FAED-985D-47F3-ACA6-1ACF24B38797}"/>
              </a:ext>
            </a:extLst>
          </p:cNvPr>
          <p:cNvSpPr/>
          <p:nvPr/>
        </p:nvSpPr>
        <p:spPr>
          <a:xfrm>
            <a:off x="310989" y="2445178"/>
            <a:ext cx="11571369" cy="2720746"/>
          </a:xfrm>
          <a:prstGeom prst="roundRect">
            <a:avLst/>
          </a:prstGeom>
          <a:solidFill>
            <a:srgbClr val="FFFFEF"/>
          </a:solidFill>
          <a:ln w="38100">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45" name="これは全国の24.3％を占める額です。">
            <a:extLst>
              <a:ext uri="{FF2B5EF4-FFF2-40B4-BE49-F238E27FC236}">
                <a16:creationId xmlns:a16="http://schemas.microsoft.com/office/drawing/2014/main" id="{A69E09C9-FE9D-4D3B-96C9-3C25FC6755FD}"/>
              </a:ext>
            </a:extLst>
          </p:cNvPr>
          <p:cNvGrpSpPr/>
          <p:nvPr/>
        </p:nvGrpSpPr>
        <p:grpSpPr>
          <a:xfrm>
            <a:off x="624028" y="3069987"/>
            <a:ext cx="6727692" cy="604924"/>
            <a:chOff x="1085997" y="2329305"/>
            <a:chExt cx="8735380" cy="529917"/>
          </a:xfrm>
        </p:grpSpPr>
        <p:sp>
          <p:nvSpPr>
            <p:cNvPr id="46" name="これは全国の24.3％を占める額です。">
              <a:extLst>
                <a:ext uri="{FF2B5EF4-FFF2-40B4-BE49-F238E27FC236}">
                  <a16:creationId xmlns:a16="http://schemas.microsoft.com/office/drawing/2014/main" id="{D0536FDE-F3CF-4687-B5C3-42441818DBAD}"/>
                </a:ext>
              </a:extLst>
            </p:cNvPr>
            <p:cNvSpPr txBox="1"/>
            <p:nvPr/>
          </p:nvSpPr>
          <p:spPr>
            <a:xfrm>
              <a:off x="1085997" y="2454801"/>
              <a:ext cx="8735380" cy="404421"/>
            </a:xfrm>
            <a:prstGeom prst="rect">
              <a:avLst/>
            </a:prstGeom>
            <a:noFill/>
          </p:spPr>
          <p:txBody>
            <a:bodyPr wrap="square" rtlCol="0">
              <a:spAutoFit/>
            </a:bodyPr>
            <a:lstStyle/>
            <a:p>
              <a:pPr lvl="0" algn="dist"/>
              <a:r>
                <a:rPr kumimoji="1" lang="ja-JP" altLang="en-US" sz="2400" dirty="0">
                  <a:solidFill>
                    <a:schemeClr val="tx2">
                      <a:lumMod val="25000"/>
                    </a:schemeClr>
                  </a:solidFill>
                  <a:latin typeface="HGS創英角ﾎﾟｯﾌﾟ体" panose="040B0A00000000000000" pitchFamily="50" charset="-128"/>
                  <a:ea typeface="HGS創英角ﾎﾟｯﾌﾟ体" panose="040B0A00000000000000" pitchFamily="50" charset="-128"/>
                </a:rPr>
                <a:t>これは全国の</a:t>
              </a:r>
              <a:r>
                <a:rPr kumimoji="1" lang="en-US" altLang="ja-JP" sz="2400" dirty="0">
                  <a:solidFill>
                    <a:schemeClr val="tx2">
                      <a:lumMod val="25000"/>
                    </a:schemeClr>
                  </a:solidFill>
                  <a:latin typeface="HGS創英角ﾎﾟｯﾌﾟ体" panose="040B0A00000000000000" pitchFamily="50" charset="-128"/>
                  <a:ea typeface="HGS創英角ﾎﾟｯﾌﾟ体" panose="040B0A00000000000000" pitchFamily="50" charset="-128"/>
                </a:rPr>
                <a:t>24.3</a:t>
              </a:r>
              <a:r>
                <a:rPr kumimoji="1" lang="ja-JP" altLang="en-US" sz="2400" dirty="0">
                  <a:solidFill>
                    <a:schemeClr val="tx2">
                      <a:lumMod val="25000"/>
                    </a:schemeClr>
                  </a:solidFill>
                  <a:latin typeface="HGS創英角ﾎﾟｯﾌﾟ体" panose="040B0A00000000000000" pitchFamily="50" charset="-128"/>
                  <a:ea typeface="HGS創英角ﾎﾟｯﾌﾟ体" panose="040B0A00000000000000" pitchFamily="50" charset="-128"/>
                </a:rPr>
                <a:t>％を占める額です。</a:t>
              </a:r>
            </a:p>
          </p:txBody>
        </p:sp>
        <p:sp>
          <p:nvSpPr>
            <p:cNvPr id="48" name="ぜんこく">
              <a:extLst>
                <a:ext uri="{FF2B5EF4-FFF2-40B4-BE49-F238E27FC236}">
                  <a16:creationId xmlns:a16="http://schemas.microsoft.com/office/drawing/2014/main" id="{6D5DA343-BE1D-47FC-A556-550B5818167A}"/>
                </a:ext>
              </a:extLst>
            </p:cNvPr>
            <p:cNvSpPr txBox="1"/>
            <p:nvPr/>
          </p:nvSpPr>
          <p:spPr>
            <a:xfrm>
              <a:off x="2615561" y="2329305"/>
              <a:ext cx="1048352" cy="229172"/>
            </a:xfrm>
            <a:prstGeom prst="rect">
              <a:avLst/>
            </a:prstGeom>
            <a:noFill/>
          </p:spPr>
          <p:txBody>
            <a:bodyPr wrap="square" rtlCol="0">
              <a:spAutoFit/>
            </a:bodyPr>
            <a:lstStyle/>
            <a:p>
              <a:pPr algn="dist"/>
              <a:r>
                <a:rPr kumimoji="1" lang="ja-JP" altLang="en-US" sz="1100" dirty="0">
                  <a:solidFill>
                    <a:schemeClr val="tx2">
                      <a:lumMod val="25000"/>
                    </a:schemeClr>
                  </a:solidFill>
                  <a:latin typeface="HGS創英角ﾎﾟｯﾌﾟ体" panose="040B0A00000000000000" pitchFamily="50" charset="-128"/>
                  <a:ea typeface="HGS創英角ﾎﾟｯﾌﾟ体" panose="040B0A00000000000000" pitchFamily="50" charset="-128"/>
                </a:rPr>
                <a:t>ぜんこく</a:t>
              </a:r>
            </a:p>
          </p:txBody>
        </p:sp>
        <p:sp>
          <p:nvSpPr>
            <p:cNvPr id="49" name="がく">
              <a:extLst>
                <a:ext uri="{FF2B5EF4-FFF2-40B4-BE49-F238E27FC236}">
                  <a16:creationId xmlns:a16="http://schemas.microsoft.com/office/drawing/2014/main" id="{565816CA-C4FB-4EB9-BBC8-B82849703683}"/>
                </a:ext>
              </a:extLst>
            </p:cNvPr>
            <p:cNvSpPr txBox="1"/>
            <p:nvPr/>
          </p:nvSpPr>
          <p:spPr>
            <a:xfrm>
              <a:off x="7728022" y="2348317"/>
              <a:ext cx="614468" cy="229172"/>
            </a:xfrm>
            <a:prstGeom prst="rect">
              <a:avLst/>
            </a:prstGeom>
            <a:noFill/>
          </p:spPr>
          <p:txBody>
            <a:bodyPr wrap="square" rtlCol="0">
              <a:spAutoFit/>
            </a:bodyPr>
            <a:lstStyle/>
            <a:p>
              <a:pPr algn="dist"/>
              <a:r>
                <a:rPr kumimoji="1" lang="ja-JP" altLang="en-US" sz="1100" dirty="0">
                  <a:solidFill>
                    <a:schemeClr val="tx2">
                      <a:lumMod val="25000"/>
                    </a:schemeClr>
                  </a:solidFill>
                  <a:latin typeface="HGS創英角ﾎﾟｯﾌﾟ体" panose="040B0A00000000000000" pitchFamily="50" charset="-128"/>
                  <a:ea typeface="HGS創英角ﾎﾟｯﾌﾟ体" panose="040B0A00000000000000" pitchFamily="50" charset="-128"/>
                </a:rPr>
                <a:t>がく</a:t>
              </a:r>
            </a:p>
          </p:txBody>
        </p:sp>
        <p:sp>
          <p:nvSpPr>
            <p:cNvPr id="50" name="し">
              <a:extLst>
                <a:ext uri="{FF2B5EF4-FFF2-40B4-BE49-F238E27FC236}">
                  <a16:creationId xmlns:a16="http://schemas.microsoft.com/office/drawing/2014/main" id="{A87276C5-165D-46C9-9A08-1AEA7DF1E0CA}"/>
                </a:ext>
              </a:extLst>
            </p:cNvPr>
            <p:cNvSpPr txBox="1"/>
            <p:nvPr/>
          </p:nvSpPr>
          <p:spPr>
            <a:xfrm>
              <a:off x="6376934" y="2346841"/>
              <a:ext cx="330446" cy="229172"/>
            </a:xfrm>
            <a:prstGeom prst="rect">
              <a:avLst/>
            </a:prstGeom>
            <a:noFill/>
          </p:spPr>
          <p:txBody>
            <a:bodyPr wrap="square" rtlCol="0">
              <a:spAutoFit/>
            </a:bodyPr>
            <a:lstStyle/>
            <a:p>
              <a:pPr algn="dist"/>
              <a:r>
                <a:rPr kumimoji="1" lang="ja-JP" altLang="en-US" sz="1100" dirty="0">
                  <a:solidFill>
                    <a:schemeClr val="tx2">
                      <a:lumMod val="25000"/>
                    </a:schemeClr>
                  </a:solidFill>
                  <a:latin typeface="HGS創英角ﾎﾟｯﾌﾟ体" panose="040B0A00000000000000" pitchFamily="50" charset="-128"/>
                  <a:ea typeface="HGS創英角ﾎﾟｯﾌﾟ体" panose="040B0A00000000000000" pitchFamily="50" charset="-128"/>
                </a:rPr>
                <a:t>し</a:t>
              </a:r>
            </a:p>
          </p:txBody>
        </p:sp>
      </p:grpSp>
      <p:grpSp>
        <p:nvGrpSpPr>
          <p:cNvPr id="51" name="普段使っているタオルはどこでつくられているかな？">
            <a:extLst>
              <a:ext uri="{FF2B5EF4-FFF2-40B4-BE49-F238E27FC236}">
                <a16:creationId xmlns:a16="http://schemas.microsoft.com/office/drawing/2014/main" id="{50FACA9B-7D3F-4910-954F-A2FA652A1696}"/>
              </a:ext>
            </a:extLst>
          </p:cNvPr>
          <p:cNvGrpSpPr/>
          <p:nvPr/>
        </p:nvGrpSpPr>
        <p:grpSpPr>
          <a:xfrm>
            <a:off x="654452" y="4494320"/>
            <a:ext cx="8611550" cy="616132"/>
            <a:chOff x="1085996" y="2319487"/>
            <a:chExt cx="9419198" cy="539735"/>
          </a:xfrm>
        </p:grpSpPr>
        <p:sp>
          <p:nvSpPr>
            <p:cNvPr id="52" name="普段使っているタオルはどこでつくられているかな？">
              <a:extLst>
                <a:ext uri="{FF2B5EF4-FFF2-40B4-BE49-F238E27FC236}">
                  <a16:creationId xmlns:a16="http://schemas.microsoft.com/office/drawing/2014/main" id="{D323C5C1-CF27-4AFC-BDE4-DB7F17E8B298}"/>
                </a:ext>
              </a:extLst>
            </p:cNvPr>
            <p:cNvSpPr txBox="1"/>
            <p:nvPr/>
          </p:nvSpPr>
          <p:spPr>
            <a:xfrm>
              <a:off x="1085996" y="2454801"/>
              <a:ext cx="9419198" cy="404421"/>
            </a:xfrm>
            <a:prstGeom prst="rect">
              <a:avLst/>
            </a:prstGeom>
            <a:noFill/>
          </p:spPr>
          <p:txBody>
            <a:bodyPr wrap="square" rtlCol="0">
              <a:spAutoFit/>
            </a:bodyPr>
            <a:lstStyle/>
            <a:p>
              <a:pPr lvl="0" algn="dist"/>
              <a:r>
                <a:rPr lang="ja-JP" altLang="en-US" sz="2400" dirty="0">
                  <a:solidFill>
                    <a:schemeClr val="tx2">
                      <a:lumMod val="25000"/>
                    </a:schemeClr>
                  </a:solidFill>
                  <a:latin typeface="HGS創英角ﾎﾟｯﾌﾟ体" panose="040B0A00000000000000" pitchFamily="50" charset="-128"/>
                  <a:ea typeface="HGS創英角ﾎﾟｯﾌﾟ体" panose="040B0A00000000000000" pitchFamily="50" charset="-128"/>
                </a:rPr>
                <a:t>普段使っているタオルはどこでつくられているかな？</a:t>
              </a:r>
              <a:endParaRPr kumimoji="1" lang="ja-JP" altLang="en-US" sz="2400" dirty="0">
                <a:solidFill>
                  <a:schemeClr val="tx2">
                    <a:lumMod val="25000"/>
                  </a:schemeClr>
                </a:solidFill>
                <a:latin typeface="HGS創英角ﾎﾟｯﾌﾟ体" panose="040B0A00000000000000" pitchFamily="50" charset="-128"/>
                <a:ea typeface="HGS創英角ﾎﾟｯﾌﾟ体" panose="040B0A00000000000000" pitchFamily="50" charset="-128"/>
              </a:endParaRPr>
            </a:p>
          </p:txBody>
        </p:sp>
        <p:sp>
          <p:nvSpPr>
            <p:cNvPr id="53" name="ふだん">
              <a:extLst>
                <a:ext uri="{FF2B5EF4-FFF2-40B4-BE49-F238E27FC236}">
                  <a16:creationId xmlns:a16="http://schemas.microsoft.com/office/drawing/2014/main" id="{D193AA81-B350-4B4D-8B35-CB1C2214542C}"/>
                </a:ext>
              </a:extLst>
            </p:cNvPr>
            <p:cNvSpPr txBox="1"/>
            <p:nvPr/>
          </p:nvSpPr>
          <p:spPr>
            <a:xfrm>
              <a:off x="1199931" y="2329304"/>
              <a:ext cx="750735" cy="229172"/>
            </a:xfrm>
            <a:prstGeom prst="rect">
              <a:avLst/>
            </a:prstGeom>
            <a:noFill/>
          </p:spPr>
          <p:txBody>
            <a:bodyPr wrap="square" rtlCol="0">
              <a:spAutoFit/>
            </a:bodyPr>
            <a:lstStyle/>
            <a:p>
              <a:pPr algn="dist"/>
              <a:r>
                <a:rPr kumimoji="1" lang="ja-JP" altLang="en-US" sz="1100" dirty="0">
                  <a:solidFill>
                    <a:schemeClr val="tx2">
                      <a:lumMod val="25000"/>
                    </a:schemeClr>
                  </a:solidFill>
                  <a:latin typeface="HGS創英角ﾎﾟｯﾌﾟ体" panose="040B0A00000000000000" pitchFamily="50" charset="-128"/>
                  <a:ea typeface="HGS創英角ﾎﾟｯﾌﾟ体" panose="040B0A00000000000000" pitchFamily="50" charset="-128"/>
                </a:rPr>
                <a:t>ふだん</a:t>
              </a:r>
            </a:p>
          </p:txBody>
        </p:sp>
        <p:sp>
          <p:nvSpPr>
            <p:cNvPr id="54" name="つか">
              <a:extLst>
                <a:ext uri="{FF2B5EF4-FFF2-40B4-BE49-F238E27FC236}">
                  <a16:creationId xmlns:a16="http://schemas.microsoft.com/office/drawing/2014/main" id="{1465C08C-ABE1-4FA6-B7D7-F25740643D7C}"/>
                </a:ext>
              </a:extLst>
            </p:cNvPr>
            <p:cNvSpPr txBox="1"/>
            <p:nvPr/>
          </p:nvSpPr>
          <p:spPr>
            <a:xfrm>
              <a:off x="1852347" y="2319487"/>
              <a:ext cx="559722" cy="229172"/>
            </a:xfrm>
            <a:prstGeom prst="rect">
              <a:avLst/>
            </a:prstGeom>
            <a:noFill/>
          </p:spPr>
          <p:txBody>
            <a:bodyPr wrap="square" rtlCol="0">
              <a:spAutoFit/>
            </a:bodyPr>
            <a:lstStyle/>
            <a:p>
              <a:pPr algn="dist"/>
              <a:r>
                <a:rPr kumimoji="1" lang="ja-JP" altLang="en-US" sz="1100" dirty="0">
                  <a:solidFill>
                    <a:schemeClr val="tx2">
                      <a:lumMod val="25000"/>
                    </a:schemeClr>
                  </a:solidFill>
                  <a:latin typeface="HGS創英角ﾎﾟｯﾌﾟ体" panose="040B0A00000000000000" pitchFamily="50" charset="-128"/>
                  <a:ea typeface="HGS創英角ﾎﾟｯﾌﾟ体" panose="040B0A00000000000000" pitchFamily="50" charset="-128"/>
                </a:rPr>
                <a:t>つか</a:t>
              </a:r>
            </a:p>
          </p:txBody>
        </p:sp>
      </p:grpSp>
      <p:grpSp>
        <p:nvGrpSpPr>
          <p:cNvPr id="55" name="大阪府のタオルの出荷額は全国２位です。">
            <a:extLst>
              <a:ext uri="{FF2B5EF4-FFF2-40B4-BE49-F238E27FC236}">
                <a16:creationId xmlns:a16="http://schemas.microsoft.com/office/drawing/2014/main" id="{41E95A5D-4334-4D81-BD7A-4D08FD9CB206}"/>
              </a:ext>
            </a:extLst>
          </p:cNvPr>
          <p:cNvGrpSpPr/>
          <p:nvPr/>
        </p:nvGrpSpPr>
        <p:grpSpPr>
          <a:xfrm>
            <a:off x="577802" y="1517385"/>
            <a:ext cx="10664121" cy="813808"/>
            <a:chOff x="577802" y="1740853"/>
            <a:chExt cx="10664121" cy="813808"/>
          </a:xfrm>
        </p:grpSpPr>
        <p:grpSp>
          <p:nvGrpSpPr>
            <p:cNvPr id="56" name="忠岡町の面積は約・・・">
              <a:extLst>
                <a:ext uri="{FF2B5EF4-FFF2-40B4-BE49-F238E27FC236}">
                  <a16:creationId xmlns:a16="http://schemas.microsoft.com/office/drawing/2014/main" id="{25A7C654-EB29-4BCC-8679-28CA8B9A4C5E}"/>
                </a:ext>
              </a:extLst>
            </p:cNvPr>
            <p:cNvGrpSpPr/>
            <p:nvPr/>
          </p:nvGrpSpPr>
          <p:grpSpPr>
            <a:xfrm>
              <a:off x="577802" y="1746089"/>
              <a:ext cx="10664121" cy="808572"/>
              <a:chOff x="-776357" y="1586846"/>
              <a:chExt cx="8448522" cy="715081"/>
            </a:xfrm>
          </p:grpSpPr>
          <p:sp>
            <p:nvSpPr>
              <p:cNvPr id="59" name="大阪府のタオルの出荷額は全国２位です。">
                <a:extLst>
                  <a:ext uri="{FF2B5EF4-FFF2-40B4-BE49-F238E27FC236}">
                    <a16:creationId xmlns:a16="http://schemas.microsoft.com/office/drawing/2014/main" id="{3B3950E7-5EF7-4381-B2D7-B3D5DCD49162}"/>
                  </a:ext>
                </a:extLst>
              </p:cNvPr>
              <p:cNvSpPr txBox="1"/>
              <p:nvPr/>
            </p:nvSpPr>
            <p:spPr>
              <a:xfrm>
                <a:off x="-776357" y="1730329"/>
                <a:ext cx="8448522" cy="571598"/>
              </a:xfrm>
              <a:prstGeom prst="rect">
                <a:avLst/>
              </a:prstGeom>
              <a:noFill/>
            </p:spPr>
            <p:txBody>
              <a:bodyPr wrap="square" rtlCol="0">
                <a:spAutoFit/>
              </a:bodyPr>
              <a:lstStyle/>
              <a:p>
                <a:pPr lvl="0" algn="dist"/>
                <a:r>
                  <a:rPr kumimoji="1" lang="ja-JP" altLang="en-US" sz="3600" dirty="0">
                    <a:solidFill>
                      <a:schemeClr val="tx2">
                        <a:lumMod val="25000"/>
                      </a:schemeClr>
                    </a:solidFill>
                    <a:latin typeface="HGS創英角ﾎﾟｯﾌﾟ体" panose="040B0A00000000000000" pitchFamily="50" charset="-128"/>
                    <a:ea typeface="HGS創英角ﾎﾟｯﾌﾟ体" panose="040B0A00000000000000" pitchFamily="50" charset="-128"/>
                  </a:rPr>
                  <a:t>大阪府のタオルの</a:t>
                </a:r>
                <a:r>
                  <a:rPr lang="ja-JP" altLang="en-US" sz="3600" dirty="0">
                    <a:solidFill>
                      <a:schemeClr val="tx2">
                        <a:lumMod val="25000"/>
                      </a:schemeClr>
                    </a:solidFill>
                    <a:latin typeface="HGS創英角ﾎﾟｯﾌﾟ体" panose="040B0A00000000000000" pitchFamily="50" charset="-128"/>
                    <a:ea typeface="HGS創英角ﾎﾟｯﾌﾟ体" panose="040B0A00000000000000" pitchFamily="50" charset="-128"/>
                  </a:rPr>
                  <a:t>出荷</a:t>
                </a:r>
                <a:r>
                  <a:rPr kumimoji="1" lang="ja-JP" altLang="en-US" sz="3600" dirty="0">
                    <a:solidFill>
                      <a:schemeClr val="tx2">
                        <a:lumMod val="25000"/>
                      </a:schemeClr>
                    </a:solidFill>
                    <a:latin typeface="HGS創英角ﾎﾟｯﾌﾟ体" panose="040B0A00000000000000" pitchFamily="50" charset="-128"/>
                    <a:ea typeface="HGS創英角ﾎﾟｯﾌﾟ体" panose="040B0A00000000000000" pitchFamily="50" charset="-128"/>
                  </a:rPr>
                  <a:t>額は全国２位です。</a:t>
                </a:r>
                <a:endParaRPr kumimoji="1" lang="en-US" altLang="ja-JP" sz="3200" dirty="0">
                  <a:solidFill>
                    <a:schemeClr val="tx2">
                      <a:lumMod val="25000"/>
                    </a:schemeClr>
                  </a:solidFill>
                  <a:latin typeface="HGS創英角ﾎﾟｯﾌﾟ体" panose="040B0A00000000000000" pitchFamily="50" charset="-128"/>
                  <a:ea typeface="HGS創英角ﾎﾟｯﾌﾟ体" panose="040B0A00000000000000" pitchFamily="50" charset="-128"/>
                </a:endParaRPr>
              </a:p>
            </p:txBody>
          </p:sp>
          <p:sp>
            <p:nvSpPr>
              <p:cNvPr id="60" name="しゅっかがく">
                <a:extLst>
                  <a:ext uri="{FF2B5EF4-FFF2-40B4-BE49-F238E27FC236}">
                    <a16:creationId xmlns:a16="http://schemas.microsoft.com/office/drawing/2014/main" id="{66401340-D199-40BC-A055-6DC8127CE9BF}"/>
                  </a:ext>
                </a:extLst>
              </p:cNvPr>
              <p:cNvSpPr txBox="1"/>
              <p:nvPr/>
            </p:nvSpPr>
            <p:spPr>
              <a:xfrm>
                <a:off x="2741015" y="1590149"/>
                <a:ext cx="1378944" cy="272190"/>
              </a:xfrm>
              <a:prstGeom prst="rect">
                <a:avLst/>
              </a:prstGeom>
              <a:noFill/>
            </p:spPr>
            <p:txBody>
              <a:bodyPr wrap="square" rtlCol="0">
                <a:spAutoFit/>
              </a:bodyPr>
              <a:lstStyle/>
              <a:p>
                <a:pPr algn="dist"/>
                <a:r>
                  <a:rPr lang="ja-JP" altLang="en-US" sz="1400" dirty="0">
                    <a:solidFill>
                      <a:schemeClr val="tx2">
                        <a:lumMod val="25000"/>
                      </a:schemeClr>
                    </a:solidFill>
                    <a:latin typeface="HGS創英角ﾎﾟｯﾌﾟ体" panose="040B0A00000000000000" pitchFamily="50" charset="-128"/>
                    <a:ea typeface="HGS創英角ﾎﾟｯﾌﾟ体" panose="040B0A00000000000000" pitchFamily="50" charset="-128"/>
                  </a:rPr>
                  <a:t>しゅっか</a:t>
                </a:r>
                <a:r>
                  <a:rPr kumimoji="1" lang="ja-JP" altLang="en-US" sz="1400" dirty="0">
                    <a:solidFill>
                      <a:schemeClr val="tx2">
                        <a:lumMod val="25000"/>
                      </a:schemeClr>
                    </a:solidFill>
                    <a:latin typeface="HGS創英角ﾎﾟｯﾌﾟ体" panose="040B0A00000000000000" pitchFamily="50" charset="-128"/>
                    <a:ea typeface="HGS創英角ﾎﾟｯﾌﾟ体" panose="040B0A00000000000000" pitchFamily="50" charset="-128"/>
                  </a:rPr>
                  <a:t>がく</a:t>
                </a:r>
              </a:p>
            </p:txBody>
          </p:sp>
          <p:sp>
            <p:nvSpPr>
              <p:cNvPr id="63" name="おおさかふ">
                <a:extLst>
                  <a:ext uri="{FF2B5EF4-FFF2-40B4-BE49-F238E27FC236}">
                    <a16:creationId xmlns:a16="http://schemas.microsoft.com/office/drawing/2014/main" id="{FEE40244-67FB-4195-B8BA-2A669ED527C3}"/>
                  </a:ext>
                </a:extLst>
              </p:cNvPr>
              <p:cNvSpPr txBox="1"/>
              <p:nvPr/>
            </p:nvSpPr>
            <p:spPr>
              <a:xfrm>
                <a:off x="-776357" y="1586846"/>
                <a:ext cx="1299623" cy="272190"/>
              </a:xfrm>
              <a:prstGeom prst="rect">
                <a:avLst/>
              </a:prstGeom>
              <a:noFill/>
            </p:spPr>
            <p:txBody>
              <a:bodyPr wrap="square" rtlCol="0">
                <a:spAutoFit/>
              </a:bodyPr>
              <a:lstStyle/>
              <a:p>
                <a:pPr algn="dist"/>
                <a:r>
                  <a:rPr kumimoji="1" lang="ja-JP" altLang="en-US" sz="1400" dirty="0">
                    <a:solidFill>
                      <a:schemeClr val="tx2">
                        <a:lumMod val="25000"/>
                      </a:schemeClr>
                    </a:solidFill>
                    <a:latin typeface="HGS創英角ﾎﾟｯﾌﾟ体" panose="040B0A00000000000000" pitchFamily="50" charset="-128"/>
                    <a:ea typeface="HGS創英角ﾎﾟｯﾌﾟ体" panose="040B0A00000000000000" pitchFamily="50" charset="-128"/>
                  </a:rPr>
                  <a:t>おおさかふ</a:t>
                </a:r>
              </a:p>
            </p:txBody>
          </p:sp>
        </p:grpSp>
        <p:sp>
          <p:nvSpPr>
            <p:cNvPr id="57" name="ぜんこく">
              <a:extLst>
                <a:ext uri="{FF2B5EF4-FFF2-40B4-BE49-F238E27FC236}">
                  <a16:creationId xmlns:a16="http://schemas.microsoft.com/office/drawing/2014/main" id="{5D899A82-2CBC-4D9D-96DF-F307F24ED030}"/>
                </a:ext>
              </a:extLst>
            </p:cNvPr>
            <p:cNvSpPr txBox="1"/>
            <p:nvPr/>
          </p:nvSpPr>
          <p:spPr>
            <a:xfrm>
              <a:off x="7279782" y="1740854"/>
              <a:ext cx="1090612" cy="307777"/>
            </a:xfrm>
            <a:prstGeom prst="rect">
              <a:avLst/>
            </a:prstGeom>
            <a:noFill/>
          </p:spPr>
          <p:txBody>
            <a:bodyPr wrap="square" rtlCol="0">
              <a:spAutoFit/>
            </a:bodyPr>
            <a:lstStyle/>
            <a:p>
              <a:pPr algn="dist"/>
              <a:r>
                <a:rPr kumimoji="1" lang="ja-JP" altLang="en-US" sz="1400" dirty="0">
                  <a:solidFill>
                    <a:schemeClr val="tx2">
                      <a:lumMod val="25000"/>
                    </a:schemeClr>
                  </a:solidFill>
                  <a:latin typeface="HGS創英角ﾎﾟｯﾌﾟ体" panose="040B0A00000000000000" pitchFamily="50" charset="-128"/>
                  <a:ea typeface="HGS創英角ﾎﾟｯﾌﾟ体" panose="040B0A00000000000000" pitchFamily="50" charset="-128"/>
                </a:rPr>
                <a:t>ぜんこく</a:t>
              </a:r>
            </a:p>
          </p:txBody>
        </p:sp>
        <p:sp>
          <p:nvSpPr>
            <p:cNvPr id="58" name="い">
              <a:extLst>
                <a:ext uri="{FF2B5EF4-FFF2-40B4-BE49-F238E27FC236}">
                  <a16:creationId xmlns:a16="http://schemas.microsoft.com/office/drawing/2014/main" id="{52EBD0EB-E0F7-462A-95A8-C3E41D5F4C0F}"/>
                </a:ext>
              </a:extLst>
            </p:cNvPr>
            <p:cNvSpPr txBox="1"/>
            <p:nvPr/>
          </p:nvSpPr>
          <p:spPr>
            <a:xfrm>
              <a:off x="8984832" y="1740853"/>
              <a:ext cx="480761" cy="307777"/>
            </a:xfrm>
            <a:prstGeom prst="rect">
              <a:avLst/>
            </a:prstGeom>
            <a:noFill/>
          </p:spPr>
          <p:txBody>
            <a:bodyPr wrap="square" rtlCol="0">
              <a:spAutoFit/>
            </a:bodyPr>
            <a:lstStyle/>
            <a:p>
              <a:pPr algn="dist"/>
              <a:r>
                <a:rPr kumimoji="1" lang="ja-JP" altLang="en-US" sz="1400" dirty="0">
                  <a:solidFill>
                    <a:schemeClr val="tx2">
                      <a:lumMod val="25000"/>
                    </a:schemeClr>
                  </a:solidFill>
                  <a:latin typeface="HGS創英角ﾎﾟｯﾌﾟ体" panose="040B0A00000000000000" pitchFamily="50" charset="-128"/>
                  <a:ea typeface="HGS創英角ﾎﾟｯﾌﾟ体" panose="040B0A00000000000000" pitchFamily="50" charset="-128"/>
                </a:rPr>
                <a:t>い</a:t>
              </a:r>
            </a:p>
          </p:txBody>
        </p:sp>
      </p:grpSp>
      <p:pic>
        <p:nvPicPr>
          <p:cNvPr id="65" name="Picture 2">
            <a:extLst>
              <a:ext uri="{FF2B5EF4-FFF2-40B4-BE49-F238E27FC236}">
                <a16:creationId xmlns:a16="http://schemas.microsoft.com/office/drawing/2014/main" id="{F98B3E01-4543-4A2E-8F43-B59E167DD934}"/>
              </a:ext>
            </a:extLst>
          </p:cNvPr>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10155847" y="3603640"/>
            <a:ext cx="1341764" cy="1341764"/>
          </a:xfrm>
          <a:prstGeom prst="rect">
            <a:avLst/>
          </a:prstGeom>
          <a:noFill/>
          <a:extLst>
            <a:ext uri="{909E8E84-426E-40DD-AFC4-6F175D3DCCD1}">
              <a14:hiddenFill xmlns:a14="http://schemas.microsoft.com/office/drawing/2010/main">
                <a:solidFill>
                  <a:srgbClr val="FFFFFF"/>
                </a:solidFill>
              </a14:hiddenFill>
            </a:ext>
          </a:extLst>
        </p:spPr>
      </p:pic>
      <p:grpSp>
        <p:nvGrpSpPr>
          <p:cNvPr id="2" name="大阪府では令和５年に126億6900万円のタオルが出荷されました。">
            <a:extLst>
              <a:ext uri="{FF2B5EF4-FFF2-40B4-BE49-F238E27FC236}">
                <a16:creationId xmlns:a16="http://schemas.microsoft.com/office/drawing/2014/main" id="{54CF2D37-7748-4DA7-8284-ACDB98509802}"/>
              </a:ext>
            </a:extLst>
          </p:cNvPr>
          <p:cNvGrpSpPr/>
          <p:nvPr/>
        </p:nvGrpSpPr>
        <p:grpSpPr>
          <a:xfrm>
            <a:off x="636695" y="2481260"/>
            <a:ext cx="11245663" cy="604924"/>
            <a:chOff x="636695" y="2481260"/>
            <a:chExt cx="11245663" cy="604924"/>
          </a:xfrm>
        </p:grpSpPr>
        <p:grpSp>
          <p:nvGrpSpPr>
            <p:cNvPr id="35" name="万博記念公園の・・・">
              <a:extLst>
                <a:ext uri="{FF2B5EF4-FFF2-40B4-BE49-F238E27FC236}">
                  <a16:creationId xmlns:a16="http://schemas.microsoft.com/office/drawing/2014/main" id="{078741BB-5A1C-4803-8AB5-41EA93D0F200}"/>
                </a:ext>
              </a:extLst>
            </p:cNvPr>
            <p:cNvGrpSpPr/>
            <p:nvPr/>
          </p:nvGrpSpPr>
          <p:grpSpPr>
            <a:xfrm>
              <a:off x="636695" y="2481260"/>
              <a:ext cx="11245663" cy="604924"/>
              <a:chOff x="1085995" y="2329305"/>
              <a:chExt cx="11569939" cy="529917"/>
            </a:xfrm>
          </p:grpSpPr>
          <p:sp>
            <p:nvSpPr>
              <p:cNvPr id="36" name="大阪府では令和５年に126億6900万円のタオルが出荷されました。">
                <a:extLst>
                  <a:ext uri="{FF2B5EF4-FFF2-40B4-BE49-F238E27FC236}">
                    <a16:creationId xmlns:a16="http://schemas.microsoft.com/office/drawing/2014/main" id="{8AA3B0DF-5C9A-4D24-AA3D-3B4064180A7C}"/>
                  </a:ext>
                </a:extLst>
              </p:cNvPr>
              <p:cNvSpPr txBox="1"/>
              <p:nvPr/>
            </p:nvSpPr>
            <p:spPr>
              <a:xfrm>
                <a:off x="1085995" y="2454801"/>
                <a:ext cx="11569939" cy="404421"/>
              </a:xfrm>
              <a:prstGeom prst="rect">
                <a:avLst/>
              </a:prstGeom>
              <a:noFill/>
            </p:spPr>
            <p:txBody>
              <a:bodyPr wrap="square" rtlCol="0">
                <a:spAutoFit/>
              </a:bodyPr>
              <a:lstStyle/>
              <a:p>
                <a:pPr lvl="0" algn="dist"/>
                <a:r>
                  <a:rPr kumimoji="1" lang="ja-JP" altLang="en-US" sz="2400" dirty="0">
                    <a:solidFill>
                      <a:schemeClr val="tx2">
                        <a:lumMod val="25000"/>
                      </a:schemeClr>
                    </a:solidFill>
                    <a:latin typeface="HGS創英角ﾎﾟｯﾌﾟ体" panose="040B0A00000000000000" pitchFamily="50" charset="-128"/>
                    <a:ea typeface="HGS創英角ﾎﾟｯﾌﾟ体" panose="040B0A00000000000000" pitchFamily="50" charset="-128"/>
                  </a:rPr>
                  <a:t>大阪府では令和５年に</a:t>
                </a:r>
                <a:r>
                  <a:rPr kumimoji="1" lang="en-US" altLang="ja-JP" sz="2400" dirty="0">
                    <a:solidFill>
                      <a:schemeClr val="tx2">
                        <a:lumMod val="25000"/>
                      </a:schemeClr>
                    </a:solidFill>
                    <a:latin typeface="HGS創英角ﾎﾟｯﾌﾟ体" panose="040B0A00000000000000" pitchFamily="50" charset="-128"/>
                    <a:ea typeface="HGS創英角ﾎﾟｯﾌﾟ体" panose="040B0A00000000000000" pitchFamily="50" charset="-128"/>
                  </a:rPr>
                  <a:t>126</a:t>
                </a:r>
                <a:r>
                  <a:rPr kumimoji="1" lang="ja-JP" altLang="en-US" sz="2400" dirty="0">
                    <a:solidFill>
                      <a:schemeClr val="tx2">
                        <a:lumMod val="25000"/>
                      </a:schemeClr>
                    </a:solidFill>
                    <a:latin typeface="HGS創英角ﾎﾟｯﾌﾟ体" panose="040B0A00000000000000" pitchFamily="50" charset="-128"/>
                    <a:ea typeface="HGS創英角ﾎﾟｯﾌﾟ体" panose="040B0A00000000000000" pitchFamily="50" charset="-128"/>
                  </a:rPr>
                  <a:t>億</a:t>
                </a:r>
                <a:r>
                  <a:rPr kumimoji="1" lang="en-US" altLang="ja-JP" sz="2400" dirty="0">
                    <a:solidFill>
                      <a:schemeClr val="tx2">
                        <a:lumMod val="25000"/>
                      </a:schemeClr>
                    </a:solidFill>
                    <a:latin typeface="HGS創英角ﾎﾟｯﾌﾟ体" panose="040B0A00000000000000" pitchFamily="50" charset="-128"/>
                    <a:ea typeface="HGS創英角ﾎﾟｯﾌﾟ体" panose="040B0A00000000000000" pitchFamily="50" charset="-128"/>
                  </a:rPr>
                  <a:t>6900</a:t>
                </a:r>
                <a:r>
                  <a:rPr kumimoji="1" lang="ja-JP" altLang="en-US" sz="2400" dirty="0">
                    <a:solidFill>
                      <a:schemeClr val="tx2">
                        <a:lumMod val="25000"/>
                      </a:schemeClr>
                    </a:solidFill>
                    <a:latin typeface="HGS創英角ﾎﾟｯﾌﾟ体" panose="040B0A00000000000000" pitchFamily="50" charset="-128"/>
                    <a:ea typeface="HGS創英角ﾎﾟｯﾌﾟ体" panose="040B0A00000000000000" pitchFamily="50" charset="-128"/>
                  </a:rPr>
                  <a:t>万円の</a:t>
                </a:r>
                <a:r>
                  <a:rPr lang="ja-JP" altLang="en-US" sz="2400" dirty="0">
                    <a:solidFill>
                      <a:schemeClr val="tx2">
                        <a:lumMod val="25000"/>
                      </a:schemeClr>
                    </a:solidFill>
                    <a:latin typeface="HGS創英角ﾎﾟｯﾌﾟ体" panose="040B0A00000000000000" pitchFamily="50" charset="-128"/>
                    <a:ea typeface="HGS創英角ﾎﾟｯﾌﾟ体" panose="040B0A00000000000000" pitchFamily="50" charset="-128"/>
                  </a:rPr>
                  <a:t>タオルが出荷されました</a:t>
                </a:r>
                <a:r>
                  <a:rPr kumimoji="1" lang="ja-JP" altLang="en-US" sz="2400" dirty="0">
                    <a:solidFill>
                      <a:schemeClr val="tx2">
                        <a:lumMod val="25000"/>
                      </a:schemeClr>
                    </a:solidFill>
                    <a:latin typeface="HGS創英角ﾎﾟｯﾌﾟ体" panose="040B0A00000000000000" pitchFamily="50" charset="-128"/>
                    <a:ea typeface="HGS創英角ﾎﾟｯﾌﾟ体" panose="040B0A00000000000000" pitchFamily="50" charset="-128"/>
                  </a:rPr>
                  <a:t>。</a:t>
                </a:r>
              </a:p>
            </p:txBody>
          </p:sp>
          <p:sp>
            <p:nvSpPr>
              <p:cNvPr id="37" name="おおさかふ">
                <a:extLst>
                  <a:ext uri="{FF2B5EF4-FFF2-40B4-BE49-F238E27FC236}">
                    <a16:creationId xmlns:a16="http://schemas.microsoft.com/office/drawing/2014/main" id="{E1F4724B-8BBA-44A7-BE00-97F090F10703}"/>
                  </a:ext>
                </a:extLst>
              </p:cNvPr>
              <p:cNvSpPr txBox="1"/>
              <p:nvPr/>
            </p:nvSpPr>
            <p:spPr>
              <a:xfrm>
                <a:off x="1085996" y="2329305"/>
                <a:ext cx="1169688" cy="229172"/>
              </a:xfrm>
              <a:prstGeom prst="rect">
                <a:avLst/>
              </a:prstGeom>
              <a:noFill/>
            </p:spPr>
            <p:txBody>
              <a:bodyPr wrap="square" rtlCol="0">
                <a:spAutoFit/>
              </a:bodyPr>
              <a:lstStyle/>
              <a:p>
                <a:pPr algn="dist"/>
                <a:r>
                  <a:rPr kumimoji="1" lang="ja-JP" altLang="en-US" sz="1100" dirty="0">
                    <a:solidFill>
                      <a:schemeClr val="tx2">
                        <a:lumMod val="25000"/>
                      </a:schemeClr>
                    </a:solidFill>
                    <a:latin typeface="HGS創英角ﾎﾟｯﾌﾟ体" panose="040B0A00000000000000" pitchFamily="50" charset="-128"/>
                    <a:ea typeface="HGS創英角ﾎﾟｯﾌﾟ体" panose="040B0A00000000000000" pitchFamily="50" charset="-128"/>
                  </a:rPr>
                  <a:t>おおさかふ</a:t>
                </a:r>
              </a:p>
            </p:txBody>
          </p:sp>
          <p:sp>
            <p:nvSpPr>
              <p:cNvPr id="39" name="ねん">
                <a:extLst>
                  <a:ext uri="{FF2B5EF4-FFF2-40B4-BE49-F238E27FC236}">
                    <a16:creationId xmlns:a16="http://schemas.microsoft.com/office/drawing/2014/main" id="{3666E0D0-3DF6-4BF6-89E0-14B1C9707353}"/>
                  </a:ext>
                </a:extLst>
              </p:cNvPr>
              <p:cNvSpPr txBox="1"/>
              <p:nvPr/>
            </p:nvSpPr>
            <p:spPr>
              <a:xfrm>
                <a:off x="4071899" y="2341291"/>
                <a:ext cx="476792" cy="229172"/>
              </a:xfrm>
              <a:prstGeom prst="rect">
                <a:avLst/>
              </a:prstGeom>
              <a:noFill/>
            </p:spPr>
            <p:txBody>
              <a:bodyPr wrap="square" rtlCol="0">
                <a:spAutoFit/>
              </a:bodyPr>
              <a:lstStyle/>
              <a:p>
                <a:pPr algn="dist"/>
                <a:r>
                  <a:rPr kumimoji="1" lang="ja-JP" altLang="en-US" sz="1100" dirty="0">
                    <a:solidFill>
                      <a:schemeClr val="tx2">
                        <a:lumMod val="25000"/>
                      </a:schemeClr>
                    </a:solidFill>
                    <a:latin typeface="HGS創英角ﾎﾟｯﾌﾟ体" panose="040B0A00000000000000" pitchFamily="50" charset="-128"/>
                    <a:ea typeface="HGS創英角ﾎﾟｯﾌﾟ体" panose="040B0A00000000000000" pitchFamily="50" charset="-128"/>
                  </a:rPr>
                  <a:t>ねん</a:t>
                </a:r>
              </a:p>
            </p:txBody>
          </p:sp>
          <p:sp>
            <p:nvSpPr>
              <p:cNvPr id="43" name="まんえん">
                <a:extLst>
                  <a:ext uri="{FF2B5EF4-FFF2-40B4-BE49-F238E27FC236}">
                    <a16:creationId xmlns:a16="http://schemas.microsoft.com/office/drawing/2014/main" id="{0E55F2AE-77D8-4212-9999-CC92BCD20475}"/>
                  </a:ext>
                </a:extLst>
              </p:cNvPr>
              <p:cNvSpPr txBox="1"/>
              <p:nvPr/>
            </p:nvSpPr>
            <p:spPr>
              <a:xfrm>
                <a:off x="6975623" y="2338499"/>
                <a:ext cx="847801" cy="229172"/>
              </a:xfrm>
              <a:prstGeom prst="rect">
                <a:avLst/>
              </a:prstGeom>
              <a:noFill/>
            </p:spPr>
            <p:txBody>
              <a:bodyPr wrap="square" rtlCol="0">
                <a:spAutoFit/>
              </a:bodyPr>
              <a:lstStyle/>
              <a:p>
                <a:pPr algn="dist"/>
                <a:r>
                  <a:rPr kumimoji="1" lang="ja-JP" altLang="en-US" sz="1100" dirty="0">
                    <a:solidFill>
                      <a:schemeClr val="tx2">
                        <a:lumMod val="25000"/>
                      </a:schemeClr>
                    </a:solidFill>
                    <a:latin typeface="HGS創英角ﾎﾟｯﾌﾟ体" panose="040B0A00000000000000" pitchFamily="50" charset="-128"/>
                    <a:ea typeface="HGS創英角ﾎﾟｯﾌﾟ体" panose="040B0A00000000000000" pitchFamily="50" charset="-128"/>
                  </a:rPr>
                  <a:t>まんえん</a:t>
                </a:r>
              </a:p>
            </p:txBody>
          </p:sp>
          <p:sp>
            <p:nvSpPr>
              <p:cNvPr id="44" name="れいわ">
                <a:extLst>
                  <a:ext uri="{FF2B5EF4-FFF2-40B4-BE49-F238E27FC236}">
                    <a16:creationId xmlns:a16="http://schemas.microsoft.com/office/drawing/2014/main" id="{B8E424A6-C332-409A-B04A-27A8582747FE}"/>
                  </a:ext>
                </a:extLst>
              </p:cNvPr>
              <p:cNvSpPr txBox="1"/>
              <p:nvPr/>
            </p:nvSpPr>
            <p:spPr>
              <a:xfrm>
                <a:off x="3006553" y="2346842"/>
                <a:ext cx="714535" cy="229172"/>
              </a:xfrm>
              <a:prstGeom prst="rect">
                <a:avLst/>
              </a:prstGeom>
              <a:noFill/>
            </p:spPr>
            <p:txBody>
              <a:bodyPr wrap="square" rtlCol="0">
                <a:spAutoFit/>
              </a:bodyPr>
              <a:lstStyle/>
              <a:p>
                <a:pPr algn="dist"/>
                <a:r>
                  <a:rPr kumimoji="1" lang="ja-JP" altLang="en-US" sz="1100" dirty="0">
                    <a:solidFill>
                      <a:schemeClr val="tx2">
                        <a:lumMod val="25000"/>
                      </a:schemeClr>
                    </a:solidFill>
                    <a:latin typeface="HGS創英角ﾎﾟｯﾌﾟ体" panose="040B0A00000000000000" pitchFamily="50" charset="-128"/>
                    <a:ea typeface="HGS創英角ﾎﾟｯﾌﾟ体" panose="040B0A00000000000000" pitchFamily="50" charset="-128"/>
                  </a:rPr>
                  <a:t>れいわ</a:t>
                </a:r>
              </a:p>
            </p:txBody>
          </p:sp>
        </p:grpSp>
        <p:sp>
          <p:nvSpPr>
            <p:cNvPr id="66" name="おく">
              <a:extLst>
                <a:ext uri="{FF2B5EF4-FFF2-40B4-BE49-F238E27FC236}">
                  <a16:creationId xmlns:a16="http://schemas.microsoft.com/office/drawing/2014/main" id="{2757F7D4-B7DE-45E2-BFD8-4917400822B7}"/>
                </a:ext>
              </a:extLst>
            </p:cNvPr>
            <p:cNvSpPr txBox="1"/>
            <p:nvPr/>
          </p:nvSpPr>
          <p:spPr>
            <a:xfrm>
              <a:off x="5018327" y="2502963"/>
              <a:ext cx="463429" cy="261610"/>
            </a:xfrm>
            <a:prstGeom prst="rect">
              <a:avLst/>
            </a:prstGeom>
            <a:noFill/>
          </p:spPr>
          <p:txBody>
            <a:bodyPr wrap="square" rtlCol="0">
              <a:spAutoFit/>
            </a:bodyPr>
            <a:lstStyle/>
            <a:p>
              <a:pPr algn="dist"/>
              <a:r>
                <a:rPr kumimoji="1" lang="ja-JP" altLang="en-US" sz="1100" dirty="0">
                  <a:solidFill>
                    <a:schemeClr val="tx2">
                      <a:lumMod val="25000"/>
                    </a:schemeClr>
                  </a:solidFill>
                  <a:latin typeface="HGS創英角ﾎﾟｯﾌﾟ体" panose="040B0A00000000000000" pitchFamily="50" charset="-128"/>
                  <a:ea typeface="HGS創英角ﾎﾟｯﾌﾟ体" panose="040B0A00000000000000" pitchFamily="50" charset="-128"/>
                </a:rPr>
                <a:t>おく</a:t>
              </a:r>
            </a:p>
          </p:txBody>
        </p:sp>
        <p:sp>
          <p:nvSpPr>
            <p:cNvPr id="67" name="しゅっか">
              <a:extLst>
                <a:ext uri="{FF2B5EF4-FFF2-40B4-BE49-F238E27FC236}">
                  <a16:creationId xmlns:a16="http://schemas.microsoft.com/office/drawing/2014/main" id="{5AAF0C6C-A945-4955-BB26-44AD6D8C5E2B}"/>
                </a:ext>
              </a:extLst>
            </p:cNvPr>
            <p:cNvSpPr txBox="1"/>
            <p:nvPr/>
          </p:nvSpPr>
          <p:spPr>
            <a:xfrm>
              <a:off x="8903068" y="2491755"/>
              <a:ext cx="742214" cy="261610"/>
            </a:xfrm>
            <a:prstGeom prst="rect">
              <a:avLst/>
            </a:prstGeom>
            <a:noFill/>
          </p:spPr>
          <p:txBody>
            <a:bodyPr wrap="square" rtlCol="0">
              <a:spAutoFit/>
            </a:bodyPr>
            <a:lstStyle/>
            <a:p>
              <a:pPr algn="dist"/>
              <a:r>
                <a:rPr kumimoji="1" lang="ja-JP" altLang="en-US" sz="1100" dirty="0">
                  <a:solidFill>
                    <a:schemeClr val="tx2">
                      <a:lumMod val="25000"/>
                    </a:schemeClr>
                  </a:solidFill>
                  <a:latin typeface="HGS創英角ﾎﾟｯﾌﾟ体" panose="040B0A00000000000000" pitchFamily="50" charset="-128"/>
                  <a:ea typeface="HGS創英角ﾎﾟｯﾌﾟ体" panose="040B0A00000000000000" pitchFamily="50" charset="-128"/>
                </a:rPr>
                <a:t>しゅっか</a:t>
              </a:r>
            </a:p>
          </p:txBody>
        </p:sp>
      </p:grpSp>
      <p:grpSp>
        <p:nvGrpSpPr>
          <p:cNvPr id="68" name="ちなみに全国１位は、今治タオルで有名な愛媛県です。">
            <a:extLst>
              <a:ext uri="{FF2B5EF4-FFF2-40B4-BE49-F238E27FC236}">
                <a16:creationId xmlns:a16="http://schemas.microsoft.com/office/drawing/2014/main" id="{8D619763-117A-4422-B86B-A9D58918E79A}"/>
              </a:ext>
            </a:extLst>
          </p:cNvPr>
          <p:cNvGrpSpPr/>
          <p:nvPr/>
        </p:nvGrpSpPr>
        <p:grpSpPr>
          <a:xfrm>
            <a:off x="624028" y="3662299"/>
            <a:ext cx="9481117" cy="609389"/>
            <a:chOff x="927139" y="3980839"/>
            <a:chExt cx="9481117" cy="609389"/>
          </a:xfrm>
        </p:grpSpPr>
        <p:grpSp>
          <p:nvGrpSpPr>
            <p:cNvPr id="69" name="万博記念公園の・・・">
              <a:extLst>
                <a:ext uri="{FF2B5EF4-FFF2-40B4-BE49-F238E27FC236}">
                  <a16:creationId xmlns:a16="http://schemas.microsoft.com/office/drawing/2014/main" id="{9350C037-53D5-4391-A663-E8698BD4C753}"/>
                </a:ext>
              </a:extLst>
            </p:cNvPr>
            <p:cNvGrpSpPr/>
            <p:nvPr/>
          </p:nvGrpSpPr>
          <p:grpSpPr>
            <a:xfrm>
              <a:off x="927139" y="3980839"/>
              <a:ext cx="9481117" cy="609389"/>
              <a:chOff x="1085996" y="2325394"/>
              <a:chExt cx="13529626" cy="533828"/>
            </a:xfrm>
          </p:grpSpPr>
          <p:sp>
            <p:nvSpPr>
              <p:cNvPr id="73" name="ちなみに全国１位は、今治タオルで有名な愛媛県です。">
                <a:extLst>
                  <a:ext uri="{FF2B5EF4-FFF2-40B4-BE49-F238E27FC236}">
                    <a16:creationId xmlns:a16="http://schemas.microsoft.com/office/drawing/2014/main" id="{26A7308F-EFAB-4B7F-ABF3-37866DABC73A}"/>
                  </a:ext>
                </a:extLst>
              </p:cNvPr>
              <p:cNvSpPr txBox="1"/>
              <p:nvPr/>
            </p:nvSpPr>
            <p:spPr>
              <a:xfrm>
                <a:off x="1085996" y="2454801"/>
                <a:ext cx="13529626" cy="404421"/>
              </a:xfrm>
              <a:prstGeom prst="rect">
                <a:avLst/>
              </a:prstGeom>
              <a:noFill/>
            </p:spPr>
            <p:txBody>
              <a:bodyPr wrap="square" rtlCol="0">
                <a:spAutoFit/>
              </a:bodyPr>
              <a:lstStyle/>
              <a:p>
                <a:pPr lvl="0" algn="dist"/>
                <a:r>
                  <a:rPr kumimoji="1" lang="ja-JP" altLang="en-US" sz="2400" dirty="0">
                    <a:solidFill>
                      <a:schemeClr val="tx2">
                        <a:lumMod val="25000"/>
                      </a:schemeClr>
                    </a:solidFill>
                    <a:latin typeface="HGS創英角ﾎﾟｯﾌﾟ体" panose="040B0A00000000000000" pitchFamily="50" charset="-128"/>
                    <a:ea typeface="HGS創英角ﾎﾟｯﾌﾟ体" panose="040B0A00000000000000" pitchFamily="50" charset="-128"/>
                  </a:rPr>
                  <a:t>ちなみに全国１位は、今治タオルで有名な愛媛県です。</a:t>
                </a:r>
              </a:p>
            </p:txBody>
          </p:sp>
          <p:sp>
            <p:nvSpPr>
              <p:cNvPr id="75" name="ぜんこく">
                <a:extLst>
                  <a:ext uri="{FF2B5EF4-FFF2-40B4-BE49-F238E27FC236}">
                    <a16:creationId xmlns:a16="http://schemas.microsoft.com/office/drawing/2014/main" id="{63076F38-C094-45C1-8B20-2179C117C45A}"/>
                  </a:ext>
                </a:extLst>
              </p:cNvPr>
              <p:cNvSpPr txBox="1"/>
              <p:nvPr/>
            </p:nvSpPr>
            <p:spPr>
              <a:xfrm>
                <a:off x="3268463" y="2329305"/>
                <a:ext cx="1107639" cy="229172"/>
              </a:xfrm>
              <a:prstGeom prst="rect">
                <a:avLst/>
              </a:prstGeom>
              <a:noFill/>
            </p:spPr>
            <p:txBody>
              <a:bodyPr wrap="square" rtlCol="0">
                <a:spAutoFit/>
              </a:bodyPr>
              <a:lstStyle/>
              <a:p>
                <a:pPr algn="dist"/>
                <a:r>
                  <a:rPr kumimoji="1" lang="ja-JP" altLang="en-US" sz="1100" dirty="0">
                    <a:solidFill>
                      <a:schemeClr val="tx2">
                        <a:lumMod val="25000"/>
                      </a:schemeClr>
                    </a:solidFill>
                    <a:latin typeface="HGS創英角ﾎﾟｯﾌﾟ体" panose="040B0A00000000000000" pitchFamily="50" charset="-128"/>
                    <a:ea typeface="HGS創英角ﾎﾟｯﾌﾟ体" panose="040B0A00000000000000" pitchFamily="50" charset="-128"/>
                  </a:rPr>
                  <a:t>ぜんこく</a:t>
                </a:r>
              </a:p>
            </p:txBody>
          </p:sp>
          <p:sp>
            <p:nvSpPr>
              <p:cNvPr id="76" name="えひめけん">
                <a:extLst>
                  <a:ext uri="{FF2B5EF4-FFF2-40B4-BE49-F238E27FC236}">
                    <a16:creationId xmlns:a16="http://schemas.microsoft.com/office/drawing/2014/main" id="{D877ABFF-A3CD-4676-8F99-E26A55D1BE13}"/>
                  </a:ext>
                </a:extLst>
              </p:cNvPr>
              <p:cNvSpPr txBox="1"/>
              <p:nvPr/>
            </p:nvSpPr>
            <p:spPr>
              <a:xfrm>
                <a:off x="11290490" y="2342129"/>
                <a:ext cx="1663207" cy="229172"/>
              </a:xfrm>
              <a:prstGeom prst="rect">
                <a:avLst/>
              </a:prstGeom>
              <a:noFill/>
            </p:spPr>
            <p:txBody>
              <a:bodyPr wrap="square" rtlCol="0">
                <a:spAutoFit/>
              </a:bodyPr>
              <a:lstStyle/>
              <a:p>
                <a:pPr algn="dist"/>
                <a:r>
                  <a:rPr kumimoji="1" lang="ja-JP" altLang="en-US" sz="1100" dirty="0">
                    <a:solidFill>
                      <a:schemeClr val="tx2">
                        <a:lumMod val="25000"/>
                      </a:schemeClr>
                    </a:solidFill>
                    <a:latin typeface="HGS創英角ﾎﾟｯﾌﾟ体" panose="040B0A00000000000000" pitchFamily="50" charset="-128"/>
                    <a:ea typeface="HGS創英角ﾎﾟｯﾌﾟ体" panose="040B0A00000000000000" pitchFamily="50" charset="-128"/>
                  </a:rPr>
                  <a:t>えひめけん</a:t>
                </a:r>
              </a:p>
            </p:txBody>
          </p:sp>
          <p:sp>
            <p:nvSpPr>
              <p:cNvPr id="77" name="い">
                <a:extLst>
                  <a:ext uri="{FF2B5EF4-FFF2-40B4-BE49-F238E27FC236}">
                    <a16:creationId xmlns:a16="http://schemas.microsoft.com/office/drawing/2014/main" id="{2DD061E5-2B03-4B65-9A1B-F043FA0AE3B1}"/>
                  </a:ext>
                </a:extLst>
              </p:cNvPr>
              <p:cNvSpPr txBox="1"/>
              <p:nvPr/>
            </p:nvSpPr>
            <p:spPr>
              <a:xfrm>
                <a:off x="4960721" y="2325394"/>
                <a:ext cx="330446" cy="229172"/>
              </a:xfrm>
              <a:prstGeom prst="rect">
                <a:avLst/>
              </a:prstGeom>
              <a:noFill/>
            </p:spPr>
            <p:txBody>
              <a:bodyPr wrap="square" rtlCol="0">
                <a:spAutoFit/>
              </a:bodyPr>
              <a:lstStyle/>
              <a:p>
                <a:pPr algn="dist"/>
                <a:r>
                  <a:rPr kumimoji="1" lang="ja-JP" altLang="en-US" sz="1100" dirty="0">
                    <a:solidFill>
                      <a:schemeClr val="tx2">
                        <a:lumMod val="25000"/>
                      </a:schemeClr>
                    </a:solidFill>
                    <a:latin typeface="HGS創英角ﾎﾟｯﾌﾟ体" panose="040B0A00000000000000" pitchFamily="50" charset="-128"/>
                    <a:ea typeface="HGS創英角ﾎﾟｯﾌﾟ体" panose="040B0A00000000000000" pitchFamily="50" charset="-128"/>
                  </a:rPr>
                  <a:t>い</a:t>
                </a:r>
              </a:p>
            </p:txBody>
          </p:sp>
        </p:grpSp>
        <p:sp>
          <p:nvSpPr>
            <p:cNvPr id="70" name="ゆうめい">
              <a:extLst>
                <a:ext uri="{FF2B5EF4-FFF2-40B4-BE49-F238E27FC236}">
                  <a16:creationId xmlns:a16="http://schemas.microsoft.com/office/drawing/2014/main" id="{006ED698-AEE0-4836-8AF1-5D509D620132}"/>
                </a:ext>
              </a:extLst>
            </p:cNvPr>
            <p:cNvSpPr txBox="1"/>
            <p:nvPr/>
          </p:nvSpPr>
          <p:spPr>
            <a:xfrm>
              <a:off x="6947165" y="4001184"/>
              <a:ext cx="785381" cy="261610"/>
            </a:xfrm>
            <a:prstGeom prst="rect">
              <a:avLst/>
            </a:prstGeom>
            <a:noFill/>
          </p:spPr>
          <p:txBody>
            <a:bodyPr wrap="square" rtlCol="0">
              <a:spAutoFit/>
            </a:bodyPr>
            <a:lstStyle/>
            <a:p>
              <a:pPr algn="dist"/>
              <a:r>
                <a:rPr kumimoji="1" lang="ja-JP" altLang="en-US" sz="1100" dirty="0">
                  <a:solidFill>
                    <a:schemeClr val="tx2">
                      <a:lumMod val="25000"/>
                    </a:schemeClr>
                  </a:solidFill>
                  <a:latin typeface="HGS創英角ﾎﾟｯﾌﾟ体" panose="040B0A00000000000000" pitchFamily="50" charset="-128"/>
                  <a:ea typeface="HGS創英角ﾎﾟｯﾌﾟ体" panose="040B0A00000000000000" pitchFamily="50" charset="-128"/>
                </a:rPr>
                <a:t>ゆうめい</a:t>
              </a:r>
            </a:p>
          </p:txBody>
        </p:sp>
        <p:sp>
          <p:nvSpPr>
            <p:cNvPr id="72" name="いまばり">
              <a:extLst>
                <a:ext uri="{FF2B5EF4-FFF2-40B4-BE49-F238E27FC236}">
                  <a16:creationId xmlns:a16="http://schemas.microsoft.com/office/drawing/2014/main" id="{81CCA1B9-4F0E-4FCA-9354-9C87E00C7A0F}"/>
                </a:ext>
              </a:extLst>
            </p:cNvPr>
            <p:cNvSpPr txBox="1"/>
            <p:nvPr/>
          </p:nvSpPr>
          <p:spPr>
            <a:xfrm>
              <a:off x="4724365" y="3985321"/>
              <a:ext cx="785381" cy="261610"/>
            </a:xfrm>
            <a:prstGeom prst="rect">
              <a:avLst/>
            </a:prstGeom>
            <a:noFill/>
          </p:spPr>
          <p:txBody>
            <a:bodyPr wrap="square" rtlCol="0">
              <a:spAutoFit/>
            </a:bodyPr>
            <a:lstStyle/>
            <a:p>
              <a:pPr algn="dist"/>
              <a:r>
                <a:rPr kumimoji="1" lang="ja-JP" altLang="en-US" sz="1100" dirty="0">
                  <a:solidFill>
                    <a:schemeClr val="tx2">
                      <a:lumMod val="25000"/>
                    </a:schemeClr>
                  </a:solidFill>
                  <a:latin typeface="HGS創英角ﾎﾟｯﾌﾟ体" panose="040B0A00000000000000" pitchFamily="50" charset="-128"/>
                  <a:ea typeface="HGS創英角ﾎﾟｯﾌﾟ体" panose="040B0A00000000000000" pitchFamily="50" charset="-128"/>
                </a:rPr>
                <a:t>いまばり</a:t>
              </a:r>
            </a:p>
          </p:txBody>
        </p:sp>
      </p:grpSp>
      <p:pic>
        <p:nvPicPr>
          <p:cNvPr id="78" name="ちなみに・・・">
            <a:hlinkClick r:id="rId16" action="ppaction://hlinksldjump"/>
            <a:extLst>
              <a:ext uri="{FF2B5EF4-FFF2-40B4-BE49-F238E27FC236}">
                <a16:creationId xmlns:a16="http://schemas.microsoft.com/office/drawing/2014/main" id="{82067445-0E34-47F1-99CB-8BE42F621299}"/>
              </a:ext>
            </a:extLst>
          </p:cNvPr>
          <p:cNvPicPr>
            <a:picLocks noChangeAspect="1"/>
          </p:cNvPicPr>
          <p:nvPr/>
        </p:nvPicPr>
        <p:blipFill>
          <a:blip r:embed="rId17"/>
          <a:stretch>
            <a:fillRect/>
          </a:stretch>
        </p:blipFill>
        <p:spPr>
          <a:xfrm>
            <a:off x="9904593" y="390000"/>
            <a:ext cx="2067341" cy="1548679"/>
          </a:xfrm>
          <a:prstGeom prst="rect">
            <a:avLst/>
          </a:prstGeom>
        </p:spPr>
      </p:pic>
      <p:pic>
        <p:nvPicPr>
          <p:cNvPr id="79" name="クリック図">
            <a:hlinkClick r:id="rId18" action="ppaction://hlinksldjump"/>
            <a:extLst>
              <a:ext uri="{FF2B5EF4-FFF2-40B4-BE49-F238E27FC236}">
                <a16:creationId xmlns:a16="http://schemas.microsoft.com/office/drawing/2014/main" id="{74FAC7C4-B02C-4F40-A461-34E1030BBB70}"/>
              </a:ext>
            </a:extLst>
          </p:cNvPr>
          <p:cNvPicPr>
            <a:picLocks noChangeAspect="1"/>
          </p:cNvPicPr>
          <p:nvPr/>
        </p:nvPicPr>
        <p:blipFill>
          <a:blip r:embed="rId19"/>
          <a:stretch>
            <a:fillRect/>
          </a:stretch>
        </p:blipFill>
        <p:spPr>
          <a:xfrm>
            <a:off x="11069192" y="1424666"/>
            <a:ext cx="932769" cy="987638"/>
          </a:xfrm>
          <a:prstGeom prst="rect">
            <a:avLst/>
          </a:prstGeom>
        </p:spPr>
      </p:pic>
      <p:pic>
        <p:nvPicPr>
          <p:cNvPr id="61" name="図 60">
            <a:hlinkClick r:id="rId20" action="ppaction://hlinksldjump"/>
            <a:extLst>
              <a:ext uri="{FF2B5EF4-FFF2-40B4-BE49-F238E27FC236}">
                <a16:creationId xmlns:a16="http://schemas.microsoft.com/office/drawing/2014/main" id="{5650206E-067D-4464-A7FD-B7E2888518BC}"/>
              </a:ext>
            </a:extLst>
          </p:cNvPr>
          <p:cNvPicPr>
            <a:picLocks noChangeAspect="1"/>
          </p:cNvPicPr>
          <p:nvPr/>
        </p:nvPicPr>
        <p:blipFill>
          <a:blip r:embed="rId21"/>
          <a:stretch>
            <a:fillRect/>
          </a:stretch>
        </p:blipFill>
        <p:spPr>
          <a:xfrm>
            <a:off x="9274175" y="5818931"/>
            <a:ext cx="2505673" cy="847417"/>
          </a:xfrm>
          <a:prstGeom prst="rect">
            <a:avLst/>
          </a:prstGeom>
        </p:spPr>
      </p:pic>
    </p:spTree>
    <p:extLst>
      <p:ext uri="{BB962C8B-B14F-4D97-AF65-F5344CB8AC3E}">
        <p14:creationId xmlns:p14="http://schemas.microsoft.com/office/powerpoint/2010/main" val="11127062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1" fill="hold"/>
                                        <p:tgtEl>
                                          <p:spTgt spid="94"/>
                                        </p:tgtEl>
                                      </p:cBhvr>
                                    </p:cmd>
                                  </p:childTnLst>
                                </p:cTn>
                              </p:par>
                              <p:par>
                                <p:cTn id="7" presetID="10" presetClass="entr" presetSubtype="0" fill="hold" nodeType="withEffect">
                                  <p:stCondLst>
                                    <p:cond delay="0"/>
                                  </p:stCondLst>
                                  <p:childTnLst>
                                    <p:set>
                                      <p:cBhvr>
                                        <p:cTn id="8" dur="1" fill="hold">
                                          <p:stCondLst>
                                            <p:cond delay="0"/>
                                          </p:stCondLst>
                                        </p:cTn>
                                        <p:tgtEl>
                                          <p:spTgt spid="91"/>
                                        </p:tgtEl>
                                        <p:attrNameLst>
                                          <p:attrName>style.visibility</p:attrName>
                                        </p:attrNameLst>
                                      </p:cBhvr>
                                      <p:to>
                                        <p:strVal val="visible"/>
                                      </p:to>
                                    </p:set>
                                    <p:animEffect transition="in" filter="fade">
                                      <p:cBhvr>
                                        <p:cTn id="9" dur="1500"/>
                                        <p:tgtEl>
                                          <p:spTgt spid="91"/>
                                        </p:tgtEl>
                                      </p:cBhvr>
                                    </p:animEffect>
                                  </p:childTnLst>
                                </p:cTn>
                              </p:par>
                            </p:childTnLst>
                          </p:cTn>
                        </p:par>
                        <p:par>
                          <p:cTn id="10" fill="hold">
                            <p:stCondLst>
                              <p:cond delay="1500"/>
                            </p:stCondLst>
                            <p:childTnLst>
                              <p:par>
                                <p:cTn id="11" presetID="26" presetClass="emph" presetSubtype="0" fill="hold" nodeType="afterEffect">
                                  <p:stCondLst>
                                    <p:cond delay="0"/>
                                  </p:stCondLst>
                                  <p:childTnLst>
                                    <p:animEffect transition="out" filter="fade">
                                      <p:cBhvr>
                                        <p:cTn id="12" dur="1000" tmFilter="0, 0; .2, .5; .8, .5; 1, 0"/>
                                        <p:tgtEl>
                                          <p:spTgt spid="91"/>
                                        </p:tgtEl>
                                      </p:cBhvr>
                                    </p:animEffect>
                                    <p:animScale>
                                      <p:cBhvr>
                                        <p:cTn id="13" dur="500" autoRev="1" fill="hold"/>
                                        <p:tgtEl>
                                          <p:spTgt spid="91"/>
                                        </p:tgtEl>
                                      </p:cBhvr>
                                      <p:by x="105000" y="105000"/>
                                    </p:animScale>
                                  </p:childTnLst>
                                </p:cTn>
                              </p:par>
                            </p:childTnLst>
                          </p:cTn>
                        </p:par>
                        <p:par>
                          <p:cTn id="14" fill="hold">
                            <p:stCondLst>
                              <p:cond delay="2500"/>
                            </p:stCondLst>
                            <p:childTnLst>
                              <p:par>
                                <p:cTn id="15" presetID="10" presetClass="entr" presetSubtype="0" fill="hold" nodeType="afterEffect">
                                  <p:stCondLst>
                                    <p:cond delay="0"/>
                                  </p:stCondLst>
                                  <p:childTnLst>
                                    <p:set>
                                      <p:cBhvr>
                                        <p:cTn id="16" dur="1" fill="hold">
                                          <p:stCondLst>
                                            <p:cond delay="0"/>
                                          </p:stCondLst>
                                        </p:cTn>
                                        <p:tgtEl>
                                          <p:spTgt spid="55"/>
                                        </p:tgtEl>
                                        <p:attrNameLst>
                                          <p:attrName>style.visibility</p:attrName>
                                        </p:attrNameLst>
                                      </p:cBhvr>
                                      <p:to>
                                        <p:strVal val="visible"/>
                                      </p:to>
                                    </p:set>
                                    <p:animEffect transition="in" filter="fade">
                                      <p:cBhvr>
                                        <p:cTn id="17" dur="1200"/>
                                        <p:tgtEl>
                                          <p:spTgt spid="55"/>
                                        </p:tgtEl>
                                      </p:cBhvr>
                                    </p:animEffect>
                                  </p:childTnLst>
                                </p:cTn>
                              </p:par>
                            </p:childTnLst>
                          </p:cTn>
                        </p:par>
                        <p:par>
                          <p:cTn id="18" fill="hold">
                            <p:stCondLst>
                              <p:cond delay="3700"/>
                            </p:stCondLst>
                            <p:childTnLst>
                              <p:par>
                                <p:cTn id="19" presetID="26" presetClass="emph" presetSubtype="0" fill="hold" nodeType="afterEffect">
                                  <p:stCondLst>
                                    <p:cond delay="0"/>
                                  </p:stCondLst>
                                  <p:childTnLst>
                                    <p:animEffect transition="out" filter="fade">
                                      <p:cBhvr>
                                        <p:cTn id="20" dur="1000" tmFilter="0, 0; .2, .5; .8, .5; 1, 0"/>
                                        <p:tgtEl>
                                          <p:spTgt spid="55"/>
                                        </p:tgtEl>
                                      </p:cBhvr>
                                    </p:animEffect>
                                    <p:animScale>
                                      <p:cBhvr>
                                        <p:cTn id="21" dur="500" autoRev="1" fill="hold"/>
                                        <p:tgtEl>
                                          <p:spTgt spid="55"/>
                                        </p:tgtEl>
                                      </p:cBhvr>
                                      <p:by x="105000" y="105000"/>
                                    </p:animScale>
                                  </p:childTnLst>
                                </p:cTn>
                              </p:par>
                            </p:childTnLst>
                          </p:cTn>
                        </p:par>
                        <p:par>
                          <p:cTn id="22" fill="hold">
                            <p:stCondLst>
                              <p:cond delay="4700"/>
                            </p:stCondLst>
                            <p:childTnLst>
                              <p:par>
                                <p:cTn id="23" presetID="32" presetClass="emph" presetSubtype="0" fill="hold" nodeType="afterEffect">
                                  <p:stCondLst>
                                    <p:cond delay="0"/>
                                  </p:stCondLst>
                                  <p:childTnLst>
                                    <p:animRot by="120000">
                                      <p:cBhvr>
                                        <p:cTn id="24" dur="100" fill="hold">
                                          <p:stCondLst>
                                            <p:cond delay="0"/>
                                          </p:stCondLst>
                                        </p:cTn>
                                        <p:tgtEl>
                                          <p:spTgt spid="55"/>
                                        </p:tgtEl>
                                        <p:attrNameLst>
                                          <p:attrName>r</p:attrName>
                                        </p:attrNameLst>
                                      </p:cBhvr>
                                    </p:animRot>
                                    <p:animRot by="-240000">
                                      <p:cBhvr>
                                        <p:cTn id="25" dur="200" fill="hold">
                                          <p:stCondLst>
                                            <p:cond delay="200"/>
                                          </p:stCondLst>
                                        </p:cTn>
                                        <p:tgtEl>
                                          <p:spTgt spid="55"/>
                                        </p:tgtEl>
                                        <p:attrNameLst>
                                          <p:attrName>r</p:attrName>
                                        </p:attrNameLst>
                                      </p:cBhvr>
                                    </p:animRot>
                                    <p:animRot by="240000">
                                      <p:cBhvr>
                                        <p:cTn id="26" dur="200" fill="hold">
                                          <p:stCondLst>
                                            <p:cond delay="400"/>
                                          </p:stCondLst>
                                        </p:cTn>
                                        <p:tgtEl>
                                          <p:spTgt spid="55"/>
                                        </p:tgtEl>
                                        <p:attrNameLst>
                                          <p:attrName>r</p:attrName>
                                        </p:attrNameLst>
                                      </p:cBhvr>
                                    </p:animRot>
                                    <p:animRot by="-240000">
                                      <p:cBhvr>
                                        <p:cTn id="27" dur="200" fill="hold">
                                          <p:stCondLst>
                                            <p:cond delay="600"/>
                                          </p:stCondLst>
                                        </p:cTn>
                                        <p:tgtEl>
                                          <p:spTgt spid="55"/>
                                        </p:tgtEl>
                                        <p:attrNameLst>
                                          <p:attrName>r</p:attrName>
                                        </p:attrNameLst>
                                      </p:cBhvr>
                                    </p:animRot>
                                    <p:animRot by="120000">
                                      <p:cBhvr>
                                        <p:cTn id="28" dur="200" fill="hold">
                                          <p:stCondLst>
                                            <p:cond delay="800"/>
                                          </p:stCondLst>
                                        </p:cTn>
                                        <p:tgtEl>
                                          <p:spTgt spid="55"/>
                                        </p:tgtEl>
                                        <p:attrNameLst>
                                          <p:attrName>r</p:attrName>
                                        </p:attrNameLst>
                                      </p:cBhvr>
                                    </p:animRot>
                                  </p:childTnLst>
                                </p:cTn>
                              </p:par>
                            </p:childTnLst>
                          </p:cTn>
                        </p:par>
                        <p:par>
                          <p:cTn id="29" fill="hold">
                            <p:stCondLst>
                              <p:cond delay="5700"/>
                            </p:stCondLst>
                            <p:childTnLst>
                              <p:par>
                                <p:cTn id="30" presetID="10" presetClass="entr" presetSubtype="0" fill="hold" grpId="0" nodeType="afterEffect">
                                  <p:stCondLst>
                                    <p:cond delay="0"/>
                                  </p:stCondLst>
                                  <p:childTnLst>
                                    <p:set>
                                      <p:cBhvr>
                                        <p:cTn id="31" dur="1" fill="hold">
                                          <p:stCondLst>
                                            <p:cond delay="0"/>
                                          </p:stCondLst>
                                        </p:cTn>
                                        <p:tgtEl>
                                          <p:spTgt spid="33"/>
                                        </p:tgtEl>
                                        <p:attrNameLst>
                                          <p:attrName>style.visibility</p:attrName>
                                        </p:attrNameLst>
                                      </p:cBhvr>
                                      <p:to>
                                        <p:strVal val="visible"/>
                                      </p:to>
                                    </p:set>
                                    <p:animEffect transition="in" filter="fade">
                                      <p:cBhvr>
                                        <p:cTn id="32" dur="1000"/>
                                        <p:tgtEl>
                                          <p:spTgt spid="33"/>
                                        </p:tgtEl>
                                      </p:cBhvr>
                                    </p:animEffect>
                                  </p:childTnLst>
                                </p:cTn>
                              </p:par>
                            </p:childTnLst>
                          </p:cTn>
                        </p:par>
                        <p:par>
                          <p:cTn id="33" fill="hold">
                            <p:stCondLst>
                              <p:cond delay="6700"/>
                            </p:stCondLst>
                            <p:childTnLst>
                              <p:par>
                                <p:cTn id="34" presetID="10" presetClass="entr" presetSubtype="0" fill="hold" nodeType="afterEffect">
                                  <p:stCondLst>
                                    <p:cond delay="0"/>
                                  </p:stCondLst>
                                  <p:childTnLst>
                                    <p:set>
                                      <p:cBhvr>
                                        <p:cTn id="35" dur="1" fill="hold">
                                          <p:stCondLst>
                                            <p:cond delay="0"/>
                                          </p:stCondLst>
                                        </p:cTn>
                                        <p:tgtEl>
                                          <p:spTgt spid="2"/>
                                        </p:tgtEl>
                                        <p:attrNameLst>
                                          <p:attrName>style.visibility</p:attrName>
                                        </p:attrNameLst>
                                      </p:cBhvr>
                                      <p:to>
                                        <p:strVal val="visible"/>
                                      </p:to>
                                    </p:set>
                                    <p:animEffect transition="in" filter="fade">
                                      <p:cBhvr>
                                        <p:cTn id="36" dur="1200"/>
                                        <p:tgtEl>
                                          <p:spTgt spid="2"/>
                                        </p:tgtEl>
                                      </p:cBhvr>
                                    </p:animEffect>
                                  </p:childTnLst>
                                </p:cTn>
                              </p:par>
                            </p:childTnLst>
                          </p:cTn>
                        </p:par>
                        <p:par>
                          <p:cTn id="37" fill="hold">
                            <p:stCondLst>
                              <p:cond delay="7900"/>
                            </p:stCondLst>
                            <p:childTnLst>
                              <p:par>
                                <p:cTn id="38" presetID="26" presetClass="emph" presetSubtype="0" fill="hold" nodeType="afterEffect">
                                  <p:stCondLst>
                                    <p:cond delay="0"/>
                                  </p:stCondLst>
                                  <p:childTnLst>
                                    <p:animEffect transition="out" filter="fade">
                                      <p:cBhvr>
                                        <p:cTn id="39" dur="1000" tmFilter="0, 0; .2, .5; .8, .5; 1, 0"/>
                                        <p:tgtEl>
                                          <p:spTgt spid="2"/>
                                        </p:tgtEl>
                                      </p:cBhvr>
                                    </p:animEffect>
                                    <p:animScale>
                                      <p:cBhvr>
                                        <p:cTn id="40" dur="500" autoRev="1" fill="hold"/>
                                        <p:tgtEl>
                                          <p:spTgt spid="2"/>
                                        </p:tgtEl>
                                      </p:cBhvr>
                                      <p:by x="105000" y="105000"/>
                                    </p:animScale>
                                  </p:childTnLst>
                                </p:cTn>
                              </p:par>
                            </p:childTnLst>
                          </p:cTn>
                        </p:par>
                        <p:par>
                          <p:cTn id="41" fill="hold">
                            <p:stCondLst>
                              <p:cond delay="8900"/>
                            </p:stCondLst>
                            <p:childTnLst>
                              <p:par>
                                <p:cTn id="42" presetID="10" presetClass="entr" presetSubtype="0" fill="hold" nodeType="afterEffect">
                                  <p:stCondLst>
                                    <p:cond delay="800"/>
                                  </p:stCondLst>
                                  <p:childTnLst>
                                    <p:set>
                                      <p:cBhvr>
                                        <p:cTn id="43" dur="1" fill="hold">
                                          <p:stCondLst>
                                            <p:cond delay="0"/>
                                          </p:stCondLst>
                                        </p:cTn>
                                        <p:tgtEl>
                                          <p:spTgt spid="45"/>
                                        </p:tgtEl>
                                        <p:attrNameLst>
                                          <p:attrName>style.visibility</p:attrName>
                                        </p:attrNameLst>
                                      </p:cBhvr>
                                      <p:to>
                                        <p:strVal val="visible"/>
                                      </p:to>
                                    </p:set>
                                    <p:animEffect transition="in" filter="fade">
                                      <p:cBhvr>
                                        <p:cTn id="44" dur="1200"/>
                                        <p:tgtEl>
                                          <p:spTgt spid="45"/>
                                        </p:tgtEl>
                                      </p:cBhvr>
                                    </p:animEffect>
                                  </p:childTnLst>
                                </p:cTn>
                              </p:par>
                            </p:childTnLst>
                          </p:cTn>
                        </p:par>
                        <p:par>
                          <p:cTn id="45" fill="hold">
                            <p:stCondLst>
                              <p:cond delay="10900"/>
                            </p:stCondLst>
                            <p:childTnLst>
                              <p:par>
                                <p:cTn id="46" presetID="26" presetClass="emph" presetSubtype="0" fill="hold" nodeType="afterEffect">
                                  <p:stCondLst>
                                    <p:cond delay="0"/>
                                  </p:stCondLst>
                                  <p:childTnLst>
                                    <p:animEffect transition="out" filter="fade">
                                      <p:cBhvr>
                                        <p:cTn id="47" dur="1000" tmFilter="0, 0; .2, .5; .8, .5; 1, 0"/>
                                        <p:tgtEl>
                                          <p:spTgt spid="45"/>
                                        </p:tgtEl>
                                      </p:cBhvr>
                                    </p:animEffect>
                                    <p:animScale>
                                      <p:cBhvr>
                                        <p:cTn id="48" dur="500" autoRev="1" fill="hold"/>
                                        <p:tgtEl>
                                          <p:spTgt spid="45"/>
                                        </p:tgtEl>
                                      </p:cBhvr>
                                      <p:by x="105000" y="105000"/>
                                    </p:animScale>
                                  </p:childTnLst>
                                </p:cTn>
                              </p:par>
                            </p:childTnLst>
                          </p:cTn>
                        </p:par>
                        <p:par>
                          <p:cTn id="49" fill="hold">
                            <p:stCondLst>
                              <p:cond delay="11900"/>
                            </p:stCondLst>
                            <p:childTnLst>
                              <p:par>
                                <p:cTn id="50" presetID="10" presetClass="entr" presetSubtype="0" fill="hold" nodeType="afterEffect">
                                  <p:stCondLst>
                                    <p:cond delay="0"/>
                                  </p:stCondLst>
                                  <p:childTnLst>
                                    <p:set>
                                      <p:cBhvr>
                                        <p:cTn id="51" dur="1" fill="hold">
                                          <p:stCondLst>
                                            <p:cond delay="0"/>
                                          </p:stCondLst>
                                        </p:cTn>
                                        <p:tgtEl>
                                          <p:spTgt spid="68"/>
                                        </p:tgtEl>
                                        <p:attrNameLst>
                                          <p:attrName>style.visibility</p:attrName>
                                        </p:attrNameLst>
                                      </p:cBhvr>
                                      <p:to>
                                        <p:strVal val="visible"/>
                                      </p:to>
                                    </p:set>
                                    <p:animEffect transition="in" filter="fade">
                                      <p:cBhvr>
                                        <p:cTn id="52" dur="1000"/>
                                        <p:tgtEl>
                                          <p:spTgt spid="68"/>
                                        </p:tgtEl>
                                      </p:cBhvr>
                                    </p:animEffect>
                                  </p:childTnLst>
                                </p:cTn>
                              </p:par>
                            </p:childTnLst>
                          </p:cTn>
                        </p:par>
                        <p:par>
                          <p:cTn id="53" fill="hold">
                            <p:stCondLst>
                              <p:cond delay="12900"/>
                            </p:stCondLst>
                            <p:childTnLst>
                              <p:par>
                                <p:cTn id="54" presetID="26" presetClass="emph" presetSubtype="0" fill="hold" nodeType="afterEffect">
                                  <p:stCondLst>
                                    <p:cond delay="0"/>
                                  </p:stCondLst>
                                  <p:childTnLst>
                                    <p:animEffect transition="out" filter="fade">
                                      <p:cBhvr>
                                        <p:cTn id="55" dur="1000" tmFilter="0, 0; .2, .5; .8, .5; 1, 0"/>
                                        <p:tgtEl>
                                          <p:spTgt spid="68"/>
                                        </p:tgtEl>
                                      </p:cBhvr>
                                    </p:animEffect>
                                    <p:animScale>
                                      <p:cBhvr>
                                        <p:cTn id="56" dur="500" autoRev="1" fill="hold"/>
                                        <p:tgtEl>
                                          <p:spTgt spid="68"/>
                                        </p:tgtEl>
                                      </p:cBhvr>
                                      <p:by x="105000" y="105000"/>
                                    </p:animScale>
                                  </p:childTnLst>
                                </p:cTn>
                              </p:par>
                            </p:childTnLst>
                          </p:cTn>
                        </p:par>
                        <p:par>
                          <p:cTn id="57" fill="hold">
                            <p:stCondLst>
                              <p:cond delay="13900"/>
                            </p:stCondLst>
                            <p:childTnLst>
                              <p:par>
                                <p:cTn id="58" presetID="10" presetClass="entr" presetSubtype="0" fill="hold" nodeType="afterEffect">
                                  <p:stCondLst>
                                    <p:cond delay="800"/>
                                  </p:stCondLst>
                                  <p:childTnLst>
                                    <p:set>
                                      <p:cBhvr>
                                        <p:cTn id="59" dur="1" fill="hold">
                                          <p:stCondLst>
                                            <p:cond delay="0"/>
                                          </p:stCondLst>
                                        </p:cTn>
                                        <p:tgtEl>
                                          <p:spTgt spid="51"/>
                                        </p:tgtEl>
                                        <p:attrNameLst>
                                          <p:attrName>style.visibility</p:attrName>
                                        </p:attrNameLst>
                                      </p:cBhvr>
                                      <p:to>
                                        <p:strVal val="visible"/>
                                      </p:to>
                                    </p:set>
                                    <p:animEffect transition="in" filter="fade">
                                      <p:cBhvr>
                                        <p:cTn id="60" dur="1200"/>
                                        <p:tgtEl>
                                          <p:spTgt spid="51"/>
                                        </p:tgtEl>
                                      </p:cBhvr>
                                    </p:animEffect>
                                  </p:childTnLst>
                                </p:cTn>
                              </p:par>
                            </p:childTnLst>
                          </p:cTn>
                        </p:par>
                        <p:par>
                          <p:cTn id="61" fill="hold">
                            <p:stCondLst>
                              <p:cond delay="15900"/>
                            </p:stCondLst>
                            <p:childTnLst>
                              <p:par>
                                <p:cTn id="62" presetID="26" presetClass="emph" presetSubtype="0" fill="hold" nodeType="afterEffect">
                                  <p:stCondLst>
                                    <p:cond delay="0"/>
                                  </p:stCondLst>
                                  <p:childTnLst>
                                    <p:animEffect transition="out" filter="fade">
                                      <p:cBhvr>
                                        <p:cTn id="63" dur="1000" tmFilter="0, 0; .2, .5; .8, .5; 1, 0"/>
                                        <p:tgtEl>
                                          <p:spTgt spid="51"/>
                                        </p:tgtEl>
                                      </p:cBhvr>
                                    </p:animEffect>
                                    <p:animScale>
                                      <p:cBhvr>
                                        <p:cTn id="64" dur="500" autoRev="1" fill="hold"/>
                                        <p:tgtEl>
                                          <p:spTgt spid="51"/>
                                        </p:tgtEl>
                                      </p:cBhvr>
                                      <p:by x="105000" y="105000"/>
                                    </p:animScale>
                                  </p:childTnLst>
                                </p:cTn>
                              </p:par>
                            </p:childTnLst>
                          </p:cTn>
                        </p:par>
                        <p:par>
                          <p:cTn id="65" fill="hold">
                            <p:stCondLst>
                              <p:cond delay="16900"/>
                            </p:stCondLst>
                            <p:childTnLst>
                              <p:par>
                                <p:cTn id="66" presetID="10" presetClass="entr" presetSubtype="0" fill="hold" nodeType="afterEffect">
                                  <p:stCondLst>
                                    <p:cond delay="0"/>
                                  </p:stCondLst>
                                  <p:childTnLst>
                                    <p:set>
                                      <p:cBhvr>
                                        <p:cTn id="67" dur="1" fill="hold">
                                          <p:stCondLst>
                                            <p:cond delay="0"/>
                                          </p:stCondLst>
                                        </p:cTn>
                                        <p:tgtEl>
                                          <p:spTgt spid="65"/>
                                        </p:tgtEl>
                                        <p:attrNameLst>
                                          <p:attrName>style.visibility</p:attrName>
                                        </p:attrNameLst>
                                      </p:cBhvr>
                                      <p:to>
                                        <p:strVal val="visible"/>
                                      </p:to>
                                    </p:set>
                                    <p:animEffect transition="in" filter="fade">
                                      <p:cBhvr>
                                        <p:cTn id="68" dur="1000"/>
                                        <p:tgtEl>
                                          <p:spTgt spid="65"/>
                                        </p:tgtEl>
                                      </p:cBhvr>
                                    </p:animEffect>
                                  </p:childTnLst>
                                </p:cTn>
                              </p:par>
                              <p:par>
                                <p:cTn id="69" presetID="26" presetClass="entr" presetSubtype="0" fill="hold" nodeType="withEffect">
                                  <p:stCondLst>
                                    <p:cond delay="1000"/>
                                  </p:stCondLst>
                                  <p:childTnLst>
                                    <p:set>
                                      <p:cBhvr>
                                        <p:cTn id="70" dur="1" fill="hold">
                                          <p:stCondLst>
                                            <p:cond delay="0"/>
                                          </p:stCondLst>
                                        </p:cTn>
                                        <p:tgtEl>
                                          <p:spTgt spid="78"/>
                                        </p:tgtEl>
                                        <p:attrNameLst>
                                          <p:attrName>style.visibility</p:attrName>
                                        </p:attrNameLst>
                                      </p:cBhvr>
                                      <p:to>
                                        <p:strVal val="visible"/>
                                      </p:to>
                                    </p:set>
                                    <p:animEffect transition="in" filter="wipe(down)">
                                      <p:cBhvr>
                                        <p:cTn id="71" dur="580">
                                          <p:stCondLst>
                                            <p:cond delay="0"/>
                                          </p:stCondLst>
                                        </p:cTn>
                                        <p:tgtEl>
                                          <p:spTgt spid="78"/>
                                        </p:tgtEl>
                                      </p:cBhvr>
                                    </p:animEffect>
                                    <p:anim calcmode="lin" valueType="num">
                                      <p:cBhvr>
                                        <p:cTn id="72" dur="1822" tmFilter="0,0; 0.14,0.36; 0.43,0.73; 0.71,0.91; 1.0,1.0">
                                          <p:stCondLst>
                                            <p:cond delay="0"/>
                                          </p:stCondLst>
                                        </p:cTn>
                                        <p:tgtEl>
                                          <p:spTgt spid="78"/>
                                        </p:tgtEl>
                                        <p:attrNameLst>
                                          <p:attrName>ppt_x</p:attrName>
                                        </p:attrNameLst>
                                      </p:cBhvr>
                                      <p:tavLst>
                                        <p:tav tm="0">
                                          <p:val>
                                            <p:strVal val="#ppt_x-0.25"/>
                                          </p:val>
                                        </p:tav>
                                        <p:tav tm="100000">
                                          <p:val>
                                            <p:strVal val="#ppt_x"/>
                                          </p:val>
                                        </p:tav>
                                      </p:tavLst>
                                    </p:anim>
                                    <p:anim calcmode="lin" valueType="num">
                                      <p:cBhvr>
                                        <p:cTn id="73" dur="664" tmFilter="0.0,0.0; 0.25,0.07; 0.50,0.2; 0.75,0.467; 1.0,1.0">
                                          <p:stCondLst>
                                            <p:cond delay="0"/>
                                          </p:stCondLst>
                                        </p:cTn>
                                        <p:tgtEl>
                                          <p:spTgt spid="78"/>
                                        </p:tgtEl>
                                        <p:attrNameLst>
                                          <p:attrName>ppt_y</p:attrName>
                                        </p:attrNameLst>
                                      </p:cBhvr>
                                      <p:tavLst>
                                        <p:tav tm="0" fmla="#ppt_y-sin(pi*$)/3">
                                          <p:val>
                                            <p:fltVal val="0.5"/>
                                          </p:val>
                                        </p:tav>
                                        <p:tav tm="100000">
                                          <p:val>
                                            <p:fltVal val="1"/>
                                          </p:val>
                                        </p:tav>
                                      </p:tavLst>
                                    </p:anim>
                                    <p:anim calcmode="lin" valueType="num">
                                      <p:cBhvr>
                                        <p:cTn id="74" dur="664" tmFilter="0, 0; 0.125,0.2665; 0.25,0.4; 0.375,0.465; 0.5,0.5;  0.625,0.535; 0.75,0.6; 0.875,0.7335; 1,1">
                                          <p:stCondLst>
                                            <p:cond delay="664"/>
                                          </p:stCondLst>
                                        </p:cTn>
                                        <p:tgtEl>
                                          <p:spTgt spid="78"/>
                                        </p:tgtEl>
                                        <p:attrNameLst>
                                          <p:attrName>ppt_y</p:attrName>
                                        </p:attrNameLst>
                                      </p:cBhvr>
                                      <p:tavLst>
                                        <p:tav tm="0" fmla="#ppt_y-sin(pi*$)/9">
                                          <p:val>
                                            <p:fltVal val="0"/>
                                          </p:val>
                                        </p:tav>
                                        <p:tav tm="100000">
                                          <p:val>
                                            <p:fltVal val="1"/>
                                          </p:val>
                                        </p:tav>
                                      </p:tavLst>
                                    </p:anim>
                                    <p:anim calcmode="lin" valueType="num">
                                      <p:cBhvr>
                                        <p:cTn id="75" dur="332" tmFilter="0, 0; 0.125,0.2665; 0.25,0.4; 0.375,0.465; 0.5,0.5;  0.625,0.535; 0.75,0.6; 0.875,0.7335; 1,1">
                                          <p:stCondLst>
                                            <p:cond delay="1324"/>
                                          </p:stCondLst>
                                        </p:cTn>
                                        <p:tgtEl>
                                          <p:spTgt spid="78"/>
                                        </p:tgtEl>
                                        <p:attrNameLst>
                                          <p:attrName>ppt_y</p:attrName>
                                        </p:attrNameLst>
                                      </p:cBhvr>
                                      <p:tavLst>
                                        <p:tav tm="0" fmla="#ppt_y-sin(pi*$)/27">
                                          <p:val>
                                            <p:fltVal val="0"/>
                                          </p:val>
                                        </p:tav>
                                        <p:tav tm="100000">
                                          <p:val>
                                            <p:fltVal val="1"/>
                                          </p:val>
                                        </p:tav>
                                      </p:tavLst>
                                    </p:anim>
                                    <p:anim calcmode="lin" valueType="num">
                                      <p:cBhvr>
                                        <p:cTn id="76" dur="164" tmFilter="0, 0; 0.125,0.2665; 0.25,0.4; 0.375,0.465; 0.5,0.5;  0.625,0.535; 0.75,0.6; 0.875,0.7335; 1,1">
                                          <p:stCondLst>
                                            <p:cond delay="1656"/>
                                          </p:stCondLst>
                                        </p:cTn>
                                        <p:tgtEl>
                                          <p:spTgt spid="78"/>
                                        </p:tgtEl>
                                        <p:attrNameLst>
                                          <p:attrName>ppt_y</p:attrName>
                                        </p:attrNameLst>
                                      </p:cBhvr>
                                      <p:tavLst>
                                        <p:tav tm="0" fmla="#ppt_y-sin(pi*$)/81">
                                          <p:val>
                                            <p:fltVal val="0"/>
                                          </p:val>
                                        </p:tav>
                                        <p:tav tm="100000">
                                          <p:val>
                                            <p:fltVal val="1"/>
                                          </p:val>
                                        </p:tav>
                                      </p:tavLst>
                                    </p:anim>
                                    <p:animScale>
                                      <p:cBhvr>
                                        <p:cTn id="77" dur="26">
                                          <p:stCondLst>
                                            <p:cond delay="650"/>
                                          </p:stCondLst>
                                        </p:cTn>
                                        <p:tgtEl>
                                          <p:spTgt spid="78"/>
                                        </p:tgtEl>
                                      </p:cBhvr>
                                      <p:to x="100000" y="60000"/>
                                    </p:animScale>
                                    <p:animScale>
                                      <p:cBhvr>
                                        <p:cTn id="78" dur="166" decel="50000">
                                          <p:stCondLst>
                                            <p:cond delay="676"/>
                                          </p:stCondLst>
                                        </p:cTn>
                                        <p:tgtEl>
                                          <p:spTgt spid="78"/>
                                        </p:tgtEl>
                                      </p:cBhvr>
                                      <p:to x="100000" y="100000"/>
                                    </p:animScale>
                                    <p:animScale>
                                      <p:cBhvr>
                                        <p:cTn id="79" dur="26">
                                          <p:stCondLst>
                                            <p:cond delay="1312"/>
                                          </p:stCondLst>
                                        </p:cTn>
                                        <p:tgtEl>
                                          <p:spTgt spid="78"/>
                                        </p:tgtEl>
                                      </p:cBhvr>
                                      <p:to x="100000" y="80000"/>
                                    </p:animScale>
                                    <p:animScale>
                                      <p:cBhvr>
                                        <p:cTn id="80" dur="166" decel="50000">
                                          <p:stCondLst>
                                            <p:cond delay="1338"/>
                                          </p:stCondLst>
                                        </p:cTn>
                                        <p:tgtEl>
                                          <p:spTgt spid="78"/>
                                        </p:tgtEl>
                                      </p:cBhvr>
                                      <p:to x="100000" y="100000"/>
                                    </p:animScale>
                                    <p:animScale>
                                      <p:cBhvr>
                                        <p:cTn id="81" dur="26">
                                          <p:stCondLst>
                                            <p:cond delay="1642"/>
                                          </p:stCondLst>
                                        </p:cTn>
                                        <p:tgtEl>
                                          <p:spTgt spid="78"/>
                                        </p:tgtEl>
                                      </p:cBhvr>
                                      <p:to x="100000" y="90000"/>
                                    </p:animScale>
                                    <p:animScale>
                                      <p:cBhvr>
                                        <p:cTn id="82" dur="166" decel="50000">
                                          <p:stCondLst>
                                            <p:cond delay="1668"/>
                                          </p:stCondLst>
                                        </p:cTn>
                                        <p:tgtEl>
                                          <p:spTgt spid="78"/>
                                        </p:tgtEl>
                                      </p:cBhvr>
                                      <p:to x="100000" y="100000"/>
                                    </p:animScale>
                                    <p:animScale>
                                      <p:cBhvr>
                                        <p:cTn id="83" dur="26">
                                          <p:stCondLst>
                                            <p:cond delay="1808"/>
                                          </p:stCondLst>
                                        </p:cTn>
                                        <p:tgtEl>
                                          <p:spTgt spid="78"/>
                                        </p:tgtEl>
                                      </p:cBhvr>
                                      <p:to x="100000" y="95000"/>
                                    </p:animScale>
                                    <p:animScale>
                                      <p:cBhvr>
                                        <p:cTn id="84" dur="166" decel="50000">
                                          <p:stCondLst>
                                            <p:cond delay="1834"/>
                                          </p:stCondLst>
                                        </p:cTn>
                                        <p:tgtEl>
                                          <p:spTgt spid="78"/>
                                        </p:tgtEl>
                                      </p:cBhvr>
                                      <p:to x="100000" y="100000"/>
                                    </p:animScale>
                                  </p:childTnLst>
                                </p:cTn>
                              </p:par>
                              <p:par>
                                <p:cTn id="85" presetID="32" presetClass="emph" presetSubtype="0" fill="hold" nodeType="withEffect">
                                  <p:stCondLst>
                                    <p:cond delay="3000"/>
                                  </p:stCondLst>
                                  <p:childTnLst>
                                    <p:animRot by="120000">
                                      <p:cBhvr>
                                        <p:cTn id="86" dur="100" fill="hold">
                                          <p:stCondLst>
                                            <p:cond delay="0"/>
                                          </p:stCondLst>
                                        </p:cTn>
                                        <p:tgtEl>
                                          <p:spTgt spid="78"/>
                                        </p:tgtEl>
                                        <p:attrNameLst>
                                          <p:attrName>r</p:attrName>
                                        </p:attrNameLst>
                                      </p:cBhvr>
                                    </p:animRot>
                                    <p:animRot by="-240000">
                                      <p:cBhvr>
                                        <p:cTn id="87" dur="200" fill="hold">
                                          <p:stCondLst>
                                            <p:cond delay="200"/>
                                          </p:stCondLst>
                                        </p:cTn>
                                        <p:tgtEl>
                                          <p:spTgt spid="78"/>
                                        </p:tgtEl>
                                        <p:attrNameLst>
                                          <p:attrName>r</p:attrName>
                                        </p:attrNameLst>
                                      </p:cBhvr>
                                    </p:animRot>
                                    <p:animRot by="240000">
                                      <p:cBhvr>
                                        <p:cTn id="88" dur="200" fill="hold">
                                          <p:stCondLst>
                                            <p:cond delay="400"/>
                                          </p:stCondLst>
                                        </p:cTn>
                                        <p:tgtEl>
                                          <p:spTgt spid="78"/>
                                        </p:tgtEl>
                                        <p:attrNameLst>
                                          <p:attrName>r</p:attrName>
                                        </p:attrNameLst>
                                      </p:cBhvr>
                                    </p:animRot>
                                    <p:animRot by="-240000">
                                      <p:cBhvr>
                                        <p:cTn id="89" dur="200" fill="hold">
                                          <p:stCondLst>
                                            <p:cond delay="600"/>
                                          </p:stCondLst>
                                        </p:cTn>
                                        <p:tgtEl>
                                          <p:spTgt spid="78"/>
                                        </p:tgtEl>
                                        <p:attrNameLst>
                                          <p:attrName>r</p:attrName>
                                        </p:attrNameLst>
                                      </p:cBhvr>
                                    </p:animRot>
                                    <p:animRot by="120000">
                                      <p:cBhvr>
                                        <p:cTn id="90" dur="200" fill="hold">
                                          <p:stCondLst>
                                            <p:cond delay="800"/>
                                          </p:stCondLst>
                                        </p:cTn>
                                        <p:tgtEl>
                                          <p:spTgt spid="78"/>
                                        </p:tgtEl>
                                        <p:attrNameLst>
                                          <p:attrName>r</p:attrName>
                                        </p:attrNameLst>
                                      </p:cBhvr>
                                    </p:animRot>
                                  </p:childTnLst>
                                </p:cTn>
                              </p:par>
                              <p:par>
                                <p:cTn id="91" presetID="42" presetClass="entr" presetSubtype="0" fill="hold" nodeType="withEffect">
                                  <p:stCondLst>
                                    <p:cond delay="3500"/>
                                  </p:stCondLst>
                                  <p:childTnLst>
                                    <p:set>
                                      <p:cBhvr>
                                        <p:cTn id="92" dur="1" fill="hold">
                                          <p:stCondLst>
                                            <p:cond delay="0"/>
                                          </p:stCondLst>
                                        </p:cTn>
                                        <p:tgtEl>
                                          <p:spTgt spid="79"/>
                                        </p:tgtEl>
                                        <p:attrNameLst>
                                          <p:attrName>style.visibility</p:attrName>
                                        </p:attrNameLst>
                                      </p:cBhvr>
                                      <p:to>
                                        <p:strVal val="visible"/>
                                      </p:to>
                                    </p:set>
                                    <p:animEffect transition="in" filter="fade">
                                      <p:cBhvr>
                                        <p:cTn id="93" dur="1000"/>
                                        <p:tgtEl>
                                          <p:spTgt spid="79"/>
                                        </p:tgtEl>
                                      </p:cBhvr>
                                    </p:animEffect>
                                    <p:anim calcmode="lin" valueType="num">
                                      <p:cBhvr>
                                        <p:cTn id="94" dur="1000" fill="hold"/>
                                        <p:tgtEl>
                                          <p:spTgt spid="79"/>
                                        </p:tgtEl>
                                        <p:attrNameLst>
                                          <p:attrName>ppt_x</p:attrName>
                                        </p:attrNameLst>
                                      </p:cBhvr>
                                      <p:tavLst>
                                        <p:tav tm="0">
                                          <p:val>
                                            <p:strVal val="#ppt_x"/>
                                          </p:val>
                                        </p:tav>
                                        <p:tav tm="100000">
                                          <p:val>
                                            <p:strVal val="#ppt_x"/>
                                          </p:val>
                                        </p:tav>
                                      </p:tavLst>
                                    </p:anim>
                                    <p:anim calcmode="lin" valueType="num">
                                      <p:cBhvr>
                                        <p:cTn id="95" dur="1000" fill="hold"/>
                                        <p:tgtEl>
                                          <p:spTgt spid="79"/>
                                        </p:tgtEl>
                                        <p:attrNameLst>
                                          <p:attrName>ppt_y</p:attrName>
                                        </p:attrNameLst>
                                      </p:cBhvr>
                                      <p:tavLst>
                                        <p:tav tm="0">
                                          <p:val>
                                            <p:strVal val="#ppt_y+.1"/>
                                          </p:val>
                                        </p:tav>
                                        <p:tav tm="100000">
                                          <p:val>
                                            <p:strVal val="#ppt_y"/>
                                          </p:val>
                                        </p:tav>
                                      </p:tavLst>
                                    </p:anim>
                                  </p:childTnLst>
                                </p:cTn>
                              </p:par>
                              <p:par>
                                <p:cTn id="96" presetID="26" presetClass="emph" presetSubtype="0" repeatCount="2000" fill="hold" nodeType="withEffect">
                                  <p:stCondLst>
                                    <p:cond delay="4500"/>
                                  </p:stCondLst>
                                  <p:childTnLst>
                                    <p:animEffect transition="out" filter="fade">
                                      <p:cBhvr>
                                        <p:cTn id="97" dur="1000" tmFilter="0, 0; .2, .5; .8, .5; 1, 0"/>
                                        <p:tgtEl>
                                          <p:spTgt spid="79"/>
                                        </p:tgtEl>
                                      </p:cBhvr>
                                    </p:animEffect>
                                    <p:animScale>
                                      <p:cBhvr>
                                        <p:cTn id="98" dur="500" autoRev="1" fill="hold"/>
                                        <p:tgtEl>
                                          <p:spTgt spid="79"/>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audio>
              <p:cMediaNode vol="80000" numSld="999" showWhenStopped="0">
                <p:cTn id="99" fill="hold" display="0">
                  <p:stCondLst>
                    <p:cond delay="indefinite"/>
                  </p:stCondLst>
                  <p:endCondLst>
                    <p:cond evt="onStopAudio" delay="0">
                      <p:tgtEl>
                        <p:sldTgt/>
                      </p:tgtEl>
                    </p:cond>
                  </p:endCondLst>
                </p:cTn>
                <p:tgtEl>
                  <p:spTgt spid="94"/>
                </p:tgtEl>
              </p:cMediaNode>
            </p:audio>
          </p:childTnLst>
        </p:cTn>
      </p:par>
    </p:tnLst>
    <p:bldLst>
      <p:bldP spid="33" grpId="0" animBg="1"/>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背景上">
            <a:extLst>
              <a:ext uri="{FF2B5EF4-FFF2-40B4-BE49-F238E27FC236}">
                <a16:creationId xmlns:a16="http://schemas.microsoft.com/office/drawing/2014/main" id="{480BA6D3-3387-4C7D-80E0-43567F708E21}"/>
              </a:ext>
            </a:extLst>
          </p:cNvPr>
          <p:cNvPicPr>
            <a:picLocks noChangeAspect="1"/>
          </p:cNvPicPr>
          <p:nvPr/>
        </p:nvPicPr>
        <p:blipFill>
          <a:blip r:embed="rId4">
            <a:duotone>
              <a:schemeClr val="accent4">
                <a:shade val="45000"/>
                <a:satMod val="135000"/>
              </a:schemeClr>
              <a:prstClr val="white"/>
            </a:duotone>
            <a:extLst>
              <a:ext uri="{BEBA8EAE-BF5A-486C-A8C5-ECC9F3942E4B}">
                <a14:imgProps xmlns:a14="http://schemas.microsoft.com/office/drawing/2010/main">
                  <a14:imgLayer r:embed="rId5">
                    <a14:imgEffect>
                      <a14:brightnessContrast bright="20000" contrast="-40000"/>
                    </a14:imgEffect>
                  </a14:imgLayer>
                </a14:imgProps>
              </a:ext>
              <a:ext uri="{28A0092B-C50C-407E-A947-70E740481C1C}">
                <a14:useLocalDpi xmlns:a14="http://schemas.microsoft.com/office/drawing/2010/main" val="0"/>
              </a:ext>
            </a:extLst>
          </a:blip>
          <a:stretch>
            <a:fillRect/>
          </a:stretch>
        </p:blipFill>
        <p:spPr>
          <a:xfrm>
            <a:off x="0" y="0"/>
            <a:ext cx="12192000" cy="4744720"/>
          </a:xfrm>
          <a:prstGeom prst="rect">
            <a:avLst/>
          </a:prstGeom>
        </p:spPr>
      </p:pic>
      <p:pic>
        <p:nvPicPr>
          <p:cNvPr id="40" name="背景下">
            <a:extLst>
              <a:ext uri="{FF2B5EF4-FFF2-40B4-BE49-F238E27FC236}">
                <a16:creationId xmlns:a16="http://schemas.microsoft.com/office/drawing/2014/main" id="{E93D45DA-12BF-4B5F-93F5-A3F0D7D87D03}"/>
              </a:ext>
            </a:extLst>
          </p:cNvPr>
          <p:cNvPicPr>
            <a:picLocks noChangeAspect="1"/>
          </p:cNvPicPr>
          <p:nvPr/>
        </p:nvPicPr>
        <p:blipFill rotWithShape="1">
          <a:blip r:embed="rId4">
            <a:duotone>
              <a:schemeClr val="accent4">
                <a:shade val="45000"/>
                <a:satMod val="135000"/>
              </a:schemeClr>
              <a:prstClr val="white"/>
            </a:duotone>
            <a:extLst>
              <a:ext uri="{BEBA8EAE-BF5A-486C-A8C5-ECC9F3942E4B}">
                <a14:imgProps xmlns:a14="http://schemas.microsoft.com/office/drawing/2010/main">
                  <a14:imgLayer r:embed="rId5">
                    <a14:imgEffect>
                      <a14:brightnessContrast bright="20000" contrast="-40000"/>
                    </a14:imgEffect>
                  </a14:imgLayer>
                </a14:imgProps>
              </a:ext>
              <a:ext uri="{28A0092B-C50C-407E-A947-70E740481C1C}">
                <a14:useLocalDpi xmlns:a14="http://schemas.microsoft.com/office/drawing/2010/main" val="0"/>
              </a:ext>
            </a:extLst>
          </a:blip>
          <a:srcRect b="79543"/>
          <a:stretch/>
        </p:blipFill>
        <p:spPr>
          <a:xfrm>
            <a:off x="0" y="4650899"/>
            <a:ext cx="12192000" cy="2211720"/>
          </a:xfrm>
          <a:prstGeom prst="rect">
            <a:avLst/>
          </a:prstGeom>
        </p:spPr>
      </p:pic>
      <p:pic>
        <p:nvPicPr>
          <p:cNvPr id="184" name="大阪画像">
            <a:extLst>
              <a:ext uri="{FF2B5EF4-FFF2-40B4-BE49-F238E27FC236}">
                <a16:creationId xmlns:a16="http://schemas.microsoft.com/office/drawing/2014/main" id="{7CC00F74-5181-41FD-9A7A-C20DE667E341}"/>
              </a:ext>
            </a:extLst>
          </p:cNvPr>
          <p:cNvPicPr>
            <a:picLocks noChangeAspect="1"/>
          </p:cNvPicPr>
          <p:nvPr/>
        </p:nvPicPr>
        <p:blipFill rotWithShape="1">
          <a:blip r:embed="rId6">
            <a:alphaModFix amt="35000"/>
            <a:extLst>
              <a:ext uri="{BEBA8EAE-BF5A-486C-A8C5-ECC9F3942E4B}">
                <a14:imgProps xmlns:a14="http://schemas.microsoft.com/office/drawing/2010/main">
                  <a14:imgLayer r:embed="rId7">
                    <a14:imgEffect>
                      <a14:colorTemperature colorTemp="7200"/>
                    </a14:imgEffect>
                    <a14:imgEffect>
                      <a14:brightnessContrast contrast="40000"/>
                    </a14:imgEffect>
                  </a14:imgLayer>
                </a14:imgProps>
              </a:ext>
              <a:ext uri="{28A0092B-C50C-407E-A947-70E740481C1C}">
                <a14:useLocalDpi xmlns:a14="http://schemas.microsoft.com/office/drawing/2010/main" val="0"/>
              </a:ext>
            </a:extLst>
          </a:blip>
          <a:srcRect b="1008"/>
          <a:stretch/>
        </p:blipFill>
        <p:spPr>
          <a:xfrm>
            <a:off x="641592" y="475530"/>
            <a:ext cx="10908815" cy="6382470"/>
          </a:xfrm>
          <a:prstGeom prst="rect">
            <a:avLst/>
          </a:prstGeom>
        </p:spPr>
      </p:pic>
      <p:pic>
        <p:nvPicPr>
          <p:cNvPr id="4" name="問題に戻る">
            <a:hlinkClick r:id="rId8" action="ppaction://hlinksldjump"/>
            <a:extLst>
              <a:ext uri="{FF2B5EF4-FFF2-40B4-BE49-F238E27FC236}">
                <a16:creationId xmlns:a16="http://schemas.microsoft.com/office/drawing/2014/main" id="{686640A0-3A7F-4B51-9AD2-5834585E12BD}"/>
              </a:ext>
            </a:extLst>
          </p:cNvPr>
          <p:cNvPicPr>
            <a:picLocks noChangeAspect="1"/>
          </p:cNvPicPr>
          <p:nvPr/>
        </p:nvPicPr>
        <p:blipFill>
          <a:blip r:embed="rId9"/>
          <a:stretch>
            <a:fillRect/>
          </a:stretch>
        </p:blipFill>
        <p:spPr>
          <a:xfrm>
            <a:off x="498469" y="5801337"/>
            <a:ext cx="2499577" cy="847417"/>
          </a:xfrm>
          <a:prstGeom prst="rect">
            <a:avLst/>
          </a:prstGeom>
        </p:spPr>
      </p:pic>
      <p:pic>
        <p:nvPicPr>
          <p:cNvPr id="34" name="スタートに戻る">
            <a:hlinkClick r:id="rId10" action="ppaction://hlinksldjump"/>
            <a:extLst>
              <a:ext uri="{FF2B5EF4-FFF2-40B4-BE49-F238E27FC236}">
                <a16:creationId xmlns:a16="http://schemas.microsoft.com/office/drawing/2014/main" id="{3590DF1D-2B38-45E4-B5C4-EC66648D0EAF}"/>
              </a:ext>
            </a:extLst>
          </p:cNvPr>
          <p:cNvPicPr>
            <a:picLocks noChangeAspect="1"/>
          </p:cNvPicPr>
          <p:nvPr/>
        </p:nvPicPr>
        <p:blipFill>
          <a:blip r:embed="rId11"/>
          <a:stretch>
            <a:fillRect/>
          </a:stretch>
        </p:blipFill>
        <p:spPr>
          <a:xfrm>
            <a:off x="538413" y="409528"/>
            <a:ext cx="2499577" cy="847417"/>
          </a:xfrm>
          <a:prstGeom prst="rect">
            <a:avLst/>
          </a:prstGeom>
        </p:spPr>
      </p:pic>
      <p:grpSp>
        <p:nvGrpSpPr>
          <p:cNvPr id="30" name="ざんねん">
            <a:extLst>
              <a:ext uri="{FF2B5EF4-FFF2-40B4-BE49-F238E27FC236}">
                <a16:creationId xmlns:a16="http://schemas.microsoft.com/office/drawing/2014/main" id="{A1D05977-7685-4682-91A0-0117F87B3CF2}"/>
              </a:ext>
            </a:extLst>
          </p:cNvPr>
          <p:cNvGrpSpPr/>
          <p:nvPr/>
        </p:nvGrpSpPr>
        <p:grpSpPr>
          <a:xfrm>
            <a:off x="4202589" y="371938"/>
            <a:ext cx="3520759" cy="1122290"/>
            <a:chOff x="2936069" y="705555"/>
            <a:chExt cx="3520759" cy="1122290"/>
          </a:xfrm>
        </p:grpSpPr>
        <p:sp>
          <p:nvSpPr>
            <p:cNvPr id="31" name="ざんねん">
              <a:extLst>
                <a:ext uri="{FF2B5EF4-FFF2-40B4-BE49-F238E27FC236}">
                  <a16:creationId xmlns:a16="http://schemas.microsoft.com/office/drawing/2014/main" id="{10FAFCC3-03A8-44D4-803F-CA064C544224}"/>
                </a:ext>
              </a:extLst>
            </p:cNvPr>
            <p:cNvSpPr txBox="1"/>
            <p:nvPr/>
          </p:nvSpPr>
          <p:spPr>
            <a:xfrm>
              <a:off x="3875973" y="850006"/>
              <a:ext cx="2580855" cy="769441"/>
            </a:xfrm>
            <a:prstGeom prst="rect">
              <a:avLst/>
            </a:prstGeom>
            <a:noFill/>
          </p:spPr>
          <p:txBody>
            <a:bodyPr wrap="square" rtlCol="0">
              <a:spAutoFit/>
            </a:bodyPr>
            <a:lstStyle/>
            <a:p>
              <a:r>
                <a:rPr kumimoji="1" lang="ja-JP" altLang="en-US" sz="4400" dirty="0">
                  <a:solidFill>
                    <a:schemeClr val="tx2">
                      <a:lumMod val="25000"/>
                    </a:schemeClr>
                  </a:solidFill>
                  <a:latin typeface="HGS創英角ﾎﾟｯﾌﾟ体" panose="040B0A00000000000000" pitchFamily="50" charset="-128"/>
                  <a:ea typeface="HGS創英角ﾎﾟｯﾌﾟ体" panose="040B0A00000000000000" pitchFamily="50" charset="-128"/>
                </a:rPr>
                <a:t>ざんねん</a:t>
              </a:r>
            </a:p>
          </p:txBody>
        </p:sp>
        <p:sp>
          <p:nvSpPr>
            <p:cNvPr id="33" name="×">
              <a:extLst>
                <a:ext uri="{FF2B5EF4-FFF2-40B4-BE49-F238E27FC236}">
                  <a16:creationId xmlns:a16="http://schemas.microsoft.com/office/drawing/2014/main" id="{9A332D20-6F3D-4473-9C2B-690AB7057F9C}"/>
                </a:ext>
              </a:extLst>
            </p:cNvPr>
            <p:cNvSpPr/>
            <p:nvPr/>
          </p:nvSpPr>
          <p:spPr>
            <a:xfrm>
              <a:off x="2936069" y="705555"/>
              <a:ext cx="1045512" cy="1122290"/>
            </a:xfrm>
            <a:prstGeom prst="mathMultiply">
              <a:avLst>
                <a:gd name="adj1" fmla="val 19353"/>
              </a:avLst>
            </a:prstGeom>
            <a:solidFill>
              <a:srgbClr val="3399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pic>
        <p:nvPicPr>
          <p:cNvPr id="35" name="blip01 (1)">
            <a:hlinkClick r:id="" action="ppaction://media"/>
            <a:extLst>
              <a:ext uri="{FF2B5EF4-FFF2-40B4-BE49-F238E27FC236}">
                <a16:creationId xmlns:a16="http://schemas.microsoft.com/office/drawing/2014/main" id="{44EF3452-B11E-4235-9E1E-FA64563F9B91}"/>
              </a:ext>
            </a:extLst>
          </p:cNvPr>
          <p:cNvPicPr>
            <a:picLocks noChangeAspect="1"/>
          </p:cNvPicPr>
          <p:nvPr>
            <a:audioFile r:link="rId2"/>
            <p:extLst>
              <p:ext uri="{DAA4B4D4-6D71-4841-9C94-3DE7FCFB9230}">
                <p14:media xmlns:p14="http://schemas.microsoft.com/office/powerpoint/2010/main" r:embed="rId1"/>
              </p:ext>
            </p:extLst>
          </p:nvPr>
        </p:nvPicPr>
        <p:blipFill>
          <a:blip r:embed="rId12"/>
          <a:stretch>
            <a:fillRect/>
          </a:stretch>
        </p:blipFill>
        <p:spPr>
          <a:xfrm>
            <a:off x="3535248" y="715009"/>
            <a:ext cx="609600" cy="609600"/>
          </a:xfrm>
          <a:prstGeom prst="rect">
            <a:avLst/>
          </a:prstGeom>
        </p:spPr>
      </p:pic>
      <p:sp>
        <p:nvSpPr>
          <p:cNvPr id="36" name="出典リンク">
            <a:extLst>
              <a:ext uri="{FF2B5EF4-FFF2-40B4-BE49-F238E27FC236}">
                <a16:creationId xmlns:a16="http://schemas.microsoft.com/office/drawing/2014/main" id="{73A55CDE-D188-48FA-8B16-01B6C3FD03A9}"/>
              </a:ext>
            </a:extLst>
          </p:cNvPr>
          <p:cNvSpPr txBox="1"/>
          <p:nvPr/>
        </p:nvSpPr>
        <p:spPr>
          <a:xfrm>
            <a:off x="6485614" y="5385930"/>
            <a:ext cx="4842263" cy="461665"/>
          </a:xfrm>
          <a:prstGeom prst="rect">
            <a:avLst/>
          </a:prstGeom>
          <a:noFill/>
        </p:spPr>
        <p:txBody>
          <a:bodyPr wrap="square">
            <a:spAutoFit/>
          </a:bodyPr>
          <a:lstStyle/>
          <a:p>
            <a:r>
              <a:rPr lang="en-US" altLang="ja-JP" sz="1200" b="1" dirty="0">
                <a:solidFill>
                  <a:srgbClr val="074454"/>
                </a:solidFill>
                <a:latin typeface="BIZ UDPゴシック" panose="020B0400000000000000" pitchFamily="50" charset="-128"/>
                <a:ea typeface="BIZ UDPゴシック" panose="020B0400000000000000" pitchFamily="50" charset="-128"/>
                <a:hlinkClick r:id="rId13">
                  <a:extLst>
                    <a:ext uri="{A12FA001-AC4F-418D-AE19-62706E023703}">
                      <ahyp:hlinkClr xmlns:ahyp="http://schemas.microsoft.com/office/drawing/2018/hyperlinkcolor" val="tx"/>
                    </a:ext>
                  </a:extLst>
                </a:hlinkClick>
              </a:rPr>
              <a:t>【</a:t>
            </a:r>
            <a:r>
              <a:rPr lang="ja-JP" altLang="en-US" sz="1200" b="1" dirty="0">
                <a:solidFill>
                  <a:srgbClr val="074454"/>
                </a:solidFill>
                <a:latin typeface="BIZ UDPゴシック" panose="020B0400000000000000" pitchFamily="50" charset="-128"/>
                <a:ea typeface="BIZ UDPゴシック" panose="020B0400000000000000" pitchFamily="50" charset="-128"/>
                <a:hlinkClick r:id="rId13">
                  <a:extLst>
                    <a:ext uri="{A12FA001-AC4F-418D-AE19-62706E023703}">
                      <ahyp:hlinkClr xmlns:ahyp="http://schemas.microsoft.com/office/drawing/2018/hyperlinkcolor" val="tx"/>
                    </a:ext>
                  </a:extLst>
                </a:hlinkClick>
              </a:rPr>
              <a:t>政府統計の総合窓口</a:t>
            </a:r>
            <a:r>
              <a:rPr lang="en-US" altLang="ja-JP" sz="1200" b="1" dirty="0">
                <a:solidFill>
                  <a:srgbClr val="074454"/>
                </a:solidFill>
                <a:latin typeface="BIZ UDPゴシック" panose="020B0400000000000000" pitchFamily="50" charset="-128"/>
                <a:ea typeface="BIZ UDPゴシック" panose="020B0400000000000000" pitchFamily="50" charset="-128"/>
                <a:hlinkClick r:id="rId13">
                  <a:extLst>
                    <a:ext uri="{A12FA001-AC4F-418D-AE19-62706E023703}">
                      <ahyp:hlinkClr xmlns:ahyp="http://schemas.microsoft.com/office/drawing/2018/hyperlinkcolor" val="tx"/>
                    </a:ext>
                  </a:extLst>
                </a:hlinkClick>
              </a:rPr>
              <a:t>(e-stat.go.jp)】</a:t>
            </a:r>
            <a:r>
              <a:rPr lang="ja-JP" altLang="en-US" sz="1200" b="1" dirty="0">
                <a:solidFill>
                  <a:srgbClr val="074454"/>
                </a:solidFill>
                <a:latin typeface="BIZ UDPゴシック" panose="020B0400000000000000" pitchFamily="50" charset="-128"/>
                <a:ea typeface="BIZ UDPゴシック" panose="020B0400000000000000" pitchFamily="50" charset="-128"/>
                <a:hlinkClick r:id="rId13">
                  <a:extLst>
                    <a:ext uri="{A12FA001-AC4F-418D-AE19-62706E023703}">
                      <ahyp:hlinkClr xmlns:ahyp="http://schemas.microsoft.com/office/drawing/2018/hyperlinkcolor" val="tx"/>
                    </a:ext>
                  </a:extLst>
                </a:hlinkClick>
              </a:rPr>
              <a:t>経済構造実態調査 </a:t>
            </a:r>
            <a:r>
              <a:rPr lang="en-US" altLang="ja-JP" sz="1200" b="1" dirty="0">
                <a:solidFill>
                  <a:srgbClr val="074454"/>
                </a:solidFill>
                <a:latin typeface="BIZ UDPゴシック" panose="020B0400000000000000" pitchFamily="50" charset="-128"/>
                <a:ea typeface="BIZ UDPゴシック" panose="020B0400000000000000" pitchFamily="50" charset="-128"/>
                <a:hlinkClick r:id="rId13">
                  <a:extLst>
                    <a:ext uri="{A12FA001-AC4F-418D-AE19-62706E023703}">
                      <ahyp:hlinkClr xmlns:ahyp="http://schemas.microsoft.com/office/drawing/2018/hyperlinkcolor" val="tx"/>
                    </a:ext>
                  </a:extLst>
                </a:hlinkClick>
              </a:rPr>
              <a:t>2024</a:t>
            </a:r>
            <a:r>
              <a:rPr lang="ja-JP" altLang="en-US" sz="1200" b="1" dirty="0">
                <a:solidFill>
                  <a:srgbClr val="074454"/>
                </a:solidFill>
                <a:latin typeface="BIZ UDPゴシック" panose="020B0400000000000000" pitchFamily="50" charset="-128"/>
                <a:ea typeface="BIZ UDPゴシック" panose="020B0400000000000000" pitchFamily="50" charset="-128"/>
                <a:hlinkClick r:id="rId13">
                  <a:extLst>
                    <a:ext uri="{A12FA001-AC4F-418D-AE19-62706E023703}">
                      <ahyp:hlinkClr xmlns:ahyp="http://schemas.microsoft.com/office/drawing/2018/hyperlinkcolor" val="tx"/>
                    </a:ext>
                  </a:extLst>
                </a:hlinkClick>
              </a:rPr>
              <a:t>年経済構造実態調査（製造業事業所調査） 二次集計</a:t>
            </a:r>
            <a:endParaRPr lang="ja-JP" altLang="en-US" sz="1200" b="1" dirty="0">
              <a:solidFill>
                <a:srgbClr val="074454"/>
              </a:solidFill>
              <a:latin typeface="BIZ UDPゴシック" panose="020B0400000000000000" pitchFamily="50" charset="-128"/>
              <a:ea typeface="BIZ UDPゴシック" panose="020B0400000000000000" pitchFamily="50" charset="-128"/>
            </a:endParaRPr>
          </a:p>
        </p:txBody>
      </p:sp>
      <p:sp>
        <p:nvSpPr>
          <p:cNvPr id="37" name="出典リンク">
            <a:extLst>
              <a:ext uri="{FF2B5EF4-FFF2-40B4-BE49-F238E27FC236}">
                <a16:creationId xmlns:a16="http://schemas.microsoft.com/office/drawing/2014/main" id="{0A35B357-1E7C-4DBA-8870-0ADA7AC65755}"/>
              </a:ext>
            </a:extLst>
          </p:cNvPr>
          <p:cNvSpPr txBox="1"/>
          <p:nvPr/>
        </p:nvSpPr>
        <p:spPr>
          <a:xfrm>
            <a:off x="6492142" y="5143326"/>
            <a:ext cx="3311815" cy="276999"/>
          </a:xfrm>
          <a:prstGeom prst="rect">
            <a:avLst/>
          </a:prstGeom>
          <a:noFill/>
        </p:spPr>
        <p:txBody>
          <a:bodyPr wrap="square">
            <a:spAutoFit/>
          </a:bodyPr>
          <a:lstStyle/>
          <a:p>
            <a:r>
              <a:rPr lang="ja-JP" altLang="en-US" sz="1200" b="1" dirty="0">
                <a:solidFill>
                  <a:srgbClr val="074454"/>
                </a:solidFill>
                <a:latin typeface="BIZ UDPゴシック" panose="020B0400000000000000" pitchFamily="50" charset="-128"/>
                <a:ea typeface="BIZ UDPゴシック" panose="020B0400000000000000" pitchFamily="50" charset="-128"/>
                <a:hlinkClick r:id="rId14">
                  <a:extLst>
                    <a:ext uri="{A12FA001-AC4F-418D-AE19-62706E023703}">
                      <ahyp:hlinkClr xmlns:ahyp="http://schemas.microsoft.com/office/drawing/2018/hyperlinkcolor" val="tx"/>
                    </a:ext>
                  </a:extLst>
                </a:hlinkClick>
              </a:rPr>
              <a:t>経済産業省</a:t>
            </a:r>
            <a:r>
              <a:rPr lang="en-US" altLang="ja-JP" sz="1200" b="1" dirty="0">
                <a:solidFill>
                  <a:srgbClr val="074454"/>
                </a:solidFill>
                <a:latin typeface="BIZ UDPゴシック" panose="020B0400000000000000" pitchFamily="50" charset="-128"/>
                <a:ea typeface="BIZ UDPゴシック" panose="020B0400000000000000" pitchFamily="50" charset="-128"/>
                <a:hlinkClick r:id="rId14">
                  <a:extLst>
                    <a:ext uri="{A12FA001-AC4F-418D-AE19-62706E023703}">
                      <ahyp:hlinkClr xmlns:ahyp="http://schemas.microsoft.com/office/drawing/2018/hyperlinkcolor" val="tx"/>
                    </a:ext>
                  </a:extLst>
                </a:hlinkClick>
              </a:rPr>
              <a:t>HP</a:t>
            </a:r>
            <a:r>
              <a:rPr lang="ja-JP" altLang="en-US" sz="1200" b="1" dirty="0">
                <a:solidFill>
                  <a:srgbClr val="074454"/>
                </a:solidFill>
                <a:latin typeface="BIZ UDPゴシック" panose="020B0400000000000000" pitchFamily="50" charset="-128"/>
                <a:ea typeface="BIZ UDPゴシック" panose="020B0400000000000000" pitchFamily="50" charset="-128"/>
                <a:hlinkClick r:id="rId14">
                  <a:extLst>
                    <a:ext uri="{A12FA001-AC4F-418D-AE19-62706E023703}">
                      <ahyp:hlinkClr xmlns:ahyp="http://schemas.microsoft.com/office/drawing/2018/hyperlinkcolor" val="tx"/>
                    </a:ext>
                  </a:extLst>
                </a:hlinkClick>
              </a:rPr>
              <a:t>　</a:t>
            </a:r>
            <a:r>
              <a:rPr lang="zh-TW" altLang="en-US" sz="1200" b="1" dirty="0">
                <a:solidFill>
                  <a:srgbClr val="074454"/>
                </a:solidFill>
                <a:latin typeface="BIZ UDPゴシック" panose="020B0400000000000000" pitchFamily="50" charset="-128"/>
                <a:ea typeface="BIZ UDPゴシック" panose="020B0400000000000000" pitchFamily="50" charset="-128"/>
                <a:hlinkClick r:id="rId14">
                  <a:extLst>
                    <a:ext uri="{A12FA001-AC4F-418D-AE19-62706E023703}">
                      <ahyp:hlinkClr xmlns:ahyp="http://schemas.microsoft.com/office/drawing/2018/hyperlinkcolor" val="tx"/>
                    </a:ext>
                  </a:extLst>
                </a:hlinkClick>
              </a:rPr>
              <a:t>経済産業省生産動態統計調査</a:t>
            </a:r>
            <a:endParaRPr lang="ja-JP" altLang="en-US" sz="1200" b="1" dirty="0">
              <a:solidFill>
                <a:srgbClr val="074454"/>
              </a:solidFill>
              <a:latin typeface="BIZ UDPゴシック" panose="020B0400000000000000" pitchFamily="50" charset="-128"/>
              <a:ea typeface="BIZ UDPゴシック" panose="020B0400000000000000" pitchFamily="50" charset="-128"/>
            </a:endParaRPr>
          </a:p>
        </p:txBody>
      </p:sp>
      <p:sp>
        <p:nvSpPr>
          <p:cNvPr id="39" name="四角形: 角を丸くする 38">
            <a:extLst>
              <a:ext uri="{FF2B5EF4-FFF2-40B4-BE49-F238E27FC236}">
                <a16:creationId xmlns:a16="http://schemas.microsoft.com/office/drawing/2014/main" id="{A6875F6E-96E5-46DF-8B1E-334074748C2C}"/>
              </a:ext>
            </a:extLst>
          </p:cNvPr>
          <p:cNvSpPr/>
          <p:nvPr/>
        </p:nvSpPr>
        <p:spPr>
          <a:xfrm>
            <a:off x="310989" y="2445178"/>
            <a:ext cx="11571369" cy="2720746"/>
          </a:xfrm>
          <a:prstGeom prst="roundRect">
            <a:avLst/>
          </a:prstGeom>
          <a:solidFill>
            <a:srgbClr val="FFFFEF"/>
          </a:solidFill>
          <a:ln w="38100">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50" name="これは全国の24.3％を占める額です。">
            <a:extLst>
              <a:ext uri="{FF2B5EF4-FFF2-40B4-BE49-F238E27FC236}">
                <a16:creationId xmlns:a16="http://schemas.microsoft.com/office/drawing/2014/main" id="{954A7D8B-2BA5-426B-8E7F-7570F1AAD87D}"/>
              </a:ext>
            </a:extLst>
          </p:cNvPr>
          <p:cNvGrpSpPr/>
          <p:nvPr/>
        </p:nvGrpSpPr>
        <p:grpSpPr>
          <a:xfrm>
            <a:off x="624028" y="3069987"/>
            <a:ext cx="6727692" cy="604924"/>
            <a:chOff x="1085997" y="2329305"/>
            <a:chExt cx="8735380" cy="529917"/>
          </a:xfrm>
        </p:grpSpPr>
        <p:sp>
          <p:nvSpPr>
            <p:cNvPr id="51" name="これは全国の24.3％を占める額です。">
              <a:extLst>
                <a:ext uri="{FF2B5EF4-FFF2-40B4-BE49-F238E27FC236}">
                  <a16:creationId xmlns:a16="http://schemas.microsoft.com/office/drawing/2014/main" id="{B1C9C80E-8D3B-48D4-B52F-B5C635EE0ADF}"/>
                </a:ext>
              </a:extLst>
            </p:cNvPr>
            <p:cNvSpPr txBox="1"/>
            <p:nvPr/>
          </p:nvSpPr>
          <p:spPr>
            <a:xfrm>
              <a:off x="1085997" y="2454801"/>
              <a:ext cx="8735380" cy="404421"/>
            </a:xfrm>
            <a:prstGeom prst="rect">
              <a:avLst/>
            </a:prstGeom>
            <a:noFill/>
          </p:spPr>
          <p:txBody>
            <a:bodyPr wrap="square" rtlCol="0">
              <a:spAutoFit/>
            </a:bodyPr>
            <a:lstStyle/>
            <a:p>
              <a:pPr lvl="0" algn="dist"/>
              <a:r>
                <a:rPr kumimoji="1" lang="ja-JP" altLang="en-US" sz="2400" dirty="0">
                  <a:solidFill>
                    <a:schemeClr val="tx2">
                      <a:lumMod val="25000"/>
                    </a:schemeClr>
                  </a:solidFill>
                  <a:latin typeface="HGS創英角ﾎﾟｯﾌﾟ体" panose="040B0A00000000000000" pitchFamily="50" charset="-128"/>
                  <a:ea typeface="HGS創英角ﾎﾟｯﾌﾟ体" panose="040B0A00000000000000" pitchFamily="50" charset="-128"/>
                </a:rPr>
                <a:t>これは全国の</a:t>
              </a:r>
              <a:r>
                <a:rPr kumimoji="1" lang="en-US" altLang="ja-JP" sz="2400" dirty="0">
                  <a:solidFill>
                    <a:schemeClr val="tx2">
                      <a:lumMod val="25000"/>
                    </a:schemeClr>
                  </a:solidFill>
                  <a:latin typeface="HGS創英角ﾎﾟｯﾌﾟ体" panose="040B0A00000000000000" pitchFamily="50" charset="-128"/>
                  <a:ea typeface="HGS創英角ﾎﾟｯﾌﾟ体" panose="040B0A00000000000000" pitchFamily="50" charset="-128"/>
                </a:rPr>
                <a:t>24.3</a:t>
              </a:r>
              <a:r>
                <a:rPr kumimoji="1" lang="ja-JP" altLang="en-US" sz="2400" dirty="0">
                  <a:solidFill>
                    <a:schemeClr val="tx2">
                      <a:lumMod val="25000"/>
                    </a:schemeClr>
                  </a:solidFill>
                  <a:latin typeface="HGS創英角ﾎﾟｯﾌﾟ体" panose="040B0A00000000000000" pitchFamily="50" charset="-128"/>
                  <a:ea typeface="HGS創英角ﾎﾟｯﾌﾟ体" panose="040B0A00000000000000" pitchFamily="50" charset="-128"/>
                </a:rPr>
                <a:t>％を占める額です。</a:t>
              </a:r>
            </a:p>
          </p:txBody>
        </p:sp>
        <p:sp>
          <p:nvSpPr>
            <p:cNvPr id="52" name="ぜんこく">
              <a:extLst>
                <a:ext uri="{FF2B5EF4-FFF2-40B4-BE49-F238E27FC236}">
                  <a16:creationId xmlns:a16="http://schemas.microsoft.com/office/drawing/2014/main" id="{0474D6CD-0AF6-4AE5-8C58-E57821090524}"/>
                </a:ext>
              </a:extLst>
            </p:cNvPr>
            <p:cNvSpPr txBox="1"/>
            <p:nvPr/>
          </p:nvSpPr>
          <p:spPr>
            <a:xfrm>
              <a:off x="2615561" y="2329305"/>
              <a:ext cx="1048352" cy="229172"/>
            </a:xfrm>
            <a:prstGeom prst="rect">
              <a:avLst/>
            </a:prstGeom>
            <a:noFill/>
          </p:spPr>
          <p:txBody>
            <a:bodyPr wrap="square" rtlCol="0">
              <a:spAutoFit/>
            </a:bodyPr>
            <a:lstStyle/>
            <a:p>
              <a:pPr algn="dist"/>
              <a:r>
                <a:rPr kumimoji="1" lang="ja-JP" altLang="en-US" sz="1100" dirty="0">
                  <a:solidFill>
                    <a:schemeClr val="tx2">
                      <a:lumMod val="25000"/>
                    </a:schemeClr>
                  </a:solidFill>
                  <a:latin typeface="HGS創英角ﾎﾟｯﾌﾟ体" panose="040B0A00000000000000" pitchFamily="50" charset="-128"/>
                  <a:ea typeface="HGS創英角ﾎﾟｯﾌﾟ体" panose="040B0A00000000000000" pitchFamily="50" charset="-128"/>
                </a:rPr>
                <a:t>ぜんこく</a:t>
              </a:r>
            </a:p>
          </p:txBody>
        </p:sp>
        <p:sp>
          <p:nvSpPr>
            <p:cNvPr id="53" name="がく">
              <a:extLst>
                <a:ext uri="{FF2B5EF4-FFF2-40B4-BE49-F238E27FC236}">
                  <a16:creationId xmlns:a16="http://schemas.microsoft.com/office/drawing/2014/main" id="{ED8CBD1C-F849-49F0-9DCA-88F5F88DA33B}"/>
                </a:ext>
              </a:extLst>
            </p:cNvPr>
            <p:cNvSpPr txBox="1"/>
            <p:nvPr/>
          </p:nvSpPr>
          <p:spPr>
            <a:xfrm>
              <a:off x="7728022" y="2348317"/>
              <a:ext cx="614468" cy="229172"/>
            </a:xfrm>
            <a:prstGeom prst="rect">
              <a:avLst/>
            </a:prstGeom>
            <a:noFill/>
          </p:spPr>
          <p:txBody>
            <a:bodyPr wrap="square" rtlCol="0">
              <a:spAutoFit/>
            </a:bodyPr>
            <a:lstStyle/>
            <a:p>
              <a:pPr algn="dist"/>
              <a:r>
                <a:rPr kumimoji="1" lang="ja-JP" altLang="en-US" sz="1100" dirty="0">
                  <a:solidFill>
                    <a:schemeClr val="tx2">
                      <a:lumMod val="25000"/>
                    </a:schemeClr>
                  </a:solidFill>
                  <a:latin typeface="HGS創英角ﾎﾟｯﾌﾟ体" panose="040B0A00000000000000" pitchFamily="50" charset="-128"/>
                  <a:ea typeface="HGS創英角ﾎﾟｯﾌﾟ体" panose="040B0A00000000000000" pitchFamily="50" charset="-128"/>
                </a:rPr>
                <a:t>がく</a:t>
              </a:r>
            </a:p>
          </p:txBody>
        </p:sp>
        <p:sp>
          <p:nvSpPr>
            <p:cNvPr id="54" name="し">
              <a:extLst>
                <a:ext uri="{FF2B5EF4-FFF2-40B4-BE49-F238E27FC236}">
                  <a16:creationId xmlns:a16="http://schemas.microsoft.com/office/drawing/2014/main" id="{F1B7E16D-84CC-4A53-8AC9-AA1192006F1F}"/>
                </a:ext>
              </a:extLst>
            </p:cNvPr>
            <p:cNvSpPr txBox="1"/>
            <p:nvPr/>
          </p:nvSpPr>
          <p:spPr>
            <a:xfrm>
              <a:off x="6376934" y="2346841"/>
              <a:ext cx="330446" cy="229172"/>
            </a:xfrm>
            <a:prstGeom prst="rect">
              <a:avLst/>
            </a:prstGeom>
            <a:noFill/>
          </p:spPr>
          <p:txBody>
            <a:bodyPr wrap="square" rtlCol="0">
              <a:spAutoFit/>
            </a:bodyPr>
            <a:lstStyle/>
            <a:p>
              <a:pPr algn="dist"/>
              <a:r>
                <a:rPr kumimoji="1" lang="ja-JP" altLang="en-US" sz="1100" dirty="0">
                  <a:solidFill>
                    <a:schemeClr val="tx2">
                      <a:lumMod val="25000"/>
                    </a:schemeClr>
                  </a:solidFill>
                  <a:latin typeface="HGS創英角ﾎﾟｯﾌﾟ体" panose="040B0A00000000000000" pitchFamily="50" charset="-128"/>
                  <a:ea typeface="HGS創英角ﾎﾟｯﾌﾟ体" panose="040B0A00000000000000" pitchFamily="50" charset="-128"/>
                </a:rPr>
                <a:t>し</a:t>
              </a:r>
            </a:p>
          </p:txBody>
        </p:sp>
      </p:grpSp>
      <p:grpSp>
        <p:nvGrpSpPr>
          <p:cNvPr id="55" name="普段使っているタオルはどこでつくられているかな？">
            <a:extLst>
              <a:ext uri="{FF2B5EF4-FFF2-40B4-BE49-F238E27FC236}">
                <a16:creationId xmlns:a16="http://schemas.microsoft.com/office/drawing/2014/main" id="{5523B8AE-DC8D-4352-9A12-B2FE0EA1C839}"/>
              </a:ext>
            </a:extLst>
          </p:cNvPr>
          <p:cNvGrpSpPr/>
          <p:nvPr/>
        </p:nvGrpSpPr>
        <p:grpSpPr>
          <a:xfrm>
            <a:off x="654452" y="4494320"/>
            <a:ext cx="8611550" cy="616132"/>
            <a:chOff x="1085996" y="2319487"/>
            <a:chExt cx="9419198" cy="539735"/>
          </a:xfrm>
        </p:grpSpPr>
        <p:sp>
          <p:nvSpPr>
            <p:cNvPr id="56" name="普段使っているタオルはどこでつくられているかな？">
              <a:extLst>
                <a:ext uri="{FF2B5EF4-FFF2-40B4-BE49-F238E27FC236}">
                  <a16:creationId xmlns:a16="http://schemas.microsoft.com/office/drawing/2014/main" id="{E9CDB199-0088-4D9A-88D3-79BD20E2157C}"/>
                </a:ext>
              </a:extLst>
            </p:cNvPr>
            <p:cNvSpPr txBox="1"/>
            <p:nvPr/>
          </p:nvSpPr>
          <p:spPr>
            <a:xfrm>
              <a:off x="1085996" y="2454801"/>
              <a:ext cx="9419198" cy="404421"/>
            </a:xfrm>
            <a:prstGeom prst="rect">
              <a:avLst/>
            </a:prstGeom>
            <a:noFill/>
          </p:spPr>
          <p:txBody>
            <a:bodyPr wrap="square" rtlCol="0">
              <a:spAutoFit/>
            </a:bodyPr>
            <a:lstStyle/>
            <a:p>
              <a:pPr lvl="0" algn="dist"/>
              <a:r>
                <a:rPr lang="ja-JP" altLang="en-US" sz="2400" dirty="0">
                  <a:solidFill>
                    <a:schemeClr val="tx2">
                      <a:lumMod val="25000"/>
                    </a:schemeClr>
                  </a:solidFill>
                  <a:latin typeface="HGS創英角ﾎﾟｯﾌﾟ体" panose="040B0A00000000000000" pitchFamily="50" charset="-128"/>
                  <a:ea typeface="HGS創英角ﾎﾟｯﾌﾟ体" panose="040B0A00000000000000" pitchFamily="50" charset="-128"/>
                </a:rPr>
                <a:t>普段使っているタオルはどこでつくられているかな？</a:t>
              </a:r>
              <a:endParaRPr kumimoji="1" lang="ja-JP" altLang="en-US" sz="2400" dirty="0">
                <a:solidFill>
                  <a:schemeClr val="tx2">
                    <a:lumMod val="25000"/>
                  </a:schemeClr>
                </a:solidFill>
                <a:latin typeface="HGS創英角ﾎﾟｯﾌﾟ体" panose="040B0A00000000000000" pitchFamily="50" charset="-128"/>
                <a:ea typeface="HGS創英角ﾎﾟｯﾌﾟ体" panose="040B0A00000000000000" pitchFamily="50" charset="-128"/>
              </a:endParaRPr>
            </a:p>
          </p:txBody>
        </p:sp>
        <p:sp>
          <p:nvSpPr>
            <p:cNvPr id="57" name="ふだん">
              <a:extLst>
                <a:ext uri="{FF2B5EF4-FFF2-40B4-BE49-F238E27FC236}">
                  <a16:creationId xmlns:a16="http://schemas.microsoft.com/office/drawing/2014/main" id="{AAF56B51-5C56-4340-957A-7F2A67B79E50}"/>
                </a:ext>
              </a:extLst>
            </p:cNvPr>
            <p:cNvSpPr txBox="1"/>
            <p:nvPr/>
          </p:nvSpPr>
          <p:spPr>
            <a:xfrm>
              <a:off x="1199931" y="2329304"/>
              <a:ext cx="750735" cy="229172"/>
            </a:xfrm>
            <a:prstGeom prst="rect">
              <a:avLst/>
            </a:prstGeom>
            <a:noFill/>
          </p:spPr>
          <p:txBody>
            <a:bodyPr wrap="square" rtlCol="0">
              <a:spAutoFit/>
            </a:bodyPr>
            <a:lstStyle/>
            <a:p>
              <a:pPr algn="dist"/>
              <a:r>
                <a:rPr kumimoji="1" lang="ja-JP" altLang="en-US" sz="1100" dirty="0">
                  <a:solidFill>
                    <a:schemeClr val="tx2">
                      <a:lumMod val="25000"/>
                    </a:schemeClr>
                  </a:solidFill>
                  <a:latin typeface="HGS創英角ﾎﾟｯﾌﾟ体" panose="040B0A00000000000000" pitchFamily="50" charset="-128"/>
                  <a:ea typeface="HGS創英角ﾎﾟｯﾌﾟ体" panose="040B0A00000000000000" pitchFamily="50" charset="-128"/>
                </a:rPr>
                <a:t>ふだん</a:t>
              </a:r>
            </a:p>
          </p:txBody>
        </p:sp>
        <p:sp>
          <p:nvSpPr>
            <p:cNvPr id="58" name="つか">
              <a:extLst>
                <a:ext uri="{FF2B5EF4-FFF2-40B4-BE49-F238E27FC236}">
                  <a16:creationId xmlns:a16="http://schemas.microsoft.com/office/drawing/2014/main" id="{A4C42F1A-E392-4656-BB45-E273F227A4DE}"/>
                </a:ext>
              </a:extLst>
            </p:cNvPr>
            <p:cNvSpPr txBox="1"/>
            <p:nvPr/>
          </p:nvSpPr>
          <p:spPr>
            <a:xfrm>
              <a:off x="1852347" y="2319487"/>
              <a:ext cx="559722" cy="229172"/>
            </a:xfrm>
            <a:prstGeom prst="rect">
              <a:avLst/>
            </a:prstGeom>
            <a:noFill/>
          </p:spPr>
          <p:txBody>
            <a:bodyPr wrap="square" rtlCol="0">
              <a:spAutoFit/>
            </a:bodyPr>
            <a:lstStyle/>
            <a:p>
              <a:pPr algn="dist"/>
              <a:r>
                <a:rPr kumimoji="1" lang="ja-JP" altLang="en-US" sz="1100" dirty="0">
                  <a:solidFill>
                    <a:schemeClr val="tx2">
                      <a:lumMod val="25000"/>
                    </a:schemeClr>
                  </a:solidFill>
                  <a:latin typeface="HGS創英角ﾎﾟｯﾌﾟ体" panose="040B0A00000000000000" pitchFamily="50" charset="-128"/>
                  <a:ea typeface="HGS創英角ﾎﾟｯﾌﾟ体" panose="040B0A00000000000000" pitchFamily="50" charset="-128"/>
                </a:rPr>
                <a:t>つか</a:t>
              </a:r>
            </a:p>
          </p:txBody>
        </p:sp>
      </p:grpSp>
      <p:grpSp>
        <p:nvGrpSpPr>
          <p:cNvPr id="59" name="大阪府のタオルの出荷額は全国２位です。">
            <a:extLst>
              <a:ext uri="{FF2B5EF4-FFF2-40B4-BE49-F238E27FC236}">
                <a16:creationId xmlns:a16="http://schemas.microsoft.com/office/drawing/2014/main" id="{59D98385-023D-4484-8A40-D51373B5ECEE}"/>
              </a:ext>
            </a:extLst>
          </p:cNvPr>
          <p:cNvGrpSpPr/>
          <p:nvPr/>
        </p:nvGrpSpPr>
        <p:grpSpPr>
          <a:xfrm>
            <a:off x="577802" y="1517385"/>
            <a:ext cx="10664121" cy="813808"/>
            <a:chOff x="577802" y="1740853"/>
            <a:chExt cx="10664121" cy="813808"/>
          </a:xfrm>
        </p:grpSpPr>
        <p:grpSp>
          <p:nvGrpSpPr>
            <p:cNvPr id="60" name="忠岡町の面積は約・・・">
              <a:extLst>
                <a:ext uri="{FF2B5EF4-FFF2-40B4-BE49-F238E27FC236}">
                  <a16:creationId xmlns:a16="http://schemas.microsoft.com/office/drawing/2014/main" id="{CF9C0DBE-C805-4724-A882-7A3767C5427C}"/>
                </a:ext>
              </a:extLst>
            </p:cNvPr>
            <p:cNvGrpSpPr/>
            <p:nvPr/>
          </p:nvGrpSpPr>
          <p:grpSpPr>
            <a:xfrm>
              <a:off x="577802" y="1746089"/>
              <a:ext cx="10664121" cy="808572"/>
              <a:chOff x="-776357" y="1586846"/>
              <a:chExt cx="8448522" cy="715081"/>
            </a:xfrm>
          </p:grpSpPr>
          <p:sp>
            <p:nvSpPr>
              <p:cNvPr id="66" name="大阪府のタオルの出荷額は全国２位です。">
                <a:extLst>
                  <a:ext uri="{FF2B5EF4-FFF2-40B4-BE49-F238E27FC236}">
                    <a16:creationId xmlns:a16="http://schemas.microsoft.com/office/drawing/2014/main" id="{5FA5FF6F-21A0-4F38-A8CB-0A5D6C233634}"/>
                  </a:ext>
                </a:extLst>
              </p:cNvPr>
              <p:cNvSpPr txBox="1"/>
              <p:nvPr/>
            </p:nvSpPr>
            <p:spPr>
              <a:xfrm>
                <a:off x="-776357" y="1730329"/>
                <a:ext cx="8448522" cy="571598"/>
              </a:xfrm>
              <a:prstGeom prst="rect">
                <a:avLst/>
              </a:prstGeom>
              <a:noFill/>
            </p:spPr>
            <p:txBody>
              <a:bodyPr wrap="square" rtlCol="0">
                <a:spAutoFit/>
              </a:bodyPr>
              <a:lstStyle/>
              <a:p>
                <a:pPr lvl="0" algn="dist"/>
                <a:r>
                  <a:rPr kumimoji="1" lang="ja-JP" altLang="en-US" sz="3600" dirty="0">
                    <a:solidFill>
                      <a:schemeClr val="tx2">
                        <a:lumMod val="25000"/>
                      </a:schemeClr>
                    </a:solidFill>
                    <a:latin typeface="HGS創英角ﾎﾟｯﾌﾟ体" panose="040B0A00000000000000" pitchFamily="50" charset="-128"/>
                    <a:ea typeface="HGS創英角ﾎﾟｯﾌﾟ体" panose="040B0A00000000000000" pitchFamily="50" charset="-128"/>
                  </a:rPr>
                  <a:t>大阪府のタオルの</a:t>
                </a:r>
                <a:r>
                  <a:rPr lang="ja-JP" altLang="en-US" sz="3600" dirty="0">
                    <a:solidFill>
                      <a:schemeClr val="tx2">
                        <a:lumMod val="25000"/>
                      </a:schemeClr>
                    </a:solidFill>
                    <a:latin typeface="HGS創英角ﾎﾟｯﾌﾟ体" panose="040B0A00000000000000" pitchFamily="50" charset="-128"/>
                    <a:ea typeface="HGS創英角ﾎﾟｯﾌﾟ体" panose="040B0A00000000000000" pitchFamily="50" charset="-128"/>
                  </a:rPr>
                  <a:t>出荷</a:t>
                </a:r>
                <a:r>
                  <a:rPr kumimoji="1" lang="ja-JP" altLang="en-US" sz="3600" dirty="0">
                    <a:solidFill>
                      <a:schemeClr val="tx2">
                        <a:lumMod val="25000"/>
                      </a:schemeClr>
                    </a:solidFill>
                    <a:latin typeface="HGS創英角ﾎﾟｯﾌﾟ体" panose="040B0A00000000000000" pitchFamily="50" charset="-128"/>
                    <a:ea typeface="HGS創英角ﾎﾟｯﾌﾟ体" panose="040B0A00000000000000" pitchFamily="50" charset="-128"/>
                  </a:rPr>
                  <a:t>額は全国２位です。</a:t>
                </a:r>
                <a:endParaRPr kumimoji="1" lang="en-US" altLang="ja-JP" sz="3200" dirty="0">
                  <a:solidFill>
                    <a:schemeClr val="tx2">
                      <a:lumMod val="25000"/>
                    </a:schemeClr>
                  </a:solidFill>
                  <a:latin typeface="HGS創英角ﾎﾟｯﾌﾟ体" panose="040B0A00000000000000" pitchFamily="50" charset="-128"/>
                  <a:ea typeface="HGS創英角ﾎﾟｯﾌﾟ体" panose="040B0A00000000000000" pitchFamily="50" charset="-128"/>
                </a:endParaRPr>
              </a:p>
            </p:txBody>
          </p:sp>
          <p:sp>
            <p:nvSpPr>
              <p:cNvPr id="67" name="しゅっかがく">
                <a:extLst>
                  <a:ext uri="{FF2B5EF4-FFF2-40B4-BE49-F238E27FC236}">
                    <a16:creationId xmlns:a16="http://schemas.microsoft.com/office/drawing/2014/main" id="{44772475-1349-4F0B-9BBF-AB234DEB6154}"/>
                  </a:ext>
                </a:extLst>
              </p:cNvPr>
              <p:cNvSpPr txBox="1"/>
              <p:nvPr/>
            </p:nvSpPr>
            <p:spPr>
              <a:xfrm>
                <a:off x="2741015" y="1590149"/>
                <a:ext cx="1378944" cy="272190"/>
              </a:xfrm>
              <a:prstGeom prst="rect">
                <a:avLst/>
              </a:prstGeom>
              <a:noFill/>
            </p:spPr>
            <p:txBody>
              <a:bodyPr wrap="square" rtlCol="0">
                <a:spAutoFit/>
              </a:bodyPr>
              <a:lstStyle/>
              <a:p>
                <a:pPr algn="dist"/>
                <a:r>
                  <a:rPr lang="ja-JP" altLang="en-US" sz="1400" dirty="0">
                    <a:solidFill>
                      <a:schemeClr val="tx2">
                        <a:lumMod val="25000"/>
                      </a:schemeClr>
                    </a:solidFill>
                    <a:latin typeface="HGS創英角ﾎﾟｯﾌﾟ体" panose="040B0A00000000000000" pitchFamily="50" charset="-128"/>
                    <a:ea typeface="HGS創英角ﾎﾟｯﾌﾟ体" panose="040B0A00000000000000" pitchFamily="50" charset="-128"/>
                  </a:rPr>
                  <a:t>しゅっか</a:t>
                </a:r>
                <a:r>
                  <a:rPr kumimoji="1" lang="ja-JP" altLang="en-US" sz="1400" dirty="0">
                    <a:solidFill>
                      <a:schemeClr val="tx2">
                        <a:lumMod val="25000"/>
                      </a:schemeClr>
                    </a:solidFill>
                    <a:latin typeface="HGS創英角ﾎﾟｯﾌﾟ体" panose="040B0A00000000000000" pitchFamily="50" charset="-128"/>
                    <a:ea typeface="HGS創英角ﾎﾟｯﾌﾟ体" panose="040B0A00000000000000" pitchFamily="50" charset="-128"/>
                  </a:rPr>
                  <a:t>がく</a:t>
                </a:r>
              </a:p>
            </p:txBody>
          </p:sp>
          <p:sp>
            <p:nvSpPr>
              <p:cNvPr id="68" name="おおさかふ">
                <a:extLst>
                  <a:ext uri="{FF2B5EF4-FFF2-40B4-BE49-F238E27FC236}">
                    <a16:creationId xmlns:a16="http://schemas.microsoft.com/office/drawing/2014/main" id="{A79C7760-D36B-4EE7-8845-32FA966AAFD1}"/>
                  </a:ext>
                </a:extLst>
              </p:cNvPr>
              <p:cNvSpPr txBox="1"/>
              <p:nvPr/>
            </p:nvSpPr>
            <p:spPr>
              <a:xfrm>
                <a:off x="-776357" y="1586846"/>
                <a:ext cx="1299623" cy="272190"/>
              </a:xfrm>
              <a:prstGeom prst="rect">
                <a:avLst/>
              </a:prstGeom>
              <a:noFill/>
            </p:spPr>
            <p:txBody>
              <a:bodyPr wrap="square" rtlCol="0">
                <a:spAutoFit/>
              </a:bodyPr>
              <a:lstStyle/>
              <a:p>
                <a:pPr algn="dist"/>
                <a:r>
                  <a:rPr kumimoji="1" lang="ja-JP" altLang="en-US" sz="1400" dirty="0">
                    <a:solidFill>
                      <a:schemeClr val="tx2">
                        <a:lumMod val="25000"/>
                      </a:schemeClr>
                    </a:solidFill>
                    <a:latin typeface="HGS創英角ﾎﾟｯﾌﾟ体" panose="040B0A00000000000000" pitchFamily="50" charset="-128"/>
                    <a:ea typeface="HGS創英角ﾎﾟｯﾌﾟ体" panose="040B0A00000000000000" pitchFamily="50" charset="-128"/>
                  </a:rPr>
                  <a:t>おおさかふ</a:t>
                </a:r>
              </a:p>
            </p:txBody>
          </p:sp>
        </p:grpSp>
        <p:sp>
          <p:nvSpPr>
            <p:cNvPr id="63" name="ぜんこく">
              <a:extLst>
                <a:ext uri="{FF2B5EF4-FFF2-40B4-BE49-F238E27FC236}">
                  <a16:creationId xmlns:a16="http://schemas.microsoft.com/office/drawing/2014/main" id="{58E38F06-015A-455D-B5D3-0D39DF2BAD46}"/>
                </a:ext>
              </a:extLst>
            </p:cNvPr>
            <p:cNvSpPr txBox="1"/>
            <p:nvPr/>
          </p:nvSpPr>
          <p:spPr>
            <a:xfrm>
              <a:off x="7279782" y="1740854"/>
              <a:ext cx="1090612" cy="307777"/>
            </a:xfrm>
            <a:prstGeom prst="rect">
              <a:avLst/>
            </a:prstGeom>
            <a:noFill/>
          </p:spPr>
          <p:txBody>
            <a:bodyPr wrap="square" rtlCol="0">
              <a:spAutoFit/>
            </a:bodyPr>
            <a:lstStyle/>
            <a:p>
              <a:pPr algn="dist"/>
              <a:r>
                <a:rPr kumimoji="1" lang="ja-JP" altLang="en-US" sz="1400" dirty="0">
                  <a:solidFill>
                    <a:schemeClr val="tx2">
                      <a:lumMod val="25000"/>
                    </a:schemeClr>
                  </a:solidFill>
                  <a:latin typeface="HGS創英角ﾎﾟｯﾌﾟ体" panose="040B0A00000000000000" pitchFamily="50" charset="-128"/>
                  <a:ea typeface="HGS創英角ﾎﾟｯﾌﾟ体" panose="040B0A00000000000000" pitchFamily="50" charset="-128"/>
                </a:rPr>
                <a:t>ぜんこく</a:t>
              </a:r>
            </a:p>
          </p:txBody>
        </p:sp>
        <p:sp>
          <p:nvSpPr>
            <p:cNvPr id="65" name="い">
              <a:extLst>
                <a:ext uri="{FF2B5EF4-FFF2-40B4-BE49-F238E27FC236}">
                  <a16:creationId xmlns:a16="http://schemas.microsoft.com/office/drawing/2014/main" id="{4F775091-89B8-405F-BCBE-C4BB4EFFE0D7}"/>
                </a:ext>
              </a:extLst>
            </p:cNvPr>
            <p:cNvSpPr txBox="1"/>
            <p:nvPr/>
          </p:nvSpPr>
          <p:spPr>
            <a:xfrm>
              <a:off x="8984832" y="1740853"/>
              <a:ext cx="480761" cy="307777"/>
            </a:xfrm>
            <a:prstGeom prst="rect">
              <a:avLst/>
            </a:prstGeom>
            <a:noFill/>
          </p:spPr>
          <p:txBody>
            <a:bodyPr wrap="square" rtlCol="0">
              <a:spAutoFit/>
            </a:bodyPr>
            <a:lstStyle/>
            <a:p>
              <a:pPr algn="dist"/>
              <a:r>
                <a:rPr kumimoji="1" lang="ja-JP" altLang="en-US" sz="1400" dirty="0">
                  <a:solidFill>
                    <a:schemeClr val="tx2">
                      <a:lumMod val="25000"/>
                    </a:schemeClr>
                  </a:solidFill>
                  <a:latin typeface="HGS創英角ﾎﾟｯﾌﾟ体" panose="040B0A00000000000000" pitchFamily="50" charset="-128"/>
                  <a:ea typeface="HGS創英角ﾎﾟｯﾌﾟ体" panose="040B0A00000000000000" pitchFamily="50" charset="-128"/>
                </a:rPr>
                <a:t>い</a:t>
              </a:r>
            </a:p>
          </p:txBody>
        </p:sp>
      </p:grpSp>
      <p:pic>
        <p:nvPicPr>
          <p:cNvPr id="69" name="Picture 2">
            <a:extLst>
              <a:ext uri="{FF2B5EF4-FFF2-40B4-BE49-F238E27FC236}">
                <a16:creationId xmlns:a16="http://schemas.microsoft.com/office/drawing/2014/main" id="{FF65FBB9-0707-426C-A626-0E5B7B89CD9F}"/>
              </a:ext>
            </a:extLst>
          </p:cNvPr>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10155847" y="3603640"/>
            <a:ext cx="1341764" cy="1341764"/>
          </a:xfrm>
          <a:prstGeom prst="rect">
            <a:avLst/>
          </a:prstGeom>
          <a:noFill/>
          <a:extLst>
            <a:ext uri="{909E8E84-426E-40DD-AFC4-6F175D3DCCD1}">
              <a14:hiddenFill xmlns:a14="http://schemas.microsoft.com/office/drawing/2010/main">
                <a:solidFill>
                  <a:srgbClr val="FFFFFF"/>
                </a:solidFill>
              </a14:hiddenFill>
            </a:ext>
          </a:extLst>
        </p:spPr>
      </p:pic>
      <p:grpSp>
        <p:nvGrpSpPr>
          <p:cNvPr id="2" name="大阪府では令和５年に126億6900万円のタオルが出荷されました。">
            <a:extLst>
              <a:ext uri="{FF2B5EF4-FFF2-40B4-BE49-F238E27FC236}">
                <a16:creationId xmlns:a16="http://schemas.microsoft.com/office/drawing/2014/main" id="{86950E4D-F282-4C67-AA96-14A01245309B}"/>
              </a:ext>
            </a:extLst>
          </p:cNvPr>
          <p:cNvGrpSpPr/>
          <p:nvPr/>
        </p:nvGrpSpPr>
        <p:grpSpPr>
          <a:xfrm>
            <a:off x="636695" y="2481260"/>
            <a:ext cx="11245663" cy="604924"/>
            <a:chOff x="636695" y="2481260"/>
            <a:chExt cx="11245663" cy="604924"/>
          </a:xfrm>
        </p:grpSpPr>
        <p:grpSp>
          <p:nvGrpSpPr>
            <p:cNvPr id="43" name="万博記念公園の・・・">
              <a:extLst>
                <a:ext uri="{FF2B5EF4-FFF2-40B4-BE49-F238E27FC236}">
                  <a16:creationId xmlns:a16="http://schemas.microsoft.com/office/drawing/2014/main" id="{9378A141-F31C-4A3E-884C-00232FBC0E73}"/>
                </a:ext>
              </a:extLst>
            </p:cNvPr>
            <p:cNvGrpSpPr/>
            <p:nvPr/>
          </p:nvGrpSpPr>
          <p:grpSpPr>
            <a:xfrm>
              <a:off x="636695" y="2481260"/>
              <a:ext cx="11245663" cy="604924"/>
              <a:chOff x="1085995" y="2329305"/>
              <a:chExt cx="11569939" cy="529917"/>
            </a:xfrm>
          </p:grpSpPr>
          <p:sp>
            <p:nvSpPr>
              <p:cNvPr id="44" name="大阪府では令和５年に126億6900万円のタオルが出荷されました。">
                <a:extLst>
                  <a:ext uri="{FF2B5EF4-FFF2-40B4-BE49-F238E27FC236}">
                    <a16:creationId xmlns:a16="http://schemas.microsoft.com/office/drawing/2014/main" id="{BB0489F7-1742-4637-91FA-D61A7488DFA2}"/>
                  </a:ext>
                </a:extLst>
              </p:cNvPr>
              <p:cNvSpPr txBox="1"/>
              <p:nvPr/>
            </p:nvSpPr>
            <p:spPr>
              <a:xfrm>
                <a:off x="1085995" y="2454801"/>
                <a:ext cx="11569939" cy="404421"/>
              </a:xfrm>
              <a:prstGeom prst="rect">
                <a:avLst/>
              </a:prstGeom>
              <a:noFill/>
            </p:spPr>
            <p:txBody>
              <a:bodyPr wrap="square" rtlCol="0">
                <a:spAutoFit/>
              </a:bodyPr>
              <a:lstStyle/>
              <a:p>
                <a:pPr lvl="0" algn="dist"/>
                <a:r>
                  <a:rPr kumimoji="1" lang="ja-JP" altLang="en-US" sz="2400" dirty="0">
                    <a:solidFill>
                      <a:schemeClr val="tx2">
                        <a:lumMod val="25000"/>
                      </a:schemeClr>
                    </a:solidFill>
                    <a:latin typeface="HGS創英角ﾎﾟｯﾌﾟ体" panose="040B0A00000000000000" pitchFamily="50" charset="-128"/>
                    <a:ea typeface="HGS創英角ﾎﾟｯﾌﾟ体" panose="040B0A00000000000000" pitchFamily="50" charset="-128"/>
                  </a:rPr>
                  <a:t>大阪府では令和５年に</a:t>
                </a:r>
                <a:r>
                  <a:rPr kumimoji="1" lang="en-US" altLang="ja-JP" sz="2400" dirty="0">
                    <a:solidFill>
                      <a:schemeClr val="tx2">
                        <a:lumMod val="25000"/>
                      </a:schemeClr>
                    </a:solidFill>
                    <a:latin typeface="HGS創英角ﾎﾟｯﾌﾟ体" panose="040B0A00000000000000" pitchFamily="50" charset="-128"/>
                    <a:ea typeface="HGS創英角ﾎﾟｯﾌﾟ体" panose="040B0A00000000000000" pitchFamily="50" charset="-128"/>
                  </a:rPr>
                  <a:t>126</a:t>
                </a:r>
                <a:r>
                  <a:rPr kumimoji="1" lang="ja-JP" altLang="en-US" sz="2400" dirty="0">
                    <a:solidFill>
                      <a:schemeClr val="tx2">
                        <a:lumMod val="25000"/>
                      </a:schemeClr>
                    </a:solidFill>
                    <a:latin typeface="HGS創英角ﾎﾟｯﾌﾟ体" panose="040B0A00000000000000" pitchFamily="50" charset="-128"/>
                    <a:ea typeface="HGS創英角ﾎﾟｯﾌﾟ体" panose="040B0A00000000000000" pitchFamily="50" charset="-128"/>
                  </a:rPr>
                  <a:t>億</a:t>
                </a:r>
                <a:r>
                  <a:rPr kumimoji="1" lang="en-US" altLang="ja-JP" sz="2400" dirty="0">
                    <a:solidFill>
                      <a:schemeClr val="tx2">
                        <a:lumMod val="25000"/>
                      </a:schemeClr>
                    </a:solidFill>
                    <a:latin typeface="HGS創英角ﾎﾟｯﾌﾟ体" panose="040B0A00000000000000" pitchFamily="50" charset="-128"/>
                    <a:ea typeface="HGS創英角ﾎﾟｯﾌﾟ体" panose="040B0A00000000000000" pitchFamily="50" charset="-128"/>
                  </a:rPr>
                  <a:t>6900</a:t>
                </a:r>
                <a:r>
                  <a:rPr kumimoji="1" lang="ja-JP" altLang="en-US" sz="2400" dirty="0">
                    <a:solidFill>
                      <a:schemeClr val="tx2">
                        <a:lumMod val="25000"/>
                      </a:schemeClr>
                    </a:solidFill>
                    <a:latin typeface="HGS創英角ﾎﾟｯﾌﾟ体" panose="040B0A00000000000000" pitchFamily="50" charset="-128"/>
                    <a:ea typeface="HGS創英角ﾎﾟｯﾌﾟ体" panose="040B0A00000000000000" pitchFamily="50" charset="-128"/>
                  </a:rPr>
                  <a:t>万円の</a:t>
                </a:r>
                <a:r>
                  <a:rPr lang="ja-JP" altLang="en-US" sz="2400" dirty="0">
                    <a:solidFill>
                      <a:schemeClr val="tx2">
                        <a:lumMod val="25000"/>
                      </a:schemeClr>
                    </a:solidFill>
                    <a:latin typeface="HGS創英角ﾎﾟｯﾌﾟ体" panose="040B0A00000000000000" pitchFamily="50" charset="-128"/>
                    <a:ea typeface="HGS創英角ﾎﾟｯﾌﾟ体" panose="040B0A00000000000000" pitchFamily="50" charset="-128"/>
                  </a:rPr>
                  <a:t>タオルが出荷されました</a:t>
                </a:r>
                <a:r>
                  <a:rPr kumimoji="1" lang="ja-JP" altLang="en-US" sz="2400" dirty="0">
                    <a:solidFill>
                      <a:schemeClr val="tx2">
                        <a:lumMod val="25000"/>
                      </a:schemeClr>
                    </a:solidFill>
                    <a:latin typeface="HGS創英角ﾎﾟｯﾌﾟ体" panose="040B0A00000000000000" pitchFamily="50" charset="-128"/>
                    <a:ea typeface="HGS創英角ﾎﾟｯﾌﾟ体" panose="040B0A00000000000000" pitchFamily="50" charset="-128"/>
                  </a:rPr>
                  <a:t>。</a:t>
                </a:r>
              </a:p>
            </p:txBody>
          </p:sp>
          <p:sp>
            <p:nvSpPr>
              <p:cNvPr id="45" name="おおさかふ">
                <a:extLst>
                  <a:ext uri="{FF2B5EF4-FFF2-40B4-BE49-F238E27FC236}">
                    <a16:creationId xmlns:a16="http://schemas.microsoft.com/office/drawing/2014/main" id="{635209EE-C537-4F2C-A35B-62FC0ED28705}"/>
                  </a:ext>
                </a:extLst>
              </p:cNvPr>
              <p:cNvSpPr txBox="1"/>
              <p:nvPr/>
            </p:nvSpPr>
            <p:spPr>
              <a:xfrm>
                <a:off x="1085996" y="2329305"/>
                <a:ext cx="1169688" cy="229172"/>
              </a:xfrm>
              <a:prstGeom prst="rect">
                <a:avLst/>
              </a:prstGeom>
              <a:noFill/>
            </p:spPr>
            <p:txBody>
              <a:bodyPr wrap="square" rtlCol="0">
                <a:spAutoFit/>
              </a:bodyPr>
              <a:lstStyle/>
              <a:p>
                <a:pPr algn="dist"/>
                <a:r>
                  <a:rPr kumimoji="1" lang="ja-JP" altLang="en-US" sz="1100" dirty="0">
                    <a:solidFill>
                      <a:schemeClr val="tx2">
                        <a:lumMod val="25000"/>
                      </a:schemeClr>
                    </a:solidFill>
                    <a:latin typeface="HGS創英角ﾎﾟｯﾌﾟ体" panose="040B0A00000000000000" pitchFamily="50" charset="-128"/>
                    <a:ea typeface="HGS創英角ﾎﾟｯﾌﾟ体" panose="040B0A00000000000000" pitchFamily="50" charset="-128"/>
                  </a:rPr>
                  <a:t>おおさかふ</a:t>
                </a:r>
              </a:p>
            </p:txBody>
          </p:sp>
          <p:sp>
            <p:nvSpPr>
              <p:cNvPr id="46" name="ねん">
                <a:extLst>
                  <a:ext uri="{FF2B5EF4-FFF2-40B4-BE49-F238E27FC236}">
                    <a16:creationId xmlns:a16="http://schemas.microsoft.com/office/drawing/2014/main" id="{F5EC058F-4403-481B-8D01-BD55B4E47DD9}"/>
                  </a:ext>
                </a:extLst>
              </p:cNvPr>
              <p:cNvSpPr txBox="1"/>
              <p:nvPr/>
            </p:nvSpPr>
            <p:spPr>
              <a:xfrm>
                <a:off x="4071899" y="2341291"/>
                <a:ext cx="476792" cy="229172"/>
              </a:xfrm>
              <a:prstGeom prst="rect">
                <a:avLst/>
              </a:prstGeom>
              <a:noFill/>
            </p:spPr>
            <p:txBody>
              <a:bodyPr wrap="square" rtlCol="0">
                <a:spAutoFit/>
              </a:bodyPr>
              <a:lstStyle/>
              <a:p>
                <a:pPr algn="dist"/>
                <a:r>
                  <a:rPr kumimoji="1" lang="ja-JP" altLang="en-US" sz="1100" dirty="0">
                    <a:solidFill>
                      <a:schemeClr val="tx2">
                        <a:lumMod val="25000"/>
                      </a:schemeClr>
                    </a:solidFill>
                    <a:latin typeface="HGS創英角ﾎﾟｯﾌﾟ体" panose="040B0A00000000000000" pitchFamily="50" charset="-128"/>
                    <a:ea typeface="HGS創英角ﾎﾟｯﾌﾟ体" panose="040B0A00000000000000" pitchFamily="50" charset="-128"/>
                  </a:rPr>
                  <a:t>ねん</a:t>
                </a:r>
              </a:p>
            </p:txBody>
          </p:sp>
          <p:sp>
            <p:nvSpPr>
              <p:cNvPr id="48" name="まんえん">
                <a:extLst>
                  <a:ext uri="{FF2B5EF4-FFF2-40B4-BE49-F238E27FC236}">
                    <a16:creationId xmlns:a16="http://schemas.microsoft.com/office/drawing/2014/main" id="{039F3353-513A-465F-9762-517791DEE41A}"/>
                  </a:ext>
                </a:extLst>
              </p:cNvPr>
              <p:cNvSpPr txBox="1"/>
              <p:nvPr/>
            </p:nvSpPr>
            <p:spPr>
              <a:xfrm>
                <a:off x="6975623" y="2338499"/>
                <a:ext cx="847801" cy="229172"/>
              </a:xfrm>
              <a:prstGeom prst="rect">
                <a:avLst/>
              </a:prstGeom>
              <a:noFill/>
            </p:spPr>
            <p:txBody>
              <a:bodyPr wrap="square" rtlCol="0">
                <a:spAutoFit/>
              </a:bodyPr>
              <a:lstStyle/>
              <a:p>
                <a:pPr algn="dist"/>
                <a:r>
                  <a:rPr kumimoji="1" lang="ja-JP" altLang="en-US" sz="1100" dirty="0">
                    <a:solidFill>
                      <a:schemeClr val="tx2">
                        <a:lumMod val="25000"/>
                      </a:schemeClr>
                    </a:solidFill>
                    <a:latin typeface="HGS創英角ﾎﾟｯﾌﾟ体" panose="040B0A00000000000000" pitchFamily="50" charset="-128"/>
                    <a:ea typeface="HGS創英角ﾎﾟｯﾌﾟ体" panose="040B0A00000000000000" pitchFamily="50" charset="-128"/>
                  </a:rPr>
                  <a:t>まんえん</a:t>
                </a:r>
              </a:p>
            </p:txBody>
          </p:sp>
          <p:sp>
            <p:nvSpPr>
              <p:cNvPr id="49" name="れいわ">
                <a:extLst>
                  <a:ext uri="{FF2B5EF4-FFF2-40B4-BE49-F238E27FC236}">
                    <a16:creationId xmlns:a16="http://schemas.microsoft.com/office/drawing/2014/main" id="{AAEDEE10-3D24-4038-A8B2-6A4BF4BB62D9}"/>
                  </a:ext>
                </a:extLst>
              </p:cNvPr>
              <p:cNvSpPr txBox="1"/>
              <p:nvPr/>
            </p:nvSpPr>
            <p:spPr>
              <a:xfrm>
                <a:off x="3006553" y="2346842"/>
                <a:ext cx="714535" cy="229172"/>
              </a:xfrm>
              <a:prstGeom prst="rect">
                <a:avLst/>
              </a:prstGeom>
              <a:noFill/>
            </p:spPr>
            <p:txBody>
              <a:bodyPr wrap="square" rtlCol="0">
                <a:spAutoFit/>
              </a:bodyPr>
              <a:lstStyle/>
              <a:p>
                <a:pPr algn="dist"/>
                <a:r>
                  <a:rPr kumimoji="1" lang="ja-JP" altLang="en-US" sz="1100" dirty="0">
                    <a:solidFill>
                      <a:schemeClr val="tx2">
                        <a:lumMod val="25000"/>
                      </a:schemeClr>
                    </a:solidFill>
                    <a:latin typeface="HGS創英角ﾎﾟｯﾌﾟ体" panose="040B0A00000000000000" pitchFamily="50" charset="-128"/>
                    <a:ea typeface="HGS創英角ﾎﾟｯﾌﾟ体" panose="040B0A00000000000000" pitchFamily="50" charset="-128"/>
                  </a:rPr>
                  <a:t>れいわ</a:t>
                </a:r>
              </a:p>
            </p:txBody>
          </p:sp>
        </p:grpSp>
        <p:sp>
          <p:nvSpPr>
            <p:cNvPr id="70" name="おく">
              <a:extLst>
                <a:ext uri="{FF2B5EF4-FFF2-40B4-BE49-F238E27FC236}">
                  <a16:creationId xmlns:a16="http://schemas.microsoft.com/office/drawing/2014/main" id="{D97F968A-62FF-462C-AC21-89B3BE2074BB}"/>
                </a:ext>
              </a:extLst>
            </p:cNvPr>
            <p:cNvSpPr txBox="1"/>
            <p:nvPr/>
          </p:nvSpPr>
          <p:spPr>
            <a:xfrm>
              <a:off x="5018327" y="2502963"/>
              <a:ext cx="463429" cy="261610"/>
            </a:xfrm>
            <a:prstGeom prst="rect">
              <a:avLst/>
            </a:prstGeom>
            <a:noFill/>
          </p:spPr>
          <p:txBody>
            <a:bodyPr wrap="square" rtlCol="0">
              <a:spAutoFit/>
            </a:bodyPr>
            <a:lstStyle/>
            <a:p>
              <a:pPr algn="dist"/>
              <a:r>
                <a:rPr kumimoji="1" lang="ja-JP" altLang="en-US" sz="1100" dirty="0">
                  <a:solidFill>
                    <a:schemeClr val="tx2">
                      <a:lumMod val="25000"/>
                    </a:schemeClr>
                  </a:solidFill>
                  <a:latin typeface="HGS創英角ﾎﾟｯﾌﾟ体" panose="040B0A00000000000000" pitchFamily="50" charset="-128"/>
                  <a:ea typeface="HGS創英角ﾎﾟｯﾌﾟ体" panose="040B0A00000000000000" pitchFamily="50" charset="-128"/>
                </a:rPr>
                <a:t>おく</a:t>
              </a:r>
            </a:p>
          </p:txBody>
        </p:sp>
        <p:sp>
          <p:nvSpPr>
            <p:cNvPr id="72" name="しゅっか">
              <a:extLst>
                <a:ext uri="{FF2B5EF4-FFF2-40B4-BE49-F238E27FC236}">
                  <a16:creationId xmlns:a16="http://schemas.microsoft.com/office/drawing/2014/main" id="{F74493B6-3024-49AC-A54D-7305D100E0F7}"/>
                </a:ext>
              </a:extLst>
            </p:cNvPr>
            <p:cNvSpPr txBox="1"/>
            <p:nvPr/>
          </p:nvSpPr>
          <p:spPr>
            <a:xfrm>
              <a:off x="8903068" y="2491755"/>
              <a:ext cx="742214" cy="261610"/>
            </a:xfrm>
            <a:prstGeom prst="rect">
              <a:avLst/>
            </a:prstGeom>
            <a:noFill/>
          </p:spPr>
          <p:txBody>
            <a:bodyPr wrap="square" rtlCol="0">
              <a:spAutoFit/>
            </a:bodyPr>
            <a:lstStyle/>
            <a:p>
              <a:pPr algn="dist"/>
              <a:r>
                <a:rPr kumimoji="1" lang="ja-JP" altLang="en-US" sz="1100" dirty="0">
                  <a:solidFill>
                    <a:schemeClr val="tx2">
                      <a:lumMod val="25000"/>
                    </a:schemeClr>
                  </a:solidFill>
                  <a:latin typeface="HGS創英角ﾎﾟｯﾌﾟ体" panose="040B0A00000000000000" pitchFamily="50" charset="-128"/>
                  <a:ea typeface="HGS創英角ﾎﾟｯﾌﾟ体" panose="040B0A00000000000000" pitchFamily="50" charset="-128"/>
                </a:rPr>
                <a:t>しゅっか</a:t>
              </a:r>
            </a:p>
          </p:txBody>
        </p:sp>
      </p:grpSp>
      <p:grpSp>
        <p:nvGrpSpPr>
          <p:cNvPr id="73" name="ちなみに全国１位は、今治タオルで有名な愛媛県です。">
            <a:extLst>
              <a:ext uri="{FF2B5EF4-FFF2-40B4-BE49-F238E27FC236}">
                <a16:creationId xmlns:a16="http://schemas.microsoft.com/office/drawing/2014/main" id="{9A46EFF0-AA3C-4AAC-95E1-959A64AA1F92}"/>
              </a:ext>
            </a:extLst>
          </p:cNvPr>
          <p:cNvGrpSpPr/>
          <p:nvPr/>
        </p:nvGrpSpPr>
        <p:grpSpPr>
          <a:xfrm>
            <a:off x="624028" y="3662299"/>
            <a:ext cx="9481117" cy="609389"/>
            <a:chOff x="927139" y="3980839"/>
            <a:chExt cx="9481117" cy="609389"/>
          </a:xfrm>
        </p:grpSpPr>
        <p:grpSp>
          <p:nvGrpSpPr>
            <p:cNvPr id="75" name="万博記念公園の・・・">
              <a:extLst>
                <a:ext uri="{FF2B5EF4-FFF2-40B4-BE49-F238E27FC236}">
                  <a16:creationId xmlns:a16="http://schemas.microsoft.com/office/drawing/2014/main" id="{D0FBD048-E5D8-472C-8E67-D20F9C4952F8}"/>
                </a:ext>
              </a:extLst>
            </p:cNvPr>
            <p:cNvGrpSpPr/>
            <p:nvPr/>
          </p:nvGrpSpPr>
          <p:grpSpPr>
            <a:xfrm>
              <a:off x="927139" y="3980839"/>
              <a:ext cx="9481117" cy="609389"/>
              <a:chOff x="1085996" y="2325394"/>
              <a:chExt cx="13529626" cy="533828"/>
            </a:xfrm>
          </p:grpSpPr>
          <p:sp>
            <p:nvSpPr>
              <p:cNvPr id="78" name="ちなみに全国１位は、今治タオルで有名な愛媛県です。">
                <a:extLst>
                  <a:ext uri="{FF2B5EF4-FFF2-40B4-BE49-F238E27FC236}">
                    <a16:creationId xmlns:a16="http://schemas.microsoft.com/office/drawing/2014/main" id="{D9E00223-0F88-4283-82FB-E9172620062F}"/>
                  </a:ext>
                </a:extLst>
              </p:cNvPr>
              <p:cNvSpPr txBox="1"/>
              <p:nvPr/>
            </p:nvSpPr>
            <p:spPr>
              <a:xfrm>
                <a:off x="1085996" y="2454801"/>
                <a:ext cx="13529626" cy="404421"/>
              </a:xfrm>
              <a:prstGeom prst="rect">
                <a:avLst/>
              </a:prstGeom>
              <a:noFill/>
            </p:spPr>
            <p:txBody>
              <a:bodyPr wrap="square" rtlCol="0">
                <a:spAutoFit/>
              </a:bodyPr>
              <a:lstStyle/>
              <a:p>
                <a:pPr lvl="0" algn="dist"/>
                <a:r>
                  <a:rPr kumimoji="1" lang="ja-JP" altLang="en-US" sz="2400" dirty="0">
                    <a:solidFill>
                      <a:schemeClr val="tx2">
                        <a:lumMod val="25000"/>
                      </a:schemeClr>
                    </a:solidFill>
                    <a:latin typeface="HGS創英角ﾎﾟｯﾌﾟ体" panose="040B0A00000000000000" pitchFamily="50" charset="-128"/>
                    <a:ea typeface="HGS創英角ﾎﾟｯﾌﾟ体" panose="040B0A00000000000000" pitchFamily="50" charset="-128"/>
                  </a:rPr>
                  <a:t>ちなみに全国１位は、今治タオルで有名な愛媛県です。</a:t>
                </a:r>
              </a:p>
            </p:txBody>
          </p:sp>
          <p:sp>
            <p:nvSpPr>
              <p:cNvPr id="79" name="ぜんこく">
                <a:extLst>
                  <a:ext uri="{FF2B5EF4-FFF2-40B4-BE49-F238E27FC236}">
                    <a16:creationId xmlns:a16="http://schemas.microsoft.com/office/drawing/2014/main" id="{687CB0A3-D537-4CAA-AA79-82FB303D3808}"/>
                  </a:ext>
                </a:extLst>
              </p:cNvPr>
              <p:cNvSpPr txBox="1"/>
              <p:nvPr/>
            </p:nvSpPr>
            <p:spPr>
              <a:xfrm>
                <a:off x="3268463" y="2329305"/>
                <a:ext cx="1107639" cy="229172"/>
              </a:xfrm>
              <a:prstGeom prst="rect">
                <a:avLst/>
              </a:prstGeom>
              <a:noFill/>
            </p:spPr>
            <p:txBody>
              <a:bodyPr wrap="square" rtlCol="0">
                <a:spAutoFit/>
              </a:bodyPr>
              <a:lstStyle/>
              <a:p>
                <a:pPr algn="dist"/>
                <a:r>
                  <a:rPr kumimoji="1" lang="ja-JP" altLang="en-US" sz="1100" dirty="0">
                    <a:solidFill>
                      <a:schemeClr val="tx2">
                        <a:lumMod val="25000"/>
                      </a:schemeClr>
                    </a:solidFill>
                    <a:latin typeface="HGS創英角ﾎﾟｯﾌﾟ体" panose="040B0A00000000000000" pitchFamily="50" charset="-128"/>
                    <a:ea typeface="HGS創英角ﾎﾟｯﾌﾟ体" panose="040B0A00000000000000" pitchFamily="50" charset="-128"/>
                  </a:rPr>
                  <a:t>ぜんこく</a:t>
                </a:r>
              </a:p>
            </p:txBody>
          </p:sp>
          <p:sp>
            <p:nvSpPr>
              <p:cNvPr id="80" name="えひめけん">
                <a:extLst>
                  <a:ext uri="{FF2B5EF4-FFF2-40B4-BE49-F238E27FC236}">
                    <a16:creationId xmlns:a16="http://schemas.microsoft.com/office/drawing/2014/main" id="{49ADCE90-642E-4A37-BF36-6F33C3C53581}"/>
                  </a:ext>
                </a:extLst>
              </p:cNvPr>
              <p:cNvSpPr txBox="1"/>
              <p:nvPr/>
            </p:nvSpPr>
            <p:spPr>
              <a:xfrm>
                <a:off x="11290490" y="2342129"/>
                <a:ext cx="1663207" cy="229172"/>
              </a:xfrm>
              <a:prstGeom prst="rect">
                <a:avLst/>
              </a:prstGeom>
              <a:noFill/>
            </p:spPr>
            <p:txBody>
              <a:bodyPr wrap="square" rtlCol="0">
                <a:spAutoFit/>
              </a:bodyPr>
              <a:lstStyle/>
              <a:p>
                <a:pPr algn="dist"/>
                <a:r>
                  <a:rPr kumimoji="1" lang="ja-JP" altLang="en-US" sz="1100" dirty="0">
                    <a:solidFill>
                      <a:schemeClr val="tx2">
                        <a:lumMod val="25000"/>
                      </a:schemeClr>
                    </a:solidFill>
                    <a:latin typeface="HGS創英角ﾎﾟｯﾌﾟ体" panose="040B0A00000000000000" pitchFamily="50" charset="-128"/>
                    <a:ea typeface="HGS創英角ﾎﾟｯﾌﾟ体" panose="040B0A00000000000000" pitchFamily="50" charset="-128"/>
                  </a:rPr>
                  <a:t>えひめけん</a:t>
                </a:r>
              </a:p>
            </p:txBody>
          </p:sp>
          <p:sp>
            <p:nvSpPr>
              <p:cNvPr id="81" name="い">
                <a:extLst>
                  <a:ext uri="{FF2B5EF4-FFF2-40B4-BE49-F238E27FC236}">
                    <a16:creationId xmlns:a16="http://schemas.microsoft.com/office/drawing/2014/main" id="{5B7EFF75-332B-4639-B6B1-B1451B0049FE}"/>
                  </a:ext>
                </a:extLst>
              </p:cNvPr>
              <p:cNvSpPr txBox="1"/>
              <p:nvPr/>
            </p:nvSpPr>
            <p:spPr>
              <a:xfrm>
                <a:off x="4960721" y="2325394"/>
                <a:ext cx="330446" cy="229172"/>
              </a:xfrm>
              <a:prstGeom prst="rect">
                <a:avLst/>
              </a:prstGeom>
              <a:noFill/>
            </p:spPr>
            <p:txBody>
              <a:bodyPr wrap="square" rtlCol="0">
                <a:spAutoFit/>
              </a:bodyPr>
              <a:lstStyle/>
              <a:p>
                <a:pPr algn="dist"/>
                <a:r>
                  <a:rPr kumimoji="1" lang="ja-JP" altLang="en-US" sz="1100" dirty="0">
                    <a:solidFill>
                      <a:schemeClr val="tx2">
                        <a:lumMod val="25000"/>
                      </a:schemeClr>
                    </a:solidFill>
                    <a:latin typeface="HGS創英角ﾎﾟｯﾌﾟ体" panose="040B0A00000000000000" pitchFamily="50" charset="-128"/>
                    <a:ea typeface="HGS創英角ﾎﾟｯﾌﾟ体" panose="040B0A00000000000000" pitchFamily="50" charset="-128"/>
                  </a:rPr>
                  <a:t>い</a:t>
                </a:r>
              </a:p>
            </p:txBody>
          </p:sp>
        </p:grpSp>
        <p:sp>
          <p:nvSpPr>
            <p:cNvPr id="76" name="ゆうめい">
              <a:extLst>
                <a:ext uri="{FF2B5EF4-FFF2-40B4-BE49-F238E27FC236}">
                  <a16:creationId xmlns:a16="http://schemas.microsoft.com/office/drawing/2014/main" id="{7A6923E7-8C02-48A4-9E48-28423792E93B}"/>
                </a:ext>
              </a:extLst>
            </p:cNvPr>
            <p:cNvSpPr txBox="1"/>
            <p:nvPr/>
          </p:nvSpPr>
          <p:spPr>
            <a:xfrm>
              <a:off x="6947165" y="4001184"/>
              <a:ext cx="785381" cy="261610"/>
            </a:xfrm>
            <a:prstGeom prst="rect">
              <a:avLst/>
            </a:prstGeom>
            <a:noFill/>
          </p:spPr>
          <p:txBody>
            <a:bodyPr wrap="square" rtlCol="0">
              <a:spAutoFit/>
            </a:bodyPr>
            <a:lstStyle/>
            <a:p>
              <a:pPr algn="dist"/>
              <a:r>
                <a:rPr kumimoji="1" lang="ja-JP" altLang="en-US" sz="1100" dirty="0">
                  <a:solidFill>
                    <a:schemeClr val="tx2">
                      <a:lumMod val="25000"/>
                    </a:schemeClr>
                  </a:solidFill>
                  <a:latin typeface="HGS創英角ﾎﾟｯﾌﾟ体" panose="040B0A00000000000000" pitchFamily="50" charset="-128"/>
                  <a:ea typeface="HGS創英角ﾎﾟｯﾌﾟ体" panose="040B0A00000000000000" pitchFamily="50" charset="-128"/>
                </a:rPr>
                <a:t>ゆうめい</a:t>
              </a:r>
            </a:p>
          </p:txBody>
        </p:sp>
        <p:sp>
          <p:nvSpPr>
            <p:cNvPr id="77" name="いまばり">
              <a:extLst>
                <a:ext uri="{FF2B5EF4-FFF2-40B4-BE49-F238E27FC236}">
                  <a16:creationId xmlns:a16="http://schemas.microsoft.com/office/drawing/2014/main" id="{85A760EE-B74C-451C-8142-D6AC1901AFF0}"/>
                </a:ext>
              </a:extLst>
            </p:cNvPr>
            <p:cNvSpPr txBox="1"/>
            <p:nvPr/>
          </p:nvSpPr>
          <p:spPr>
            <a:xfrm>
              <a:off x="4724365" y="3985321"/>
              <a:ext cx="785381" cy="261610"/>
            </a:xfrm>
            <a:prstGeom prst="rect">
              <a:avLst/>
            </a:prstGeom>
            <a:noFill/>
          </p:spPr>
          <p:txBody>
            <a:bodyPr wrap="square" rtlCol="0">
              <a:spAutoFit/>
            </a:bodyPr>
            <a:lstStyle/>
            <a:p>
              <a:pPr algn="dist"/>
              <a:r>
                <a:rPr kumimoji="1" lang="ja-JP" altLang="en-US" sz="1100" dirty="0">
                  <a:solidFill>
                    <a:schemeClr val="tx2">
                      <a:lumMod val="25000"/>
                    </a:schemeClr>
                  </a:solidFill>
                  <a:latin typeface="HGS創英角ﾎﾟｯﾌﾟ体" panose="040B0A00000000000000" pitchFamily="50" charset="-128"/>
                  <a:ea typeface="HGS創英角ﾎﾟｯﾌﾟ体" panose="040B0A00000000000000" pitchFamily="50" charset="-128"/>
                </a:rPr>
                <a:t>いまばり</a:t>
              </a:r>
            </a:p>
          </p:txBody>
        </p:sp>
      </p:grpSp>
      <p:pic>
        <p:nvPicPr>
          <p:cNvPr id="82" name="ちなみに・・・">
            <a:hlinkClick r:id="rId16" action="ppaction://hlinksldjump"/>
            <a:extLst>
              <a:ext uri="{FF2B5EF4-FFF2-40B4-BE49-F238E27FC236}">
                <a16:creationId xmlns:a16="http://schemas.microsoft.com/office/drawing/2014/main" id="{8EA340FC-D1B0-49C6-8DDB-83EC3D28A7C5}"/>
              </a:ext>
            </a:extLst>
          </p:cNvPr>
          <p:cNvPicPr>
            <a:picLocks noChangeAspect="1"/>
          </p:cNvPicPr>
          <p:nvPr/>
        </p:nvPicPr>
        <p:blipFill>
          <a:blip r:embed="rId17"/>
          <a:stretch>
            <a:fillRect/>
          </a:stretch>
        </p:blipFill>
        <p:spPr>
          <a:xfrm>
            <a:off x="9904593" y="390000"/>
            <a:ext cx="2067341" cy="1548679"/>
          </a:xfrm>
          <a:prstGeom prst="rect">
            <a:avLst/>
          </a:prstGeom>
        </p:spPr>
      </p:pic>
      <p:pic>
        <p:nvPicPr>
          <p:cNvPr id="83" name="クリック図">
            <a:hlinkClick r:id="rId18" action="ppaction://hlinksldjump"/>
            <a:extLst>
              <a:ext uri="{FF2B5EF4-FFF2-40B4-BE49-F238E27FC236}">
                <a16:creationId xmlns:a16="http://schemas.microsoft.com/office/drawing/2014/main" id="{E7573904-80CE-46F0-B638-26FF27BD042A}"/>
              </a:ext>
            </a:extLst>
          </p:cNvPr>
          <p:cNvPicPr>
            <a:picLocks noChangeAspect="1"/>
          </p:cNvPicPr>
          <p:nvPr/>
        </p:nvPicPr>
        <p:blipFill>
          <a:blip r:embed="rId19"/>
          <a:stretch>
            <a:fillRect/>
          </a:stretch>
        </p:blipFill>
        <p:spPr>
          <a:xfrm>
            <a:off x="11069192" y="1424666"/>
            <a:ext cx="932769" cy="987638"/>
          </a:xfrm>
          <a:prstGeom prst="rect">
            <a:avLst/>
          </a:prstGeom>
        </p:spPr>
      </p:pic>
      <p:pic>
        <p:nvPicPr>
          <p:cNvPr id="61" name="図 60">
            <a:hlinkClick r:id="rId20" action="ppaction://hlinksldjump"/>
            <a:extLst>
              <a:ext uri="{FF2B5EF4-FFF2-40B4-BE49-F238E27FC236}">
                <a16:creationId xmlns:a16="http://schemas.microsoft.com/office/drawing/2014/main" id="{1533DE98-633A-44D1-B660-C139E6C7301A}"/>
              </a:ext>
            </a:extLst>
          </p:cNvPr>
          <p:cNvPicPr>
            <a:picLocks noChangeAspect="1"/>
          </p:cNvPicPr>
          <p:nvPr/>
        </p:nvPicPr>
        <p:blipFill>
          <a:blip r:embed="rId21"/>
          <a:stretch>
            <a:fillRect/>
          </a:stretch>
        </p:blipFill>
        <p:spPr>
          <a:xfrm>
            <a:off x="9274175" y="5818931"/>
            <a:ext cx="2505673" cy="847417"/>
          </a:xfrm>
          <a:prstGeom prst="rect">
            <a:avLst/>
          </a:prstGeom>
        </p:spPr>
      </p:pic>
    </p:spTree>
    <p:extLst>
      <p:ext uri="{BB962C8B-B14F-4D97-AF65-F5344CB8AC3E}">
        <p14:creationId xmlns:p14="http://schemas.microsoft.com/office/powerpoint/2010/main" val="26468098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1" fill="hold"/>
                                        <p:tgtEl>
                                          <p:spTgt spid="35"/>
                                        </p:tgtEl>
                                      </p:cBhvr>
                                    </p:cmd>
                                  </p:childTnLst>
                                </p:cTn>
                              </p:par>
                              <p:par>
                                <p:cTn id="7" presetID="10" presetClass="entr" presetSubtype="0" fill="hold" nodeType="withEffect">
                                  <p:stCondLst>
                                    <p:cond delay="0"/>
                                  </p:stCondLst>
                                  <p:childTnLst>
                                    <p:set>
                                      <p:cBhvr>
                                        <p:cTn id="8" dur="1" fill="hold">
                                          <p:stCondLst>
                                            <p:cond delay="0"/>
                                          </p:stCondLst>
                                        </p:cTn>
                                        <p:tgtEl>
                                          <p:spTgt spid="30"/>
                                        </p:tgtEl>
                                        <p:attrNameLst>
                                          <p:attrName>style.visibility</p:attrName>
                                        </p:attrNameLst>
                                      </p:cBhvr>
                                      <p:to>
                                        <p:strVal val="visible"/>
                                      </p:to>
                                    </p:set>
                                    <p:animEffect transition="in" filter="fade">
                                      <p:cBhvr>
                                        <p:cTn id="9" dur="1500"/>
                                        <p:tgtEl>
                                          <p:spTgt spid="30"/>
                                        </p:tgtEl>
                                      </p:cBhvr>
                                    </p:animEffect>
                                  </p:childTnLst>
                                </p:cTn>
                              </p:par>
                            </p:childTnLst>
                          </p:cTn>
                        </p:par>
                        <p:par>
                          <p:cTn id="10" fill="hold">
                            <p:stCondLst>
                              <p:cond delay="1500"/>
                            </p:stCondLst>
                            <p:childTnLst>
                              <p:par>
                                <p:cTn id="11" presetID="32" presetClass="emph" presetSubtype="0" fill="hold" nodeType="afterEffect">
                                  <p:stCondLst>
                                    <p:cond delay="0"/>
                                  </p:stCondLst>
                                  <p:childTnLst>
                                    <p:animRot by="120000">
                                      <p:cBhvr>
                                        <p:cTn id="12" dur="100" fill="hold">
                                          <p:stCondLst>
                                            <p:cond delay="0"/>
                                          </p:stCondLst>
                                        </p:cTn>
                                        <p:tgtEl>
                                          <p:spTgt spid="30"/>
                                        </p:tgtEl>
                                        <p:attrNameLst>
                                          <p:attrName>r</p:attrName>
                                        </p:attrNameLst>
                                      </p:cBhvr>
                                    </p:animRot>
                                    <p:animRot by="-240000">
                                      <p:cBhvr>
                                        <p:cTn id="13" dur="200" fill="hold">
                                          <p:stCondLst>
                                            <p:cond delay="200"/>
                                          </p:stCondLst>
                                        </p:cTn>
                                        <p:tgtEl>
                                          <p:spTgt spid="30"/>
                                        </p:tgtEl>
                                        <p:attrNameLst>
                                          <p:attrName>r</p:attrName>
                                        </p:attrNameLst>
                                      </p:cBhvr>
                                    </p:animRot>
                                    <p:animRot by="240000">
                                      <p:cBhvr>
                                        <p:cTn id="14" dur="200" fill="hold">
                                          <p:stCondLst>
                                            <p:cond delay="400"/>
                                          </p:stCondLst>
                                        </p:cTn>
                                        <p:tgtEl>
                                          <p:spTgt spid="30"/>
                                        </p:tgtEl>
                                        <p:attrNameLst>
                                          <p:attrName>r</p:attrName>
                                        </p:attrNameLst>
                                      </p:cBhvr>
                                    </p:animRot>
                                    <p:animRot by="-240000">
                                      <p:cBhvr>
                                        <p:cTn id="15" dur="200" fill="hold">
                                          <p:stCondLst>
                                            <p:cond delay="600"/>
                                          </p:stCondLst>
                                        </p:cTn>
                                        <p:tgtEl>
                                          <p:spTgt spid="30"/>
                                        </p:tgtEl>
                                        <p:attrNameLst>
                                          <p:attrName>r</p:attrName>
                                        </p:attrNameLst>
                                      </p:cBhvr>
                                    </p:animRot>
                                    <p:animRot by="120000">
                                      <p:cBhvr>
                                        <p:cTn id="16" dur="200" fill="hold">
                                          <p:stCondLst>
                                            <p:cond delay="800"/>
                                          </p:stCondLst>
                                        </p:cTn>
                                        <p:tgtEl>
                                          <p:spTgt spid="30"/>
                                        </p:tgtEl>
                                        <p:attrNameLst>
                                          <p:attrName>r</p:attrName>
                                        </p:attrNameLst>
                                      </p:cBhvr>
                                    </p:animRot>
                                  </p:childTnLst>
                                </p:cTn>
                              </p:par>
                            </p:childTnLst>
                          </p:cTn>
                        </p:par>
                        <p:par>
                          <p:cTn id="17" fill="hold">
                            <p:stCondLst>
                              <p:cond delay="2500"/>
                            </p:stCondLst>
                            <p:childTnLst>
                              <p:par>
                                <p:cTn id="18" presetID="10" presetClass="entr" presetSubtype="0" fill="hold" nodeType="afterEffect">
                                  <p:stCondLst>
                                    <p:cond delay="0"/>
                                  </p:stCondLst>
                                  <p:childTnLst>
                                    <p:set>
                                      <p:cBhvr>
                                        <p:cTn id="19" dur="1" fill="hold">
                                          <p:stCondLst>
                                            <p:cond delay="0"/>
                                          </p:stCondLst>
                                        </p:cTn>
                                        <p:tgtEl>
                                          <p:spTgt spid="59"/>
                                        </p:tgtEl>
                                        <p:attrNameLst>
                                          <p:attrName>style.visibility</p:attrName>
                                        </p:attrNameLst>
                                      </p:cBhvr>
                                      <p:to>
                                        <p:strVal val="visible"/>
                                      </p:to>
                                    </p:set>
                                    <p:animEffect transition="in" filter="fade">
                                      <p:cBhvr>
                                        <p:cTn id="20" dur="1200"/>
                                        <p:tgtEl>
                                          <p:spTgt spid="59"/>
                                        </p:tgtEl>
                                      </p:cBhvr>
                                    </p:animEffect>
                                  </p:childTnLst>
                                </p:cTn>
                              </p:par>
                            </p:childTnLst>
                          </p:cTn>
                        </p:par>
                        <p:par>
                          <p:cTn id="21" fill="hold">
                            <p:stCondLst>
                              <p:cond delay="3700"/>
                            </p:stCondLst>
                            <p:childTnLst>
                              <p:par>
                                <p:cTn id="22" presetID="26" presetClass="emph" presetSubtype="0" fill="hold" nodeType="afterEffect">
                                  <p:stCondLst>
                                    <p:cond delay="0"/>
                                  </p:stCondLst>
                                  <p:childTnLst>
                                    <p:animEffect transition="out" filter="fade">
                                      <p:cBhvr>
                                        <p:cTn id="23" dur="1000" tmFilter="0, 0; .2, .5; .8, .5; 1, 0"/>
                                        <p:tgtEl>
                                          <p:spTgt spid="59"/>
                                        </p:tgtEl>
                                      </p:cBhvr>
                                    </p:animEffect>
                                    <p:animScale>
                                      <p:cBhvr>
                                        <p:cTn id="24" dur="500" autoRev="1" fill="hold"/>
                                        <p:tgtEl>
                                          <p:spTgt spid="59"/>
                                        </p:tgtEl>
                                      </p:cBhvr>
                                      <p:by x="105000" y="105000"/>
                                    </p:animScale>
                                  </p:childTnLst>
                                </p:cTn>
                              </p:par>
                            </p:childTnLst>
                          </p:cTn>
                        </p:par>
                        <p:par>
                          <p:cTn id="25" fill="hold">
                            <p:stCondLst>
                              <p:cond delay="4700"/>
                            </p:stCondLst>
                            <p:childTnLst>
                              <p:par>
                                <p:cTn id="26" presetID="32" presetClass="emph" presetSubtype="0" fill="hold" nodeType="afterEffect">
                                  <p:stCondLst>
                                    <p:cond delay="0"/>
                                  </p:stCondLst>
                                  <p:childTnLst>
                                    <p:animRot by="120000">
                                      <p:cBhvr>
                                        <p:cTn id="27" dur="100" fill="hold">
                                          <p:stCondLst>
                                            <p:cond delay="0"/>
                                          </p:stCondLst>
                                        </p:cTn>
                                        <p:tgtEl>
                                          <p:spTgt spid="59"/>
                                        </p:tgtEl>
                                        <p:attrNameLst>
                                          <p:attrName>r</p:attrName>
                                        </p:attrNameLst>
                                      </p:cBhvr>
                                    </p:animRot>
                                    <p:animRot by="-240000">
                                      <p:cBhvr>
                                        <p:cTn id="28" dur="200" fill="hold">
                                          <p:stCondLst>
                                            <p:cond delay="200"/>
                                          </p:stCondLst>
                                        </p:cTn>
                                        <p:tgtEl>
                                          <p:spTgt spid="59"/>
                                        </p:tgtEl>
                                        <p:attrNameLst>
                                          <p:attrName>r</p:attrName>
                                        </p:attrNameLst>
                                      </p:cBhvr>
                                    </p:animRot>
                                    <p:animRot by="240000">
                                      <p:cBhvr>
                                        <p:cTn id="29" dur="200" fill="hold">
                                          <p:stCondLst>
                                            <p:cond delay="400"/>
                                          </p:stCondLst>
                                        </p:cTn>
                                        <p:tgtEl>
                                          <p:spTgt spid="59"/>
                                        </p:tgtEl>
                                        <p:attrNameLst>
                                          <p:attrName>r</p:attrName>
                                        </p:attrNameLst>
                                      </p:cBhvr>
                                    </p:animRot>
                                    <p:animRot by="-240000">
                                      <p:cBhvr>
                                        <p:cTn id="30" dur="200" fill="hold">
                                          <p:stCondLst>
                                            <p:cond delay="600"/>
                                          </p:stCondLst>
                                        </p:cTn>
                                        <p:tgtEl>
                                          <p:spTgt spid="59"/>
                                        </p:tgtEl>
                                        <p:attrNameLst>
                                          <p:attrName>r</p:attrName>
                                        </p:attrNameLst>
                                      </p:cBhvr>
                                    </p:animRot>
                                    <p:animRot by="120000">
                                      <p:cBhvr>
                                        <p:cTn id="31" dur="200" fill="hold">
                                          <p:stCondLst>
                                            <p:cond delay="800"/>
                                          </p:stCondLst>
                                        </p:cTn>
                                        <p:tgtEl>
                                          <p:spTgt spid="59"/>
                                        </p:tgtEl>
                                        <p:attrNameLst>
                                          <p:attrName>r</p:attrName>
                                        </p:attrNameLst>
                                      </p:cBhvr>
                                    </p:animRot>
                                  </p:childTnLst>
                                </p:cTn>
                              </p:par>
                            </p:childTnLst>
                          </p:cTn>
                        </p:par>
                        <p:par>
                          <p:cTn id="32" fill="hold">
                            <p:stCondLst>
                              <p:cond delay="5700"/>
                            </p:stCondLst>
                            <p:childTnLst>
                              <p:par>
                                <p:cTn id="33" presetID="10" presetClass="entr" presetSubtype="0" fill="hold" grpId="0" nodeType="afterEffect">
                                  <p:stCondLst>
                                    <p:cond delay="0"/>
                                  </p:stCondLst>
                                  <p:childTnLst>
                                    <p:set>
                                      <p:cBhvr>
                                        <p:cTn id="34" dur="1" fill="hold">
                                          <p:stCondLst>
                                            <p:cond delay="0"/>
                                          </p:stCondLst>
                                        </p:cTn>
                                        <p:tgtEl>
                                          <p:spTgt spid="39"/>
                                        </p:tgtEl>
                                        <p:attrNameLst>
                                          <p:attrName>style.visibility</p:attrName>
                                        </p:attrNameLst>
                                      </p:cBhvr>
                                      <p:to>
                                        <p:strVal val="visible"/>
                                      </p:to>
                                    </p:set>
                                    <p:animEffect transition="in" filter="fade">
                                      <p:cBhvr>
                                        <p:cTn id="35" dur="1000"/>
                                        <p:tgtEl>
                                          <p:spTgt spid="39"/>
                                        </p:tgtEl>
                                      </p:cBhvr>
                                    </p:animEffect>
                                  </p:childTnLst>
                                </p:cTn>
                              </p:par>
                            </p:childTnLst>
                          </p:cTn>
                        </p:par>
                        <p:par>
                          <p:cTn id="36" fill="hold">
                            <p:stCondLst>
                              <p:cond delay="6700"/>
                            </p:stCondLst>
                            <p:childTnLst>
                              <p:par>
                                <p:cTn id="37" presetID="10" presetClass="entr" presetSubtype="0" fill="hold" nodeType="afterEffect">
                                  <p:stCondLst>
                                    <p:cond delay="800"/>
                                  </p:stCondLst>
                                  <p:childTnLst>
                                    <p:set>
                                      <p:cBhvr>
                                        <p:cTn id="38" dur="1" fill="hold">
                                          <p:stCondLst>
                                            <p:cond delay="0"/>
                                          </p:stCondLst>
                                        </p:cTn>
                                        <p:tgtEl>
                                          <p:spTgt spid="2"/>
                                        </p:tgtEl>
                                        <p:attrNameLst>
                                          <p:attrName>style.visibility</p:attrName>
                                        </p:attrNameLst>
                                      </p:cBhvr>
                                      <p:to>
                                        <p:strVal val="visible"/>
                                      </p:to>
                                    </p:set>
                                    <p:animEffect transition="in" filter="fade">
                                      <p:cBhvr>
                                        <p:cTn id="39" dur="1200"/>
                                        <p:tgtEl>
                                          <p:spTgt spid="2"/>
                                        </p:tgtEl>
                                      </p:cBhvr>
                                    </p:animEffect>
                                  </p:childTnLst>
                                </p:cTn>
                              </p:par>
                            </p:childTnLst>
                          </p:cTn>
                        </p:par>
                        <p:par>
                          <p:cTn id="40" fill="hold">
                            <p:stCondLst>
                              <p:cond delay="8700"/>
                            </p:stCondLst>
                            <p:childTnLst>
                              <p:par>
                                <p:cTn id="41" presetID="26" presetClass="emph" presetSubtype="0" fill="hold" nodeType="afterEffect">
                                  <p:stCondLst>
                                    <p:cond delay="0"/>
                                  </p:stCondLst>
                                  <p:childTnLst>
                                    <p:animEffect transition="out" filter="fade">
                                      <p:cBhvr>
                                        <p:cTn id="42" dur="1000" tmFilter="0, 0; .2, .5; .8, .5; 1, 0"/>
                                        <p:tgtEl>
                                          <p:spTgt spid="2"/>
                                        </p:tgtEl>
                                      </p:cBhvr>
                                    </p:animEffect>
                                    <p:animScale>
                                      <p:cBhvr>
                                        <p:cTn id="43" dur="500" autoRev="1" fill="hold"/>
                                        <p:tgtEl>
                                          <p:spTgt spid="2"/>
                                        </p:tgtEl>
                                      </p:cBhvr>
                                      <p:by x="105000" y="105000"/>
                                    </p:animScale>
                                  </p:childTnLst>
                                </p:cTn>
                              </p:par>
                            </p:childTnLst>
                          </p:cTn>
                        </p:par>
                        <p:par>
                          <p:cTn id="44" fill="hold">
                            <p:stCondLst>
                              <p:cond delay="9700"/>
                            </p:stCondLst>
                            <p:childTnLst>
                              <p:par>
                                <p:cTn id="45" presetID="10" presetClass="entr" presetSubtype="0" fill="hold" nodeType="afterEffect">
                                  <p:stCondLst>
                                    <p:cond delay="800"/>
                                  </p:stCondLst>
                                  <p:childTnLst>
                                    <p:set>
                                      <p:cBhvr>
                                        <p:cTn id="46" dur="1" fill="hold">
                                          <p:stCondLst>
                                            <p:cond delay="0"/>
                                          </p:stCondLst>
                                        </p:cTn>
                                        <p:tgtEl>
                                          <p:spTgt spid="50"/>
                                        </p:tgtEl>
                                        <p:attrNameLst>
                                          <p:attrName>style.visibility</p:attrName>
                                        </p:attrNameLst>
                                      </p:cBhvr>
                                      <p:to>
                                        <p:strVal val="visible"/>
                                      </p:to>
                                    </p:set>
                                    <p:animEffect transition="in" filter="fade">
                                      <p:cBhvr>
                                        <p:cTn id="47" dur="1200"/>
                                        <p:tgtEl>
                                          <p:spTgt spid="50"/>
                                        </p:tgtEl>
                                      </p:cBhvr>
                                    </p:animEffect>
                                  </p:childTnLst>
                                </p:cTn>
                              </p:par>
                            </p:childTnLst>
                          </p:cTn>
                        </p:par>
                        <p:par>
                          <p:cTn id="48" fill="hold">
                            <p:stCondLst>
                              <p:cond delay="11700"/>
                            </p:stCondLst>
                            <p:childTnLst>
                              <p:par>
                                <p:cTn id="49" presetID="26" presetClass="emph" presetSubtype="0" fill="hold" nodeType="afterEffect">
                                  <p:stCondLst>
                                    <p:cond delay="0"/>
                                  </p:stCondLst>
                                  <p:childTnLst>
                                    <p:animEffect transition="out" filter="fade">
                                      <p:cBhvr>
                                        <p:cTn id="50" dur="1000" tmFilter="0, 0; .2, .5; .8, .5; 1, 0"/>
                                        <p:tgtEl>
                                          <p:spTgt spid="50"/>
                                        </p:tgtEl>
                                      </p:cBhvr>
                                    </p:animEffect>
                                    <p:animScale>
                                      <p:cBhvr>
                                        <p:cTn id="51" dur="500" autoRev="1" fill="hold"/>
                                        <p:tgtEl>
                                          <p:spTgt spid="50"/>
                                        </p:tgtEl>
                                      </p:cBhvr>
                                      <p:by x="105000" y="105000"/>
                                    </p:animScale>
                                  </p:childTnLst>
                                </p:cTn>
                              </p:par>
                            </p:childTnLst>
                          </p:cTn>
                        </p:par>
                        <p:par>
                          <p:cTn id="52" fill="hold">
                            <p:stCondLst>
                              <p:cond delay="12700"/>
                            </p:stCondLst>
                            <p:childTnLst>
                              <p:par>
                                <p:cTn id="53" presetID="10" presetClass="entr" presetSubtype="0" fill="hold" nodeType="afterEffect">
                                  <p:stCondLst>
                                    <p:cond delay="0"/>
                                  </p:stCondLst>
                                  <p:childTnLst>
                                    <p:set>
                                      <p:cBhvr>
                                        <p:cTn id="54" dur="1" fill="hold">
                                          <p:stCondLst>
                                            <p:cond delay="0"/>
                                          </p:stCondLst>
                                        </p:cTn>
                                        <p:tgtEl>
                                          <p:spTgt spid="73"/>
                                        </p:tgtEl>
                                        <p:attrNameLst>
                                          <p:attrName>style.visibility</p:attrName>
                                        </p:attrNameLst>
                                      </p:cBhvr>
                                      <p:to>
                                        <p:strVal val="visible"/>
                                      </p:to>
                                    </p:set>
                                    <p:animEffect transition="in" filter="fade">
                                      <p:cBhvr>
                                        <p:cTn id="55" dur="1200"/>
                                        <p:tgtEl>
                                          <p:spTgt spid="73"/>
                                        </p:tgtEl>
                                      </p:cBhvr>
                                    </p:animEffect>
                                  </p:childTnLst>
                                </p:cTn>
                              </p:par>
                            </p:childTnLst>
                          </p:cTn>
                        </p:par>
                        <p:par>
                          <p:cTn id="56" fill="hold">
                            <p:stCondLst>
                              <p:cond delay="13900"/>
                            </p:stCondLst>
                            <p:childTnLst>
                              <p:par>
                                <p:cTn id="57" presetID="26" presetClass="emph" presetSubtype="0" fill="hold" nodeType="afterEffect">
                                  <p:stCondLst>
                                    <p:cond delay="0"/>
                                  </p:stCondLst>
                                  <p:childTnLst>
                                    <p:animEffect transition="out" filter="fade">
                                      <p:cBhvr>
                                        <p:cTn id="58" dur="1000" tmFilter="0, 0; .2, .5; .8, .5; 1, 0"/>
                                        <p:tgtEl>
                                          <p:spTgt spid="73"/>
                                        </p:tgtEl>
                                      </p:cBhvr>
                                    </p:animEffect>
                                    <p:animScale>
                                      <p:cBhvr>
                                        <p:cTn id="59" dur="500" autoRev="1" fill="hold"/>
                                        <p:tgtEl>
                                          <p:spTgt spid="73"/>
                                        </p:tgtEl>
                                      </p:cBhvr>
                                      <p:by x="105000" y="105000"/>
                                    </p:animScale>
                                  </p:childTnLst>
                                </p:cTn>
                              </p:par>
                            </p:childTnLst>
                          </p:cTn>
                        </p:par>
                        <p:par>
                          <p:cTn id="60" fill="hold">
                            <p:stCondLst>
                              <p:cond delay="14900"/>
                            </p:stCondLst>
                            <p:childTnLst>
                              <p:par>
                                <p:cTn id="61" presetID="10" presetClass="entr" presetSubtype="0" fill="hold" nodeType="afterEffect">
                                  <p:stCondLst>
                                    <p:cond delay="800"/>
                                  </p:stCondLst>
                                  <p:childTnLst>
                                    <p:set>
                                      <p:cBhvr>
                                        <p:cTn id="62" dur="1" fill="hold">
                                          <p:stCondLst>
                                            <p:cond delay="0"/>
                                          </p:stCondLst>
                                        </p:cTn>
                                        <p:tgtEl>
                                          <p:spTgt spid="55"/>
                                        </p:tgtEl>
                                        <p:attrNameLst>
                                          <p:attrName>style.visibility</p:attrName>
                                        </p:attrNameLst>
                                      </p:cBhvr>
                                      <p:to>
                                        <p:strVal val="visible"/>
                                      </p:to>
                                    </p:set>
                                    <p:animEffect transition="in" filter="fade">
                                      <p:cBhvr>
                                        <p:cTn id="63" dur="1200"/>
                                        <p:tgtEl>
                                          <p:spTgt spid="55"/>
                                        </p:tgtEl>
                                      </p:cBhvr>
                                    </p:animEffect>
                                  </p:childTnLst>
                                </p:cTn>
                              </p:par>
                            </p:childTnLst>
                          </p:cTn>
                        </p:par>
                        <p:par>
                          <p:cTn id="64" fill="hold">
                            <p:stCondLst>
                              <p:cond delay="16900"/>
                            </p:stCondLst>
                            <p:childTnLst>
                              <p:par>
                                <p:cTn id="65" presetID="26" presetClass="emph" presetSubtype="0" fill="hold" nodeType="afterEffect">
                                  <p:stCondLst>
                                    <p:cond delay="0"/>
                                  </p:stCondLst>
                                  <p:childTnLst>
                                    <p:animEffect transition="out" filter="fade">
                                      <p:cBhvr>
                                        <p:cTn id="66" dur="1000" tmFilter="0, 0; .2, .5; .8, .5; 1, 0"/>
                                        <p:tgtEl>
                                          <p:spTgt spid="55"/>
                                        </p:tgtEl>
                                      </p:cBhvr>
                                    </p:animEffect>
                                    <p:animScale>
                                      <p:cBhvr>
                                        <p:cTn id="67" dur="500" autoRev="1" fill="hold"/>
                                        <p:tgtEl>
                                          <p:spTgt spid="55"/>
                                        </p:tgtEl>
                                      </p:cBhvr>
                                      <p:by x="105000" y="105000"/>
                                    </p:animScale>
                                  </p:childTnLst>
                                </p:cTn>
                              </p:par>
                            </p:childTnLst>
                          </p:cTn>
                        </p:par>
                        <p:par>
                          <p:cTn id="68" fill="hold">
                            <p:stCondLst>
                              <p:cond delay="17900"/>
                            </p:stCondLst>
                            <p:childTnLst>
                              <p:par>
                                <p:cTn id="69" presetID="10" presetClass="entr" presetSubtype="0" fill="hold" nodeType="afterEffect">
                                  <p:stCondLst>
                                    <p:cond delay="0"/>
                                  </p:stCondLst>
                                  <p:childTnLst>
                                    <p:set>
                                      <p:cBhvr>
                                        <p:cTn id="70" dur="1" fill="hold">
                                          <p:stCondLst>
                                            <p:cond delay="0"/>
                                          </p:stCondLst>
                                        </p:cTn>
                                        <p:tgtEl>
                                          <p:spTgt spid="69"/>
                                        </p:tgtEl>
                                        <p:attrNameLst>
                                          <p:attrName>style.visibility</p:attrName>
                                        </p:attrNameLst>
                                      </p:cBhvr>
                                      <p:to>
                                        <p:strVal val="visible"/>
                                      </p:to>
                                    </p:set>
                                    <p:animEffect transition="in" filter="fade">
                                      <p:cBhvr>
                                        <p:cTn id="71" dur="1000"/>
                                        <p:tgtEl>
                                          <p:spTgt spid="69"/>
                                        </p:tgtEl>
                                      </p:cBhvr>
                                    </p:animEffect>
                                  </p:childTnLst>
                                </p:cTn>
                              </p:par>
                              <p:par>
                                <p:cTn id="72" presetID="26" presetClass="entr" presetSubtype="0" fill="hold" nodeType="withEffect">
                                  <p:stCondLst>
                                    <p:cond delay="1000"/>
                                  </p:stCondLst>
                                  <p:childTnLst>
                                    <p:set>
                                      <p:cBhvr>
                                        <p:cTn id="73" dur="1" fill="hold">
                                          <p:stCondLst>
                                            <p:cond delay="0"/>
                                          </p:stCondLst>
                                        </p:cTn>
                                        <p:tgtEl>
                                          <p:spTgt spid="82"/>
                                        </p:tgtEl>
                                        <p:attrNameLst>
                                          <p:attrName>style.visibility</p:attrName>
                                        </p:attrNameLst>
                                      </p:cBhvr>
                                      <p:to>
                                        <p:strVal val="visible"/>
                                      </p:to>
                                    </p:set>
                                    <p:animEffect transition="in" filter="wipe(down)">
                                      <p:cBhvr>
                                        <p:cTn id="74" dur="580">
                                          <p:stCondLst>
                                            <p:cond delay="0"/>
                                          </p:stCondLst>
                                        </p:cTn>
                                        <p:tgtEl>
                                          <p:spTgt spid="82"/>
                                        </p:tgtEl>
                                      </p:cBhvr>
                                    </p:animEffect>
                                    <p:anim calcmode="lin" valueType="num">
                                      <p:cBhvr>
                                        <p:cTn id="75" dur="1822" tmFilter="0,0; 0.14,0.36; 0.43,0.73; 0.71,0.91; 1.0,1.0">
                                          <p:stCondLst>
                                            <p:cond delay="0"/>
                                          </p:stCondLst>
                                        </p:cTn>
                                        <p:tgtEl>
                                          <p:spTgt spid="82"/>
                                        </p:tgtEl>
                                        <p:attrNameLst>
                                          <p:attrName>ppt_x</p:attrName>
                                        </p:attrNameLst>
                                      </p:cBhvr>
                                      <p:tavLst>
                                        <p:tav tm="0">
                                          <p:val>
                                            <p:strVal val="#ppt_x-0.25"/>
                                          </p:val>
                                        </p:tav>
                                        <p:tav tm="100000">
                                          <p:val>
                                            <p:strVal val="#ppt_x"/>
                                          </p:val>
                                        </p:tav>
                                      </p:tavLst>
                                    </p:anim>
                                    <p:anim calcmode="lin" valueType="num">
                                      <p:cBhvr>
                                        <p:cTn id="76" dur="664" tmFilter="0.0,0.0; 0.25,0.07; 0.50,0.2; 0.75,0.467; 1.0,1.0">
                                          <p:stCondLst>
                                            <p:cond delay="0"/>
                                          </p:stCondLst>
                                        </p:cTn>
                                        <p:tgtEl>
                                          <p:spTgt spid="82"/>
                                        </p:tgtEl>
                                        <p:attrNameLst>
                                          <p:attrName>ppt_y</p:attrName>
                                        </p:attrNameLst>
                                      </p:cBhvr>
                                      <p:tavLst>
                                        <p:tav tm="0" fmla="#ppt_y-sin(pi*$)/3">
                                          <p:val>
                                            <p:fltVal val="0.5"/>
                                          </p:val>
                                        </p:tav>
                                        <p:tav tm="100000">
                                          <p:val>
                                            <p:fltVal val="1"/>
                                          </p:val>
                                        </p:tav>
                                      </p:tavLst>
                                    </p:anim>
                                    <p:anim calcmode="lin" valueType="num">
                                      <p:cBhvr>
                                        <p:cTn id="77" dur="664" tmFilter="0, 0; 0.125,0.2665; 0.25,0.4; 0.375,0.465; 0.5,0.5;  0.625,0.535; 0.75,0.6; 0.875,0.7335; 1,1">
                                          <p:stCondLst>
                                            <p:cond delay="664"/>
                                          </p:stCondLst>
                                        </p:cTn>
                                        <p:tgtEl>
                                          <p:spTgt spid="82"/>
                                        </p:tgtEl>
                                        <p:attrNameLst>
                                          <p:attrName>ppt_y</p:attrName>
                                        </p:attrNameLst>
                                      </p:cBhvr>
                                      <p:tavLst>
                                        <p:tav tm="0" fmla="#ppt_y-sin(pi*$)/9">
                                          <p:val>
                                            <p:fltVal val="0"/>
                                          </p:val>
                                        </p:tav>
                                        <p:tav tm="100000">
                                          <p:val>
                                            <p:fltVal val="1"/>
                                          </p:val>
                                        </p:tav>
                                      </p:tavLst>
                                    </p:anim>
                                    <p:anim calcmode="lin" valueType="num">
                                      <p:cBhvr>
                                        <p:cTn id="78" dur="332" tmFilter="0, 0; 0.125,0.2665; 0.25,0.4; 0.375,0.465; 0.5,0.5;  0.625,0.535; 0.75,0.6; 0.875,0.7335; 1,1">
                                          <p:stCondLst>
                                            <p:cond delay="1324"/>
                                          </p:stCondLst>
                                        </p:cTn>
                                        <p:tgtEl>
                                          <p:spTgt spid="82"/>
                                        </p:tgtEl>
                                        <p:attrNameLst>
                                          <p:attrName>ppt_y</p:attrName>
                                        </p:attrNameLst>
                                      </p:cBhvr>
                                      <p:tavLst>
                                        <p:tav tm="0" fmla="#ppt_y-sin(pi*$)/27">
                                          <p:val>
                                            <p:fltVal val="0"/>
                                          </p:val>
                                        </p:tav>
                                        <p:tav tm="100000">
                                          <p:val>
                                            <p:fltVal val="1"/>
                                          </p:val>
                                        </p:tav>
                                      </p:tavLst>
                                    </p:anim>
                                    <p:anim calcmode="lin" valueType="num">
                                      <p:cBhvr>
                                        <p:cTn id="79" dur="164" tmFilter="0, 0; 0.125,0.2665; 0.25,0.4; 0.375,0.465; 0.5,0.5;  0.625,0.535; 0.75,0.6; 0.875,0.7335; 1,1">
                                          <p:stCondLst>
                                            <p:cond delay="1656"/>
                                          </p:stCondLst>
                                        </p:cTn>
                                        <p:tgtEl>
                                          <p:spTgt spid="82"/>
                                        </p:tgtEl>
                                        <p:attrNameLst>
                                          <p:attrName>ppt_y</p:attrName>
                                        </p:attrNameLst>
                                      </p:cBhvr>
                                      <p:tavLst>
                                        <p:tav tm="0" fmla="#ppt_y-sin(pi*$)/81">
                                          <p:val>
                                            <p:fltVal val="0"/>
                                          </p:val>
                                        </p:tav>
                                        <p:tav tm="100000">
                                          <p:val>
                                            <p:fltVal val="1"/>
                                          </p:val>
                                        </p:tav>
                                      </p:tavLst>
                                    </p:anim>
                                    <p:animScale>
                                      <p:cBhvr>
                                        <p:cTn id="80" dur="26">
                                          <p:stCondLst>
                                            <p:cond delay="650"/>
                                          </p:stCondLst>
                                        </p:cTn>
                                        <p:tgtEl>
                                          <p:spTgt spid="82"/>
                                        </p:tgtEl>
                                      </p:cBhvr>
                                      <p:to x="100000" y="60000"/>
                                    </p:animScale>
                                    <p:animScale>
                                      <p:cBhvr>
                                        <p:cTn id="81" dur="166" decel="50000">
                                          <p:stCondLst>
                                            <p:cond delay="676"/>
                                          </p:stCondLst>
                                        </p:cTn>
                                        <p:tgtEl>
                                          <p:spTgt spid="82"/>
                                        </p:tgtEl>
                                      </p:cBhvr>
                                      <p:to x="100000" y="100000"/>
                                    </p:animScale>
                                    <p:animScale>
                                      <p:cBhvr>
                                        <p:cTn id="82" dur="26">
                                          <p:stCondLst>
                                            <p:cond delay="1312"/>
                                          </p:stCondLst>
                                        </p:cTn>
                                        <p:tgtEl>
                                          <p:spTgt spid="82"/>
                                        </p:tgtEl>
                                      </p:cBhvr>
                                      <p:to x="100000" y="80000"/>
                                    </p:animScale>
                                    <p:animScale>
                                      <p:cBhvr>
                                        <p:cTn id="83" dur="166" decel="50000">
                                          <p:stCondLst>
                                            <p:cond delay="1338"/>
                                          </p:stCondLst>
                                        </p:cTn>
                                        <p:tgtEl>
                                          <p:spTgt spid="82"/>
                                        </p:tgtEl>
                                      </p:cBhvr>
                                      <p:to x="100000" y="100000"/>
                                    </p:animScale>
                                    <p:animScale>
                                      <p:cBhvr>
                                        <p:cTn id="84" dur="26">
                                          <p:stCondLst>
                                            <p:cond delay="1642"/>
                                          </p:stCondLst>
                                        </p:cTn>
                                        <p:tgtEl>
                                          <p:spTgt spid="82"/>
                                        </p:tgtEl>
                                      </p:cBhvr>
                                      <p:to x="100000" y="90000"/>
                                    </p:animScale>
                                    <p:animScale>
                                      <p:cBhvr>
                                        <p:cTn id="85" dur="166" decel="50000">
                                          <p:stCondLst>
                                            <p:cond delay="1668"/>
                                          </p:stCondLst>
                                        </p:cTn>
                                        <p:tgtEl>
                                          <p:spTgt spid="82"/>
                                        </p:tgtEl>
                                      </p:cBhvr>
                                      <p:to x="100000" y="100000"/>
                                    </p:animScale>
                                    <p:animScale>
                                      <p:cBhvr>
                                        <p:cTn id="86" dur="26">
                                          <p:stCondLst>
                                            <p:cond delay="1808"/>
                                          </p:stCondLst>
                                        </p:cTn>
                                        <p:tgtEl>
                                          <p:spTgt spid="82"/>
                                        </p:tgtEl>
                                      </p:cBhvr>
                                      <p:to x="100000" y="95000"/>
                                    </p:animScale>
                                    <p:animScale>
                                      <p:cBhvr>
                                        <p:cTn id="87" dur="166" decel="50000">
                                          <p:stCondLst>
                                            <p:cond delay="1834"/>
                                          </p:stCondLst>
                                        </p:cTn>
                                        <p:tgtEl>
                                          <p:spTgt spid="82"/>
                                        </p:tgtEl>
                                      </p:cBhvr>
                                      <p:to x="100000" y="100000"/>
                                    </p:animScale>
                                  </p:childTnLst>
                                </p:cTn>
                              </p:par>
                              <p:par>
                                <p:cTn id="88" presetID="32" presetClass="emph" presetSubtype="0" fill="hold" nodeType="withEffect">
                                  <p:stCondLst>
                                    <p:cond delay="3000"/>
                                  </p:stCondLst>
                                  <p:childTnLst>
                                    <p:animRot by="120000">
                                      <p:cBhvr>
                                        <p:cTn id="89" dur="100" fill="hold">
                                          <p:stCondLst>
                                            <p:cond delay="0"/>
                                          </p:stCondLst>
                                        </p:cTn>
                                        <p:tgtEl>
                                          <p:spTgt spid="82"/>
                                        </p:tgtEl>
                                        <p:attrNameLst>
                                          <p:attrName>r</p:attrName>
                                        </p:attrNameLst>
                                      </p:cBhvr>
                                    </p:animRot>
                                    <p:animRot by="-240000">
                                      <p:cBhvr>
                                        <p:cTn id="90" dur="200" fill="hold">
                                          <p:stCondLst>
                                            <p:cond delay="200"/>
                                          </p:stCondLst>
                                        </p:cTn>
                                        <p:tgtEl>
                                          <p:spTgt spid="82"/>
                                        </p:tgtEl>
                                        <p:attrNameLst>
                                          <p:attrName>r</p:attrName>
                                        </p:attrNameLst>
                                      </p:cBhvr>
                                    </p:animRot>
                                    <p:animRot by="240000">
                                      <p:cBhvr>
                                        <p:cTn id="91" dur="200" fill="hold">
                                          <p:stCondLst>
                                            <p:cond delay="400"/>
                                          </p:stCondLst>
                                        </p:cTn>
                                        <p:tgtEl>
                                          <p:spTgt spid="82"/>
                                        </p:tgtEl>
                                        <p:attrNameLst>
                                          <p:attrName>r</p:attrName>
                                        </p:attrNameLst>
                                      </p:cBhvr>
                                    </p:animRot>
                                    <p:animRot by="-240000">
                                      <p:cBhvr>
                                        <p:cTn id="92" dur="200" fill="hold">
                                          <p:stCondLst>
                                            <p:cond delay="600"/>
                                          </p:stCondLst>
                                        </p:cTn>
                                        <p:tgtEl>
                                          <p:spTgt spid="82"/>
                                        </p:tgtEl>
                                        <p:attrNameLst>
                                          <p:attrName>r</p:attrName>
                                        </p:attrNameLst>
                                      </p:cBhvr>
                                    </p:animRot>
                                    <p:animRot by="120000">
                                      <p:cBhvr>
                                        <p:cTn id="93" dur="200" fill="hold">
                                          <p:stCondLst>
                                            <p:cond delay="800"/>
                                          </p:stCondLst>
                                        </p:cTn>
                                        <p:tgtEl>
                                          <p:spTgt spid="82"/>
                                        </p:tgtEl>
                                        <p:attrNameLst>
                                          <p:attrName>r</p:attrName>
                                        </p:attrNameLst>
                                      </p:cBhvr>
                                    </p:animRot>
                                  </p:childTnLst>
                                </p:cTn>
                              </p:par>
                              <p:par>
                                <p:cTn id="94" presetID="42" presetClass="entr" presetSubtype="0" fill="hold" nodeType="withEffect">
                                  <p:stCondLst>
                                    <p:cond delay="3500"/>
                                  </p:stCondLst>
                                  <p:childTnLst>
                                    <p:set>
                                      <p:cBhvr>
                                        <p:cTn id="95" dur="1" fill="hold">
                                          <p:stCondLst>
                                            <p:cond delay="0"/>
                                          </p:stCondLst>
                                        </p:cTn>
                                        <p:tgtEl>
                                          <p:spTgt spid="83"/>
                                        </p:tgtEl>
                                        <p:attrNameLst>
                                          <p:attrName>style.visibility</p:attrName>
                                        </p:attrNameLst>
                                      </p:cBhvr>
                                      <p:to>
                                        <p:strVal val="visible"/>
                                      </p:to>
                                    </p:set>
                                    <p:animEffect transition="in" filter="fade">
                                      <p:cBhvr>
                                        <p:cTn id="96" dur="1000"/>
                                        <p:tgtEl>
                                          <p:spTgt spid="83"/>
                                        </p:tgtEl>
                                      </p:cBhvr>
                                    </p:animEffect>
                                    <p:anim calcmode="lin" valueType="num">
                                      <p:cBhvr>
                                        <p:cTn id="97" dur="1000" fill="hold"/>
                                        <p:tgtEl>
                                          <p:spTgt spid="83"/>
                                        </p:tgtEl>
                                        <p:attrNameLst>
                                          <p:attrName>ppt_x</p:attrName>
                                        </p:attrNameLst>
                                      </p:cBhvr>
                                      <p:tavLst>
                                        <p:tav tm="0">
                                          <p:val>
                                            <p:strVal val="#ppt_x"/>
                                          </p:val>
                                        </p:tav>
                                        <p:tav tm="100000">
                                          <p:val>
                                            <p:strVal val="#ppt_x"/>
                                          </p:val>
                                        </p:tav>
                                      </p:tavLst>
                                    </p:anim>
                                    <p:anim calcmode="lin" valueType="num">
                                      <p:cBhvr>
                                        <p:cTn id="98" dur="1000" fill="hold"/>
                                        <p:tgtEl>
                                          <p:spTgt spid="83"/>
                                        </p:tgtEl>
                                        <p:attrNameLst>
                                          <p:attrName>ppt_y</p:attrName>
                                        </p:attrNameLst>
                                      </p:cBhvr>
                                      <p:tavLst>
                                        <p:tav tm="0">
                                          <p:val>
                                            <p:strVal val="#ppt_y+.1"/>
                                          </p:val>
                                        </p:tav>
                                        <p:tav tm="100000">
                                          <p:val>
                                            <p:strVal val="#ppt_y"/>
                                          </p:val>
                                        </p:tav>
                                      </p:tavLst>
                                    </p:anim>
                                  </p:childTnLst>
                                </p:cTn>
                              </p:par>
                              <p:par>
                                <p:cTn id="99" presetID="26" presetClass="emph" presetSubtype="0" repeatCount="2000" fill="hold" nodeType="withEffect">
                                  <p:stCondLst>
                                    <p:cond delay="4500"/>
                                  </p:stCondLst>
                                  <p:childTnLst>
                                    <p:animEffect transition="out" filter="fade">
                                      <p:cBhvr>
                                        <p:cTn id="100" dur="1000" tmFilter="0, 0; .2, .5; .8, .5; 1, 0"/>
                                        <p:tgtEl>
                                          <p:spTgt spid="83"/>
                                        </p:tgtEl>
                                      </p:cBhvr>
                                    </p:animEffect>
                                    <p:animScale>
                                      <p:cBhvr>
                                        <p:cTn id="101" dur="500" autoRev="1" fill="hold"/>
                                        <p:tgtEl>
                                          <p:spTgt spid="83"/>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audio>
              <p:cMediaNode vol="80000" numSld="999" showWhenStopped="0">
                <p:cTn id="102" fill="hold" display="0">
                  <p:stCondLst>
                    <p:cond delay="indefinite"/>
                  </p:stCondLst>
                  <p:endCondLst>
                    <p:cond evt="onStopAudio" delay="0">
                      <p:tgtEl>
                        <p:sldTgt/>
                      </p:tgtEl>
                    </p:cond>
                  </p:endCondLst>
                </p:cTn>
                <p:tgtEl>
                  <p:spTgt spid="35"/>
                </p:tgtEl>
              </p:cMediaNode>
            </p:audio>
          </p:childTnLst>
        </p:cTn>
      </p:par>
    </p:tnLst>
    <p:bldLst>
      <p:bldP spid="39" grpId="0" animBg="1"/>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背景上">
            <a:extLst>
              <a:ext uri="{FF2B5EF4-FFF2-40B4-BE49-F238E27FC236}">
                <a16:creationId xmlns:a16="http://schemas.microsoft.com/office/drawing/2014/main" id="{480BA6D3-3387-4C7D-80E0-43567F708E21}"/>
              </a:ext>
            </a:extLst>
          </p:cNvPr>
          <p:cNvPicPr>
            <a:picLocks noChangeAspect="1"/>
          </p:cNvPicPr>
          <p:nvPr/>
        </p:nvPicPr>
        <p:blipFill>
          <a:blip r:embed="rId4">
            <a:duotone>
              <a:schemeClr val="accent4">
                <a:shade val="45000"/>
                <a:satMod val="135000"/>
              </a:schemeClr>
              <a:prstClr val="white"/>
            </a:duotone>
            <a:extLst>
              <a:ext uri="{BEBA8EAE-BF5A-486C-A8C5-ECC9F3942E4B}">
                <a14:imgProps xmlns:a14="http://schemas.microsoft.com/office/drawing/2010/main">
                  <a14:imgLayer r:embed="rId5">
                    <a14:imgEffect>
                      <a14:brightnessContrast bright="20000" contrast="-40000"/>
                    </a14:imgEffect>
                  </a14:imgLayer>
                </a14:imgProps>
              </a:ext>
              <a:ext uri="{28A0092B-C50C-407E-A947-70E740481C1C}">
                <a14:useLocalDpi xmlns:a14="http://schemas.microsoft.com/office/drawing/2010/main" val="0"/>
              </a:ext>
            </a:extLst>
          </a:blip>
          <a:stretch>
            <a:fillRect/>
          </a:stretch>
        </p:blipFill>
        <p:spPr>
          <a:xfrm>
            <a:off x="0" y="0"/>
            <a:ext cx="12192000" cy="4744720"/>
          </a:xfrm>
          <a:prstGeom prst="rect">
            <a:avLst/>
          </a:prstGeom>
        </p:spPr>
      </p:pic>
      <p:pic>
        <p:nvPicPr>
          <p:cNvPr id="40" name="背景下">
            <a:extLst>
              <a:ext uri="{FF2B5EF4-FFF2-40B4-BE49-F238E27FC236}">
                <a16:creationId xmlns:a16="http://schemas.microsoft.com/office/drawing/2014/main" id="{E93D45DA-12BF-4B5F-93F5-A3F0D7D87D03}"/>
              </a:ext>
            </a:extLst>
          </p:cNvPr>
          <p:cNvPicPr>
            <a:picLocks noChangeAspect="1"/>
          </p:cNvPicPr>
          <p:nvPr/>
        </p:nvPicPr>
        <p:blipFill rotWithShape="1">
          <a:blip r:embed="rId4">
            <a:duotone>
              <a:schemeClr val="accent4">
                <a:shade val="45000"/>
                <a:satMod val="135000"/>
              </a:schemeClr>
              <a:prstClr val="white"/>
            </a:duotone>
            <a:extLst>
              <a:ext uri="{BEBA8EAE-BF5A-486C-A8C5-ECC9F3942E4B}">
                <a14:imgProps xmlns:a14="http://schemas.microsoft.com/office/drawing/2010/main">
                  <a14:imgLayer r:embed="rId5">
                    <a14:imgEffect>
                      <a14:brightnessContrast bright="20000" contrast="-40000"/>
                    </a14:imgEffect>
                  </a14:imgLayer>
                </a14:imgProps>
              </a:ext>
              <a:ext uri="{28A0092B-C50C-407E-A947-70E740481C1C}">
                <a14:useLocalDpi xmlns:a14="http://schemas.microsoft.com/office/drawing/2010/main" val="0"/>
              </a:ext>
            </a:extLst>
          </a:blip>
          <a:srcRect b="79543"/>
          <a:stretch/>
        </p:blipFill>
        <p:spPr>
          <a:xfrm>
            <a:off x="0" y="4650899"/>
            <a:ext cx="12192000" cy="2211720"/>
          </a:xfrm>
          <a:prstGeom prst="rect">
            <a:avLst/>
          </a:prstGeom>
        </p:spPr>
      </p:pic>
      <p:pic>
        <p:nvPicPr>
          <p:cNvPr id="184" name="大阪画像">
            <a:extLst>
              <a:ext uri="{FF2B5EF4-FFF2-40B4-BE49-F238E27FC236}">
                <a16:creationId xmlns:a16="http://schemas.microsoft.com/office/drawing/2014/main" id="{7CC00F74-5181-41FD-9A7A-C20DE667E341}"/>
              </a:ext>
            </a:extLst>
          </p:cNvPr>
          <p:cNvPicPr>
            <a:picLocks noChangeAspect="1"/>
          </p:cNvPicPr>
          <p:nvPr/>
        </p:nvPicPr>
        <p:blipFill rotWithShape="1">
          <a:blip r:embed="rId6">
            <a:alphaModFix amt="35000"/>
            <a:extLst>
              <a:ext uri="{BEBA8EAE-BF5A-486C-A8C5-ECC9F3942E4B}">
                <a14:imgProps xmlns:a14="http://schemas.microsoft.com/office/drawing/2010/main">
                  <a14:imgLayer r:embed="rId7">
                    <a14:imgEffect>
                      <a14:colorTemperature colorTemp="7200"/>
                    </a14:imgEffect>
                    <a14:imgEffect>
                      <a14:brightnessContrast contrast="40000"/>
                    </a14:imgEffect>
                  </a14:imgLayer>
                </a14:imgProps>
              </a:ext>
              <a:ext uri="{28A0092B-C50C-407E-A947-70E740481C1C}">
                <a14:useLocalDpi xmlns:a14="http://schemas.microsoft.com/office/drawing/2010/main" val="0"/>
              </a:ext>
            </a:extLst>
          </a:blip>
          <a:srcRect b="1008"/>
          <a:stretch/>
        </p:blipFill>
        <p:spPr>
          <a:xfrm>
            <a:off x="641592" y="475530"/>
            <a:ext cx="10908815" cy="6382470"/>
          </a:xfrm>
          <a:prstGeom prst="rect">
            <a:avLst/>
          </a:prstGeom>
        </p:spPr>
      </p:pic>
      <p:grpSp>
        <p:nvGrpSpPr>
          <p:cNvPr id="91" name="〇せいかい">
            <a:extLst>
              <a:ext uri="{FF2B5EF4-FFF2-40B4-BE49-F238E27FC236}">
                <a16:creationId xmlns:a16="http://schemas.microsoft.com/office/drawing/2014/main" id="{F1C7A6C3-9286-4E48-A8BE-B1BD42590B87}"/>
              </a:ext>
            </a:extLst>
          </p:cNvPr>
          <p:cNvGrpSpPr/>
          <p:nvPr/>
        </p:nvGrpSpPr>
        <p:grpSpPr>
          <a:xfrm>
            <a:off x="4358546" y="530566"/>
            <a:ext cx="3374000" cy="782547"/>
            <a:chOff x="3082828" y="850006"/>
            <a:chExt cx="3374000" cy="782547"/>
          </a:xfrm>
        </p:grpSpPr>
        <p:sp>
          <p:nvSpPr>
            <p:cNvPr id="92" name="せいかい">
              <a:extLst>
                <a:ext uri="{FF2B5EF4-FFF2-40B4-BE49-F238E27FC236}">
                  <a16:creationId xmlns:a16="http://schemas.microsoft.com/office/drawing/2014/main" id="{F15F47C9-81E3-4D32-AF27-FED2C79E0A16}"/>
                </a:ext>
              </a:extLst>
            </p:cNvPr>
            <p:cNvSpPr txBox="1"/>
            <p:nvPr/>
          </p:nvSpPr>
          <p:spPr>
            <a:xfrm>
              <a:off x="3875973" y="850006"/>
              <a:ext cx="2580855" cy="769441"/>
            </a:xfrm>
            <a:prstGeom prst="rect">
              <a:avLst/>
            </a:prstGeom>
            <a:noFill/>
          </p:spPr>
          <p:txBody>
            <a:bodyPr wrap="square" rtlCol="0">
              <a:spAutoFit/>
            </a:bodyPr>
            <a:lstStyle/>
            <a:p>
              <a:r>
                <a:rPr kumimoji="1" lang="ja-JP" altLang="en-US" sz="4400" dirty="0">
                  <a:solidFill>
                    <a:schemeClr val="tx2">
                      <a:lumMod val="25000"/>
                    </a:schemeClr>
                  </a:solidFill>
                  <a:latin typeface="HGS創英角ﾎﾟｯﾌﾟ体" panose="040B0A00000000000000" pitchFamily="50" charset="-128"/>
                  <a:ea typeface="HGS創英角ﾎﾟｯﾌﾟ体" panose="040B0A00000000000000" pitchFamily="50" charset="-128"/>
                </a:rPr>
                <a:t>せいかい</a:t>
              </a:r>
            </a:p>
          </p:txBody>
        </p:sp>
        <p:sp>
          <p:nvSpPr>
            <p:cNvPr id="93" name="〇">
              <a:extLst>
                <a:ext uri="{FF2B5EF4-FFF2-40B4-BE49-F238E27FC236}">
                  <a16:creationId xmlns:a16="http://schemas.microsoft.com/office/drawing/2014/main" id="{BE402BA7-72C9-4E75-A050-3904A3C15D03}"/>
                </a:ext>
              </a:extLst>
            </p:cNvPr>
            <p:cNvSpPr/>
            <p:nvPr/>
          </p:nvSpPr>
          <p:spPr>
            <a:xfrm>
              <a:off x="3082828" y="900915"/>
              <a:ext cx="731638" cy="731638"/>
            </a:xfrm>
            <a:prstGeom prst="donut">
              <a:avLst>
                <a:gd name="adj" fmla="val 17388"/>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grpSp>
      <p:pic>
        <p:nvPicPr>
          <p:cNvPr id="94" name="crrect_answer2 (3)">
            <a:hlinkClick r:id="" action="ppaction://media"/>
            <a:extLst>
              <a:ext uri="{FF2B5EF4-FFF2-40B4-BE49-F238E27FC236}">
                <a16:creationId xmlns:a16="http://schemas.microsoft.com/office/drawing/2014/main" id="{53FF9335-73E0-41A2-979D-83B95016A28A}"/>
              </a:ext>
            </a:extLst>
          </p:cNvPr>
          <p:cNvPicPr>
            <a:picLocks noChangeAspect="1"/>
          </p:cNvPicPr>
          <p:nvPr>
            <a:audioFile r:link="rId2"/>
            <p:extLst>
              <p:ext uri="{DAA4B4D4-6D71-4841-9C94-3DE7FCFB9230}">
                <p14:media xmlns:p14="http://schemas.microsoft.com/office/powerpoint/2010/main" r:embed="rId1"/>
              </p:ext>
            </p:extLst>
          </p:nvPr>
        </p:nvPicPr>
        <p:blipFill>
          <a:blip r:embed="rId8"/>
          <a:stretch>
            <a:fillRect/>
          </a:stretch>
        </p:blipFill>
        <p:spPr>
          <a:xfrm>
            <a:off x="3550077" y="717066"/>
            <a:ext cx="609600" cy="609600"/>
          </a:xfrm>
          <a:prstGeom prst="rect">
            <a:avLst/>
          </a:prstGeom>
        </p:spPr>
      </p:pic>
      <p:pic>
        <p:nvPicPr>
          <p:cNvPr id="4" name="問題に戻る">
            <a:hlinkClick r:id="rId9" action="ppaction://hlinksldjump"/>
            <a:extLst>
              <a:ext uri="{FF2B5EF4-FFF2-40B4-BE49-F238E27FC236}">
                <a16:creationId xmlns:a16="http://schemas.microsoft.com/office/drawing/2014/main" id="{686640A0-3A7F-4B51-9AD2-5834585E12BD}"/>
              </a:ext>
            </a:extLst>
          </p:cNvPr>
          <p:cNvPicPr>
            <a:picLocks noChangeAspect="1"/>
          </p:cNvPicPr>
          <p:nvPr/>
        </p:nvPicPr>
        <p:blipFill>
          <a:blip r:embed="rId10"/>
          <a:stretch>
            <a:fillRect/>
          </a:stretch>
        </p:blipFill>
        <p:spPr>
          <a:xfrm>
            <a:off x="498469" y="5801337"/>
            <a:ext cx="2499577" cy="847417"/>
          </a:xfrm>
          <a:prstGeom prst="rect">
            <a:avLst/>
          </a:prstGeom>
        </p:spPr>
      </p:pic>
      <p:pic>
        <p:nvPicPr>
          <p:cNvPr id="34" name="スタートに戻る">
            <a:hlinkClick r:id="rId11" action="ppaction://hlinksldjump"/>
            <a:extLst>
              <a:ext uri="{FF2B5EF4-FFF2-40B4-BE49-F238E27FC236}">
                <a16:creationId xmlns:a16="http://schemas.microsoft.com/office/drawing/2014/main" id="{3590DF1D-2B38-45E4-B5C4-EC66648D0EAF}"/>
              </a:ext>
            </a:extLst>
          </p:cNvPr>
          <p:cNvPicPr>
            <a:picLocks noChangeAspect="1"/>
          </p:cNvPicPr>
          <p:nvPr/>
        </p:nvPicPr>
        <p:blipFill>
          <a:blip r:embed="rId12"/>
          <a:stretch>
            <a:fillRect/>
          </a:stretch>
        </p:blipFill>
        <p:spPr>
          <a:xfrm>
            <a:off x="538413" y="409528"/>
            <a:ext cx="2499577" cy="847417"/>
          </a:xfrm>
          <a:prstGeom prst="rect">
            <a:avLst/>
          </a:prstGeom>
        </p:spPr>
      </p:pic>
      <p:sp>
        <p:nvSpPr>
          <p:cNvPr id="30" name="出典リンク">
            <a:extLst>
              <a:ext uri="{FF2B5EF4-FFF2-40B4-BE49-F238E27FC236}">
                <a16:creationId xmlns:a16="http://schemas.microsoft.com/office/drawing/2014/main" id="{CB5DB923-17E2-4173-BEFE-872022E83D53}"/>
              </a:ext>
            </a:extLst>
          </p:cNvPr>
          <p:cNvSpPr txBox="1"/>
          <p:nvPr/>
        </p:nvSpPr>
        <p:spPr>
          <a:xfrm>
            <a:off x="6485614" y="5385930"/>
            <a:ext cx="4842263" cy="461665"/>
          </a:xfrm>
          <a:prstGeom prst="rect">
            <a:avLst/>
          </a:prstGeom>
          <a:noFill/>
        </p:spPr>
        <p:txBody>
          <a:bodyPr wrap="square">
            <a:spAutoFit/>
          </a:bodyPr>
          <a:lstStyle/>
          <a:p>
            <a:r>
              <a:rPr lang="en-US" altLang="ja-JP" sz="1200" b="1" dirty="0">
                <a:solidFill>
                  <a:srgbClr val="074454"/>
                </a:solidFill>
                <a:latin typeface="BIZ UDPゴシック" panose="020B0400000000000000" pitchFamily="50" charset="-128"/>
                <a:ea typeface="BIZ UDPゴシック" panose="020B0400000000000000" pitchFamily="50" charset="-128"/>
                <a:hlinkClick r:id="rId13">
                  <a:extLst>
                    <a:ext uri="{A12FA001-AC4F-418D-AE19-62706E023703}">
                      <ahyp:hlinkClr xmlns:ahyp="http://schemas.microsoft.com/office/drawing/2018/hyperlinkcolor" val="tx"/>
                    </a:ext>
                  </a:extLst>
                </a:hlinkClick>
              </a:rPr>
              <a:t>【</a:t>
            </a:r>
            <a:r>
              <a:rPr lang="ja-JP" altLang="en-US" sz="1200" b="1" dirty="0">
                <a:solidFill>
                  <a:srgbClr val="074454"/>
                </a:solidFill>
                <a:latin typeface="BIZ UDPゴシック" panose="020B0400000000000000" pitchFamily="50" charset="-128"/>
                <a:ea typeface="BIZ UDPゴシック" panose="020B0400000000000000" pitchFamily="50" charset="-128"/>
                <a:hlinkClick r:id="rId13">
                  <a:extLst>
                    <a:ext uri="{A12FA001-AC4F-418D-AE19-62706E023703}">
                      <ahyp:hlinkClr xmlns:ahyp="http://schemas.microsoft.com/office/drawing/2018/hyperlinkcolor" val="tx"/>
                    </a:ext>
                  </a:extLst>
                </a:hlinkClick>
              </a:rPr>
              <a:t>政府統計の総合窓口</a:t>
            </a:r>
            <a:r>
              <a:rPr lang="en-US" altLang="ja-JP" sz="1200" b="1" dirty="0">
                <a:solidFill>
                  <a:srgbClr val="074454"/>
                </a:solidFill>
                <a:latin typeface="BIZ UDPゴシック" panose="020B0400000000000000" pitchFamily="50" charset="-128"/>
                <a:ea typeface="BIZ UDPゴシック" panose="020B0400000000000000" pitchFamily="50" charset="-128"/>
                <a:hlinkClick r:id="rId13">
                  <a:extLst>
                    <a:ext uri="{A12FA001-AC4F-418D-AE19-62706E023703}">
                      <ahyp:hlinkClr xmlns:ahyp="http://schemas.microsoft.com/office/drawing/2018/hyperlinkcolor" val="tx"/>
                    </a:ext>
                  </a:extLst>
                </a:hlinkClick>
              </a:rPr>
              <a:t>(e-stat.go.jp)】</a:t>
            </a:r>
            <a:r>
              <a:rPr lang="ja-JP" altLang="en-US" sz="1200" b="1" dirty="0">
                <a:solidFill>
                  <a:srgbClr val="074454"/>
                </a:solidFill>
                <a:latin typeface="BIZ UDPゴシック" panose="020B0400000000000000" pitchFamily="50" charset="-128"/>
                <a:ea typeface="BIZ UDPゴシック" panose="020B0400000000000000" pitchFamily="50" charset="-128"/>
                <a:hlinkClick r:id="rId13">
                  <a:extLst>
                    <a:ext uri="{A12FA001-AC4F-418D-AE19-62706E023703}">
                      <ahyp:hlinkClr xmlns:ahyp="http://schemas.microsoft.com/office/drawing/2018/hyperlinkcolor" val="tx"/>
                    </a:ext>
                  </a:extLst>
                </a:hlinkClick>
              </a:rPr>
              <a:t>経済構造実態調査 </a:t>
            </a:r>
            <a:r>
              <a:rPr lang="en-US" altLang="ja-JP" sz="1200" b="1" dirty="0">
                <a:solidFill>
                  <a:srgbClr val="074454"/>
                </a:solidFill>
                <a:latin typeface="BIZ UDPゴシック" panose="020B0400000000000000" pitchFamily="50" charset="-128"/>
                <a:ea typeface="BIZ UDPゴシック" panose="020B0400000000000000" pitchFamily="50" charset="-128"/>
                <a:hlinkClick r:id="rId13">
                  <a:extLst>
                    <a:ext uri="{A12FA001-AC4F-418D-AE19-62706E023703}">
                      <ahyp:hlinkClr xmlns:ahyp="http://schemas.microsoft.com/office/drawing/2018/hyperlinkcolor" val="tx"/>
                    </a:ext>
                  </a:extLst>
                </a:hlinkClick>
              </a:rPr>
              <a:t>2024</a:t>
            </a:r>
            <a:r>
              <a:rPr lang="ja-JP" altLang="en-US" sz="1200" b="1" dirty="0">
                <a:solidFill>
                  <a:srgbClr val="074454"/>
                </a:solidFill>
                <a:latin typeface="BIZ UDPゴシック" panose="020B0400000000000000" pitchFamily="50" charset="-128"/>
                <a:ea typeface="BIZ UDPゴシック" panose="020B0400000000000000" pitchFamily="50" charset="-128"/>
                <a:hlinkClick r:id="rId13">
                  <a:extLst>
                    <a:ext uri="{A12FA001-AC4F-418D-AE19-62706E023703}">
                      <ahyp:hlinkClr xmlns:ahyp="http://schemas.microsoft.com/office/drawing/2018/hyperlinkcolor" val="tx"/>
                    </a:ext>
                  </a:extLst>
                </a:hlinkClick>
              </a:rPr>
              <a:t>年経済構造実態調査（製造業事業所調査） 二次集計</a:t>
            </a:r>
            <a:endParaRPr lang="ja-JP" altLang="en-US" sz="1200" b="1" dirty="0">
              <a:solidFill>
                <a:srgbClr val="074454"/>
              </a:solidFill>
              <a:latin typeface="BIZ UDPゴシック" panose="020B0400000000000000" pitchFamily="50" charset="-128"/>
              <a:ea typeface="BIZ UDPゴシック" panose="020B0400000000000000" pitchFamily="50" charset="-128"/>
            </a:endParaRPr>
          </a:p>
        </p:txBody>
      </p:sp>
      <p:sp>
        <p:nvSpPr>
          <p:cNvPr id="31" name="出典リンク">
            <a:extLst>
              <a:ext uri="{FF2B5EF4-FFF2-40B4-BE49-F238E27FC236}">
                <a16:creationId xmlns:a16="http://schemas.microsoft.com/office/drawing/2014/main" id="{C80DA000-6372-405B-88E5-D7F657FE59F5}"/>
              </a:ext>
            </a:extLst>
          </p:cNvPr>
          <p:cNvSpPr txBox="1"/>
          <p:nvPr/>
        </p:nvSpPr>
        <p:spPr>
          <a:xfrm>
            <a:off x="6492142" y="5143326"/>
            <a:ext cx="3311815" cy="276999"/>
          </a:xfrm>
          <a:prstGeom prst="rect">
            <a:avLst/>
          </a:prstGeom>
          <a:noFill/>
        </p:spPr>
        <p:txBody>
          <a:bodyPr wrap="square">
            <a:spAutoFit/>
          </a:bodyPr>
          <a:lstStyle/>
          <a:p>
            <a:r>
              <a:rPr lang="ja-JP" altLang="en-US" sz="1200" b="1" dirty="0">
                <a:solidFill>
                  <a:srgbClr val="074454"/>
                </a:solidFill>
                <a:latin typeface="BIZ UDPゴシック" panose="020B0400000000000000" pitchFamily="50" charset="-128"/>
                <a:ea typeface="BIZ UDPゴシック" panose="020B0400000000000000" pitchFamily="50" charset="-128"/>
                <a:hlinkClick r:id="rId14">
                  <a:extLst>
                    <a:ext uri="{A12FA001-AC4F-418D-AE19-62706E023703}">
                      <ahyp:hlinkClr xmlns:ahyp="http://schemas.microsoft.com/office/drawing/2018/hyperlinkcolor" val="tx"/>
                    </a:ext>
                  </a:extLst>
                </a:hlinkClick>
              </a:rPr>
              <a:t>経済産業省</a:t>
            </a:r>
            <a:r>
              <a:rPr lang="en-US" altLang="ja-JP" sz="1200" b="1" dirty="0">
                <a:solidFill>
                  <a:srgbClr val="074454"/>
                </a:solidFill>
                <a:latin typeface="BIZ UDPゴシック" panose="020B0400000000000000" pitchFamily="50" charset="-128"/>
                <a:ea typeface="BIZ UDPゴシック" panose="020B0400000000000000" pitchFamily="50" charset="-128"/>
                <a:hlinkClick r:id="rId14">
                  <a:extLst>
                    <a:ext uri="{A12FA001-AC4F-418D-AE19-62706E023703}">
                      <ahyp:hlinkClr xmlns:ahyp="http://schemas.microsoft.com/office/drawing/2018/hyperlinkcolor" val="tx"/>
                    </a:ext>
                  </a:extLst>
                </a:hlinkClick>
              </a:rPr>
              <a:t>HP</a:t>
            </a:r>
            <a:r>
              <a:rPr lang="ja-JP" altLang="en-US" sz="1200" b="1" dirty="0">
                <a:solidFill>
                  <a:srgbClr val="074454"/>
                </a:solidFill>
                <a:latin typeface="BIZ UDPゴシック" panose="020B0400000000000000" pitchFamily="50" charset="-128"/>
                <a:ea typeface="BIZ UDPゴシック" panose="020B0400000000000000" pitchFamily="50" charset="-128"/>
                <a:hlinkClick r:id="rId14">
                  <a:extLst>
                    <a:ext uri="{A12FA001-AC4F-418D-AE19-62706E023703}">
                      <ahyp:hlinkClr xmlns:ahyp="http://schemas.microsoft.com/office/drawing/2018/hyperlinkcolor" val="tx"/>
                    </a:ext>
                  </a:extLst>
                </a:hlinkClick>
              </a:rPr>
              <a:t>　</a:t>
            </a:r>
            <a:r>
              <a:rPr lang="zh-TW" altLang="en-US" sz="1200" b="1" dirty="0">
                <a:solidFill>
                  <a:srgbClr val="074454"/>
                </a:solidFill>
                <a:latin typeface="BIZ UDPゴシック" panose="020B0400000000000000" pitchFamily="50" charset="-128"/>
                <a:ea typeface="BIZ UDPゴシック" panose="020B0400000000000000" pitchFamily="50" charset="-128"/>
                <a:hlinkClick r:id="rId14">
                  <a:extLst>
                    <a:ext uri="{A12FA001-AC4F-418D-AE19-62706E023703}">
                      <ahyp:hlinkClr xmlns:ahyp="http://schemas.microsoft.com/office/drawing/2018/hyperlinkcolor" val="tx"/>
                    </a:ext>
                  </a:extLst>
                </a:hlinkClick>
              </a:rPr>
              <a:t>経済産業省生産動態統計調査</a:t>
            </a:r>
            <a:endParaRPr lang="ja-JP" altLang="en-US" sz="1200" b="1" dirty="0">
              <a:solidFill>
                <a:srgbClr val="074454"/>
              </a:solidFill>
              <a:latin typeface="BIZ UDPゴシック" panose="020B0400000000000000" pitchFamily="50" charset="-128"/>
              <a:ea typeface="BIZ UDPゴシック" panose="020B0400000000000000" pitchFamily="50" charset="-128"/>
            </a:endParaRPr>
          </a:p>
        </p:txBody>
      </p:sp>
      <p:sp>
        <p:nvSpPr>
          <p:cNvPr id="33" name="四角形: 角を丸くする 32">
            <a:extLst>
              <a:ext uri="{FF2B5EF4-FFF2-40B4-BE49-F238E27FC236}">
                <a16:creationId xmlns:a16="http://schemas.microsoft.com/office/drawing/2014/main" id="{3EC6FAED-985D-47F3-ACA6-1ACF24B38797}"/>
              </a:ext>
            </a:extLst>
          </p:cNvPr>
          <p:cNvSpPr/>
          <p:nvPr/>
        </p:nvSpPr>
        <p:spPr>
          <a:xfrm>
            <a:off x="310989" y="2445178"/>
            <a:ext cx="11571369" cy="2720746"/>
          </a:xfrm>
          <a:prstGeom prst="roundRect">
            <a:avLst/>
          </a:prstGeom>
          <a:solidFill>
            <a:srgbClr val="FFFFEF"/>
          </a:solidFill>
          <a:ln w="38100">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45" name="これは全国の24.3％を占める額です。">
            <a:extLst>
              <a:ext uri="{FF2B5EF4-FFF2-40B4-BE49-F238E27FC236}">
                <a16:creationId xmlns:a16="http://schemas.microsoft.com/office/drawing/2014/main" id="{A69E09C9-FE9D-4D3B-96C9-3C25FC6755FD}"/>
              </a:ext>
            </a:extLst>
          </p:cNvPr>
          <p:cNvGrpSpPr/>
          <p:nvPr/>
        </p:nvGrpSpPr>
        <p:grpSpPr>
          <a:xfrm>
            <a:off x="624028" y="3069987"/>
            <a:ext cx="6727692" cy="604924"/>
            <a:chOff x="1085997" y="2329305"/>
            <a:chExt cx="8735380" cy="529917"/>
          </a:xfrm>
        </p:grpSpPr>
        <p:sp>
          <p:nvSpPr>
            <p:cNvPr id="46" name="これは全国の24.3％を占める額です。">
              <a:extLst>
                <a:ext uri="{FF2B5EF4-FFF2-40B4-BE49-F238E27FC236}">
                  <a16:creationId xmlns:a16="http://schemas.microsoft.com/office/drawing/2014/main" id="{D0536FDE-F3CF-4687-B5C3-42441818DBAD}"/>
                </a:ext>
              </a:extLst>
            </p:cNvPr>
            <p:cNvSpPr txBox="1"/>
            <p:nvPr/>
          </p:nvSpPr>
          <p:spPr>
            <a:xfrm>
              <a:off x="1085997" y="2454801"/>
              <a:ext cx="8735380" cy="404421"/>
            </a:xfrm>
            <a:prstGeom prst="rect">
              <a:avLst/>
            </a:prstGeom>
            <a:noFill/>
          </p:spPr>
          <p:txBody>
            <a:bodyPr wrap="square" rtlCol="0">
              <a:spAutoFit/>
            </a:bodyPr>
            <a:lstStyle/>
            <a:p>
              <a:pPr lvl="0" algn="dist"/>
              <a:r>
                <a:rPr kumimoji="1" lang="ja-JP" altLang="en-US" sz="2400" dirty="0">
                  <a:solidFill>
                    <a:schemeClr val="tx2">
                      <a:lumMod val="25000"/>
                    </a:schemeClr>
                  </a:solidFill>
                  <a:latin typeface="HGS創英角ﾎﾟｯﾌﾟ体" panose="040B0A00000000000000" pitchFamily="50" charset="-128"/>
                  <a:ea typeface="HGS創英角ﾎﾟｯﾌﾟ体" panose="040B0A00000000000000" pitchFamily="50" charset="-128"/>
                </a:rPr>
                <a:t>これは全国の</a:t>
              </a:r>
              <a:r>
                <a:rPr kumimoji="1" lang="en-US" altLang="ja-JP" sz="2400" dirty="0">
                  <a:solidFill>
                    <a:schemeClr val="tx2">
                      <a:lumMod val="25000"/>
                    </a:schemeClr>
                  </a:solidFill>
                  <a:latin typeface="HGS創英角ﾎﾟｯﾌﾟ体" panose="040B0A00000000000000" pitchFamily="50" charset="-128"/>
                  <a:ea typeface="HGS創英角ﾎﾟｯﾌﾟ体" panose="040B0A00000000000000" pitchFamily="50" charset="-128"/>
                </a:rPr>
                <a:t>24.3</a:t>
              </a:r>
              <a:r>
                <a:rPr kumimoji="1" lang="ja-JP" altLang="en-US" sz="2400" dirty="0">
                  <a:solidFill>
                    <a:schemeClr val="tx2">
                      <a:lumMod val="25000"/>
                    </a:schemeClr>
                  </a:solidFill>
                  <a:latin typeface="HGS創英角ﾎﾟｯﾌﾟ体" panose="040B0A00000000000000" pitchFamily="50" charset="-128"/>
                  <a:ea typeface="HGS創英角ﾎﾟｯﾌﾟ体" panose="040B0A00000000000000" pitchFamily="50" charset="-128"/>
                </a:rPr>
                <a:t>％を占める額です。</a:t>
              </a:r>
            </a:p>
          </p:txBody>
        </p:sp>
        <p:sp>
          <p:nvSpPr>
            <p:cNvPr id="48" name="ぜんこく">
              <a:extLst>
                <a:ext uri="{FF2B5EF4-FFF2-40B4-BE49-F238E27FC236}">
                  <a16:creationId xmlns:a16="http://schemas.microsoft.com/office/drawing/2014/main" id="{6D5DA343-BE1D-47FC-A556-550B5818167A}"/>
                </a:ext>
              </a:extLst>
            </p:cNvPr>
            <p:cNvSpPr txBox="1"/>
            <p:nvPr/>
          </p:nvSpPr>
          <p:spPr>
            <a:xfrm>
              <a:off x="2615561" y="2329305"/>
              <a:ext cx="1048352" cy="229172"/>
            </a:xfrm>
            <a:prstGeom prst="rect">
              <a:avLst/>
            </a:prstGeom>
            <a:noFill/>
          </p:spPr>
          <p:txBody>
            <a:bodyPr wrap="square" rtlCol="0">
              <a:spAutoFit/>
            </a:bodyPr>
            <a:lstStyle/>
            <a:p>
              <a:pPr algn="dist"/>
              <a:r>
                <a:rPr kumimoji="1" lang="ja-JP" altLang="en-US" sz="1100" dirty="0">
                  <a:solidFill>
                    <a:schemeClr val="tx2">
                      <a:lumMod val="25000"/>
                    </a:schemeClr>
                  </a:solidFill>
                  <a:latin typeface="HGS創英角ﾎﾟｯﾌﾟ体" panose="040B0A00000000000000" pitchFamily="50" charset="-128"/>
                  <a:ea typeface="HGS創英角ﾎﾟｯﾌﾟ体" panose="040B0A00000000000000" pitchFamily="50" charset="-128"/>
                </a:rPr>
                <a:t>ぜんこく</a:t>
              </a:r>
            </a:p>
          </p:txBody>
        </p:sp>
        <p:sp>
          <p:nvSpPr>
            <p:cNvPr id="49" name="がく">
              <a:extLst>
                <a:ext uri="{FF2B5EF4-FFF2-40B4-BE49-F238E27FC236}">
                  <a16:creationId xmlns:a16="http://schemas.microsoft.com/office/drawing/2014/main" id="{565816CA-C4FB-4EB9-BBC8-B82849703683}"/>
                </a:ext>
              </a:extLst>
            </p:cNvPr>
            <p:cNvSpPr txBox="1"/>
            <p:nvPr/>
          </p:nvSpPr>
          <p:spPr>
            <a:xfrm>
              <a:off x="7728022" y="2348317"/>
              <a:ext cx="614468" cy="229172"/>
            </a:xfrm>
            <a:prstGeom prst="rect">
              <a:avLst/>
            </a:prstGeom>
            <a:noFill/>
          </p:spPr>
          <p:txBody>
            <a:bodyPr wrap="square" rtlCol="0">
              <a:spAutoFit/>
            </a:bodyPr>
            <a:lstStyle/>
            <a:p>
              <a:pPr algn="dist"/>
              <a:r>
                <a:rPr kumimoji="1" lang="ja-JP" altLang="en-US" sz="1100" dirty="0">
                  <a:solidFill>
                    <a:schemeClr val="tx2">
                      <a:lumMod val="25000"/>
                    </a:schemeClr>
                  </a:solidFill>
                  <a:latin typeface="HGS創英角ﾎﾟｯﾌﾟ体" panose="040B0A00000000000000" pitchFamily="50" charset="-128"/>
                  <a:ea typeface="HGS創英角ﾎﾟｯﾌﾟ体" panose="040B0A00000000000000" pitchFamily="50" charset="-128"/>
                </a:rPr>
                <a:t>がく</a:t>
              </a:r>
            </a:p>
          </p:txBody>
        </p:sp>
        <p:sp>
          <p:nvSpPr>
            <p:cNvPr id="50" name="し">
              <a:extLst>
                <a:ext uri="{FF2B5EF4-FFF2-40B4-BE49-F238E27FC236}">
                  <a16:creationId xmlns:a16="http://schemas.microsoft.com/office/drawing/2014/main" id="{A87276C5-165D-46C9-9A08-1AEA7DF1E0CA}"/>
                </a:ext>
              </a:extLst>
            </p:cNvPr>
            <p:cNvSpPr txBox="1"/>
            <p:nvPr/>
          </p:nvSpPr>
          <p:spPr>
            <a:xfrm>
              <a:off x="6376934" y="2346841"/>
              <a:ext cx="330446" cy="229172"/>
            </a:xfrm>
            <a:prstGeom prst="rect">
              <a:avLst/>
            </a:prstGeom>
            <a:noFill/>
          </p:spPr>
          <p:txBody>
            <a:bodyPr wrap="square" rtlCol="0">
              <a:spAutoFit/>
            </a:bodyPr>
            <a:lstStyle/>
            <a:p>
              <a:pPr algn="dist"/>
              <a:r>
                <a:rPr kumimoji="1" lang="ja-JP" altLang="en-US" sz="1100" dirty="0">
                  <a:solidFill>
                    <a:schemeClr val="tx2">
                      <a:lumMod val="25000"/>
                    </a:schemeClr>
                  </a:solidFill>
                  <a:latin typeface="HGS創英角ﾎﾟｯﾌﾟ体" panose="040B0A00000000000000" pitchFamily="50" charset="-128"/>
                  <a:ea typeface="HGS創英角ﾎﾟｯﾌﾟ体" panose="040B0A00000000000000" pitchFamily="50" charset="-128"/>
                </a:rPr>
                <a:t>し</a:t>
              </a:r>
            </a:p>
          </p:txBody>
        </p:sp>
      </p:grpSp>
      <p:grpSp>
        <p:nvGrpSpPr>
          <p:cNvPr id="51" name="普段使っているタオルはどこでつくられているかな？">
            <a:extLst>
              <a:ext uri="{FF2B5EF4-FFF2-40B4-BE49-F238E27FC236}">
                <a16:creationId xmlns:a16="http://schemas.microsoft.com/office/drawing/2014/main" id="{50FACA9B-7D3F-4910-954F-A2FA652A1696}"/>
              </a:ext>
            </a:extLst>
          </p:cNvPr>
          <p:cNvGrpSpPr/>
          <p:nvPr/>
        </p:nvGrpSpPr>
        <p:grpSpPr>
          <a:xfrm>
            <a:off x="654452" y="4494320"/>
            <a:ext cx="8611550" cy="616132"/>
            <a:chOff x="1085996" y="2319487"/>
            <a:chExt cx="9419198" cy="539735"/>
          </a:xfrm>
        </p:grpSpPr>
        <p:sp>
          <p:nvSpPr>
            <p:cNvPr id="52" name="普段使っているタオルはどこでつくられているかな？">
              <a:extLst>
                <a:ext uri="{FF2B5EF4-FFF2-40B4-BE49-F238E27FC236}">
                  <a16:creationId xmlns:a16="http://schemas.microsoft.com/office/drawing/2014/main" id="{D323C5C1-CF27-4AFC-BDE4-DB7F17E8B298}"/>
                </a:ext>
              </a:extLst>
            </p:cNvPr>
            <p:cNvSpPr txBox="1"/>
            <p:nvPr/>
          </p:nvSpPr>
          <p:spPr>
            <a:xfrm>
              <a:off x="1085996" y="2454801"/>
              <a:ext cx="9419198" cy="404421"/>
            </a:xfrm>
            <a:prstGeom prst="rect">
              <a:avLst/>
            </a:prstGeom>
            <a:noFill/>
          </p:spPr>
          <p:txBody>
            <a:bodyPr wrap="square" rtlCol="0">
              <a:spAutoFit/>
            </a:bodyPr>
            <a:lstStyle/>
            <a:p>
              <a:pPr lvl="0" algn="dist"/>
              <a:r>
                <a:rPr lang="ja-JP" altLang="en-US" sz="2400" dirty="0">
                  <a:solidFill>
                    <a:schemeClr val="tx2">
                      <a:lumMod val="25000"/>
                    </a:schemeClr>
                  </a:solidFill>
                  <a:latin typeface="HGS創英角ﾎﾟｯﾌﾟ体" panose="040B0A00000000000000" pitchFamily="50" charset="-128"/>
                  <a:ea typeface="HGS創英角ﾎﾟｯﾌﾟ体" panose="040B0A00000000000000" pitchFamily="50" charset="-128"/>
                </a:rPr>
                <a:t>普段使っているタオルはどこでつくられているかな？</a:t>
              </a:r>
              <a:endParaRPr kumimoji="1" lang="ja-JP" altLang="en-US" sz="2400" dirty="0">
                <a:solidFill>
                  <a:schemeClr val="tx2">
                    <a:lumMod val="25000"/>
                  </a:schemeClr>
                </a:solidFill>
                <a:latin typeface="HGS創英角ﾎﾟｯﾌﾟ体" panose="040B0A00000000000000" pitchFamily="50" charset="-128"/>
                <a:ea typeface="HGS創英角ﾎﾟｯﾌﾟ体" panose="040B0A00000000000000" pitchFamily="50" charset="-128"/>
              </a:endParaRPr>
            </a:p>
          </p:txBody>
        </p:sp>
        <p:sp>
          <p:nvSpPr>
            <p:cNvPr id="53" name="ふだん">
              <a:extLst>
                <a:ext uri="{FF2B5EF4-FFF2-40B4-BE49-F238E27FC236}">
                  <a16:creationId xmlns:a16="http://schemas.microsoft.com/office/drawing/2014/main" id="{D193AA81-B350-4B4D-8B35-CB1C2214542C}"/>
                </a:ext>
              </a:extLst>
            </p:cNvPr>
            <p:cNvSpPr txBox="1"/>
            <p:nvPr/>
          </p:nvSpPr>
          <p:spPr>
            <a:xfrm>
              <a:off x="1199931" y="2329304"/>
              <a:ext cx="750735" cy="229172"/>
            </a:xfrm>
            <a:prstGeom prst="rect">
              <a:avLst/>
            </a:prstGeom>
            <a:noFill/>
          </p:spPr>
          <p:txBody>
            <a:bodyPr wrap="square" rtlCol="0">
              <a:spAutoFit/>
            </a:bodyPr>
            <a:lstStyle/>
            <a:p>
              <a:pPr algn="dist"/>
              <a:r>
                <a:rPr kumimoji="1" lang="ja-JP" altLang="en-US" sz="1100" dirty="0">
                  <a:solidFill>
                    <a:schemeClr val="tx2">
                      <a:lumMod val="25000"/>
                    </a:schemeClr>
                  </a:solidFill>
                  <a:latin typeface="HGS創英角ﾎﾟｯﾌﾟ体" panose="040B0A00000000000000" pitchFamily="50" charset="-128"/>
                  <a:ea typeface="HGS創英角ﾎﾟｯﾌﾟ体" panose="040B0A00000000000000" pitchFamily="50" charset="-128"/>
                </a:rPr>
                <a:t>ふだん</a:t>
              </a:r>
            </a:p>
          </p:txBody>
        </p:sp>
        <p:sp>
          <p:nvSpPr>
            <p:cNvPr id="54" name="つか">
              <a:extLst>
                <a:ext uri="{FF2B5EF4-FFF2-40B4-BE49-F238E27FC236}">
                  <a16:creationId xmlns:a16="http://schemas.microsoft.com/office/drawing/2014/main" id="{1465C08C-ABE1-4FA6-B7D7-F25740643D7C}"/>
                </a:ext>
              </a:extLst>
            </p:cNvPr>
            <p:cNvSpPr txBox="1"/>
            <p:nvPr/>
          </p:nvSpPr>
          <p:spPr>
            <a:xfrm>
              <a:off x="1852347" y="2319487"/>
              <a:ext cx="559722" cy="229172"/>
            </a:xfrm>
            <a:prstGeom prst="rect">
              <a:avLst/>
            </a:prstGeom>
            <a:noFill/>
          </p:spPr>
          <p:txBody>
            <a:bodyPr wrap="square" rtlCol="0">
              <a:spAutoFit/>
            </a:bodyPr>
            <a:lstStyle/>
            <a:p>
              <a:pPr algn="dist"/>
              <a:r>
                <a:rPr kumimoji="1" lang="ja-JP" altLang="en-US" sz="1100" dirty="0">
                  <a:solidFill>
                    <a:schemeClr val="tx2">
                      <a:lumMod val="25000"/>
                    </a:schemeClr>
                  </a:solidFill>
                  <a:latin typeface="HGS創英角ﾎﾟｯﾌﾟ体" panose="040B0A00000000000000" pitchFamily="50" charset="-128"/>
                  <a:ea typeface="HGS創英角ﾎﾟｯﾌﾟ体" panose="040B0A00000000000000" pitchFamily="50" charset="-128"/>
                </a:rPr>
                <a:t>つか</a:t>
              </a:r>
            </a:p>
          </p:txBody>
        </p:sp>
      </p:grpSp>
      <p:grpSp>
        <p:nvGrpSpPr>
          <p:cNvPr id="55" name="大阪府のタオルの出荷額は全国２位です。">
            <a:extLst>
              <a:ext uri="{FF2B5EF4-FFF2-40B4-BE49-F238E27FC236}">
                <a16:creationId xmlns:a16="http://schemas.microsoft.com/office/drawing/2014/main" id="{41E95A5D-4334-4D81-BD7A-4D08FD9CB206}"/>
              </a:ext>
            </a:extLst>
          </p:cNvPr>
          <p:cNvGrpSpPr/>
          <p:nvPr/>
        </p:nvGrpSpPr>
        <p:grpSpPr>
          <a:xfrm>
            <a:off x="577802" y="1517385"/>
            <a:ext cx="10664121" cy="813808"/>
            <a:chOff x="577802" y="1740853"/>
            <a:chExt cx="10664121" cy="813808"/>
          </a:xfrm>
        </p:grpSpPr>
        <p:grpSp>
          <p:nvGrpSpPr>
            <p:cNvPr id="56" name="忠岡町の面積は約・・・">
              <a:extLst>
                <a:ext uri="{FF2B5EF4-FFF2-40B4-BE49-F238E27FC236}">
                  <a16:creationId xmlns:a16="http://schemas.microsoft.com/office/drawing/2014/main" id="{25A7C654-EB29-4BCC-8679-28CA8B9A4C5E}"/>
                </a:ext>
              </a:extLst>
            </p:cNvPr>
            <p:cNvGrpSpPr/>
            <p:nvPr/>
          </p:nvGrpSpPr>
          <p:grpSpPr>
            <a:xfrm>
              <a:off x="577802" y="1746089"/>
              <a:ext cx="10664121" cy="808572"/>
              <a:chOff x="-776357" y="1586846"/>
              <a:chExt cx="8448522" cy="715081"/>
            </a:xfrm>
          </p:grpSpPr>
          <p:sp>
            <p:nvSpPr>
              <p:cNvPr id="59" name="大阪府のタオルの出荷額は全国２位です。">
                <a:extLst>
                  <a:ext uri="{FF2B5EF4-FFF2-40B4-BE49-F238E27FC236}">
                    <a16:creationId xmlns:a16="http://schemas.microsoft.com/office/drawing/2014/main" id="{3B3950E7-5EF7-4381-B2D7-B3D5DCD49162}"/>
                  </a:ext>
                </a:extLst>
              </p:cNvPr>
              <p:cNvSpPr txBox="1"/>
              <p:nvPr/>
            </p:nvSpPr>
            <p:spPr>
              <a:xfrm>
                <a:off x="-776357" y="1730329"/>
                <a:ext cx="8448522" cy="571598"/>
              </a:xfrm>
              <a:prstGeom prst="rect">
                <a:avLst/>
              </a:prstGeom>
              <a:noFill/>
            </p:spPr>
            <p:txBody>
              <a:bodyPr wrap="square" rtlCol="0">
                <a:spAutoFit/>
              </a:bodyPr>
              <a:lstStyle/>
              <a:p>
                <a:pPr lvl="0" algn="dist"/>
                <a:r>
                  <a:rPr kumimoji="1" lang="ja-JP" altLang="en-US" sz="3600" dirty="0">
                    <a:solidFill>
                      <a:schemeClr val="tx2">
                        <a:lumMod val="25000"/>
                      </a:schemeClr>
                    </a:solidFill>
                    <a:latin typeface="HGS創英角ﾎﾟｯﾌﾟ体" panose="040B0A00000000000000" pitchFamily="50" charset="-128"/>
                    <a:ea typeface="HGS創英角ﾎﾟｯﾌﾟ体" panose="040B0A00000000000000" pitchFamily="50" charset="-128"/>
                  </a:rPr>
                  <a:t>大阪府のタオルの</a:t>
                </a:r>
                <a:r>
                  <a:rPr lang="ja-JP" altLang="en-US" sz="3600" dirty="0">
                    <a:solidFill>
                      <a:schemeClr val="tx2">
                        <a:lumMod val="25000"/>
                      </a:schemeClr>
                    </a:solidFill>
                    <a:latin typeface="HGS創英角ﾎﾟｯﾌﾟ体" panose="040B0A00000000000000" pitchFamily="50" charset="-128"/>
                    <a:ea typeface="HGS創英角ﾎﾟｯﾌﾟ体" panose="040B0A00000000000000" pitchFamily="50" charset="-128"/>
                  </a:rPr>
                  <a:t>出荷</a:t>
                </a:r>
                <a:r>
                  <a:rPr kumimoji="1" lang="ja-JP" altLang="en-US" sz="3600" dirty="0">
                    <a:solidFill>
                      <a:schemeClr val="tx2">
                        <a:lumMod val="25000"/>
                      </a:schemeClr>
                    </a:solidFill>
                    <a:latin typeface="HGS創英角ﾎﾟｯﾌﾟ体" panose="040B0A00000000000000" pitchFamily="50" charset="-128"/>
                    <a:ea typeface="HGS創英角ﾎﾟｯﾌﾟ体" panose="040B0A00000000000000" pitchFamily="50" charset="-128"/>
                  </a:rPr>
                  <a:t>額は全国２位です。</a:t>
                </a:r>
                <a:endParaRPr kumimoji="1" lang="en-US" altLang="ja-JP" sz="3200" dirty="0">
                  <a:solidFill>
                    <a:schemeClr val="tx2">
                      <a:lumMod val="25000"/>
                    </a:schemeClr>
                  </a:solidFill>
                  <a:latin typeface="HGS創英角ﾎﾟｯﾌﾟ体" panose="040B0A00000000000000" pitchFamily="50" charset="-128"/>
                  <a:ea typeface="HGS創英角ﾎﾟｯﾌﾟ体" panose="040B0A00000000000000" pitchFamily="50" charset="-128"/>
                </a:endParaRPr>
              </a:p>
            </p:txBody>
          </p:sp>
          <p:sp>
            <p:nvSpPr>
              <p:cNvPr id="60" name="しゅっかがく">
                <a:extLst>
                  <a:ext uri="{FF2B5EF4-FFF2-40B4-BE49-F238E27FC236}">
                    <a16:creationId xmlns:a16="http://schemas.microsoft.com/office/drawing/2014/main" id="{66401340-D199-40BC-A055-6DC8127CE9BF}"/>
                  </a:ext>
                </a:extLst>
              </p:cNvPr>
              <p:cNvSpPr txBox="1"/>
              <p:nvPr/>
            </p:nvSpPr>
            <p:spPr>
              <a:xfrm>
                <a:off x="2741015" y="1590149"/>
                <a:ext cx="1378944" cy="272190"/>
              </a:xfrm>
              <a:prstGeom prst="rect">
                <a:avLst/>
              </a:prstGeom>
              <a:noFill/>
            </p:spPr>
            <p:txBody>
              <a:bodyPr wrap="square" rtlCol="0">
                <a:spAutoFit/>
              </a:bodyPr>
              <a:lstStyle/>
              <a:p>
                <a:pPr algn="dist"/>
                <a:r>
                  <a:rPr lang="ja-JP" altLang="en-US" sz="1400" dirty="0">
                    <a:solidFill>
                      <a:schemeClr val="tx2">
                        <a:lumMod val="25000"/>
                      </a:schemeClr>
                    </a:solidFill>
                    <a:latin typeface="HGS創英角ﾎﾟｯﾌﾟ体" panose="040B0A00000000000000" pitchFamily="50" charset="-128"/>
                    <a:ea typeface="HGS創英角ﾎﾟｯﾌﾟ体" panose="040B0A00000000000000" pitchFamily="50" charset="-128"/>
                  </a:rPr>
                  <a:t>しゅっか</a:t>
                </a:r>
                <a:r>
                  <a:rPr kumimoji="1" lang="ja-JP" altLang="en-US" sz="1400" dirty="0">
                    <a:solidFill>
                      <a:schemeClr val="tx2">
                        <a:lumMod val="25000"/>
                      </a:schemeClr>
                    </a:solidFill>
                    <a:latin typeface="HGS創英角ﾎﾟｯﾌﾟ体" panose="040B0A00000000000000" pitchFamily="50" charset="-128"/>
                    <a:ea typeface="HGS創英角ﾎﾟｯﾌﾟ体" panose="040B0A00000000000000" pitchFamily="50" charset="-128"/>
                  </a:rPr>
                  <a:t>がく</a:t>
                </a:r>
              </a:p>
            </p:txBody>
          </p:sp>
          <p:sp>
            <p:nvSpPr>
              <p:cNvPr id="63" name="おおさかふ">
                <a:extLst>
                  <a:ext uri="{FF2B5EF4-FFF2-40B4-BE49-F238E27FC236}">
                    <a16:creationId xmlns:a16="http://schemas.microsoft.com/office/drawing/2014/main" id="{FEE40244-67FB-4195-B8BA-2A669ED527C3}"/>
                  </a:ext>
                </a:extLst>
              </p:cNvPr>
              <p:cNvSpPr txBox="1"/>
              <p:nvPr/>
            </p:nvSpPr>
            <p:spPr>
              <a:xfrm>
                <a:off x="-776357" y="1586846"/>
                <a:ext cx="1299623" cy="272190"/>
              </a:xfrm>
              <a:prstGeom prst="rect">
                <a:avLst/>
              </a:prstGeom>
              <a:noFill/>
            </p:spPr>
            <p:txBody>
              <a:bodyPr wrap="square" rtlCol="0">
                <a:spAutoFit/>
              </a:bodyPr>
              <a:lstStyle/>
              <a:p>
                <a:pPr algn="dist"/>
                <a:r>
                  <a:rPr kumimoji="1" lang="ja-JP" altLang="en-US" sz="1400" dirty="0">
                    <a:solidFill>
                      <a:schemeClr val="tx2">
                        <a:lumMod val="25000"/>
                      </a:schemeClr>
                    </a:solidFill>
                    <a:latin typeface="HGS創英角ﾎﾟｯﾌﾟ体" panose="040B0A00000000000000" pitchFamily="50" charset="-128"/>
                    <a:ea typeface="HGS創英角ﾎﾟｯﾌﾟ体" panose="040B0A00000000000000" pitchFamily="50" charset="-128"/>
                  </a:rPr>
                  <a:t>おおさかふ</a:t>
                </a:r>
              </a:p>
            </p:txBody>
          </p:sp>
        </p:grpSp>
        <p:sp>
          <p:nvSpPr>
            <p:cNvPr id="57" name="ぜんこく">
              <a:extLst>
                <a:ext uri="{FF2B5EF4-FFF2-40B4-BE49-F238E27FC236}">
                  <a16:creationId xmlns:a16="http://schemas.microsoft.com/office/drawing/2014/main" id="{5D899A82-2CBC-4D9D-96DF-F307F24ED030}"/>
                </a:ext>
              </a:extLst>
            </p:cNvPr>
            <p:cNvSpPr txBox="1"/>
            <p:nvPr/>
          </p:nvSpPr>
          <p:spPr>
            <a:xfrm>
              <a:off x="7279782" y="1740854"/>
              <a:ext cx="1090612" cy="307777"/>
            </a:xfrm>
            <a:prstGeom prst="rect">
              <a:avLst/>
            </a:prstGeom>
            <a:noFill/>
          </p:spPr>
          <p:txBody>
            <a:bodyPr wrap="square" rtlCol="0">
              <a:spAutoFit/>
            </a:bodyPr>
            <a:lstStyle/>
            <a:p>
              <a:pPr algn="dist"/>
              <a:r>
                <a:rPr kumimoji="1" lang="ja-JP" altLang="en-US" sz="1400" dirty="0">
                  <a:solidFill>
                    <a:schemeClr val="tx2">
                      <a:lumMod val="25000"/>
                    </a:schemeClr>
                  </a:solidFill>
                  <a:latin typeface="HGS創英角ﾎﾟｯﾌﾟ体" panose="040B0A00000000000000" pitchFamily="50" charset="-128"/>
                  <a:ea typeface="HGS創英角ﾎﾟｯﾌﾟ体" panose="040B0A00000000000000" pitchFamily="50" charset="-128"/>
                </a:rPr>
                <a:t>ぜんこく</a:t>
              </a:r>
            </a:p>
          </p:txBody>
        </p:sp>
        <p:sp>
          <p:nvSpPr>
            <p:cNvPr id="58" name="い">
              <a:extLst>
                <a:ext uri="{FF2B5EF4-FFF2-40B4-BE49-F238E27FC236}">
                  <a16:creationId xmlns:a16="http://schemas.microsoft.com/office/drawing/2014/main" id="{52EBD0EB-E0F7-462A-95A8-C3E41D5F4C0F}"/>
                </a:ext>
              </a:extLst>
            </p:cNvPr>
            <p:cNvSpPr txBox="1"/>
            <p:nvPr/>
          </p:nvSpPr>
          <p:spPr>
            <a:xfrm>
              <a:off x="8984832" y="1740853"/>
              <a:ext cx="480761" cy="307777"/>
            </a:xfrm>
            <a:prstGeom prst="rect">
              <a:avLst/>
            </a:prstGeom>
            <a:noFill/>
          </p:spPr>
          <p:txBody>
            <a:bodyPr wrap="square" rtlCol="0">
              <a:spAutoFit/>
            </a:bodyPr>
            <a:lstStyle/>
            <a:p>
              <a:pPr algn="dist"/>
              <a:r>
                <a:rPr kumimoji="1" lang="ja-JP" altLang="en-US" sz="1400" dirty="0">
                  <a:solidFill>
                    <a:schemeClr val="tx2">
                      <a:lumMod val="25000"/>
                    </a:schemeClr>
                  </a:solidFill>
                  <a:latin typeface="HGS創英角ﾎﾟｯﾌﾟ体" panose="040B0A00000000000000" pitchFamily="50" charset="-128"/>
                  <a:ea typeface="HGS創英角ﾎﾟｯﾌﾟ体" panose="040B0A00000000000000" pitchFamily="50" charset="-128"/>
                </a:rPr>
                <a:t>い</a:t>
              </a:r>
            </a:p>
          </p:txBody>
        </p:sp>
      </p:grpSp>
      <p:pic>
        <p:nvPicPr>
          <p:cNvPr id="65" name="Picture 2">
            <a:extLst>
              <a:ext uri="{FF2B5EF4-FFF2-40B4-BE49-F238E27FC236}">
                <a16:creationId xmlns:a16="http://schemas.microsoft.com/office/drawing/2014/main" id="{F98B3E01-4543-4A2E-8F43-B59E167DD934}"/>
              </a:ext>
            </a:extLst>
          </p:cNvPr>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10155847" y="3603640"/>
            <a:ext cx="1341764" cy="1341764"/>
          </a:xfrm>
          <a:prstGeom prst="rect">
            <a:avLst/>
          </a:prstGeom>
          <a:noFill/>
          <a:extLst>
            <a:ext uri="{909E8E84-426E-40DD-AFC4-6F175D3DCCD1}">
              <a14:hiddenFill xmlns:a14="http://schemas.microsoft.com/office/drawing/2010/main">
                <a:solidFill>
                  <a:srgbClr val="FFFFFF"/>
                </a:solidFill>
              </a14:hiddenFill>
            </a:ext>
          </a:extLst>
        </p:spPr>
      </p:pic>
      <p:grpSp>
        <p:nvGrpSpPr>
          <p:cNvPr id="2" name="大阪府では令和５年に126億6900万円のタオルが出荷されました。">
            <a:extLst>
              <a:ext uri="{FF2B5EF4-FFF2-40B4-BE49-F238E27FC236}">
                <a16:creationId xmlns:a16="http://schemas.microsoft.com/office/drawing/2014/main" id="{54CF2D37-7748-4DA7-8284-ACDB98509802}"/>
              </a:ext>
            </a:extLst>
          </p:cNvPr>
          <p:cNvGrpSpPr/>
          <p:nvPr/>
        </p:nvGrpSpPr>
        <p:grpSpPr>
          <a:xfrm>
            <a:off x="636695" y="2481260"/>
            <a:ext cx="11245663" cy="604924"/>
            <a:chOff x="636695" y="2481260"/>
            <a:chExt cx="11245663" cy="604924"/>
          </a:xfrm>
        </p:grpSpPr>
        <p:grpSp>
          <p:nvGrpSpPr>
            <p:cNvPr id="35" name="万博記念公園の・・・">
              <a:extLst>
                <a:ext uri="{FF2B5EF4-FFF2-40B4-BE49-F238E27FC236}">
                  <a16:creationId xmlns:a16="http://schemas.microsoft.com/office/drawing/2014/main" id="{078741BB-5A1C-4803-8AB5-41EA93D0F200}"/>
                </a:ext>
              </a:extLst>
            </p:cNvPr>
            <p:cNvGrpSpPr/>
            <p:nvPr/>
          </p:nvGrpSpPr>
          <p:grpSpPr>
            <a:xfrm>
              <a:off x="636695" y="2481260"/>
              <a:ext cx="11245663" cy="604924"/>
              <a:chOff x="1085995" y="2329305"/>
              <a:chExt cx="11569939" cy="529917"/>
            </a:xfrm>
          </p:grpSpPr>
          <p:sp>
            <p:nvSpPr>
              <p:cNvPr id="36" name="大阪府では令和５年に126億6900万円のタオルが出荷されました。">
                <a:extLst>
                  <a:ext uri="{FF2B5EF4-FFF2-40B4-BE49-F238E27FC236}">
                    <a16:creationId xmlns:a16="http://schemas.microsoft.com/office/drawing/2014/main" id="{8AA3B0DF-5C9A-4D24-AA3D-3B4064180A7C}"/>
                  </a:ext>
                </a:extLst>
              </p:cNvPr>
              <p:cNvSpPr txBox="1"/>
              <p:nvPr/>
            </p:nvSpPr>
            <p:spPr>
              <a:xfrm>
                <a:off x="1085995" y="2454801"/>
                <a:ext cx="11569939" cy="404421"/>
              </a:xfrm>
              <a:prstGeom prst="rect">
                <a:avLst/>
              </a:prstGeom>
              <a:noFill/>
            </p:spPr>
            <p:txBody>
              <a:bodyPr wrap="square" rtlCol="0">
                <a:spAutoFit/>
              </a:bodyPr>
              <a:lstStyle/>
              <a:p>
                <a:pPr lvl="0" algn="dist"/>
                <a:r>
                  <a:rPr kumimoji="1" lang="ja-JP" altLang="en-US" sz="2400" dirty="0">
                    <a:solidFill>
                      <a:schemeClr val="tx2">
                        <a:lumMod val="25000"/>
                      </a:schemeClr>
                    </a:solidFill>
                    <a:latin typeface="HGS創英角ﾎﾟｯﾌﾟ体" panose="040B0A00000000000000" pitchFamily="50" charset="-128"/>
                    <a:ea typeface="HGS創英角ﾎﾟｯﾌﾟ体" panose="040B0A00000000000000" pitchFamily="50" charset="-128"/>
                  </a:rPr>
                  <a:t>大阪府では令和５年に</a:t>
                </a:r>
                <a:r>
                  <a:rPr kumimoji="1" lang="en-US" altLang="ja-JP" sz="2400" dirty="0">
                    <a:solidFill>
                      <a:schemeClr val="tx2">
                        <a:lumMod val="25000"/>
                      </a:schemeClr>
                    </a:solidFill>
                    <a:latin typeface="HGS創英角ﾎﾟｯﾌﾟ体" panose="040B0A00000000000000" pitchFamily="50" charset="-128"/>
                    <a:ea typeface="HGS創英角ﾎﾟｯﾌﾟ体" panose="040B0A00000000000000" pitchFamily="50" charset="-128"/>
                  </a:rPr>
                  <a:t>126</a:t>
                </a:r>
                <a:r>
                  <a:rPr kumimoji="1" lang="ja-JP" altLang="en-US" sz="2400" dirty="0">
                    <a:solidFill>
                      <a:schemeClr val="tx2">
                        <a:lumMod val="25000"/>
                      </a:schemeClr>
                    </a:solidFill>
                    <a:latin typeface="HGS創英角ﾎﾟｯﾌﾟ体" panose="040B0A00000000000000" pitchFamily="50" charset="-128"/>
                    <a:ea typeface="HGS創英角ﾎﾟｯﾌﾟ体" panose="040B0A00000000000000" pitchFamily="50" charset="-128"/>
                  </a:rPr>
                  <a:t>億</a:t>
                </a:r>
                <a:r>
                  <a:rPr kumimoji="1" lang="en-US" altLang="ja-JP" sz="2400" dirty="0">
                    <a:solidFill>
                      <a:schemeClr val="tx2">
                        <a:lumMod val="25000"/>
                      </a:schemeClr>
                    </a:solidFill>
                    <a:latin typeface="HGS創英角ﾎﾟｯﾌﾟ体" panose="040B0A00000000000000" pitchFamily="50" charset="-128"/>
                    <a:ea typeface="HGS創英角ﾎﾟｯﾌﾟ体" panose="040B0A00000000000000" pitchFamily="50" charset="-128"/>
                  </a:rPr>
                  <a:t>6900</a:t>
                </a:r>
                <a:r>
                  <a:rPr kumimoji="1" lang="ja-JP" altLang="en-US" sz="2400" dirty="0">
                    <a:solidFill>
                      <a:schemeClr val="tx2">
                        <a:lumMod val="25000"/>
                      </a:schemeClr>
                    </a:solidFill>
                    <a:latin typeface="HGS創英角ﾎﾟｯﾌﾟ体" panose="040B0A00000000000000" pitchFamily="50" charset="-128"/>
                    <a:ea typeface="HGS創英角ﾎﾟｯﾌﾟ体" panose="040B0A00000000000000" pitchFamily="50" charset="-128"/>
                  </a:rPr>
                  <a:t>万円の</a:t>
                </a:r>
                <a:r>
                  <a:rPr lang="ja-JP" altLang="en-US" sz="2400" dirty="0">
                    <a:solidFill>
                      <a:schemeClr val="tx2">
                        <a:lumMod val="25000"/>
                      </a:schemeClr>
                    </a:solidFill>
                    <a:latin typeface="HGS創英角ﾎﾟｯﾌﾟ体" panose="040B0A00000000000000" pitchFamily="50" charset="-128"/>
                    <a:ea typeface="HGS創英角ﾎﾟｯﾌﾟ体" panose="040B0A00000000000000" pitchFamily="50" charset="-128"/>
                  </a:rPr>
                  <a:t>タオルが出荷されました</a:t>
                </a:r>
                <a:r>
                  <a:rPr kumimoji="1" lang="ja-JP" altLang="en-US" sz="2400" dirty="0">
                    <a:solidFill>
                      <a:schemeClr val="tx2">
                        <a:lumMod val="25000"/>
                      </a:schemeClr>
                    </a:solidFill>
                    <a:latin typeface="HGS創英角ﾎﾟｯﾌﾟ体" panose="040B0A00000000000000" pitchFamily="50" charset="-128"/>
                    <a:ea typeface="HGS創英角ﾎﾟｯﾌﾟ体" panose="040B0A00000000000000" pitchFamily="50" charset="-128"/>
                  </a:rPr>
                  <a:t>。</a:t>
                </a:r>
              </a:p>
            </p:txBody>
          </p:sp>
          <p:sp>
            <p:nvSpPr>
              <p:cNvPr id="37" name="おおさかふ">
                <a:extLst>
                  <a:ext uri="{FF2B5EF4-FFF2-40B4-BE49-F238E27FC236}">
                    <a16:creationId xmlns:a16="http://schemas.microsoft.com/office/drawing/2014/main" id="{E1F4724B-8BBA-44A7-BE00-97F090F10703}"/>
                  </a:ext>
                </a:extLst>
              </p:cNvPr>
              <p:cNvSpPr txBox="1"/>
              <p:nvPr/>
            </p:nvSpPr>
            <p:spPr>
              <a:xfrm>
                <a:off x="1085996" y="2329305"/>
                <a:ext cx="1169688" cy="229172"/>
              </a:xfrm>
              <a:prstGeom prst="rect">
                <a:avLst/>
              </a:prstGeom>
              <a:noFill/>
            </p:spPr>
            <p:txBody>
              <a:bodyPr wrap="square" rtlCol="0">
                <a:spAutoFit/>
              </a:bodyPr>
              <a:lstStyle/>
              <a:p>
                <a:pPr algn="dist"/>
                <a:r>
                  <a:rPr kumimoji="1" lang="ja-JP" altLang="en-US" sz="1100" dirty="0">
                    <a:solidFill>
                      <a:schemeClr val="tx2">
                        <a:lumMod val="25000"/>
                      </a:schemeClr>
                    </a:solidFill>
                    <a:latin typeface="HGS創英角ﾎﾟｯﾌﾟ体" panose="040B0A00000000000000" pitchFamily="50" charset="-128"/>
                    <a:ea typeface="HGS創英角ﾎﾟｯﾌﾟ体" panose="040B0A00000000000000" pitchFamily="50" charset="-128"/>
                  </a:rPr>
                  <a:t>おおさかふ</a:t>
                </a:r>
              </a:p>
            </p:txBody>
          </p:sp>
          <p:sp>
            <p:nvSpPr>
              <p:cNvPr id="39" name="ねん">
                <a:extLst>
                  <a:ext uri="{FF2B5EF4-FFF2-40B4-BE49-F238E27FC236}">
                    <a16:creationId xmlns:a16="http://schemas.microsoft.com/office/drawing/2014/main" id="{3666E0D0-3DF6-4BF6-89E0-14B1C9707353}"/>
                  </a:ext>
                </a:extLst>
              </p:cNvPr>
              <p:cNvSpPr txBox="1"/>
              <p:nvPr/>
            </p:nvSpPr>
            <p:spPr>
              <a:xfrm>
                <a:off x="4071899" y="2341291"/>
                <a:ext cx="476792" cy="229172"/>
              </a:xfrm>
              <a:prstGeom prst="rect">
                <a:avLst/>
              </a:prstGeom>
              <a:noFill/>
            </p:spPr>
            <p:txBody>
              <a:bodyPr wrap="square" rtlCol="0">
                <a:spAutoFit/>
              </a:bodyPr>
              <a:lstStyle/>
              <a:p>
                <a:pPr algn="dist"/>
                <a:r>
                  <a:rPr kumimoji="1" lang="ja-JP" altLang="en-US" sz="1100" dirty="0">
                    <a:solidFill>
                      <a:schemeClr val="tx2">
                        <a:lumMod val="25000"/>
                      </a:schemeClr>
                    </a:solidFill>
                    <a:latin typeface="HGS創英角ﾎﾟｯﾌﾟ体" panose="040B0A00000000000000" pitchFamily="50" charset="-128"/>
                    <a:ea typeface="HGS創英角ﾎﾟｯﾌﾟ体" panose="040B0A00000000000000" pitchFamily="50" charset="-128"/>
                  </a:rPr>
                  <a:t>ねん</a:t>
                </a:r>
              </a:p>
            </p:txBody>
          </p:sp>
          <p:sp>
            <p:nvSpPr>
              <p:cNvPr id="43" name="まんえん">
                <a:extLst>
                  <a:ext uri="{FF2B5EF4-FFF2-40B4-BE49-F238E27FC236}">
                    <a16:creationId xmlns:a16="http://schemas.microsoft.com/office/drawing/2014/main" id="{0E55F2AE-77D8-4212-9999-CC92BCD20475}"/>
                  </a:ext>
                </a:extLst>
              </p:cNvPr>
              <p:cNvSpPr txBox="1"/>
              <p:nvPr/>
            </p:nvSpPr>
            <p:spPr>
              <a:xfrm>
                <a:off x="6975623" y="2338499"/>
                <a:ext cx="847801" cy="229172"/>
              </a:xfrm>
              <a:prstGeom prst="rect">
                <a:avLst/>
              </a:prstGeom>
              <a:noFill/>
            </p:spPr>
            <p:txBody>
              <a:bodyPr wrap="square" rtlCol="0">
                <a:spAutoFit/>
              </a:bodyPr>
              <a:lstStyle/>
              <a:p>
                <a:pPr algn="dist"/>
                <a:r>
                  <a:rPr kumimoji="1" lang="ja-JP" altLang="en-US" sz="1100" dirty="0">
                    <a:solidFill>
                      <a:schemeClr val="tx2">
                        <a:lumMod val="25000"/>
                      </a:schemeClr>
                    </a:solidFill>
                    <a:latin typeface="HGS創英角ﾎﾟｯﾌﾟ体" panose="040B0A00000000000000" pitchFamily="50" charset="-128"/>
                    <a:ea typeface="HGS創英角ﾎﾟｯﾌﾟ体" panose="040B0A00000000000000" pitchFamily="50" charset="-128"/>
                  </a:rPr>
                  <a:t>まんえん</a:t>
                </a:r>
              </a:p>
            </p:txBody>
          </p:sp>
          <p:sp>
            <p:nvSpPr>
              <p:cNvPr id="44" name="れいわ">
                <a:extLst>
                  <a:ext uri="{FF2B5EF4-FFF2-40B4-BE49-F238E27FC236}">
                    <a16:creationId xmlns:a16="http://schemas.microsoft.com/office/drawing/2014/main" id="{B8E424A6-C332-409A-B04A-27A8582747FE}"/>
                  </a:ext>
                </a:extLst>
              </p:cNvPr>
              <p:cNvSpPr txBox="1"/>
              <p:nvPr/>
            </p:nvSpPr>
            <p:spPr>
              <a:xfrm>
                <a:off x="3006553" y="2346842"/>
                <a:ext cx="714535" cy="229172"/>
              </a:xfrm>
              <a:prstGeom prst="rect">
                <a:avLst/>
              </a:prstGeom>
              <a:noFill/>
            </p:spPr>
            <p:txBody>
              <a:bodyPr wrap="square" rtlCol="0">
                <a:spAutoFit/>
              </a:bodyPr>
              <a:lstStyle/>
              <a:p>
                <a:pPr algn="dist"/>
                <a:r>
                  <a:rPr kumimoji="1" lang="ja-JP" altLang="en-US" sz="1100" dirty="0">
                    <a:solidFill>
                      <a:schemeClr val="tx2">
                        <a:lumMod val="25000"/>
                      </a:schemeClr>
                    </a:solidFill>
                    <a:latin typeface="HGS創英角ﾎﾟｯﾌﾟ体" panose="040B0A00000000000000" pitchFamily="50" charset="-128"/>
                    <a:ea typeface="HGS創英角ﾎﾟｯﾌﾟ体" panose="040B0A00000000000000" pitchFamily="50" charset="-128"/>
                  </a:rPr>
                  <a:t>れいわ</a:t>
                </a:r>
              </a:p>
            </p:txBody>
          </p:sp>
        </p:grpSp>
        <p:sp>
          <p:nvSpPr>
            <p:cNvPr id="66" name="おく">
              <a:extLst>
                <a:ext uri="{FF2B5EF4-FFF2-40B4-BE49-F238E27FC236}">
                  <a16:creationId xmlns:a16="http://schemas.microsoft.com/office/drawing/2014/main" id="{2757F7D4-B7DE-45E2-BFD8-4917400822B7}"/>
                </a:ext>
              </a:extLst>
            </p:cNvPr>
            <p:cNvSpPr txBox="1"/>
            <p:nvPr/>
          </p:nvSpPr>
          <p:spPr>
            <a:xfrm>
              <a:off x="5018327" y="2502963"/>
              <a:ext cx="463429" cy="261610"/>
            </a:xfrm>
            <a:prstGeom prst="rect">
              <a:avLst/>
            </a:prstGeom>
            <a:noFill/>
          </p:spPr>
          <p:txBody>
            <a:bodyPr wrap="square" rtlCol="0">
              <a:spAutoFit/>
            </a:bodyPr>
            <a:lstStyle/>
            <a:p>
              <a:pPr algn="dist"/>
              <a:r>
                <a:rPr kumimoji="1" lang="ja-JP" altLang="en-US" sz="1100" dirty="0">
                  <a:solidFill>
                    <a:schemeClr val="tx2">
                      <a:lumMod val="25000"/>
                    </a:schemeClr>
                  </a:solidFill>
                  <a:latin typeface="HGS創英角ﾎﾟｯﾌﾟ体" panose="040B0A00000000000000" pitchFamily="50" charset="-128"/>
                  <a:ea typeface="HGS創英角ﾎﾟｯﾌﾟ体" panose="040B0A00000000000000" pitchFamily="50" charset="-128"/>
                </a:rPr>
                <a:t>おく</a:t>
              </a:r>
            </a:p>
          </p:txBody>
        </p:sp>
        <p:sp>
          <p:nvSpPr>
            <p:cNvPr id="67" name="しゅっか">
              <a:extLst>
                <a:ext uri="{FF2B5EF4-FFF2-40B4-BE49-F238E27FC236}">
                  <a16:creationId xmlns:a16="http://schemas.microsoft.com/office/drawing/2014/main" id="{5AAF0C6C-A945-4955-BB26-44AD6D8C5E2B}"/>
                </a:ext>
              </a:extLst>
            </p:cNvPr>
            <p:cNvSpPr txBox="1"/>
            <p:nvPr/>
          </p:nvSpPr>
          <p:spPr>
            <a:xfrm>
              <a:off x="8903068" y="2491755"/>
              <a:ext cx="742214" cy="261610"/>
            </a:xfrm>
            <a:prstGeom prst="rect">
              <a:avLst/>
            </a:prstGeom>
            <a:noFill/>
          </p:spPr>
          <p:txBody>
            <a:bodyPr wrap="square" rtlCol="0">
              <a:spAutoFit/>
            </a:bodyPr>
            <a:lstStyle/>
            <a:p>
              <a:pPr algn="dist"/>
              <a:r>
                <a:rPr kumimoji="1" lang="ja-JP" altLang="en-US" sz="1100" dirty="0">
                  <a:solidFill>
                    <a:schemeClr val="tx2">
                      <a:lumMod val="25000"/>
                    </a:schemeClr>
                  </a:solidFill>
                  <a:latin typeface="HGS創英角ﾎﾟｯﾌﾟ体" panose="040B0A00000000000000" pitchFamily="50" charset="-128"/>
                  <a:ea typeface="HGS創英角ﾎﾟｯﾌﾟ体" panose="040B0A00000000000000" pitchFamily="50" charset="-128"/>
                </a:rPr>
                <a:t>しゅっか</a:t>
              </a:r>
            </a:p>
          </p:txBody>
        </p:sp>
      </p:grpSp>
      <p:grpSp>
        <p:nvGrpSpPr>
          <p:cNvPr id="68" name="ちなみに全国１位は、今治タオルで有名な愛媛県です。">
            <a:extLst>
              <a:ext uri="{FF2B5EF4-FFF2-40B4-BE49-F238E27FC236}">
                <a16:creationId xmlns:a16="http://schemas.microsoft.com/office/drawing/2014/main" id="{8D619763-117A-4422-B86B-A9D58918E79A}"/>
              </a:ext>
            </a:extLst>
          </p:cNvPr>
          <p:cNvGrpSpPr/>
          <p:nvPr/>
        </p:nvGrpSpPr>
        <p:grpSpPr>
          <a:xfrm>
            <a:off x="624028" y="3662299"/>
            <a:ext cx="9481117" cy="609389"/>
            <a:chOff x="927139" y="3980839"/>
            <a:chExt cx="9481117" cy="609389"/>
          </a:xfrm>
        </p:grpSpPr>
        <p:grpSp>
          <p:nvGrpSpPr>
            <p:cNvPr id="69" name="万博記念公園の・・・">
              <a:extLst>
                <a:ext uri="{FF2B5EF4-FFF2-40B4-BE49-F238E27FC236}">
                  <a16:creationId xmlns:a16="http://schemas.microsoft.com/office/drawing/2014/main" id="{9350C037-53D5-4391-A663-E8698BD4C753}"/>
                </a:ext>
              </a:extLst>
            </p:cNvPr>
            <p:cNvGrpSpPr/>
            <p:nvPr/>
          </p:nvGrpSpPr>
          <p:grpSpPr>
            <a:xfrm>
              <a:off x="927139" y="3980839"/>
              <a:ext cx="9481117" cy="609389"/>
              <a:chOff x="1085996" y="2325394"/>
              <a:chExt cx="13529626" cy="533828"/>
            </a:xfrm>
          </p:grpSpPr>
          <p:sp>
            <p:nvSpPr>
              <p:cNvPr id="73" name="ちなみに全国１位は、今治タオルで有名な愛媛県です。">
                <a:extLst>
                  <a:ext uri="{FF2B5EF4-FFF2-40B4-BE49-F238E27FC236}">
                    <a16:creationId xmlns:a16="http://schemas.microsoft.com/office/drawing/2014/main" id="{26A7308F-EFAB-4B7F-ABF3-37866DABC73A}"/>
                  </a:ext>
                </a:extLst>
              </p:cNvPr>
              <p:cNvSpPr txBox="1"/>
              <p:nvPr/>
            </p:nvSpPr>
            <p:spPr>
              <a:xfrm>
                <a:off x="1085996" y="2454801"/>
                <a:ext cx="13529626" cy="404421"/>
              </a:xfrm>
              <a:prstGeom prst="rect">
                <a:avLst/>
              </a:prstGeom>
              <a:noFill/>
            </p:spPr>
            <p:txBody>
              <a:bodyPr wrap="square" rtlCol="0">
                <a:spAutoFit/>
              </a:bodyPr>
              <a:lstStyle/>
              <a:p>
                <a:pPr lvl="0" algn="dist"/>
                <a:r>
                  <a:rPr kumimoji="1" lang="ja-JP" altLang="en-US" sz="2400" dirty="0">
                    <a:solidFill>
                      <a:schemeClr val="tx2">
                        <a:lumMod val="25000"/>
                      </a:schemeClr>
                    </a:solidFill>
                    <a:latin typeface="HGS創英角ﾎﾟｯﾌﾟ体" panose="040B0A00000000000000" pitchFamily="50" charset="-128"/>
                    <a:ea typeface="HGS創英角ﾎﾟｯﾌﾟ体" panose="040B0A00000000000000" pitchFamily="50" charset="-128"/>
                  </a:rPr>
                  <a:t>ちなみに全国１位は、今治タオルで有名な愛媛県です。</a:t>
                </a:r>
              </a:p>
            </p:txBody>
          </p:sp>
          <p:sp>
            <p:nvSpPr>
              <p:cNvPr id="75" name="ぜんこく">
                <a:extLst>
                  <a:ext uri="{FF2B5EF4-FFF2-40B4-BE49-F238E27FC236}">
                    <a16:creationId xmlns:a16="http://schemas.microsoft.com/office/drawing/2014/main" id="{63076F38-C094-45C1-8B20-2179C117C45A}"/>
                  </a:ext>
                </a:extLst>
              </p:cNvPr>
              <p:cNvSpPr txBox="1"/>
              <p:nvPr/>
            </p:nvSpPr>
            <p:spPr>
              <a:xfrm>
                <a:off x="3268463" y="2329305"/>
                <a:ext cx="1107639" cy="229172"/>
              </a:xfrm>
              <a:prstGeom prst="rect">
                <a:avLst/>
              </a:prstGeom>
              <a:noFill/>
            </p:spPr>
            <p:txBody>
              <a:bodyPr wrap="square" rtlCol="0">
                <a:spAutoFit/>
              </a:bodyPr>
              <a:lstStyle/>
              <a:p>
                <a:pPr algn="dist"/>
                <a:r>
                  <a:rPr kumimoji="1" lang="ja-JP" altLang="en-US" sz="1100" dirty="0">
                    <a:solidFill>
                      <a:schemeClr val="tx2">
                        <a:lumMod val="25000"/>
                      </a:schemeClr>
                    </a:solidFill>
                    <a:latin typeface="HGS創英角ﾎﾟｯﾌﾟ体" panose="040B0A00000000000000" pitchFamily="50" charset="-128"/>
                    <a:ea typeface="HGS創英角ﾎﾟｯﾌﾟ体" panose="040B0A00000000000000" pitchFamily="50" charset="-128"/>
                  </a:rPr>
                  <a:t>ぜんこく</a:t>
                </a:r>
              </a:p>
            </p:txBody>
          </p:sp>
          <p:sp>
            <p:nvSpPr>
              <p:cNvPr id="76" name="えひめけん">
                <a:extLst>
                  <a:ext uri="{FF2B5EF4-FFF2-40B4-BE49-F238E27FC236}">
                    <a16:creationId xmlns:a16="http://schemas.microsoft.com/office/drawing/2014/main" id="{D877ABFF-A3CD-4676-8F99-E26A55D1BE13}"/>
                  </a:ext>
                </a:extLst>
              </p:cNvPr>
              <p:cNvSpPr txBox="1"/>
              <p:nvPr/>
            </p:nvSpPr>
            <p:spPr>
              <a:xfrm>
                <a:off x="11290490" y="2342129"/>
                <a:ext cx="1663207" cy="229172"/>
              </a:xfrm>
              <a:prstGeom prst="rect">
                <a:avLst/>
              </a:prstGeom>
              <a:noFill/>
            </p:spPr>
            <p:txBody>
              <a:bodyPr wrap="square" rtlCol="0">
                <a:spAutoFit/>
              </a:bodyPr>
              <a:lstStyle/>
              <a:p>
                <a:pPr algn="dist"/>
                <a:r>
                  <a:rPr kumimoji="1" lang="ja-JP" altLang="en-US" sz="1100" dirty="0">
                    <a:solidFill>
                      <a:schemeClr val="tx2">
                        <a:lumMod val="25000"/>
                      </a:schemeClr>
                    </a:solidFill>
                    <a:latin typeface="HGS創英角ﾎﾟｯﾌﾟ体" panose="040B0A00000000000000" pitchFamily="50" charset="-128"/>
                    <a:ea typeface="HGS創英角ﾎﾟｯﾌﾟ体" panose="040B0A00000000000000" pitchFamily="50" charset="-128"/>
                  </a:rPr>
                  <a:t>えひめけん</a:t>
                </a:r>
              </a:p>
            </p:txBody>
          </p:sp>
          <p:sp>
            <p:nvSpPr>
              <p:cNvPr id="77" name="い">
                <a:extLst>
                  <a:ext uri="{FF2B5EF4-FFF2-40B4-BE49-F238E27FC236}">
                    <a16:creationId xmlns:a16="http://schemas.microsoft.com/office/drawing/2014/main" id="{2DD061E5-2B03-4B65-9A1B-F043FA0AE3B1}"/>
                  </a:ext>
                </a:extLst>
              </p:cNvPr>
              <p:cNvSpPr txBox="1"/>
              <p:nvPr/>
            </p:nvSpPr>
            <p:spPr>
              <a:xfrm>
                <a:off x="4960721" y="2325394"/>
                <a:ext cx="330446" cy="229172"/>
              </a:xfrm>
              <a:prstGeom prst="rect">
                <a:avLst/>
              </a:prstGeom>
              <a:noFill/>
            </p:spPr>
            <p:txBody>
              <a:bodyPr wrap="square" rtlCol="0">
                <a:spAutoFit/>
              </a:bodyPr>
              <a:lstStyle/>
              <a:p>
                <a:pPr algn="dist"/>
                <a:r>
                  <a:rPr kumimoji="1" lang="ja-JP" altLang="en-US" sz="1100" dirty="0">
                    <a:solidFill>
                      <a:schemeClr val="tx2">
                        <a:lumMod val="25000"/>
                      </a:schemeClr>
                    </a:solidFill>
                    <a:latin typeface="HGS創英角ﾎﾟｯﾌﾟ体" panose="040B0A00000000000000" pitchFamily="50" charset="-128"/>
                    <a:ea typeface="HGS創英角ﾎﾟｯﾌﾟ体" panose="040B0A00000000000000" pitchFamily="50" charset="-128"/>
                  </a:rPr>
                  <a:t>い</a:t>
                </a:r>
              </a:p>
            </p:txBody>
          </p:sp>
        </p:grpSp>
        <p:sp>
          <p:nvSpPr>
            <p:cNvPr id="70" name="ゆうめい">
              <a:extLst>
                <a:ext uri="{FF2B5EF4-FFF2-40B4-BE49-F238E27FC236}">
                  <a16:creationId xmlns:a16="http://schemas.microsoft.com/office/drawing/2014/main" id="{006ED698-AEE0-4836-8AF1-5D509D620132}"/>
                </a:ext>
              </a:extLst>
            </p:cNvPr>
            <p:cNvSpPr txBox="1"/>
            <p:nvPr/>
          </p:nvSpPr>
          <p:spPr>
            <a:xfrm>
              <a:off x="6947165" y="4001184"/>
              <a:ext cx="785381" cy="261610"/>
            </a:xfrm>
            <a:prstGeom prst="rect">
              <a:avLst/>
            </a:prstGeom>
            <a:noFill/>
          </p:spPr>
          <p:txBody>
            <a:bodyPr wrap="square" rtlCol="0">
              <a:spAutoFit/>
            </a:bodyPr>
            <a:lstStyle/>
            <a:p>
              <a:pPr algn="dist"/>
              <a:r>
                <a:rPr kumimoji="1" lang="ja-JP" altLang="en-US" sz="1100" dirty="0">
                  <a:solidFill>
                    <a:schemeClr val="tx2">
                      <a:lumMod val="25000"/>
                    </a:schemeClr>
                  </a:solidFill>
                  <a:latin typeface="HGS創英角ﾎﾟｯﾌﾟ体" panose="040B0A00000000000000" pitchFamily="50" charset="-128"/>
                  <a:ea typeface="HGS創英角ﾎﾟｯﾌﾟ体" panose="040B0A00000000000000" pitchFamily="50" charset="-128"/>
                </a:rPr>
                <a:t>ゆうめい</a:t>
              </a:r>
            </a:p>
          </p:txBody>
        </p:sp>
        <p:sp>
          <p:nvSpPr>
            <p:cNvPr id="72" name="いまばり">
              <a:extLst>
                <a:ext uri="{FF2B5EF4-FFF2-40B4-BE49-F238E27FC236}">
                  <a16:creationId xmlns:a16="http://schemas.microsoft.com/office/drawing/2014/main" id="{81CCA1B9-4F0E-4FCA-9354-9C87E00C7A0F}"/>
                </a:ext>
              </a:extLst>
            </p:cNvPr>
            <p:cNvSpPr txBox="1"/>
            <p:nvPr/>
          </p:nvSpPr>
          <p:spPr>
            <a:xfrm>
              <a:off x="4724365" y="3985321"/>
              <a:ext cx="785381" cy="261610"/>
            </a:xfrm>
            <a:prstGeom prst="rect">
              <a:avLst/>
            </a:prstGeom>
            <a:noFill/>
          </p:spPr>
          <p:txBody>
            <a:bodyPr wrap="square" rtlCol="0">
              <a:spAutoFit/>
            </a:bodyPr>
            <a:lstStyle/>
            <a:p>
              <a:pPr algn="dist"/>
              <a:r>
                <a:rPr kumimoji="1" lang="ja-JP" altLang="en-US" sz="1100" dirty="0">
                  <a:solidFill>
                    <a:schemeClr val="tx2">
                      <a:lumMod val="25000"/>
                    </a:schemeClr>
                  </a:solidFill>
                  <a:latin typeface="HGS創英角ﾎﾟｯﾌﾟ体" panose="040B0A00000000000000" pitchFamily="50" charset="-128"/>
                  <a:ea typeface="HGS創英角ﾎﾟｯﾌﾟ体" panose="040B0A00000000000000" pitchFamily="50" charset="-128"/>
                </a:rPr>
                <a:t>いまばり</a:t>
              </a:r>
            </a:p>
          </p:txBody>
        </p:sp>
      </p:grpSp>
      <p:pic>
        <p:nvPicPr>
          <p:cNvPr id="78" name="ちなみに・・・">
            <a:hlinkClick r:id="rId16" action="ppaction://hlinksldjump"/>
            <a:extLst>
              <a:ext uri="{FF2B5EF4-FFF2-40B4-BE49-F238E27FC236}">
                <a16:creationId xmlns:a16="http://schemas.microsoft.com/office/drawing/2014/main" id="{82067445-0E34-47F1-99CB-8BE42F621299}"/>
              </a:ext>
            </a:extLst>
          </p:cNvPr>
          <p:cNvPicPr>
            <a:picLocks noChangeAspect="1"/>
          </p:cNvPicPr>
          <p:nvPr/>
        </p:nvPicPr>
        <p:blipFill>
          <a:blip r:embed="rId17"/>
          <a:stretch>
            <a:fillRect/>
          </a:stretch>
        </p:blipFill>
        <p:spPr>
          <a:xfrm>
            <a:off x="9904593" y="390000"/>
            <a:ext cx="2067341" cy="1548679"/>
          </a:xfrm>
          <a:prstGeom prst="rect">
            <a:avLst/>
          </a:prstGeom>
        </p:spPr>
      </p:pic>
      <p:pic>
        <p:nvPicPr>
          <p:cNvPr id="79" name="クリック図">
            <a:hlinkClick r:id="rId18" action="ppaction://hlinksldjump"/>
            <a:extLst>
              <a:ext uri="{FF2B5EF4-FFF2-40B4-BE49-F238E27FC236}">
                <a16:creationId xmlns:a16="http://schemas.microsoft.com/office/drawing/2014/main" id="{74FAC7C4-B02C-4F40-A461-34E1030BBB70}"/>
              </a:ext>
            </a:extLst>
          </p:cNvPr>
          <p:cNvPicPr>
            <a:picLocks noChangeAspect="1"/>
          </p:cNvPicPr>
          <p:nvPr/>
        </p:nvPicPr>
        <p:blipFill>
          <a:blip r:embed="rId19"/>
          <a:stretch>
            <a:fillRect/>
          </a:stretch>
        </p:blipFill>
        <p:spPr>
          <a:xfrm>
            <a:off x="11069192" y="1424666"/>
            <a:ext cx="932769" cy="987638"/>
          </a:xfrm>
          <a:prstGeom prst="rect">
            <a:avLst/>
          </a:prstGeom>
        </p:spPr>
      </p:pic>
      <p:pic>
        <p:nvPicPr>
          <p:cNvPr id="61" name="図 60">
            <a:hlinkClick r:id="rId20" action="ppaction://hlinksldjump"/>
            <a:extLst>
              <a:ext uri="{FF2B5EF4-FFF2-40B4-BE49-F238E27FC236}">
                <a16:creationId xmlns:a16="http://schemas.microsoft.com/office/drawing/2014/main" id="{34DB8872-F12F-4B42-AB74-E1D466F66A8F}"/>
              </a:ext>
            </a:extLst>
          </p:cNvPr>
          <p:cNvPicPr>
            <a:picLocks noChangeAspect="1"/>
          </p:cNvPicPr>
          <p:nvPr/>
        </p:nvPicPr>
        <p:blipFill>
          <a:blip r:embed="rId21"/>
          <a:stretch>
            <a:fillRect/>
          </a:stretch>
        </p:blipFill>
        <p:spPr>
          <a:xfrm>
            <a:off x="9274175" y="5818931"/>
            <a:ext cx="2505673" cy="847417"/>
          </a:xfrm>
          <a:prstGeom prst="rect">
            <a:avLst/>
          </a:prstGeom>
        </p:spPr>
      </p:pic>
    </p:spTree>
    <p:extLst>
      <p:ext uri="{BB962C8B-B14F-4D97-AF65-F5344CB8AC3E}">
        <p14:creationId xmlns:p14="http://schemas.microsoft.com/office/powerpoint/2010/main" val="40753411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1" fill="hold"/>
                                        <p:tgtEl>
                                          <p:spTgt spid="94"/>
                                        </p:tgtEl>
                                      </p:cBhvr>
                                    </p:cmd>
                                  </p:childTnLst>
                                </p:cTn>
                              </p:par>
                              <p:par>
                                <p:cTn id="7" presetID="10" presetClass="entr" presetSubtype="0" fill="hold" nodeType="withEffect">
                                  <p:stCondLst>
                                    <p:cond delay="0"/>
                                  </p:stCondLst>
                                  <p:childTnLst>
                                    <p:set>
                                      <p:cBhvr>
                                        <p:cTn id="8" dur="1" fill="hold">
                                          <p:stCondLst>
                                            <p:cond delay="0"/>
                                          </p:stCondLst>
                                        </p:cTn>
                                        <p:tgtEl>
                                          <p:spTgt spid="91"/>
                                        </p:tgtEl>
                                        <p:attrNameLst>
                                          <p:attrName>style.visibility</p:attrName>
                                        </p:attrNameLst>
                                      </p:cBhvr>
                                      <p:to>
                                        <p:strVal val="visible"/>
                                      </p:to>
                                    </p:set>
                                    <p:animEffect transition="in" filter="fade">
                                      <p:cBhvr>
                                        <p:cTn id="9" dur="1500"/>
                                        <p:tgtEl>
                                          <p:spTgt spid="91"/>
                                        </p:tgtEl>
                                      </p:cBhvr>
                                    </p:animEffect>
                                  </p:childTnLst>
                                </p:cTn>
                              </p:par>
                            </p:childTnLst>
                          </p:cTn>
                        </p:par>
                        <p:par>
                          <p:cTn id="10" fill="hold">
                            <p:stCondLst>
                              <p:cond delay="1500"/>
                            </p:stCondLst>
                            <p:childTnLst>
                              <p:par>
                                <p:cTn id="11" presetID="26" presetClass="emph" presetSubtype="0" fill="hold" nodeType="afterEffect">
                                  <p:stCondLst>
                                    <p:cond delay="0"/>
                                  </p:stCondLst>
                                  <p:childTnLst>
                                    <p:animEffect transition="out" filter="fade">
                                      <p:cBhvr>
                                        <p:cTn id="12" dur="1000" tmFilter="0, 0; .2, .5; .8, .5; 1, 0"/>
                                        <p:tgtEl>
                                          <p:spTgt spid="91"/>
                                        </p:tgtEl>
                                      </p:cBhvr>
                                    </p:animEffect>
                                    <p:animScale>
                                      <p:cBhvr>
                                        <p:cTn id="13" dur="500" autoRev="1" fill="hold"/>
                                        <p:tgtEl>
                                          <p:spTgt spid="91"/>
                                        </p:tgtEl>
                                      </p:cBhvr>
                                      <p:by x="105000" y="105000"/>
                                    </p:animScale>
                                  </p:childTnLst>
                                </p:cTn>
                              </p:par>
                            </p:childTnLst>
                          </p:cTn>
                        </p:par>
                        <p:par>
                          <p:cTn id="14" fill="hold">
                            <p:stCondLst>
                              <p:cond delay="2500"/>
                            </p:stCondLst>
                            <p:childTnLst>
                              <p:par>
                                <p:cTn id="15" presetID="10" presetClass="entr" presetSubtype="0" fill="hold" nodeType="afterEffect">
                                  <p:stCondLst>
                                    <p:cond delay="0"/>
                                  </p:stCondLst>
                                  <p:childTnLst>
                                    <p:set>
                                      <p:cBhvr>
                                        <p:cTn id="16" dur="1" fill="hold">
                                          <p:stCondLst>
                                            <p:cond delay="0"/>
                                          </p:stCondLst>
                                        </p:cTn>
                                        <p:tgtEl>
                                          <p:spTgt spid="55"/>
                                        </p:tgtEl>
                                        <p:attrNameLst>
                                          <p:attrName>style.visibility</p:attrName>
                                        </p:attrNameLst>
                                      </p:cBhvr>
                                      <p:to>
                                        <p:strVal val="visible"/>
                                      </p:to>
                                    </p:set>
                                    <p:animEffect transition="in" filter="fade">
                                      <p:cBhvr>
                                        <p:cTn id="17" dur="1200"/>
                                        <p:tgtEl>
                                          <p:spTgt spid="55"/>
                                        </p:tgtEl>
                                      </p:cBhvr>
                                    </p:animEffect>
                                  </p:childTnLst>
                                </p:cTn>
                              </p:par>
                            </p:childTnLst>
                          </p:cTn>
                        </p:par>
                        <p:par>
                          <p:cTn id="18" fill="hold">
                            <p:stCondLst>
                              <p:cond delay="3700"/>
                            </p:stCondLst>
                            <p:childTnLst>
                              <p:par>
                                <p:cTn id="19" presetID="26" presetClass="emph" presetSubtype="0" fill="hold" nodeType="afterEffect">
                                  <p:stCondLst>
                                    <p:cond delay="0"/>
                                  </p:stCondLst>
                                  <p:childTnLst>
                                    <p:animEffect transition="out" filter="fade">
                                      <p:cBhvr>
                                        <p:cTn id="20" dur="1000" tmFilter="0, 0; .2, .5; .8, .5; 1, 0"/>
                                        <p:tgtEl>
                                          <p:spTgt spid="55"/>
                                        </p:tgtEl>
                                      </p:cBhvr>
                                    </p:animEffect>
                                    <p:animScale>
                                      <p:cBhvr>
                                        <p:cTn id="21" dur="500" autoRev="1" fill="hold"/>
                                        <p:tgtEl>
                                          <p:spTgt spid="55"/>
                                        </p:tgtEl>
                                      </p:cBhvr>
                                      <p:by x="105000" y="105000"/>
                                    </p:animScale>
                                  </p:childTnLst>
                                </p:cTn>
                              </p:par>
                            </p:childTnLst>
                          </p:cTn>
                        </p:par>
                        <p:par>
                          <p:cTn id="22" fill="hold">
                            <p:stCondLst>
                              <p:cond delay="4700"/>
                            </p:stCondLst>
                            <p:childTnLst>
                              <p:par>
                                <p:cTn id="23" presetID="32" presetClass="emph" presetSubtype="0" fill="hold" nodeType="afterEffect">
                                  <p:stCondLst>
                                    <p:cond delay="0"/>
                                  </p:stCondLst>
                                  <p:childTnLst>
                                    <p:animRot by="120000">
                                      <p:cBhvr>
                                        <p:cTn id="24" dur="100" fill="hold">
                                          <p:stCondLst>
                                            <p:cond delay="0"/>
                                          </p:stCondLst>
                                        </p:cTn>
                                        <p:tgtEl>
                                          <p:spTgt spid="55"/>
                                        </p:tgtEl>
                                        <p:attrNameLst>
                                          <p:attrName>r</p:attrName>
                                        </p:attrNameLst>
                                      </p:cBhvr>
                                    </p:animRot>
                                    <p:animRot by="-240000">
                                      <p:cBhvr>
                                        <p:cTn id="25" dur="200" fill="hold">
                                          <p:stCondLst>
                                            <p:cond delay="200"/>
                                          </p:stCondLst>
                                        </p:cTn>
                                        <p:tgtEl>
                                          <p:spTgt spid="55"/>
                                        </p:tgtEl>
                                        <p:attrNameLst>
                                          <p:attrName>r</p:attrName>
                                        </p:attrNameLst>
                                      </p:cBhvr>
                                    </p:animRot>
                                    <p:animRot by="240000">
                                      <p:cBhvr>
                                        <p:cTn id="26" dur="200" fill="hold">
                                          <p:stCondLst>
                                            <p:cond delay="400"/>
                                          </p:stCondLst>
                                        </p:cTn>
                                        <p:tgtEl>
                                          <p:spTgt spid="55"/>
                                        </p:tgtEl>
                                        <p:attrNameLst>
                                          <p:attrName>r</p:attrName>
                                        </p:attrNameLst>
                                      </p:cBhvr>
                                    </p:animRot>
                                    <p:animRot by="-240000">
                                      <p:cBhvr>
                                        <p:cTn id="27" dur="200" fill="hold">
                                          <p:stCondLst>
                                            <p:cond delay="600"/>
                                          </p:stCondLst>
                                        </p:cTn>
                                        <p:tgtEl>
                                          <p:spTgt spid="55"/>
                                        </p:tgtEl>
                                        <p:attrNameLst>
                                          <p:attrName>r</p:attrName>
                                        </p:attrNameLst>
                                      </p:cBhvr>
                                    </p:animRot>
                                    <p:animRot by="120000">
                                      <p:cBhvr>
                                        <p:cTn id="28" dur="200" fill="hold">
                                          <p:stCondLst>
                                            <p:cond delay="800"/>
                                          </p:stCondLst>
                                        </p:cTn>
                                        <p:tgtEl>
                                          <p:spTgt spid="55"/>
                                        </p:tgtEl>
                                        <p:attrNameLst>
                                          <p:attrName>r</p:attrName>
                                        </p:attrNameLst>
                                      </p:cBhvr>
                                    </p:animRot>
                                  </p:childTnLst>
                                </p:cTn>
                              </p:par>
                            </p:childTnLst>
                          </p:cTn>
                        </p:par>
                        <p:par>
                          <p:cTn id="29" fill="hold">
                            <p:stCondLst>
                              <p:cond delay="5700"/>
                            </p:stCondLst>
                            <p:childTnLst>
                              <p:par>
                                <p:cTn id="30" presetID="10" presetClass="entr" presetSubtype="0" fill="hold" grpId="0" nodeType="afterEffect">
                                  <p:stCondLst>
                                    <p:cond delay="0"/>
                                  </p:stCondLst>
                                  <p:childTnLst>
                                    <p:set>
                                      <p:cBhvr>
                                        <p:cTn id="31" dur="1" fill="hold">
                                          <p:stCondLst>
                                            <p:cond delay="0"/>
                                          </p:stCondLst>
                                        </p:cTn>
                                        <p:tgtEl>
                                          <p:spTgt spid="33"/>
                                        </p:tgtEl>
                                        <p:attrNameLst>
                                          <p:attrName>style.visibility</p:attrName>
                                        </p:attrNameLst>
                                      </p:cBhvr>
                                      <p:to>
                                        <p:strVal val="visible"/>
                                      </p:to>
                                    </p:set>
                                    <p:animEffect transition="in" filter="fade">
                                      <p:cBhvr>
                                        <p:cTn id="32" dur="1000"/>
                                        <p:tgtEl>
                                          <p:spTgt spid="33"/>
                                        </p:tgtEl>
                                      </p:cBhvr>
                                    </p:animEffect>
                                  </p:childTnLst>
                                </p:cTn>
                              </p:par>
                            </p:childTnLst>
                          </p:cTn>
                        </p:par>
                        <p:par>
                          <p:cTn id="33" fill="hold">
                            <p:stCondLst>
                              <p:cond delay="6700"/>
                            </p:stCondLst>
                            <p:childTnLst>
                              <p:par>
                                <p:cTn id="34" presetID="10" presetClass="entr" presetSubtype="0" fill="hold" nodeType="afterEffect">
                                  <p:stCondLst>
                                    <p:cond delay="0"/>
                                  </p:stCondLst>
                                  <p:childTnLst>
                                    <p:set>
                                      <p:cBhvr>
                                        <p:cTn id="35" dur="1" fill="hold">
                                          <p:stCondLst>
                                            <p:cond delay="0"/>
                                          </p:stCondLst>
                                        </p:cTn>
                                        <p:tgtEl>
                                          <p:spTgt spid="2"/>
                                        </p:tgtEl>
                                        <p:attrNameLst>
                                          <p:attrName>style.visibility</p:attrName>
                                        </p:attrNameLst>
                                      </p:cBhvr>
                                      <p:to>
                                        <p:strVal val="visible"/>
                                      </p:to>
                                    </p:set>
                                    <p:animEffect transition="in" filter="fade">
                                      <p:cBhvr>
                                        <p:cTn id="36" dur="1200"/>
                                        <p:tgtEl>
                                          <p:spTgt spid="2"/>
                                        </p:tgtEl>
                                      </p:cBhvr>
                                    </p:animEffect>
                                  </p:childTnLst>
                                </p:cTn>
                              </p:par>
                            </p:childTnLst>
                          </p:cTn>
                        </p:par>
                        <p:par>
                          <p:cTn id="37" fill="hold">
                            <p:stCondLst>
                              <p:cond delay="7900"/>
                            </p:stCondLst>
                            <p:childTnLst>
                              <p:par>
                                <p:cTn id="38" presetID="26" presetClass="emph" presetSubtype="0" fill="hold" nodeType="afterEffect">
                                  <p:stCondLst>
                                    <p:cond delay="0"/>
                                  </p:stCondLst>
                                  <p:childTnLst>
                                    <p:animEffect transition="out" filter="fade">
                                      <p:cBhvr>
                                        <p:cTn id="39" dur="1000" tmFilter="0, 0; .2, .5; .8, .5; 1, 0"/>
                                        <p:tgtEl>
                                          <p:spTgt spid="2"/>
                                        </p:tgtEl>
                                      </p:cBhvr>
                                    </p:animEffect>
                                    <p:animScale>
                                      <p:cBhvr>
                                        <p:cTn id="40" dur="500" autoRev="1" fill="hold"/>
                                        <p:tgtEl>
                                          <p:spTgt spid="2"/>
                                        </p:tgtEl>
                                      </p:cBhvr>
                                      <p:by x="105000" y="105000"/>
                                    </p:animScale>
                                  </p:childTnLst>
                                </p:cTn>
                              </p:par>
                            </p:childTnLst>
                          </p:cTn>
                        </p:par>
                        <p:par>
                          <p:cTn id="41" fill="hold">
                            <p:stCondLst>
                              <p:cond delay="8900"/>
                            </p:stCondLst>
                            <p:childTnLst>
                              <p:par>
                                <p:cTn id="42" presetID="10" presetClass="entr" presetSubtype="0" fill="hold" nodeType="afterEffect">
                                  <p:stCondLst>
                                    <p:cond delay="800"/>
                                  </p:stCondLst>
                                  <p:childTnLst>
                                    <p:set>
                                      <p:cBhvr>
                                        <p:cTn id="43" dur="1" fill="hold">
                                          <p:stCondLst>
                                            <p:cond delay="0"/>
                                          </p:stCondLst>
                                        </p:cTn>
                                        <p:tgtEl>
                                          <p:spTgt spid="45"/>
                                        </p:tgtEl>
                                        <p:attrNameLst>
                                          <p:attrName>style.visibility</p:attrName>
                                        </p:attrNameLst>
                                      </p:cBhvr>
                                      <p:to>
                                        <p:strVal val="visible"/>
                                      </p:to>
                                    </p:set>
                                    <p:animEffect transition="in" filter="fade">
                                      <p:cBhvr>
                                        <p:cTn id="44" dur="1200"/>
                                        <p:tgtEl>
                                          <p:spTgt spid="45"/>
                                        </p:tgtEl>
                                      </p:cBhvr>
                                    </p:animEffect>
                                  </p:childTnLst>
                                </p:cTn>
                              </p:par>
                            </p:childTnLst>
                          </p:cTn>
                        </p:par>
                        <p:par>
                          <p:cTn id="45" fill="hold">
                            <p:stCondLst>
                              <p:cond delay="10900"/>
                            </p:stCondLst>
                            <p:childTnLst>
                              <p:par>
                                <p:cTn id="46" presetID="26" presetClass="emph" presetSubtype="0" fill="hold" nodeType="afterEffect">
                                  <p:stCondLst>
                                    <p:cond delay="0"/>
                                  </p:stCondLst>
                                  <p:childTnLst>
                                    <p:animEffect transition="out" filter="fade">
                                      <p:cBhvr>
                                        <p:cTn id="47" dur="1000" tmFilter="0, 0; .2, .5; .8, .5; 1, 0"/>
                                        <p:tgtEl>
                                          <p:spTgt spid="45"/>
                                        </p:tgtEl>
                                      </p:cBhvr>
                                    </p:animEffect>
                                    <p:animScale>
                                      <p:cBhvr>
                                        <p:cTn id="48" dur="500" autoRev="1" fill="hold"/>
                                        <p:tgtEl>
                                          <p:spTgt spid="45"/>
                                        </p:tgtEl>
                                      </p:cBhvr>
                                      <p:by x="105000" y="105000"/>
                                    </p:animScale>
                                  </p:childTnLst>
                                </p:cTn>
                              </p:par>
                            </p:childTnLst>
                          </p:cTn>
                        </p:par>
                        <p:par>
                          <p:cTn id="49" fill="hold">
                            <p:stCondLst>
                              <p:cond delay="11900"/>
                            </p:stCondLst>
                            <p:childTnLst>
                              <p:par>
                                <p:cTn id="50" presetID="10" presetClass="entr" presetSubtype="0" fill="hold" nodeType="afterEffect">
                                  <p:stCondLst>
                                    <p:cond delay="0"/>
                                  </p:stCondLst>
                                  <p:childTnLst>
                                    <p:set>
                                      <p:cBhvr>
                                        <p:cTn id="51" dur="1" fill="hold">
                                          <p:stCondLst>
                                            <p:cond delay="0"/>
                                          </p:stCondLst>
                                        </p:cTn>
                                        <p:tgtEl>
                                          <p:spTgt spid="68"/>
                                        </p:tgtEl>
                                        <p:attrNameLst>
                                          <p:attrName>style.visibility</p:attrName>
                                        </p:attrNameLst>
                                      </p:cBhvr>
                                      <p:to>
                                        <p:strVal val="visible"/>
                                      </p:to>
                                    </p:set>
                                    <p:animEffect transition="in" filter="fade">
                                      <p:cBhvr>
                                        <p:cTn id="52" dur="1000"/>
                                        <p:tgtEl>
                                          <p:spTgt spid="68"/>
                                        </p:tgtEl>
                                      </p:cBhvr>
                                    </p:animEffect>
                                  </p:childTnLst>
                                </p:cTn>
                              </p:par>
                            </p:childTnLst>
                          </p:cTn>
                        </p:par>
                        <p:par>
                          <p:cTn id="53" fill="hold">
                            <p:stCondLst>
                              <p:cond delay="12900"/>
                            </p:stCondLst>
                            <p:childTnLst>
                              <p:par>
                                <p:cTn id="54" presetID="26" presetClass="emph" presetSubtype="0" fill="hold" nodeType="afterEffect">
                                  <p:stCondLst>
                                    <p:cond delay="0"/>
                                  </p:stCondLst>
                                  <p:childTnLst>
                                    <p:animEffect transition="out" filter="fade">
                                      <p:cBhvr>
                                        <p:cTn id="55" dur="1000" tmFilter="0, 0; .2, .5; .8, .5; 1, 0"/>
                                        <p:tgtEl>
                                          <p:spTgt spid="68"/>
                                        </p:tgtEl>
                                      </p:cBhvr>
                                    </p:animEffect>
                                    <p:animScale>
                                      <p:cBhvr>
                                        <p:cTn id="56" dur="500" autoRev="1" fill="hold"/>
                                        <p:tgtEl>
                                          <p:spTgt spid="68"/>
                                        </p:tgtEl>
                                      </p:cBhvr>
                                      <p:by x="105000" y="105000"/>
                                    </p:animScale>
                                  </p:childTnLst>
                                </p:cTn>
                              </p:par>
                            </p:childTnLst>
                          </p:cTn>
                        </p:par>
                        <p:par>
                          <p:cTn id="57" fill="hold">
                            <p:stCondLst>
                              <p:cond delay="13900"/>
                            </p:stCondLst>
                            <p:childTnLst>
                              <p:par>
                                <p:cTn id="58" presetID="10" presetClass="entr" presetSubtype="0" fill="hold" nodeType="afterEffect">
                                  <p:stCondLst>
                                    <p:cond delay="800"/>
                                  </p:stCondLst>
                                  <p:childTnLst>
                                    <p:set>
                                      <p:cBhvr>
                                        <p:cTn id="59" dur="1" fill="hold">
                                          <p:stCondLst>
                                            <p:cond delay="0"/>
                                          </p:stCondLst>
                                        </p:cTn>
                                        <p:tgtEl>
                                          <p:spTgt spid="51"/>
                                        </p:tgtEl>
                                        <p:attrNameLst>
                                          <p:attrName>style.visibility</p:attrName>
                                        </p:attrNameLst>
                                      </p:cBhvr>
                                      <p:to>
                                        <p:strVal val="visible"/>
                                      </p:to>
                                    </p:set>
                                    <p:animEffect transition="in" filter="fade">
                                      <p:cBhvr>
                                        <p:cTn id="60" dur="1200"/>
                                        <p:tgtEl>
                                          <p:spTgt spid="51"/>
                                        </p:tgtEl>
                                      </p:cBhvr>
                                    </p:animEffect>
                                  </p:childTnLst>
                                </p:cTn>
                              </p:par>
                            </p:childTnLst>
                          </p:cTn>
                        </p:par>
                        <p:par>
                          <p:cTn id="61" fill="hold">
                            <p:stCondLst>
                              <p:cond delay="15900"/>
                            </p:stCondLst>
                            <p:childTnLst>
                              <p:par>
                                <p:cTn id="62" presetID="26" presetClass="emph" presetSubtype="0" fill="hold" nodeType="afterEffect">
                                  <p:stCondLst>
                                    <p:cond delay="0"/>
                                  </p:stCondLst>
                                  <p:childTnLst>
                                    <p:animEffect transition="out" filter="fade">
                                      <p:cBhvr>
                                        <p:cTn id="63" dur="1000" tmFilter="0, 0; .2, .5; .8, .5; 1, 0"/>
                                        <p:tgtEl>
                                          <p:spTgt spid="51"/>
                                        </p:tgtEl>
                                      </p:cBhvr>
                                    </p:animEffect>
                                    <p:animScale>
                                      <p:cBhvr>
                                        <p:cTn id="64" dur="500" autoRev="1" fill="hold"/>
                                        <p:tgtEl>
                                          <p:spTgt spid="51"/>
                                        </p:tgtEl>
                                      </p:cBhvr>
                                      <p:by x="105000" y="105000"/>
                                    </p:animScale>
                                  </p:childTnLst>
                                </p:cTn>
                              </p:par>
                            </p:childTnLst>
                          </p:cTn>
                        </p:par>
                        <p:par>
                          <p:cTn id="65" fill="hold">
                            <p:stCondLst>
                              <p:cond delay="16900"/>
                            </p:stCondLst>
                            <p:childTnLst>
                              <p:par>
                                <p:cTn id="66" presetID="10" presetClass="entr" presetSubtype="0" fill="hold" nodeType="afterEffect">
                                  <p:stCondLst>
                                    <p:cond delay="0"/>
                                  </p:stCondLst>
                                  <p:childTnLst>
                                    <p:set>
                                      <p:cBhvr>
                                        <p:cTn id="67" dur="1" fill="hold">
                                          <p:stCondLst>
                                            <p:cond delay="0"/>
                                          </p:stCondLst>
                                        </p:cTn>
                                        <p:tgtEl>
                                          <p:spTgt spid="65"/>
                                        </p:tgtEl>
                                        <p:attrNameLst>
                                          <p:attrName>style.visibility</p:attrName>
                                        </p:attrNameLst>
                                      </p:cBhvr>
                                      <p:to>
                                        <p:strVal val="visible"/>
                                      </p:to>
                                    </p:set>
                                    <p:animEffect transition="in" filter="fade">
                                      <p:cBhvr>
                                        <p:cTn id="68" dur="1000"/>
                                        <p:tgtEl>
                                          <p:spTgt spid="65"/>
                                        </p:tgtEl>
                                      </p:cBhvr>
                                    </p:animEffect>
                                  </p:childTnLst>
                                </p:cTn>
                              </p:par>
                              <p:par>
                                <p:cTn id="69" presetID="26" presetClass="entr" presetSubtype="0" fill="hold" nodeType="withEffect">
                                  <p:stCondLst>
                                    <p:cond delay="1000"/>
                                  </p:stCondLst>
                                  <p:childTnLst>
                                    <p:set>
                                      <p:cBhvr>
                                        <p:cTn id="70" dur="1" fill="hold">
                                          <p:stCondLst>
                                            <p:cond delay="0"/>
                                          </p:stCondLst>
                                        </p:cTn>
                                        <p:tgtEl>
                                          <p:spTgt spid="78"/>
                                        </p:tgtEl>
                                        <p:attrNameLst>
                                          <p:attrName>style.visibility</p:attrName>
                                        </p:attrNameLst>
                                      </p:cBhvr>
                                      <p:to>
                                        <p:strVal val="visible"/>
                                      </p:to>
                                    </p:set>
                                    <p:animEffect transition="in" filter="wipe(down)">
                                      <p:cBhvr>
                                        <p:cTn id="71" dur="580">
                                          <p:stCondLst>
                                            <p:cond delay="0"/>
                                          </p:stCondLst>
                                        </p:cTn>
                                        <p:tgtEl>
                                          <p:spTgt spid="78"/>
                                        </p:tgtEl>
                                      </p:cBhvr>
                                    </p:animEffect>
                                    <p:anim calcmode="lin" valueType="num">
                                      <p:cBhvr>
                                        <p:cTn id="72" dur="1822" tmFilter="0,0; 0.14,0.36; 0.43,0.73; 0.71,0.91; 1.0,1.0">
                                          <p:stCondLst>
                                            <p:cond delay="0"/>
                                          </p:stCondLst>
                                        </p:cTn>
                                        <p:tgtEl>
                                          <p:spTgt spid="78"/>
                                        </p:tgtEl>
                                        <p:attrNameLst>
                                          <p:attrName>ppt_x</p:attrName>
                                        </p:attrNameLst>
                                      </p:cBhvr>
                                      <p:tavLst>
                                        <p:tav tm="0">
                                          <p:val>
                                            <p:strVal val="#ppt_x-0.25"/>
                                          </p:val>
                                        </p:tav>
                                        <p:tav tm="100000">
                                          <p:val>
                                            <p:strVal val="#ppt_x"/>
                                          </p:val>
                                        </p:tav>
                                      </p:tavLst>
                                    </p:anim>
                                    <p:anim calcmode="lin" valueType="num">
                                      <p:cBhvr>
                                        <p:cTn id="73" dur="664" tmFilter="0.0,0.0; 0.25,0.07; 0.50,0.2; 0.75,0.467; 1.0,1.0">
                                          <p:stCondLst>
                                            <p:cond delay="0"/>
                                          </p:stCondLst>
                                        </p:cTn>
                                        <p:tgtEl>
                                          <p:spTgt spid="78"/>
                                        </p:tgtEl>
                                        <p:attrNameLst>
                                          <p:attrName>ppt_y</p:attrName>
                                        </p:attrNameLst>
                                      </p:cBhvr>
                                      <p:tavLst>
                                        <p:tav tm="0" fmla="#ppt_y-sin(pi*$)/3">
                                          <p:val>
                                            <p:fltVal val="0.5"/>
                                          </p:val>
                                        </p:tav>
                                        <p:tav tm="100000">
                                          <p:val>
                                            <p:fltVal val="1"/>
                                          </p:val>
                                        </p:tav>
                                      </p:tavLst>
                                    </p:anim>
                                    <p:anim calcmode="lin" valueType="num">
                                      <p:cBhvr>
                                        <p:cTn id="74" dur="664" tmFilter="0, 0; 0.125,0.2665; 0.25,0.4; 0.375,0.465; 0.5,0.5;  0.625,0.535; 0.75,0.6; 0.875,0.7335; 1,1">
                                          <p:stCondLst>
                                            <p:cond delay="664"/>
                                          </p:stCondLst>
                                        </p:cTn>
                                        <p:tgtEl>
                                          <p:spTgt spid="78"/>
                                        </p:tgtEl>
                                        <p:attrNameLst>
                                          <p:attrName>ppt_y</p:attrName>
                                        </p:attrNameLst>
                                      </p:cBhvr>
                                      <p:tavLst>
                                        <p:tav tm="0" fmla="#ppt_y-sin(pi*$)/9">
                                          <p:val>
                                            <p:fltVal val="0"/>
                                          </p:val>
                                        </p:tav>
                                        <p:tav tm="100000">
                                          <p:val>
                                            <p:fltVal val="1"/>
                                          </p:val>
                                        </p:tav>
                                      </p:tavLst>
                                    </p:anim>
                                    <p:anim calcmode="lin" valueType="num">
                                      <p:cBhvr>
                                        <p:cTn id="75" dur="332" tmFilter="0, 0; 0.125,0.2665; 0.25,0.4; 0.375,0.465; 0.5,0.5;  0.625,0.535; 0.75,0.6; 0.875,0.7335; 1,1">
                                          <p:stCondLst>
                                            <p:cond delay="1324"/>
                                          </p:stCondLst>
                                        </p:cTn>
                                        <p:tgtEl>
                                          <p:spTgt spid="78"/>
                                        </p:tgtEl>
                                        <p:attrNameLst>
                                          <p:attrName>ppt_y</p:attrName>
                                        </p:attrNameLst>
                                      </p:cBhvr>
                                      <p:tavLst>
                                        <p:tav tm="0" fmla="#ppt_y-sin(pi*$)/27">
                                          <p:val>
                                            <p:fltVal val="0"/>
                                          </p:val>
                                        </p:tav>
                                        <p:tav tm="100000">
                                          <p:val>
                                            <p:fltVal val="1"/>
                                          </p:val>
                                        </p:tav>
                                      </p:tavLst>
                                    </p:anim>
                                    <p:anim calcmode="lin" valueType="num">
                                      <p:cBhvr>
                                        <p:cTn id="76" dur="164" tmFilter="0, 0; 0.125,0.2665; 0.25,0.4; 0.375,0.465; 0.5,0.5;  0.625,0.535; 0.75,0.6; 0.875,0.7335; 1,1">
                                          <p:stCondLst>
                                            <p:cond delay="1656"/>
                                          </p:stCondLst>
                                        </p:cTn>
                                        <p:tgtEl>
                                          <p:spTgt spid="78"/>
                                        </p:tgtEl>
                                        <p:attrNameLst>
                                          <p:attrName>ppt_y</p:attrName>
                                        </p:attrNameLst>
                                      </p:cBhvr>
                                      <p:tavLst>
                                        <p:tav tm="0" fmla="#ppt_y-sin(pi*$)/81">
                                          <p:val>
                                            <p:fltVal val="0"/>
                                          </p:val>
                                        </p:tav>
                                        <p:tav tm="100000">
                                          <p:val>
                                            <p:fltVal val="1"/>
                                          </p:val>
                                        </p:tav>
                                      </p:tavLst>
                                    </p:anim>
                                    <p:animScale>
                                      <p:cBhvr>
                                        <p:cTn id="77" dur="26">
                                          <p:stCondLst>
                                            <p:cond delay="650"/>
                                          </p:stCondLst>
                                        </p:cTn>
                                        <p:tgtEl>
                                          <p:spTgt spid="78"/>
                                        </p:tgtEl>
                                      </p:cBhvr>
                                      <p:to x="100000" y="60000"/>
                                    </p:animScale>
                                    <p:animScale>
                                      <p:cBhvr>
                                        <p:cTn id="78" dur="166" decel="50000">
                                          <p:stCondLst>
                                            <p:cond delay="676"/>
                                          </p:stCondLst>
                                        </p:cTn>
                                        <p:tgtEl>
                                          <p:spTgt spid="78"/>
                                        </p:tgtEl>
                                      </p:cBhvr>
                                      <p:to x="100000" y="100000"/>
                                    </p:animScale>
                                    <p:animScale>
                                      <p:cBhvr>
                                        <p:cTn id="79" dur="26">
                                          <p:stCondLst>
                                            <p:cond delay="1312"/>
                                          </p:stCondLst>
                                        </p:cTn>
                                        <p:tgtEl>
                                          <p:spTgt spid="78"/>
                                        </p:tgtEl>
                                      </p:cBhvr>
                                      <p:to x="100000" y="80000"/>
                                    </p:animScale>
                                    <p:animScale>
                                      <p:cBhvr>
                                        <p:cTn id="80" dur="166" decel="50000">
                                          <p:stCondLst>
                                            <p:cond delay="1338"/>
                                          </p:stCondLst>
                                        </p:cTn>
                                        <p:tgtEl>
                                          <p:spTgt spid="78"/>
                                        </p:tgtEl>
                                      </p:cBhvr>
                                      <p:to x="100000" y="100000"/>
                                    </p:animScale>
                                    <p:animScale>
                                      <p:cBhvr>
                                        <p:cTn id="81" dur="26">
                                          <p:stCondLst>
                                            <p:cond delay="1642"/>
                                          </p:stCondLst>
                                        </p:cTn>
                                        <p:tgtEl>
                                          <p:spTgt spid="78"/>
                                        </p:tgtEl>
                                      </p:cBhvr>
                                      <p:to x="100000" y="90000"/>
                                    </p:animScale>
                                    <p:animScale>
                                      <p:cBhvr>
                                        <p:cTn id="82" dur="166" decel="50000">
                                          <p:stCondLst>
                                            <p:cond delay="1668"/>
                                          </p:stCondLst>
                                        </p:cTn>
                                        <p:tgtEl>
                                          <p:spTgt spid="78"/>
                                        </p:tgtEl>
                                      </p:cBhvr>
                                      <p:to x="100000" y="100000"/>
                                    </p:animScale>
                                    <p:animScale>
                                      <p:cBhvr>
                                        <p:cTn id="83" dur="26">
                                          <p:stCondLst>
                                            <p:cond delay="1808"/>
                                          </p:stCondLst>
                                        </p:cTn>
                                        <p:tgtEl>
                                          <p:spTgt spid="78"/>
                                        </p:tgtEl>
                                      </p:cBhvr>
                                      <p:to x="100000" y="95000"/>
                                    </p:animScale>
                                    <p:animScale>
                                      <p:cBhvr>
                                        <p:cTn id="84" dur="166" decel="50000">
                                          <p:stCondLst>
                                            <p:cond delay="1834"/>
                                          </p:stCondLst>
                                        </p:cTn>
                                        <p:tgtEl>
                                          <p:spTgt spid="78"/>
                                        </p:tgtEl>
                                      </p:cBhvr>
                                      <p:to x="100000" y="100000"/>
                                    </p:animScale>
                                  </p:childTnLst>
                                </p:cTn>
                              </p:par>
                              <p:par>
                                <p:cTn id="85" presetID="32" presetClass="emph" presetSubtype="0" fill="hold" nodeType="withEffect">
                                  <p:stCondLst>
                                    <p:cond delay="3000"/>
                                  </p:stCondLst>
                                  <p:childTnLst>
                                    <p:animRot by="120000">
                                      <p:cBhvr>
                                        <p:cTn id="86" dur="100" fill="hold">
                                          <p:stCondLst>
                                            <p:cond delay="0"/>
                                          </p:stCondLst>
                                        </p:cTn>
                                        <p:tgtEl>
                                          <p:spTgt spid="78"/>
                                        </p:tgtEl>
                                        <p:attrNameLst>
                                          <p:attrName>r</p:attrName>
                                        </p:attrNameLst>
                                      </p:cBhvr>
                                    </p:animRot>
                                    <p:animRot by="-240000">
                                      <p:cBhvr>
                                        <p:cTn id="87" dur="200" fill="hold">
                                          <p:stCondLst>
                                            <p:cond delay="200"/>
                                          </p:stCondLst>
                                        </p:cTn>
                                        <p:tgtEl>
                                          <p:spTgt spid="78"/>
                                        </p:tgtEl>
                                        <p:attrNameLst>
                                          <p:attrName>r</p:attrName>
                                        </p:attrNameLst>
                                      </p:cBhvr>
                                    </p:animRot>
                                    <p:animRot by="240000">
                                      <p:cBhvr>
                                        <p:cTn id="88" dur="200" fill="hold">
                                          <p:stCondLst>
                                            <p:cond delay="400"/>
                                          </p:stCondLst>
                                        </p:cTn>
                                        <p:tgtEl>
                                          <p:spTgt spid="78"/>
                                        </p:tgtEl>
                                        <p:attrNameLst>
                                          <p:attrName>r</p:attrName>
                                        </p:attrNameLst>
                                      </p:cBhvr>
                                    </p:animRot>
                                    <p:animRot by="-240000">
                                      <p:cBhvr>
                                        <p:cTn id="89" dur="200" fill="hold">
                                          <p:stCondLst>
                                            <p:cond delay="600"/>
                                          </p:stCondLst>
                                        </p:cTn>
                                        <p:tgtEl>
                                          <p:spTgt spid="78"/>
                                        </p:tgtEl>
                                        <p:attrNameLst>
                                          <p:attrName>r</p:attrName>
                                        </p:attrNameLst>
                                      </p:cBhvr>
                                    </p:animRot>
                                    <p:animRot by="120000">
                                      <p:cBhvr>
                                        <p:cTn id="90" dur="200" fill="hold">
                                          <p:stCondLst>
                                            <p:cond delay="800"/>
                                          </p:stCondLst>
                                        </p:cTn>
                                        <p:tgtEl>
                                          <p:spTgt spid="78"/>
                                        </p:tgtEl>
                                        <p:attrNameLst>
                                          <p:attrName>r</p:attrName>
                                        </p:attrNameLst>
                                      </p:cBhvr>
                                    </p:animRot>
                                  </p:childTnLst>
                                </p:cTn>
                              </p:par>
                              <p:par>
                                <p:cTn id="91" presetID="42" presetClass="entr" presetSubtype="0" fill="hold" nodeType="withEffect">
                                  <p:stCondLst>
                                    <p:cond delay="3500"/>
                                  </p:stCondLst>
                                  <p:childTnLst>
                                    <p:set>
                                      <p:cBhvr>
                                        <p:cTn id="92" dur="1" fill="hold">
                                          <p:stCondLst>
                                            <p:cond delay="0"/>
                                          </p:stCondLst>
                                        </p:cTn>
                                        <p:tgtEl>
                                          <p:spTgt spid="79"/>
                                        </p:tgtEl>
                                        <p:attrNameLst>
                                          <p:attrName>style.visibility</p:attrName>
                                        </p:attrNameLst>
                                      </p:cBhvr>
                                      <p:to>
                                        <p:strVal val="visible"/>
                                      </p:to>
                                    </p:set>
                                    <p:animEffect transition="in" filter="fade">
                                      <p:cBhvr>
                                        <p:cTn id="93" dur="1000"/>
                                        <p:tgtEl>
                                          <p:spTgt spid="79"/>
                                        </p:tgtEl>
                                      </p:cBhvr>
                                    </p:animEffect>
                                    <p:anim calcmode="lin" valueType="num">
                                      <p:cBhvr>
                                        <p:cTn id="94" dur="1000" fill="hold"/>
                                        <p:tgtEl>
                                          <p:spTgt spid="79"/>
                                        </p:tgtEl>
                                        <p:attrNameLst>
                                          <p:attrName>ppt_x</p:attrName>
                                        </p:attrNameLst>
                                      </p:cBhvr>
                                      <p:tavLst>
                                        <p:tav tm="0">
                                          <p:val>
                                            <p:strVal val="#ppt_x"/>
                                          </p:val>
                                        </p:tav>
                                        <p:tav tm="100000">
                                          <p:val>
                                            <p:strVal val="#ppt_x"/>
                                          </p:val>
                                        </p:tav>
                                      </p:tavLst>
                                    </p:anim>
                                    <p:anim calcmode="lin" valueType="num">
                                      <p:cBhvr>
                                        <p:cTn id="95" dur="1000" fill="hold"/>
                                        <p:tgtEl>
                                          <p:spTgt spid="79"/>
                                        </p:tgtEl>
                                        <p:attrNameLst>
                                          <p:attrName>ppt_y</p:attrName>
                                        </p:attrNameLst>
                                      </p:cBhvr>
                                      <p:tavLst>
                                        <p:tav tm="0">
                                          <p:val>
                                            <p:strVal val="#ppt_y+.1"/>
                                          </p:val>
                                        </p:tav>
                                        <p:tav tm="100000">
                                          <p:val>
                                            <p:strVal val="#ppt_y"/>
                                          </p:val>
                                        </p:tav>
                                      </p:tavLst>
                                    </p:anim>
                                  </p:childTnLst>
                                </p:cTn>
                              </p:par>
                              <p:par>
                                <p:cTn id="96" presetID="26" presetClass="emph" presetSubtype="0" repeatCount="2000" fill="hold" nodeType="withEffect">
                                  <p:stCondLst>
                                    <p:cond delay="4500"/>
                                  </p:stCondLst>
                                  <p:childTnLst>
                                    <p:animEffect transition="out" filter="fade">
                                      <p:cBhvr>
                                        <p:cTn id="97" dur="1000" tmFilter="0, 0; .2, .5; .8, .5; 1, 0"/>
                                        <p:tgtEl>
                                          <p:spTgt spid="79"/>
                                        </p:tgtEl>
                                      </p:cBhvr>
                                    </p:animEffect>
                                    <p:animScale>
                                      <p:cBhvr>
                                        <p:cTn id="98" dur="500" autoRev="1" fill="hold"/>
                                        <p:tgtEl>
                                          <p:spTgt spid="79"/>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audio>
              <p:cMediaNode vol="80000" numSld="999" showWhenStopped="0">
                <p:cTn id="99" fill="hold" display="0">
                  <p:stCondLst>
                    <p:cond delay="indefinite"/>
                  </p:stCondLst>
                  <p:endCondLst>
                    <p:cond evt="onStopAudio" delay="0">
                      <p:tgtEl>
                        <p:sldTgt/>
                      </p:tgtEl>
                    </p:cond>
                  </p:endCondLst>
                </p:cTn>
                <p:tgtEl>
                  <p:spTgt spid="94"/>
                </p:tgtEl>
              </p:cMediaNode>
            </p:audio>
          </p:childTnLst>
        </p:cTn>
      </p:par>
    </p:tnLst>
    <p:bldLst>
      <p:bldP spid="33"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背景上">
            <a:extLst>
              <a:ext uri="{FF2B5EF4-FFF2-40B4-BE49-F238E27FC236}">
                <a16:creationId xmlns:a16="http://schemas.microsoft.com/office/drawing/2014/main" id="{480BA6D3-3387-4C7D-80E0-43567F708E21}"/>
              </a:ext>
            </a:extLst>
          </p:cNvPr>
          <p:cNvPicPr>
            <a:picLocks noChangeAspect="1"/>
          </p:cNvPicPr>
          <p:nvPr/>
        </p:nvPicPr>
        <p:blipFill>
          <a:blip r:embed="rId4">
            <a:duotone>
              <a:schemeClr val="accent4">
                <a:shade val="45000"/>
                <a:satMod val="135000"/>
              </a:schemeClr>
              <a:prstClr val="white"/>
            </a:duotone>
            <a:extLst>
              <a:ext uri="{BEBA8EAE-BF5A-486C-A8C5-ECC9F3942E4B}">
                <a14:imgProps xmlns:a14="http://schemas.microsoft.com/office/drawing/2010/main">
                  <a14:imgLayer r:embed="rId5">
                    <a14:imgEffect>
                      <a14:brightnessContrast bright="20000" contrast="-40000"/>
                    </a14:imgEffect>
                  </a14:imgLayer>
                </a14:imgProps>
              </a:ext>
              <a:ext uri="{28A0092B-C50C-407E-A947-70E740481C1C}">
                <a14:useLocalDpi xmlns:a14="http://schemas.microsoft.com/office/drawing/2010/main" val="0"/>
              </a:ext>
            </a:extLst>
          </a:blip>
          <a:stretch>
            <a:fillRect/>
          </a:stretch>
        </p:blipFill>
        <p:spPr>
          <a:xfrm>
            <a:off x="0" y="0"/>
            <a:ext cx="12192000" cy="4744720"/>
          </a:xfrm>
          <a:prstGeom prst="rect">
            <a:avLst/>
          </a:prstGeom>
        </p:spPr>
      </p:pic>
      <p:pic>
        <p:nvPicPr>
          <p:cNvPr id="40" name="背景下">
            <a:extLst>
              <a:ext uri="{FF2B5EF4-FFF2-40B4-BE49-F238E27FC236}">
                <a16:creationId xmlns:a16="http://schemas.microsoft.com/office/drawing/2014/main" id="{E93D45DA-12BF-4B5F-93F5-A3F0D7D87D03}"/>
              </a:ext>
            </a:extLst>
          </p:cNvPr>
          <p:cNvPicPr>
            <a:picLocks noChangeAspect="1"/>
          </p:cNvPicPr>
          <p:nvPr/>
        </p:nvPicPr>
        <p:blipFill rotWithShape="1">
          <a:blip r:embed="rId4">
            <a:duotone>
              <a:schemeClr val="accent4">
                <a:shade val="45000"/>
                <a:satMod val="135000"/>
              </a:schemeClr>
              <a:prstClr val="white"/>
            </a:duotone>
            <a:extLst>
              <a:ext uri="{BEBA8EAE-BF5A-486C-A8C5-ECC9F3942E4B}">
                <a14:imgProps xmlns:a14="http://schemas.microsoft.com/office/drawing/2010/main">
                  <a14:imgLayer r:embed="rId5">
                    <a14:imgEffect>
                      <a14:brightnessContrast bright="20000" contrast="-40000"/>
                    </a14:imgEffect>
                  </a14:imgLayer>
                </a14:imgProps>
              </a:ext>
              <a:ext uri="{28A0092B-C50C-407E-A947-70E740481C1C}">
                <a14:useLocalDpi xmlns:a14="http://schemas.microsoft.com/office/drawing/2010/main" val="0"/>
              </a:ext>
            </a:extLst>
          </a:blip>
          <a:srcRect b="79543"/>
          <a:stretch/>
        </p:blipFill>
        <p:spPr>
          <a:xfrm>
            <a:off x="0" y="4650899"/>
            <a:ext cx="12192000" cy="2211720"/>
          </a:xfrm>
          <a:prstGeom prst="rect">
            <a:avLst/>
          </a:prstGeom>
        </p:spPr>
      </p:pic>
      <p:pic>
        <p:nvPicPr>
          <p:cNvPr id="184" name="大阪画像">
            <a:extLst>
              <a:ext uri="{FF2B5EF4-FFF2-40B4-BE49-F238E27FC236}">
                <a16:creationId xmlns:a16="http://schemas.microsoft.com/office/drawing/2014/main" id="{7CC00F74-5181-41FD-9A7A-C20DE667E341}"/>
              </a:ext>
            </a:extLst>
          </p:cNvPr>
          <p:cNvPicPr>
            <a:picLocks noChangeAspect="1"/>
          </p:cNvPicPr>
          <p:nvPr/>
        </p:nvPicPr>
        <p:blipFill rotWithShape="1">
          <a:blip r:embed="rId6">
            <a:alphaModFix amt="35000"/>
            <a:extLst>
              <a:ext uri="{BEBA8EAE-BF5A-486C-A8C5-ECC9F3942E4B}">
                <a14:imgProps xmlns:a14="http://schemas.microsoft.com/office/drawing/2010/main">
                  <a14:imgLayer r:embed="rId7">
                    <a14:imgEffect>
                      <a14:colorTemperature colorTemp="7200"/>
                    </a14:imgEffect>
                    <a14:imgEffect>
                      <a14:brightnessContrast contrast="40000"/>
                    </a14:imgEffect>
                  </a14:imgLayer>
                </a14:imgProps>
              </a:ext>
              <a:ext uri="{28A0092B-C50C-407E-A947-70E740481C1C}">
                <a14:useLocalDpi xmlns:a14="http://schemas.microsoft.com/office/drawing/2010/main" val="0"/>
              </a:ext>
            </a:extLst>
          </a:blip>
          <a:srcRect b="1008"/>
          <a:stretch/>
        </p:blipFill>
        <p:spPr>
          <a:xfrm>
            <a:off x="649913" y="475530"/>
            <a:ext cx="10908815" cy="6382470"/>
          </a:xfrm>
          <a:prstGeom prst="rect">
            <a:avLst/>
          </a:prstGeom>
        </p:spPr>
      </p:pic>
      <p:pic>
        <p:nvPicPr>
          <p:cNvPr id="4" name="図 3">
            <a:hlinkClick r:id="rId8" action="ppaction://hlinksldjump"/>
            <a:extLst>
              <a:ext uri="{FF2B5EF4-FFF2-40B4-BE49-F238E27FC236}">
                <a16:creationId xmlns:a16="http://schemas.microsoft.com/office/drawing/2014/main" id="{686640A0-3A7F-4B51-9AD2-5834585E12BD}"/>
              </a:ext>
            </a:extLst>
          </p:cNvPr>
          <p:cNvPicPr>
            <a:picLocks noChangeAspect="1"/>
          </p:cNvPicPr>
          <p:nvPr/>
        </p:nvPicPr>
        <p:blipFill>
          <a:blip r:embed="rId9"/>
          <a:stretch>
            <a:fillRect/>
          </a:stretch>
        </p:blipFill>
        <p:spPr>
          <a:xfrm>
            <a:off x="498469" y="5801337"/>
            <a:ext cx="2499577" cy="847417"/>
          </a:xfrm>
          <a:prstGeom prst="rect">
            <a:avLst/>
          </a:prstGeom>
        </p:spPr>
      </p:pic>
      <p:pic>
        <p:nvPicPr>
          <p:cNvPr id="8" name="次に進む">
            <a:hlinkClick r:id="rId10" action="ppaction://hlinksldjump"/>
            <a:extLst>
              <a:ext uri="{FF2B5EF4-FFF2-40B4-BE49-F238E27FC236}">
                <a16:creationId xmlns:a16="http://schemas.microsoft.com/office/drawing/2014/main" id="{05904157-4AA5-4E58-9970-34B610CFF190}"/>
              </a:ext>
            </a:extLst>
          </p:cNvPr>
          <p:cNvPicPr>
            <a:picLocks noChangeAspect="1"/>
          </p:cNvPicPr>
          <p:nvPr/>
        </p:nvPicPr>
        <p:blipFill>
          <a:blip r:embed="rId11"/>
          <a:stretch>
            <a:fillRect/>
          </a:stretch>
        </p:blipFill>
        <p:spPr>
          <a:xfrm>
            <a:off x="9476905" y="5801337"/>
            <a:ext cx="2505673" cy="847417"/>
          </a:xfrm>
          <a:prstGeom prst="rect">
            <a:avLst/>
          </a:prstGeom>
        </p:spPr>
      </p:pic>
      <p:pic>
        <p:nvPicPr>
          <p:cNvPr id="50" name="ちなみに・・・">
            <a:hlinkClick r:id="rId12" action="ppaction://hlinksldjump"/>
            <a:extLst>
              <a:ext uri="{FF2B5EF4-FFF2-40B4-BE49-F238E27FC236}">
                <a16:creationId xmlns:a16="http://schemas.microsoft.com/office/drawing/2014/main" id="{D2647FD8-C08E-4FE9-AE84-837E7D5A6CF7}"/>
              </a:ext>
            </a:extLst>
          </p:cNvPr>
          <p:cNvPicPr>
            <a:picLocks noChangeAspect="1"/>
          </p:cNvPicPr>
          <p:nvPr/>
        </p:nvPicPr>
        <p:blipFill>
          <a:blip r:embed="rId13"/>
          <a:stretch>
            <a:fillRect/>
          </a:stretch>
        </p:blipFill>
        <p:spPr>
          <a:xfrm>
            <a:off x="9824666" y="367436"/>
            <a:ext cx="2067341" cy="1548679"/>
          </a:xfrm>
          <a:prstGeom prst="rect">
            <a:avLst/>
          </a:prstGeom>
        </p:spPr>
      </p:pic>
      <p:pic>
        <p:nvPicPr>
          <p:cNvPr id="51" name="クリック図">
            <a:hlinkClick r:id="rId12" action="ppaction://hlinksldjump"/>
            <a:extLst>
              <a:ext uri="{FF2B5EF4-FFF2-40B4-BE49-F238E27FC236}">
                <a16:creationId xmlns:a16="http://schemas.microsoft.com/office/drawing/2014/main" id="{7B0D5BFD-545B-44F0-86B4-B7205E6C3645}"/>
              </a:ext>
            </a:extLst>
          </p:cNvPr>
          <p:cNvPicPr>
            <a:picLocks noChangeAspect="1"/>
          </p:cNvPicPr>
          <p:nvPr/>
        </p:nvPicPr>
        <p:blipFill>
          <a:blip r:embed="rId14"/>
          <a:stretch>
            <a:fillRect/>
          </a:stretch>
        </p:blipFill>
        <p:spPr>
          <a:xfrm>
            <a:off x="10989265" y="1402102"/>
            <a:ext cx="932769" cy="987638"/>
          </a:xfrm>
          <a:prstGeom prst="rect">
            <a:avLst/>
          </a:prstGeom>
        </p:spPr>
      </p:pic>
      <p:grpSp>
        <p:nvGrpSpPr>
          <p:cNvPr id="82" name="〇せいかい">
            <a:extLst>
              <a:ext uri="{FF2B5EF4-FFF2-40B4-BE49-F238E27FC236}">
                <a16:creationId xmlns:a16="http://schemas.microsoft.com/office/drawing/2014/main" id="{D58DE05B-BCA7-4FB6-99B9-26DA190FFE98}"/>
              </a:ext>
            </a:extLst>
          </p:cNvPr>
          <p:cNvGrpSpPr/>
          <p:nvPr/>
        </p:nvGrpSpPr>
        <p:grpSpPr>
          <a:xfrm>
            <a:off x="4358546" y="530566"/>
            <a:ext cx="3374000" cy="782547"/>
            <a:chOff x="3082828" y="850006"/>
            <a:chExt cx="3374000" cy="782547"/>
          </a:xfrm>
        </p:grpSpPr>
        <p:sp>
          <p:nvSpPr>
            <p:cNvPr id="83" name="せいかい">
              <a:extLst>
                <a:ext uri="{FF2B5EF4-FFF2-40B4-BE49-F238E27FC236}">
                  <a16:creationId xmlns:a16="http://schemas.microsoft.com/office/drawing/2014/main" id="{16D48A2E-F802-4C28-9B49-86016D3E0F00}"/>
                </a:ext>
              </a:extLst>
            </p:cNvPr>
            <p:cNvSpPr txBox="1"/>
            <p:nvPr/>
          </p:nvSpPr>
          <p:spPr>
            <a:xfrm>
              <a:off x="3875973" y="850006"/>
              <a:ext cx="2580855" cy="769441"/>
            </a:xfrm>
            <a:prstGeom prst="rect">
              <a:avLst/>
            </a:prstGeom>
            <a:noFill/>
          </p:spPr>
          <p:txBody>
            <a:bodyPr wrap="square" rtlCol="0">
              <a:spAutoFit/>
            </a:bodyPr>
            <a:lstStyle/>
            <a:p>
              <a:r>
                <a:rPr kumimoji="1" lang="ja-JP" altLang="en-US" sz="4400" dirty="0">
                  <a:solidFill>
                    <a:schemeClr val="tx2">
                      <a:lumMod val="25000"/>
                    </a:schemeClr>
                  </a:solidFill>
                  <a:latin typeface="HGS創英角ﾎﾟｯﾌﾟ体" panose="040B0A00000000000000" pitchFamily="50" charset="-128"/>
                  <a:ea typeface="HGS創英角ﾎﾟｯﾌﾟ体" panose="040B0A00000000000000" pitchFamily="50" charset="-128"/>
                </a:rPr>
                <a:t>せいかい</a:t>
              </a:r>
            </a:p>
          </p:txBody>
        </p:sp>
        <p:sp>
          <p:nvSpPr>
            <p:cNvPr id="86" name="〇">
              <a:extLst>
                <a:ext uri="{FF2B5EF4-FFF2-40B4-BE49-F238E27FC236}">
                  <a16:creationId xmlns:a16="http://schemas.microsoft.com/office/drawing/2014/main" id="{3C2E08AC-09ED-44F2-83FD-15EDAABDFABA}"/>
                </a:ext>
              </a:extLst>
            </p:cNvPr>
            <p:cNvSpPr/>
            <p:nvPr/>
          </p:nvSpPr>
          <p:spPr>
            <a:xfrm>
              <a:off x="3082828" y="900915"/>
              <a:ext cx="731638" cy="731638"/>
            </a:xfrm>
            <a:prstGeom prst="donut">
              <a:avLst>
                <a:gd name="adj" fmla="val 17388"/>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grpSp>
      <p:pic>
        <p:nvPicPr>
          <p:cNvPr id="90" name="crrect_answer2 (3)">
            <a:hlinkClick r:id="" action="ppaction://media"/>
            <a:extLst>
              <a:ext uri="{FF2B5EF4-FFF2-40B4-BE49-F238E27FC236}">
                <a16:creationId xmlns:a16="http://schemas.microsoft.com/office/drawing/2014/main" id="{273F3D6B-FA7A-4F90-B63F-A4864E431E23}"/>
              </a:ext>
            </a:extLst>
          </p:cNvPr>
          <p:cNvPicPr>
            <a:picLocks noChangeAspect="1"/>
          </p:cNvPicPr>
          <p:nvPr>
            <a:audioFile r:link="rId2"/>
            <p:extLst>
              <p:ext uri="{DAA4B4D4-6D71-4841-9C94-3DE7FCFB9230}">
                <p14:media xmlns:p14="http://schemas.microsoft.com/office/powerpoint/2010/main" r:embed="rId1"/>
              </p:ext>
            </p:extLst>
          </p:nvPr>
        </p:nvPicPr>
        <p:blipFill>
          <a:blip r:embed="rId15"/>
          <a:stretch>
            <a:fillRect/>
          </a:stretch>
        </p:blipFill>
        <p:spPr>
          <a:xfrm>
            <a:off x="3550077" y="717066"/>
            <a:ext cx="609600" cy="609600"/>
          </a:xfrm>
          <a:prstGeom prst="rect">
            <a:avLst/>
          </a:prstGeom>
        </p:spPr>
      </p:pic>
      <p:pic>
        <p:nvPicPr>
          <p:cNvPr id="74" name="図 73">
            <a:hlinkClick r:id="rId16" action="ppaction://hlinksldjump"/>
            <a:extLst>
              <a:ext uri="{FF2B5EF4-FFF2-40B4-BE49-F238E27FC236}">
                <a16:creationId xmlns:a16="http://schemas.microsoft.com/office/drawing/2014/main" id="{CAF35374-EE4C-4FE5-B3C6-C243F7EB779E}"/>
              </a:ext>
            </a:extLst>
          </p:cNvPr>
          <p:cNvPicPr>
            <a:picLocks noChangeAspect="1"/>
          </p:cNvPicPr>
          <p:nvPr/>
        </p:nvPicPr>
        <p:blipFill>
          <a:blip r:embed="rId17"/>
          <a:stretch>
            <a:fillRect/>
          </a:stretch>
        </p:blipFill>
        <p:spPr>
          <a:xfrm>
            <a:off x="538413" y="409528"/>
            <a:ext cx="2499577" cy="847417"/>
          </a:xfrm>
          <a:prstGeom prst="rect">
            <a:avLst/>
          </a:prstGeom>
        </p:spPr>
      </p:pic>
      <p:grpSp>
        <p:nvGrpSpPr>
          <p:cNvPr id="62" name="「約20％」です。">
            <a:extLst>
              <a:ext uri="{FF2B5EF4-FFF2-40B4-BE49-F238E27FC236}">
                <a16:creationId xmlns:a16="http://schemas.microsoft.com/office/drawing/2014/main" id="{00C9C8DD-62BD-4D32-BE7C-812DDF932A92}"/>
              </a:ext>
            </a:extLst>
          </p:cNvPr>
          <p:cNvGrpSpPr/>
          <p:nvPr/>
        </p:nvGrpSpPr>
        <p:grpSpPr>
          <a:xfrm>
            <a:off x="534780" y="2470450"/>
            <a:ext cx="4451903" cy="783627"/>
            <a:chOff x="1500587" y="1722887"/>
            <a:chExt cx="7296534" cy="680788"/>
          </a:xfrm>
        </p:grpSpPr>
        <p:sp>
          <p:nvSpPr>
            <p:cNvPr id="63" name="先生の人数は・・・">
              <a:extLst>
                <a:ext uri="{FF2B5EF4-FFF2-40B4-BE49-F238E27FC236}">
                  <a16:creationId xmlns:a16="http://schemas.microsoft.com/office/drawing/2014/main" id="{5DB4051E-6832-4FA1-AD60-4D1670EBFBE8}"/>
                </a:ext>
              </a:extLst>
            </p:cNvPr>
            <p:cNvSpPr txBox="1"/>
            <p:nvPr/>
          </p:nvSpPr>
          <p:spPr>
            <a:xfrm>
              <a:off x="1500587" y="1842166"/>
              <a:ext cx="7296534" cy="561509"/>
            </a:xfrm>
            <a:prstGeom prst="rect">
              <a:avLst/>
            </a:prstGeom>
            <a:noFill/>
          </p:spPr>
          <p:txBody>
            <a:bodyPr wrap="square" rtlCol="0">
              <a:spAutoFit/>
            </a:bodyPr>
            <a:lstStyle/>
            <a:p>
              <a:pPr lvl="0" algn="dist"/>
              <a:r>
                <a:rPr kumimoji="1" lang="ja-JP" altLang="en-US" sz="3600" dirty="0">
                  <a:solidFill>
                    <a:schemeClr val="tx2">
                      <a:lumMod val="25000"/>
                    </a:schemeClr>
                  </a:solidFill>
                  <a:latin typeface="HGS創英角ﾎﾟｯﾌﾟ体" panose="040B0A00000000000000" pitchFamily="50" charset="-128"/>
                  <a:ea typeface="HGS創英角ﾎﾟｯﾌﾟ体" panose="040B0A00000000000000" pitchFamily="50" charset="-128"/>
                </a:rPr>
                <a:t>「約</a:t>
              </a:r>
              <a:r>
                <a:rPr kumimoji="1" lang="en-US" altLang="ja-JP" sz="3600" dirty="0">
                  <a:solidFill>
                    <a:schemeClr val="tx2">
                      <a:lumMod val="25000"/>
                    </a:schemeClr>
                  </a:solidFill>
                  <a:latin typeface="HGS創英角ﾎﾟｯﾌﾟ体" panose="040B0A00000000000000" pitchFamily="50" charset="-128"/>
                  <a:ea typeface="HGS創英角ﾎﾟｯﾌﾟ体" panose="040B0A00000000000000" pitchFamily="50" charset="-128"/>
                </a:rPr>
                <a:t>20</a:t>
              </a:r>
              <a:r>
                <a:rPr kumimoji="1" lang="ja-JP" altLang="en-US" sz="3600" dirty="0">
                  <a:solidFill>
                    <a:schemeClr val="tx2">
                      <a:lumMod val="25000"/>
                    </a:schemeClr>
                  </a:solidFill>
                  <a:latin typeface="HGS創英角ﾎﾟｯﾌﾟ体" panose="040B0A00000000000000" pitchFamily="50" charset="-128"/>
                  <a:ea typeface="HGS創英角ﾎﾟｯﾌﾟ体" panose="040B0A00000000000000" pitchFamily="50" charset="-128"/>
                </a:rPr>
                <a:t>％」です。</a:t>
              </a:r>
            </a:p>
          </p:txBody>
        </p:sp>
        <p:sp>
          <p:nvSpPr>
            <p:cNvPr id="64" name="せんせい">
              <a:extLst>
                <a:ext uri="{FF2B5EF4-FFF2-40B4-BE49-F238E27FC236}">
                  <a16:creationId xmlns:a16="http://schemas.microsoft.com/office/drawing/2014/main" id="{BAFCFB26-15E4-4B0E-9144-EFB6B5C21087}"/>
                </a:ext>
              </a:extLst>
            </p:cNvPr>
            <p:cNvSpPr txBox="1"/>
            <p:nvPr/>
          </p:nvSpPr>
          <p:spPr>
            <a:xfrm>
              <a:off x="2341229" y="1722887"/>
              <a:ext cx="972001" cy="267386"/>
            </a:xfrm>
            <a:prstGeom prst="rect">
              <a:avLst/>
            </a:prstGeom>
            <a:noFill/>
          </p:spPr>
          <p:txBody>
            <a:bodyPr wrap="square" rtlCol="0">
              <a:spAutoFit/>
            </a:bodyPr>
            <a:lstStyle/>
            <a:p>
              <a:pPr algn="dist"/>
              <a:r>
                <a:rPr kumimoji="1" lang="ja-JP" altLang="en-US" sz="1400" dirty="0">
                  <a:solidFill>
                    <a:schemeClr val="tx2">
                      <a:lumMod val="25000"/>
                    </a:schemeClr>
                  </a:solidFill>
                  <a:latin typeface="HGS創英角ﾎﾟｯﾌﾟ体" panose="040B0A00000000000000" pitchFamily="50" charset="-128"/>
                  <a:ea typeface="HGS創英角ﾎﾟｯﾌﾟ体" panose="040B0A00000000000000" pitchFamily="50" charset="-128"/>
                </a:rPr>
                <a:t>やく</a:t>
              </a:r>
            </a:p>
          </p:txBody>
        </p:sp>
      </p:grpSp>
      <p:sp>
        <p:nvSpPr>
          <p:cNvPr id="65" name="出典リンク">
            <a:extLst>
              <a:ext uri="{FF2B5EF4-FFF2-40B4-BE49-F238E27FC236}">
                <a16:creationId xmlns:a16="http://schemas.microsoft.com/office/drawing/2014/main" id="{1F0B9E4A-DA22-4EA7-BFCA-C6F69530DF5D}"/>
              </a:ext>
            </a:extLst>
          </p:cNvPr>
          <p:cNvSpPr txBox="1"/>
          <p:nvPr/>
        </p:nvSpPr>
        <p:spPr>
          <a:xfrm>
            <a:off x="8938911" y="5043736"/>
            <a:ext cx="2256525" cy="276999"/>
          </a:xfrm>
          <a:prstGeom prst="rect">
            <a:avLst/>
          </a:prstGeom>
          <a:noFill/>
        </p:spPr>
        <p:txBody>
          <a:bodyPr wrap="square">
            <a:spAutoFit/>
          </a:bodyPr>
          <a:lstStyle/>
          <a:p>
            <a:r>
              <a:rPr lang="ja-JP" altLang="en-US" sz="1200" b="1" dirty="0">
                <a:solidFill>
                  <a:srgbClr val="074454"/>
                </a:solidFill>
                <a:hlinkClick r:id="rId18">
                  <a:extLst>
                    <a:ext uri="{A12FA001-AC4F-418D-AE19-62706E023703}">
                      <ahyp:hlinkClr xmlns:ahyp="http://schemas.microsoft.com/office/drawing/2018/hyperlinkcolor" val="tx"/>
                    </a:ext>
                  </a:extLst>
                </a:hlinkClick>
              </a:rPr>
              <a:t>統計局</a:t>
            </a:r>
            <a:r>
              <a:rPr lang="en-US" altLang="ja-JP" sz="1200" b="1" dirty="0">
                <a:solidFill>
                  <a:srgbClr val="074454"/>
                </a:solidFill>
                <a:hlinkClick r:id="rId18">
                  <a:extLst>
                    <a:ext uri="{A12FA001-AC4F-418D-AE19-62706E023703}">
                      <ahyp:hlinkClr xmlns:ahyp="http://schemas.microsoft.com/office/drawing/2018/hyperlinkcolor" val="tx"/>
                    </a:ext>
                  </a:extLst>
                </a:hlinkClick>
              </a:rPr>
              <a:t>HP</a:t>
            </a:r>
            <a:r>
              <a:rPr lang="ja-JP" altLang="en-US" sz="1200" b="1" dirty="0">
                <a:solidFill>
                  <a:srgbClr val="074454"/>
                </a:solidFill>
                <a:hlinkClick r:id="rId18">
                  <a:extLst>
                    <a:ext uri="{A12FA001-AC4F-418D-AE19-62706E023703}">
                      <ahyp:hlinkClr xmlns:ahyp="http://schemas.microsoft.com/office/drawing/2018/hyperlinkcolor" val="tx"/>
                    </a:ext>
                  </a:extLst>
                </a:hlinkClick>
              </a:rPr>
              <a:t>　令和</a:t>
            </a:r>
            <a:r>
              <a:rPr lang="en-US" altLang="ja-JP" sz="1200" b="1" dirty="0">
                <a:solidFill>
                  <a:srgbClr val="074454"/>
                </a:solidFill>
                <a:hlinkClick r:id="rId18">
                  <a:extLst>
                    <a:ext uri="{A12FA001-AC4F-418D-AE19-62706E023703}">
                      <ahyp:hlinkClr xmlns:ahyp="http://schemas.microsoft.com/office/drawing/2018/hyperlinkcolor" val="tx"/>
                    </a:ext>
                  </a:extLst>
                </a:hlinkClick>
              </a:rPr>
              <a:t>2</a:t>
            </a:r>
            <a:r>
              <a:rPr lang="ja-JP" altLang="en-US" sz="1200" b="1" dirty="0">
                <a:solidFill>
                  <a:srgbClr val="074454"/>
                </a:solidFill>
                <a:hlinkClick r:id="rId18">
                  <a:extLst>
                    <a:ext uri="{A12FA001-AC4F-418D-AE19-62706E023703}">
                      <ahyp:hlinkClr xmlns:ahyp="http://schemas.microsoft.com/office/drawing/2018/hyperlinkcolor" val="tx"/>
                    </a:ext>
                  </a:extLst>
                </a:hlinkClick>
              </a:rPr>
              <a:t>年国勢調査</a:t>
            </a:r>
            <a:endParaRPr lang="ja-JP" altLang="en-US" sz="1200" b="1" dirty="0">
              <a:solidFill>
                <a:srgbClr val="074454"/>
              </a:solidFill>
              <a:latin typeface="BIZ UDPゴシック" panose="020B0400000000000000" pitchFamily="50" charset="-128"/>
              <a:ea typeface="BIZ UDPゴシック" panose="020B0400000000000000" pitchFamily="50" charset="-128"/>
            </a:endParaRPr>
          </a:p>
        </p:txBody>
      </p:sp>
      <p:grpSp>
        <p:nvGrpSpPr>
          <p:cNvPr id="72" name="自転車だけで">
            <a:extLst>
              <a:ext uri="{FF2B5EF4-FFF2-40B4-BE49-F238E27FC236}">
                <a16:creationId xmlns:a16="http://schemas.microsoft.com/office/drawing/2014/main" id="{B7FEA984-657C-4CBA-A91A-08147547179B}"/>
              </a:ext>
            </a:extLst>
          </p:cNvPr>
          <p:cNvGrpSpPr/>
          <p:nvPr/>
        </p:nvGrpSpPr>
        <p:grpSpPr>
          <a:xfrm>
            <a:off x="562546" y="1554649"/>
            <a:ext cx="9852536" cy="818418"/>
            <a:chOff x="2266705" y="1543993"/>
            <a:chExt cx="9852536" cy="818418"/>
          </a:xfrm>
        </p:grpSpPr>
        <p:grpSp>
          <p:nvGrpSpPr>
            <p:cNvPr id="84" name="大阪府内で一番高いのは・・・">
              <a:extLst>
                <a:ext uri="{FF2B5EF4-FFF2-40B4-BE49-F238E27FC236}">
                  <a16:creationId xmlns:a16="http://schemas.microsoft.com/office/drawing/2014/main" id="{B2A5F223-D013-4441-B066-BDD8DF3B4ADC}"/>
                </a:ext>
              </a:extLst>
            </p:cNvPr>
            <p:cNvGrpSpPr/>
            <p:nvPr/>
          </p:nvGrpSpPr>
          <p:grpSpPr>
            <a:xfrm>
              <a:off x="2266705" y="1570086"/>
              <a:ext cx="9852536" cy="792325"/>
              <a:chOff x="3122813" y="2503874"/>
              <a:chExt cx="9852536" cy="792325"/>
            </a:xfrm>
          </p:grpSpPr>
          <p:sp>
            <p:nvSpPr>
              <p:cNvPr id="100" name="自転車だけで">
                <a:extLst>
                  <a:ext uri="{FF2B5EF4-FFF2-40B4-BE49-F238E27FC236}">
                    <a16:creationId xmlns:a16="http://schemas.microsoft.com/office/drawing/2014/main" id="{37960B57-30B5-44A3-BBA5-C454702953B3}"/>
                  </a:ext>
                </a:extLst>
              </p:cNvPr>
              <p:cNvSpPr txBox="1"/>
              <p:nvPr/>
            </p:nvSpPr>
            <p:spPr>
              <a:xfrm>
                <a:off x="3122813" y="2649868"/>
                <a:ext cx="9852536" cy="646331"/>
              </a:xfrm>
              <a:prstGeom prst="rect">
                <a:avLst/>
              </a:prstGeom>
              <a:noFill/>
            </p:spPr>
            <p:txBody>
              <a:bodyPr wrap="square" rtlCol="0">
                <a:spAutoFit/>
              </a:bodyPr>
              <a:lstStyle/>
              <a:p>
                <a:pPr lvl="0" algn="dist"/>
                <a:r>
                  <a:rPr lang="ja-JP" altLang="en-US" sz="3600" dirty="0">
                    <a:solidFill>
                      <a:schemeClr val="tx2">
                        <a:lumMod val="25000"/>
                      </a:schemeClr>
                    </a:solidFill>
                    <a:latin typeface="HGS創英角ﾎﾟｯﾌﾟ体" panose="040B0A00000000000000" pitchFamily="50" charset="-128"/>
                    <a:ea typeface="HGS創英角ﾎﾟｯﾌﾟ体" panose="040B0A00000000000000" pitchFamily="50" charset="-128"/>
                  </a:rPr>
                  <a:t>自転車だけで仕事や学校に行く人の割合は</a:t>
                </a:r>
                <a:endParaRPr kumimoji="1" lang="ja-JP" altLang="en-US" sz="3600" dirty="0">
                  <a:solidFill>
                    <a:schemeClr val="tx2">
                      <a:lumMod val="25000"/>
                    </a:schemeClr>
                  </a:solidFill>
                  <a:latin typeface="HGS創英角ﾎﾟｯﾌﾟ体" panose="040B0A00000000000000" pitchFamily="50" charset="-128"/>
                  <a:ea typeface="HGS創英角ﾎﾟｯﾌﾟ体" panose="040B0A00000000000000" pitchFamily="50" charset="-128"/>
                </a:endParaRPr>
              </a:p>
            </p:txBody>
          </p:sp>
          <p:sp>
            <p:nvSpPr>
              <p:cNvPr id="101" name="じてんしゃ">
                <a:extLst>
                  <a:ext uri="{FF2B5EF4-FFF2-40B4-BE49-F238E27FC236}">
                    <a16:creationId xmlns:a16="http://schemas.microsoft.com/office/drawing/2014/main" id="{28C0D72A-477A-4EB6-94FF-F584C1EF5143}"/>
                  </a:ext>
                </a:extLst>
              </p:cNvPr>
              <p:cNvSpPr txBox="1"/>
              <p:nvPr/>
            </p:nvSpPr>
            <p:spPr>
              <a:xfrm>
                <a:off x="3293886" y="2503874"/>
                <a:ext cx="1435951" cy="307777"/>
              </a:xfrm>
              <a:prstGeom prst="rect">
                <a:avLst/>
              </a:prstGeom>
              <a:noFill/>
            </p:spPr>
            <p:txBody>
              <a:bodyPr wrap="square" rtlCol="0">
                <a:spAutoFit/>
              </a:bodyPr>
              <a:lstStyle/>
              <a:p>
                <a:pPr algn="dist"/>
                <a:r>
                  <a:rPr kumimoji="1" lang="ja-JP" altLang="en-US" sz="1400" dirty="0">
                    <a:solidFill>
                      <a:schemeClr val="tx2">
                        <a:lumMod val="25000"/>
                      </a:schemeClr>
                    </a:solidFill>
                    <a:latin typeface="HGS創英角ﾎﾟｯﾌﾟ体" panose="040B0A00000000000000" pitchFamily="50" charset="-128"/>
                    <a:ea typeface="HGS創英角ﾎﾟｯﾌﾟ体" panose="040B0A00000000000000" pitchFamily="50" charset="-128"/>
                  </a:rPr>
                  <a:t>じ　てんしゃ</a:t>
                </a:r>
              </a:p>
            </p:txBody>
          </p:sp>
          <p:sp>
            <p:nvSpPr>
              <p:cNvPr id="103" name="しごと">
                <a:extLst>
                  <a:ext uri="{FF2B5EF4-FFF2-40B4-BE49-F238E27FC236}">
                    <a16:creationId xmlns:a16="http://schemas.microsoft.com/office/drawing/2014/main" id="{946EC5AE-C3CC-41FC-A1C5-F7FDD371B0B6}"/>
                  </a:ext>
                </a:extLst>
              </p:cNvPr>
              <p:cNvSpPr txBox="1"/>
              <p:nvPr/>
            </p:nvSpPr>
            <p:spPr>
              <a:xfrm>
                <a:off x="6319919" y="2508493"/>
                <a:ext cx="968519" cy="307777"/>
              </a:xfrm>
              <a:prstGeom prst="rect">
                <a:avLst/>
              </a:prstGeom>
              <a:noFill/>
            </p:spPr>
            <p:txBody>
              <a:bodyPr wrap="square" rtlCol="0">
                <a:spAutoFit/>
              </a:bodyPr>
              <a:lstStyle/>
              <a:p>
                <a:pPr algn="dist"/>
                <a:r>
                  <a:rPr kumimoji="1" lang="ja-JP" altLang="en-US" sz="1400" dirty="0">
                    <a:solidFill>
                      <a:schemeClr val="tx2">
                        <a:lumMod val="25000"/>
                      </a:schemeClr>
                    </a:solidFill>
                    <a:latin typeface="HGS創英角ﾎﾟｯﾌﾟ体" panose="040B0A00000000000000" pitchFamily="50" charset="-128"/>
                    <a:ea typeface="HGS創英角ﾎﾟｯﾌﾟ体" panose="040B0A00000000000000" pitchFamily="50" charset="-128"/>
                  </a:rPr>
                  <a:t>しごと</a:t>
                </a:r>
              </a:p>
            </p:txBody>
          </p:sp>
        </p:grpSp>
        <p:sp>
          <p:nvSpPr>
            <p:cNvPr id="87" name="がっこう">
              <a:extLst>
                <a:ext uri="{FF2B5EF4-FFF2-40B4-BE49-F238E27FC236}">
                  <a16:creationId xmlns:a16="http://schemas.microsoft.com/office/drawing/2014/main" id="{B655F2CE-4160-4246-972A-EE8C7AA20C2F}"/>
                </a:ext>
              </a:extLst>
            </p:cNvPr>
            <p:cNvSpPr txBox="1"/>
            <p:nvPr/>
          </p:nvSpPr>
          <p:spPr>
            <a:xfrm>
              <a:off x="6958625" y="1543993"/>
              <a:ext cx="968519" cy="307777"/>
            </a:xfrm>
            <a:prstGeom prst="rect">
              <a:avLst/>
            </a:prstGeom>
            <a:noFill/>
          </p:spPr>
          <p:txBody>
            <a:bodyPr wrap="square" rtlCol="0">
              <a:spAutoFit/>
            </a:bodyPr>
            <a:lstStyle/>
            <a:p>
              <a:pPr algn="dist"/>
              <a:r>
                <a:rPr kumimoji="1" lang="ja-JP" altLang="en-US" sz="1400" dirty="0">
                  <a:solidFill>
                    <a:schemeClr val="tx2">
                      <a:lumMod val="25000"/>
                    </a:schemeClr>
                  </a:solidFill>
                  <a:latin typeface="HGS創英角ﾎﾟｯﾌﾟ体" panose="040B0A00000000000000" pitchFamily="50" charset="-128"/>
                  <a:ea typeface="HGS創英角ﾎﾟｯﾌﾟ体" panose="040B0A00000000000000" pitchFamily="50" charset="-128"/>
                </a:rPr>
                <a:t>がっこう</a:t>
              </a:r>
            </a:p>
          </p:txBody>
        </p:sp>
        <p:sp>
          <p:nvSpPr>
            <p:cNvPr id="91" name="い">
              <a:extLst>
                <a:ext uri="{FF2B5EF4-FFF2-40B4-BE49-F238E27FC236}">
                  <a16:creationId xmlns:a16="http://schemas.microsoft.com/office/drawing/2014/main" id="{28A8AB96-4204-44D4-A11E-3EB635065B02}"/>
                </a:ext>
              </a:extLst>
            </p:cNvPr>
            <p:cNvSpPr txBox="1"/>
            <p:nvPr/>
          </p:nvSpPr>
          <p:spPr>
            <a:xfrm>
              <a:off x="8543992" y="1546683"/>
              <a:ext cx="409193" cy="307777"/>
            </a:xfrm>
            <a:prstGeom prst="rect">
              <a:avLst/>
            </a:prstGeom>
            <a:noFill/>
          </p:spPr>
          <p:txBody>
            <a:bodyPr wrap="square" rtlCol="0">
              <a:spAutoFit/>
            </a:bodyPr>
            <a:lstStyle/>
            <a:p>
              <a:pPr algn="dist"/>
              <a:r>
                <a:rPr kumimoji="1" lang="ja-JP" altLang="en-US" sz="1400" dirty="0">
                  <a:solidFill>
                    <a:schemeClr val="tx2">
                      <a:lumMod val="25000"/>
                    </a:schemeClr>
                  </a:solidFill>
                  <a:latin typeface="HGS創英角ﾎﾟｯﾌﾟ体" panose="040B0A00000000000000" pitchFamily="50" charset="-128"/>
                  <a:ea typeface="HGS創英角ﾎﾟｯﾌﾟ体" panose="040B0A00000000000000" pitchFamily="50" charset="-128"/>
                </a:rPr>
                <a:t>い</a:t>
              </a:r>
            </a:p>
          </p:txBody>
        </p:sp>
        <p:sp>
          <p:nvSpPr>
            <p:cNvPr id="92" name="ひと">
              <a:extLst>
                <a:ext uri="{FF2B5EF4-FFF2-40B4-BE49-F238E27FC236}">
                  <a16:creationId xmlns:a16="http://schemas.microsoft.com/office/drawing/2014/main" id="{857C1131-F879-455D-BD2B-59AE77017EDD}"/>
                </a:ext>
              </a:extLst>
            </p:cNvPr>
            <p:cNvSpPr txBox="1"/>
            <p:nvPr/>
          </p:nvSpPr>
          <p:spPr>
            <a:xfrm>
              <a:off x="9496022" y="1551914"/>
              <a:ext cx="542784" cy="307777"/>
            </a:xfrm>
            <a:prstGeom prst="rect">
              <a:avLst/>
            </a:prstGeom>
            <a:noFill/>
          </p:spPr>
          <p:txBody>
            <a:bodyPr wrap="square" rtlCol="0">
              <a:spAutoFit/>
            </a:bodyPr>
            <a:lstStyle/>
            <a:p>
              <a:pPr algn="dist"/>
              <a:r>
                <a:rPr kumimoji="1" lang="ja-JP" altLang="en-US" sz="1400" dirty="0">
                  <a:solidFill>
                    <a:schemeClr val="tx2">
                      <a:lumMod val="25000"/>
                    </a:schemeClr>
                  </a:solidFill>
                  <a:latin typeface="HGS創英角ﾎﾟｯﾌﾟ体" panose="040B0A00000000000000" pitchFamily="50" charset="-128"/>
                  <a:ea typeface="HGS創英角ﾎﾟｯﾌﾟ体" panose="040B0A00000000000000" pitchFamily="50" charset="-128"/>
                </a:rPr>
                <a:t>ひと</a:t>
              </a:r>
            </a:p>
          </p:txBody>
        </p:sp>
        <p:sp>
          <p:nvSpPr>
            <p:cNvPr id="94" name="わりあい">
              <a:extLst>
                <a:ext uri="{FF2B5EF4-FFF2-40B4-BE49-F238E27FC236}">
                  <a16:creationId xmlns:a16="http://schemas.microsoft.com/office/drawing/2014/main" id="{CD6EAB4C-28B9-4FAB-9D59-932C4DC5AC06}"/>
                </a:ext>
              </a:extLst>
            </p:cNvPr>
            <p:cNvSpPr txBox="1"/>
            <p:nvPr/>
          </p:nvSpPr>
          <p:spPr>
            <a:xfrm>
              <a:off x="10453361" y="1543993"/>
              <a:ext cx="1103845" cy="307777"/>
            </a:xfrm>
            <a:prstGeom prst="rect">
              <a:avLst/>
            </a:prstGeom>
            <a:noFill/>
          </p:spPr>
          <p:txBody>
            <a:bodyPr wrap="square" rtlCol="0">
              <a:spAutoFit/>
            </a:bodyPr>
            <a:lstStyle/>
            <a:p>
              <a:pPr algn="dist"/>
              <a:r>
                <a:rPr kumimoji="1" lang="ja-JP" altLang="en-US" sz="1400" dirty="0">
                  <a:solidFill>
                    <a:schemeClr val="tx2">
                      <a:lumMod val="25000"/>
                    </a:schemeClr>
                  </a:solidFill>
                  <a:latin typeface="HGS創英角ﾎﾟｯﾌﾟ体" panose="040B0A00000000000000" pitchFamily="50" charset="-128"/>
                  <a:ea typeface="HGS創英角ﾎﾟｯﾌﾟ体" panose="040B0A00000000000000" pitchFamily="50" charset="-128"/>
                </a:rPr>
                <a:t>わりあい</a:t>
              </a:r>
            </a:p>
          </p:txBody>
        </p:sp>
      </p:grpSp>
      <p:sp>
        <p:nvSpPr>
          <p:cNvPr id="104" name="正方形/長方形 103">
            <a:extLst>
              <a:ext uri="{FF2B5EF4-FFF2-40B4-BE49-F238E27FC236}">
                <a16:creationId xmlns:a16="http://schemas.microsoft.com/office/drawing/2014/main" id="{97606B40-1651-4055-9D20-77BA7D885824}"/>
              </a:ext>
            </a:extLst>
          </p:cNvPr>
          <p:cNvSpPr/>
          <p:nvPr/>
        </p:nvSpPr>
        <p:spPr>
          <a:xfrm>
            <a:off x="701061" y="3524768"/>
            <a:ext cx="10752474" cy="1218908"/>
          </a:xfrm>
          <a:prstGeom prst="rect">
            <a:avLst/>
          </a:prstGeom>
          <a:solidFill>
            <a:srgbClr val="FFFFEF"/>
          </a:solidFill>
          <a:ln w="381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105" name="この割合は">
            <a:extLst>
              <a:ext uri="{FF2B5EF4-FFF2-40B4-BE49-F238E27FC236}">
                <a16:creationId xmlns:a16="http://schemas.microsoft.com/office/drawing/2014/main" id="{A49BEAF6-F6D1-494B-ACF3-E68C5C858299}"/>
              </a:ext>
            </a:extLst>
          </p:cNvPr>
          <p:cNvGrpSpPr/>
          <p:nvPr/>
        </p:nvGrpSpPr>
        <p:grpSpPr>
          <a:xfrm>
            <a:off x="988285" y="3539375"/>
            <a:ext cx="7161230" cy="563692"/>
            <a:chOff x="2689227" y="4447804"/>
            <a:chExt cx="7369049" cy="510045"/>
          </a:xfrm>
        </p:grpSpPr>
        <p:grpSp>
          <p:nvGrpSpPr>
            <p:cNvPr id="106" name="近くの都道府県と･･･">
              <a:extLst>
                <a:ext uri="{FF2B5EF4-FFF2-40B4-BE49-F238E27FC236}">
                  <a16:creationId xmlns:a16="http://schemas.microsoft.com/office/drawing/2014/main" id="{E4FDDC48-0022-4EA1-B461-00B0CAFC570A}"/>
                </a:ext>
              </a:extLst>
            </p:cNvPr>
            <p:cNvGrpSpPr/>
            <p:nvPr/>
          </p:nvGrpSpPr>
          <p:grpSpPr>
            <a:xfrm>
              <a:off x="2689227" y="4460698"/>
              <a:ext cx="7369049" cy="497151"/>
              <a:chOff x="2404713" y="1842075"/>
              <a:chExt cx="8020007" cy="843471"/>
            </a:xfrm>
          </p:grpSpPr>
          <p:sp>
            <p:nvSpPr>
              <p:cNvPr id="109" name="この割合は">
                <a:extLst>
                  <a:ext uri="{FF2B5EF4-FFF2-40B4-BE49-F238E27FC236}">
                    <a16:creationId xmlns:a16="http://schemas.microsoft.com/office/drawing/2014/main" id="{0573F95F-A25D-4BB8-BE6F-AB78817F4E3D}"/>
                  </a:ext>
                </a:extLst>
              </p:cNvPr>
              <p:cNvSpPr txBox="1"/>
              <p:nvPr/>
            </p:nvSpPr>
            <p:spPr>
              <a:xfrm>
                <a:off x="2404713" y="2024074"/>
                <a:ext cx="8020007" cy="661472"/>
              </a:xfrm>
              <a:prstGeom prst="rect">
                <a:avLst/>
              </a:prstGeom>
              <a:noFill/>
            </p:spPr>
            <p:txBody>
              <a:bodyPr wrap="square" rtlCol="0">
                <a:spAutoFit/>
              </a:bodyPr>
              <a:lstStyle/>
              <a:p>
                <a:pPr lvl="0" algn="dist"/>
                <a:r>
                  <a:rPr kumimoji="1" lang="ja-JP" altLang="en-US" sz="2200" dirty="0">
                    <a:solidFill>
                      <a:schemeClr val="tx2">
                        <a:lumMod val="25000"/>
                      </a:schemeClr>
                    </a:solidFill>
                    <a:latin typeface="HGS創英角ﾎﾟｯﾌﾟ体" panose="040B0A00000000000000" pitchFamily="50" charset="-128"/>
                    <a:ea typeface="HGS創英角ﾎﾟｯﾌﾟ体" panose="040B0A00000000000000" pitchFamily="50" charset="-128"/>
                  </a:rPr>
                  <a:t>この割合は「国勢調査」の結果からわかるよ。</a:t>
                </a:r>
              </a:p>
            </p:txBody>
          </p:sp>
          <p:sp>
            <p:nvSpPr>
              <p:cNvPr id="111" name="わりあい">
                <a:extLst>
                  <a:ext uri="{FF2B5EF4-FFF2-40B4-BE49-F238E27FC236}">
                    <a16:creationId xmlns:a16="http://schemas.microsoft.com/office/drawing/2014/main" id="{42080F9B-6F84-4138-B911-A1CF0C3BDC86}"/>
                  </a:ext>
                </a:extLst>
              </p:cNvPr>
              <p:cNvSpPr txBox="1"/>
              <p:nvPr/>
            </p:nvSpPr>
            <p:spPr>
              <a:xfrm>
                <a:off x="3179282" y="1842075"/>
                <a:ext cx="852546" cy="389797"/>
              </a:xfrm>
              <a:prstGeom prst="rect">
                <a:avLst/>
              </a:prstGeom>
              <a:noFill/>
            </p:spPr>
            <p:txBody>
              <a:bodyPr wrap="square" rtlCol="0">
                <a:spAutoFit/>
              </a:bodyPr>
              <a:lstStyle/>
              <a:p>
                <a:pPr algn="dist"/>
                <a:r>
                  <a:rPr kumimoji="1" lang="ja-JP" altLang="en-US" sz="1050" dirty="0">
                    <a:solidFill>
                      <a:schemeClr val="tx2">
                        <a:lumMod val="25000"/>
                      </a:schemeClr>
                    </a:solidFill>
                    <a:latin typeface="HGS創英角ﾎﾟｯﾌﾟ体" panose="040B0A00000000000000" pitchFamily="50" charset="-128"/>
                    <a:ea typeface="HGS創英角ﾎﾟｯﾌﾟ体" panose="040B0A00000000000000" pitchFamily="50" charset="-128"/>
                  </a:rPr>
                  <a:t>わりあい</a:t>
                </a:r>
              </a:p>
            </p:txBody>
          </p:sp>
        </p:grpSp>
        <p:sp>
          <p:nvSpPr>
            <p:cNvPr id="107" name="こくせいちょうさ">
              <a:extLst>
                <a:ext uri="{FF2B5EF4-FFF2-40B4-BE49-F238E27FC236}">
                  <a16:creationId xmlns:a16="http://schemas.microsoft.com/office/drawing/2014/main" id="{D2E49E48-CE7B-425D-BA4C-3A6015C7B5F1}"/>
                </a:ext>
              </a:extLst>
            </p:cNvPr>
            <p:cNvSpPr txBox="1"/>
            <p:nvPr/>
          </p:nvSpPr>
          <p:spPr>
            <a:xfrm>
              <a:off x="4729133" y="4447804"/>
              <a:ext cx="1441866" cy="229751"/>
            </a:xfrm>
            <a:prstGeom prst="rect">
              <a:avLst/>
            </a:prstGeom>
            <a:noFill/>
          </p:spPr>
          <p:txBody>
            <a:bodyPr wrap="square" rtlCol="0">
              <a:spAutoFit/>
            </a:bodyPr>
            <a:lstStyle/>
            <a:p>
              <a:pPr algn="dist"/>
              <a:r>
                <a:rPr kumimoji="1" lang="ja-JP" altLang="en-US" sz="1050" dirty="0">
                  <a:solidFill>
                    <a:schemeClr val="tx2">
                      <a:lumMod val="25000"/>
                    </a:schemeClr>
                  </a:solidFill>
                  <a:latin typeface="HGS創英角ﾎﾟｯﾌﾟ体" panose="040B0A00000000000000" pitchFamily="50" charset="-128"/>
                  <a:ea typeface="HGS創英角ﾎﾟｯﾌﾟ体" panose="040B0A00000000000000" pitchFamily="50" charset="-128"/>
                </a:rPr>
                <a:t>こくせいちょうさ</a:t>
              </a:r>
            </a:p>
          </p:txBody>
        </p:sp>
        <p:sp>
          <p:nvSpPr>
            <p:cNvPr id="108" name="けっか">
              <a:extLst>
                <a:ext uri="{FF2B5EF4-FFF2-40B4-BE49-F238E27FC236}">
                  <a16:creationId xmlns:a16="http://schemas.microsoft.com/office/drawing/2014/main" id="{662F3CA1-A5F3-4446-AF2A-DAB798ED6C3F}"/>
                </a:ext>
              </a:extLst>
            </p:cNvPr>
            <p:cNvSpPr txBox="1"/>
            <p:nvPr/>
          </p:nvSpPr>
          <p:spPr>
            <a:xfrm>
              <a:off x="6917259" y="4458834"/>
              <a:ext cx="661346" cy="229751"/>
            </a:xfrm>
            <a:prstGeom prst="rect">
              <a:avLst/>
            </a:prstGeom>
            <a:noFill/>
          </p:spPr>
          <p:txBody>
            <a:bodyPr wrap="square" rtlCol="0">
              <a:spAutoFit/>
            </a:bodyPr>
            <a:lstStyle/>
            <a:p>
              <a:pPr algn="dist"/>
              <a:r>
                <a:rPr kumimoji="1" lang="ja-JP" altLang="en-US" sz="1050" dirty="0">
                  <a:solidFill>
                    <a:schemeClr val="tx2">
                      <a:lumMod val="25000"/>
                    </a:schemeClr>
                  </a:solidFill>
                  <a:latin typeface="HGS創英角ﾎﾟｯﾌﾟ体" panose="040B0A00000000000000" pitchFamily="50" charset="-128"/>
                  <a:ea typeface="HGS創英角ﾎﾟｯﾌﾟ体" panose="040B0A00000000000000" pitchFamily="50" charset="-128"/>
                </a:rPr>
                <a:t>けっか</a:t>
              </a:r>
            </a:p>
          </p:txBody>
        </p:sp>
      </p:grpSp>
      <p:grpSp>
        <p:nvGrpSpPr>
          <p:cNvPr id="112" name="「国勢調査」は、">
            <a:extLst>
              <a:ext uri="{FF2B5EF4-FFF2-40B4-BE49-F238E27FC236}">
                <a16:creationId xmlns:a16="http://schemas.microsoft.com/office/drawing/2014/main" id="{B48FCD2B-6DE2-4033-99F4-8BB4550BE7E0}"/>
              </a:ext>
            </a:extLst>
          </p:cNvPr>
          <p:cNvGrpSpPr/>
          <p:nvPr/>
        </p:nvGrpSpPr>
        <p:grpSpPr>
          <a:xfrm>
            <a:off x="830990" y="4101021"/>
            <a:ext cx="10543747" cy="587934"/>
            <a:chOff x="1544420" y="4101021"/>
            <a:chExt cx="10543747" cy="587934"/>
          </a:xfrm>
        </p:grpSpPr>
        <p:grpSp>
          <p:nvGrpSpPr>
            <p:cNvPr id="113" name="グループ化 112">
              <a:extLst>
                <a:ext uri="{FF2B5EF4-FFF2-40B4-BE49-F238E27FC236}">
                  <a16:creationId xmlns:a16="http://schemas.microsoft.com/office/drawing/2014/main" id="{98686821-55A6-4FF6-8B0D-2B62FB796401}"/>
                </a:ext>
              </a:extLst>
            </p:cNvPr>
            <p:cNvGrpSpPr/>
            <p:nvPr/>
          </p:nvGrpSpPr>
          <p:grpSpPr>
            <a:xfrm>
              <a:off x="1544420" y="4101021"/>
              <a:ext cx="10543747" cy="587934"/>
              <a:chOff x="2075869" y="4053353"/>
              <a:chExt cx="10543747" cy="587934"/>
            </a:xfrm>
          </p:grpSpPr>
          <p:grpSp>
            <p:nvGrpSpPr>
              <p:cNvPr id="115" name="グループ化 114">
                <a:extLst>
                  <a:ext uri="{FF2B5EF4-FFF2-40B4-BE49-F238E27FC236}">
                    <a16:creationId xmlns:a16="http://schemas.microsoft.com/office/drawing/2014/main" id="{187265B4-1F2A-4F1F-860E-54EFFCDA8431}"/>
                  </a:ext>
                </a:extLst>
              </p:cNvPr>
              <p:cNvGrpSpPr/>
              <p:nvPr/>
            </p:nvGrpSpPr>
            <p:grpSpPr>
              <a:xfrm>
                <a:off x="2075869" y="4053353"/>
                <a:ext cx="10543747" cy="587934"/>
                <a:chOff x="2402546" y="3443632"/>
                <a:chExt cx="10543747" cy="587934"/>
              </a:xfrm>
            </p:grpSpPr>
            <p:grpSp>
              <p:nvGrpSpPr>
                <p:cNvPr id="117" name="毎日歯みがきをする・・・">
                  <a:extLst>
                    <a:ext uri="{FF2B5EF4-FFF2-40B4-BE49-F238E27FC236}">
                      <a16:creationId xmlns:a16="http://schemas.microsoft.com/office/drawing/2014/main" id="{ACE92DBB-116F-4087-8080-A4FDC8518F88}"/>
                    </a:ext>
                  </a:extLst>
                </p:cNvPr>
                <p:cNvGrpSpPr/>
                <p:nvPr/>
              </p:nvGrpSpPr>
              <p:grpSpPr>
                <a:xfrm>
                  <a:off x="2402546" y="3443635"/>
                  <a:ext cx="10543747" cy="587931"/>
                  <a:chOff x="2565104" y="3959471"/>
                  <a:chExt cx="9796596" cy="465894"/>
                </a:xfrm>
              </p:grpSpPr>
              <p:sp>
                <p:nvSpPr>
                  <p:cNvPr id="123" name="「国勢調査」は、">
                    <a:extLst>
                      <a:ext uri="{FF2B5EF4-FFF2-40B4-BE49-F238E27FC236}">
                        <a16:creationId xmlns:a16="http://schemas.microsoft.com/office/drawing/2014/main" id="{E8563D21-7B93-4B1E-8440-BF7EEA0B2FC2}"/>
                      </a:ext>
                    </a:extLst>
                  </p:cNvPr>
                  <p:cNvSpPr txBox="1"/>
                  <p:nvPr/>
                </p:nvSpPr>
                <p:spPr>
                  <a:xfrm>
                    <a:off x="2565104" y="4083917"/>
                    <a:ext cx="9796596" cy="341448"/>
                  </a:xfrm>
                  <a:prstGeom prst="rect">
                    <a:avLst/>
                  </a:prstGeom>
                  <a:noFill/>
                </p:spPr>
                <p:txBody>
                  <a:bodyPr wrap="square" rtlCol="0">
                    <a:spAutoFit/>
                  </a:bodyPr>
                  <a:lstStyle/>
                  <a:p>
                    <a:pPr lvl="0" algn="dist"/>
                    <a:r>
                      <a:rPr kumimoji="1" lang="ja-JP" altLang="en-US" sz="2200" dirty="0">
                        <a:solidFill>
                          <a:schemeClr val="tx2">
                            <a:lumMod val="25000"/>
                          </a:schemeClr>
                        </a:solidFill>
                        <a:latin typeface="HGS創英角ﾎﾟｯﾌﾟ体" panose="040B0A00000000000000" pitchFamily="50" charset="-128"/>
                        <a:ea typeface="HGS創英角ﾎﾟｯﾌﾟ体" panose="040B0A00000000000000" pitchFamily="50" charset="-128"/>
                      </a:rPr>
                      <a:t>「国勢調査」は、５年に一度実施される日本で最も重要な統計調査だよ。</a:t>
                    </a:r>
                  </a:p>
                </p:txBody>
              </p:sp>
              <p:sp>
                <p:nvSpPr>
                  <p:cNvPr id="124" name="ねん">
                    <a:extLst>
                      <a:ext uri="{FF2B5EF4-FFF2-40B4-BE49-F238E27FC236}">
                        <a16:creationId xmlns:a16="http://schemas.microsoft.com/office/drawing/2014/main" id="{EC756ED5-A545-4185-B6B5-560B6965C4C6}"/>
                      </a:ext>
                    </a:extLst>
                  </p:cNvPr>
                  <p:cNvSpPr txBox="1"/>
                  <p:nvPr/>
                </p:nvSpPr>
                <p:spPr>
                  <a:xfrm>
                    <a:off x="5203893" y="3966298"/>
                    <a:ext cx="430800" cy="201211"/>
                  </a:xfrm>
                  <a:prstGeom prst="rect">
                    <a:avLst/>
                  </a:prstGeom>
                  <a:noFill/>
                </p:spPr>
                <p:txBody>
                  <a:bodyPr wrap="square" rtlCol="0">
                    <a:spAutoFit/>
                  </a:bodyPr>
                  <a:lstStyle/>
                  <a:p>
                    <a:pPr algn="dist"/>
                    <a:r>
                      <a:rPr kumimoji="1" lang="ja-JP" altLang="en-US" sz="1050" dirty="0">
                        <a:solidFill>
                          <a:schemeClr val="tx2">
                            <a:lumMod val="25000"/>
                          </a:schemeClr>
                        </a:solidFill>
                        <a:latin typeface="HGS創英角ﾎﾟｯﾌﾟ体" panose="040B0A00000000000000" pitchFamily="50" charset="-128"/>
                        <a:ea typeface="HGS創英角ﾎﾟｯﾌﾟ体" panose="040B0A00000000000000" pitchFamily="50" charset="-128"/>
                      </a:rPr>
                      <a:t>ねん</a:t>
                    </a:r>
                  </a:p>
                </p:txBody>
              </p:sp>
              <p:sp>
                <p:nvSpPr>
                  <p:cNvPr id="125" name="もっと">
                    <a:extLst>
                      <a:ext uri="{FF2B5EF4-FFF2-40B4-BE49-F238E27FC236}">
                        <a16:creationId xmlns:a16="http://schemas.microsoft.com/office/drawing/2014/main" id="{AF45D850-52A6-47E7-86D1-3581CBD74B99}"/>
                      </a:ext>
                    </a:extLst>
                  </p:cNvPr>
                  <p:cNvSpPr txBox="1"/>
                  <p:nvPr/>
                </p:nvSpPr>
                <p:spPr>
                  <a:xfrm>
                    <a:off x="8656850" y="3970255"/>
                    <a:ext cx="556636" cy="201210"/>
                  </a:xfrm>
                  <a:prstGeom prst="rect">
                    <a:avLst/>
                  </a:prstGeom>
                  <a:noFill/>
                </p:spPr>
                <p:txBody>
                  <a:bodyPr wrap="square" rtlCol="0">
                    <a:spAutoFit/>
                  </a:bodyPr>
                  <a:lstStyle/>
                  <a:p>
                    <a:pPr algn="dist"/>
                    <a:r>
                      <a:rPr kumimoji="1" lang="ja-JP" altLang="en-US" sz="1050" dirty="0">
                        <a:solidFill>
                          <a:schemeClr val="tx2">
                            <a:lumMod val="25000"/>
                          </a:schemeClr>
                        </a:solidFill>
                        <a:latin typeface="HGS創英角ﾎﾟｯﾌﾟ体" panose="040B0A00000000000000" pitchFamily="50" charset="-128"/>
                        <a:ea typeface="HGS創英角ﾎﾟｯﾌﾟ体" panose="040B0A00000000000000" pitchFamily="50" charset="-128"/>
                      </a:rPr>
                      <a:t>もっと</a:t>
                    </a:r>
                  </a:p>
                </p:txBody>
              </p:sp>
              <p:sp>
                <p:nvSpPr>
                  <p:cNvPr id="126" name="じゅうよう">
                    <a:extLst>
                      <a:ext uri="{FF2B5EF4-FFF2-40B4-BE49-F238E27FC236}">
                        <a16:creationId xmlns:a16="http://schemas.microsoft.com/office/drawing/2014/main" id="{4D0A7856-C157-4D9B-84F3-9ABEF720FE91}"/>
                      </a:ext>
                    </a:extLst>
                  </p:cNvPr>
                  <p:cNvSpPr txBox="1"/>
                  <p:nvPr/>
                </p:nvSpPr>
                <p:spPr>
                  <a:xfrm>
                    <a:off x="9216800" y="3959471"/>
                    <a:ext cx="863558" cy="207308"/>
                  </a:xfrm>
                  <a:prstGeom prst="rect">
                    <a:avLst/>
                  </a:prstGeom>
                  <a:noFill/>
                </p:spPr>
                <p:txBody>
                  <a:bodyPr wrap="square" rtlCol="0">
                    <a:spAutoFit/>
                  </a:bodyPr>
                  <a:lstStyle/>
                  <a:p>
                    <a:pPr algn="dist"/>
                    <a:r>
                      <a:rPr lang="ja-JP" altLang="en-US" sz="1100" dirty="0">
                        <a:solidFill>
                          <a:schemeClr val="tx2">
                            <a:lumMod val="25000"/>
                          </a:schemeClr>
                        </a:solidFill>
                        <a:latin typeface="HGS創英角ﾎﾟｯﾌﾟ体" panose="040B0A00000000000000" pitchFamily="50" charset="-128"/>
                        <a:ea typeface="HGS創英角ﾎﾟｯﾌﾟ体" panose="040B0A00000000000000" pitchFamily="50" charset="-128"/>
                      </a:rPr>
                      <a:t>じゅうよう</a:t>
                    </a:r>
                    <a:endParaRPr kumimoji="1" lang="ja-JP" altLang="en-US" sz="1100" dirty="0">
                      <a:solidFill>
                        <a:schemeClr val="tx2">
                          <a:lumMod val="25000"/>
                        </a:schemeClr>
                      </a:solidFill>
                      <a:latin typeface="HGS創英角ﾎﾟｯﾌﾟ体" panose="040B0A00000000000000" pitchFamily="50" charset="-128"/>
                      <a:ea typeface="HGS創英角ﾎﾟｯﾌﾟ体" panose="040B0A00000000000000" pitchFamily="50" charset="-128"/>
                    </a:endParaRPr>
                  </a:p>
                </p:txBody>
              </p:sp>
            </p:grpSp>
            <p:sp>
              <p:nvSpPr>
                <p:cNvPr id="118" name="いちど">
                  <a:extLst>
                    <a:ext uri="{FF2B5EF4-FFF2-40B4-BE49-F238E27FC236}">
                      <a16:creationId xmlns:a16="http://schemas.microsoft.com/office/drawing/2014/main" id="{15B05EB7-501E-4B13-8C96-ED9DDE3ECBC8}"/>
                    </a:ext>
                  </a:extLst>
                </p:cNvPr>
                <p:cNvSpPr txBox="1"/>
                <p:nvPr/>
              </p:nvSpPr>
              <p:spPr>
                <a:xfrm>
                  <a:off x="5914835" y="3473799"/>
                  <a:ext cx="671744" cy="253916"/>
                </a:xfrm>
                <a:prstGeom prst="rect">
                  <a:avLst/>
                </a:prstGeom>
                <a:noFill/>
              </p:spPr>
              <p:txBody>
                <a:bodyPr wrap="square" rtlCol="0">
                  <a:spAutoFit/>
                </a:bodyPr>
                <a:lstStyle/>
                <a:p>
                  <a:pPr algn="dist"/>
                  <a:r>
                    <a:rPr kumimoji="1" lang="ja-JP" altLang="en-US" sz="1050" dirty="0">
                      <a:solidFill>
                        <a:schemeClr val="tx2">
                          <a:lumMod val="25000"/>
                        </a:schemeClr>
                      </a:solidFill>
                      <a:latin typeface="HGS創英角ﾎﾟｯﾌﾟ体" panose="040B0A00000000000000" pitchFamily="50" charset="-128"/>
                      <a:ea typeface="HGS創英角ﾎﾟｯﾌﾟ体" panose="040B0A00000000000000" pitchFamily="50" charset="-128"/>
                    </a:rPr>
                    <a:t>いちど</a:t>
                  </a:r>
                </a:p>
              </p:txBody>
            </p:sp>
            <p:sp>
              <p:nvSpPr>
                <p:cNvPr id="119" name="にほん">
                  <a:extLst>
                    <a:ext uri="{FF2B5EF4-FFF2-40B4-BE49-F238E27FC236}">
                      <a16:creationId xmlns:a16="http://schemas.microsoft.com/office/drawing/2014/main" id="{1697AC0B-04CC-41C5-9645-37996B4B5ABA}"/>
                    </a:ext>
                  </a:extLst>
                </p:cNvPr>
                <p:cNvSpPr txBox="1"/>
                <p:nvPr/>
              </p:nvSpPr>
              <p:spPr>
                <a:xfrm>
                  <a:off x="8115592" y="3460986"/>
                  <a:ext cx="734017" cy="253915"/>
                </a:xfrm>
                <a:prstGeom prst="rect">
                  <a:avLst/>
                </a:prstGeom>
                <a:noFill/>
              </p:spPr>
              <p:txBody>
                <a:bodyPr wrap="square" rtlCol="0">
                  <a:spAutoFit/>
                </a:bodyPr>
                <a:lstStyle/>
                <a:p>
                  <a:pPr algn="dist"/>
                  <a:r>
                    <a:rPr kumimoji="1" lang="ja-JP" altLang="en-US" sz="1050" dirty="0">
                      <a:solidFill>
                        <a:schemeClr val="tx2">
                          <a:lumMod val="25000"/>
                        </a:schemeClr>
                      </a:solidFill>
                      <a:latin typeface="HGS創英角ﾎﾟｯﾌﾟ体" panose="040B0A00000000000000" pitchFamily="50" charset="-128"/>
                      <a:ea typeface="HGS創英角ﾎﾟｯﾌﾟ体" panose="040B0A00000000000000" pitchFamily="50" charset="-128"/>
                    </a:rPr>
                    <a:t>にほん</a:t>
                  </a:r>
                </a:p>
              </p:txBody>
            </p:sp>
            <p:sp>
              <p:nvSpPr>
                <p:cNvPr id="122" name="とうけいちょうさ">
                  <a:extLst>
                    <a:ext uri="{FF2B5EF4-FFF2-40B4-BE49-F238E27FC236}">
                      <a16:creationId xmlns:a16="http://schemas.microsoft.com/office/drawing/2014/main" id="{FF50E44A-D36B-4ACB-AB4B-65BB8D1CFFBB}"/>
                    </a:ext>
                  </a:extLst>
                </p:cNvPr>
                <p:cNvSpPr txBox="1"/>
                <p:nvPr/>
              </p:nvSpPr>
              <p:spPr>
                <a:xfrm>
                  <a:off x="10625629" y="3443632"/>
                  <a:ext cx="1318422" cy="261610"/>
                </a:xfrm>
                <a:prstGeom prst="rect">
                  <a:avLst/>
                </a:prstGeom>
                <a:noFill/>
              </p:spPr>
              <p:txBody>
                <a:bodyPr wrap="square" rtlCol="0">
                  <a:spAutoFit/>
                </a:bodyPr>
                <a:lstStyle/>
                <a:p>
                  <a:pPr algn="dist"/>
                  <a:r>
                    <a:rPr lang="ja-JP" altLang="en-US" sz="1100" dirty="0">
                      <a:solidFill>
                        <a:schemeClr val="tx2">
                          <a:lumMod val="25000"/>
                        </a:schemeClr>
                      </a:solidFill>
                      <a:latin typeface="HGS創英角ﾎﾟｯﾌﾟ体" panose="040B0A00000000000000" pitchFamily="50" charset="-128"/>
                      <a:ea typeface="HGS創英角ﾎﾟｯﾌﾟ体" panose="040B0A00000000000000" pitchFamily="50" charset="-128"/>
                    </a:rPr>
                    <a:t>とうけいちょうさ</a:t>
                  </a:r>
                  <a:endParaRPr kumimoji="1" lang="ja-JP" altLang="en-US" sz="1100" dirty="0">
                    <a:solidFill>
                      <a:schemeClr val="tx2">
                        <a:lumMod val="25000"/>
                      </a:schemeClr>
                    </a:solidFill>
                    <a:latin typeface="HGS創英角ﾎﾟｯﾌﾟ体" panose="040B0A00000000000000" pitchFamily="50" charset="-128"/>
                    <a:ea typeface="HGS創英角ﾎﾟｯﾌﾟ体" panose="040B0A00000000000000" pitchFamily="50" charset="-128"/>
                  </a:endParaRPr>
                </a:p>
              </p:txBody>
            </p:sp>
          </p:grpSp>
          <p:sp>
            <p:nvSpPr>
              <p:cNvPr id="116" name="こくせいちょうさ">
                <a:extLst>
                  <a:ext uri="{FF2B5EF4-FFF2-40B4-BE49-F238E27FC236}">
                    <a16:creationId xmlns:a16="http://schemas.microsoft.com/office/drawing/2014/main" id="{E6B6A602-7FC8-494B-AB2A-0DEFC624E940}"/>
                  </a:ext>
                </a:extLst>
              </p:cNvPr>
              <p:cNvSpPr txBox="1"/>
              <p:nvPr/>
            </p:nvSpPr>
            <p:spPr>
              <a:xfrm>
                <a:off x="2331252" y="4066964"/>
                <a:ext cx="1401203" cy="253916"/>
              </a:xfrm>
              <a:prstGeom prst="rect">
                <a:avLst/>
              </a:prstGeom>
              <a:noFill/>
            </p:spPr>
            <p:txBody>
              <a:bodyPr wrap="square" rtlCol="0">
                <a:spAutoFit/>
              </a:bodyPr>
              <a:lstStyle/>
              <a:p>
                <a:pPr algn="dist"/>
                <a:r>
                  <a:rPr kumimoji="1" lang="ja-JP" altLang="en-US" sz="1050" dirty="0">
                    <a:solidFill>
                      <a:schemeClr val="tx2">
                        <a:lumMod val="25000"/>
                      </a:schemeClr>
                    </a:solidFill>
                    <a:latin typeface="HGS創英角ﾎﾟｯﾌﾟ体" panose="040B0A00000000000000" pitchFamily="50" charset="-128"/>
                    <a:ea typeface="HGS創英角ﾎﾟｯﾌﾟ体" panose="040B0A00000000000000" pitchFamily="50" charset="-128"/>
                  </a:rPr>
                  <a:t>こくせいちょうさ</a:t>
                </a:r>
              </a:p>
            </p:txBody>
          </p:sp>
        </p:grpSp>
        <p:sp>
          <p:nvSpPr>
            <p:cNvPr id="114" name="じっし">
              <a:extLst>
                <a:ext uri="{FF2B5EF4-FFF2-40B4-BE49-F238E27FC236}">
                  <a16:creationId xmlns:a16="http://schemas.microsoft.com/office/drawing/2014/main" id="{C2C5999E-D661-4C9F-8887-BE601508F53F}"/>
                </a:ext>
              </a:extLst>
            </p:cNvPr>
            <p:cNvSpPr txBox="1"/>
            <p:nvPr/>
          </p:nvSpPr>
          <p:spPr>
            <a:xfrm>
              <a:off x="5719636" y="4110116"/>
              <a:ext cx="671744" cy="253916"/>
            </a:xfrm>
            <a:prstGeom prst="rect">
              <a:avLst/>
            </a:prstGeom>
            <a:noFill/>
          </p:spPr>
          <p:txBody>
            <a:bodyPr wrap="square" rtlCol="0">
              <a:spAutoFit/>
            </a:bodyPr>
            <a:lstStyle/>
            <a:p>
              <a:pPr algn="dist"/>
              <a:r>
                <a:rPr kumimoji="1" lang="ja-JP" altLang="en-US" sz="1050" dirty="0">
                  <a:solidFill>
                    <a:schemeClr val="tx2">
                      <a:lumMod val="25000"/>
                    </a:schemeClr>
                  </a:solidFill>
                  <a:latin typeface="HGS創英角ﾎﾟｯﾌﾟ体" panose="040B0A00000000000000" pitchFamily="50" charset="-128"/>
                  <a:ea typeface="HGS創英角ﾎﾟｯﾌﾟ体" panose="040B0A00000000000000" pitchFamily="50" charset="-128"/>
                </a:rPr>
                <a:t>じっし</a:t>
              </a:r>
            </a:p>
          </p:txBody>
        </p:sp>
      </p:grpSp>
    </p:spTree>
    <p:extLst>
      <p:ext uri="{BB962C8B-B14F-4D97-AF65-F5344CB8AC3E}">
        <p14:creationId xmlns:p14="http://schemas.microsoft.com/office/powerpoint/2010/main" val="404678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1" fill="hold"/>
                                        <p:tgtEl>
                                          <p:spTgt spid="90"/>
                                        </p:tgtEl>
                                      </p:cBhvr>
                                    </p:cmd>
                                  </p:childTnLst>
                                </p:cTn>
                              </p:par>
                              <p:par>
                                <p:cTn id="7" presetID="10" presetClass="entr" presetSubtype="0" fill="hold" nodeType="withEffect">
                                  <p:stCondLst>
                                    <p:cond delay="0"/>
                                  </p:stCondLst>
                                  <p:childTnLst>
                                    <p:set>
                                      <p:cBhvr>
                                        <p:cTn id="8" dur="1" fill="hold">
                                          <p:stCondLst>
                                            <p:cond delay="0"/>
                                          </p:stCondLst>
                                        </p:cTn>
                                        <p:tgtEl>
                                          <p:spTgt spid="82"/>
                                        </p:tgtEl>
                                        <p:attrNameLst>
                                          <p:attrName>style.visibility</p:attrName>
                                        </p:attrNameLst>
                                      </p:cBhvr>
                                      <p:to>
                                        <p:strVal val="visible"/>
                                      </p:to>
                                    </p:set>
                                    <p:animEffect transition="in" filter="fade">
                                      <p:cBhvr>
                                        <p:cTn id="9" dur="1500"/>
                                        <p:tgtEl>
                                          <p:spTgt spid="82"/>
                                        </p:tgtEl>
                                      </p:cBhvr>
                                    </p:animEffect>
                                  </p:childTnLst>
                                </p:cTn>
                              </p:par>
                            </p:childTnLst>
                          </p:cTn>
                        </p:par>
                        <p:par>
                          <p:cTn id="10" fill="hold">
                            <p:stCondLst>
                              <p:cond delay="1500"/>
                            </p:stCondLst>
                            <p:childTnLst>
                              <p:par>
                                <p:cTn id="11" presetID="26" presetClass="emph" presetSubtype="0" fill="hold" nodeType="afterEffect">
                                  <p:stCondLst>
                                    <p:cond delay="0"/>
                                  </p:stCondLst>
                                  <p:childTnLst>
                                    <p:animEffect transition="out" filter="fade">
                                      <p:cBhvr>
                                        <p:cTn id="12" dur="1000" tmFilter="0, 0; .2, .5; .8, .5; 1, 0"/>
                                        <p:tgtEl>
                                          <p:spTgt spid="82"/>
                                        </p:tgtEl>
                                      </p:cBhvr>
                                    </p:animEffect>
                                    <p:animScale>
                                      <p:cBhvr>
                                        <p:cTn id="13" dur="500" autoRev="1" fill="hold"/>
                                        <p:tgtEl>
                                          <p:spTgt spid="82"/>
                                        </p:tgtEl>
                                      </p:cBhvr>
                                      <p:by x="105000" y="105000"/>
                                    </p:animScale>
                                  </p:childTnLst>
                                </p:cTn>
                              </p:par>
                            </p:childTnLst>
                          </p:cTn>
                        </p:par>
                        <p:par>
                          <p:cTn id="14" fill="hold">
                            <p:stCondLst>
                              <p:cond delay="2500"/>
                            </p:stCondLst>
                            <p:childTnLst>
                              <p:par>
                                <p:cTn id="15" presetID="10" presetClass="entr" presetSubtype="0" fill="hold" nodeType="afterEffect">
                                  <p:stCondLst>
                                    <p:cond delay="0"/>
                                  </p:stCondLst>
                                  <p:childTnLst>
                                    <p:set>
                                      <p:cBhvr>
                                        <p:cTn id="16" dur="1" fill="hold">
                                          <p:stCondLst>
                                            <p:cond delay="0"/>
                                          </p:stCondLst>
                                        </p:cTn>
                                        <p:tgtEl>
                                          <p:spTgt spid="72"/>
                                        </p:tgtEl>
                                        <p:attrNameLst>
                                          <p:attrName>style.visibility</p:attrName>
                                        </p:attrNameLst>
                                      </p:cBhvr>
                                      <p:to>
                                        <p:strVal val="visible"/>
                                      </p:to>
                                    </p:set>
                                    <p:animEffect transition="in" filter="fade">
                                      <p:cBhvr>
                                        <p:cTn id="17" dur="800"/>
                                        <p:tgtEl>
                                          <p:spTgt spid="72"/>
                                        </p:tgtEl>
                                      </p:cBhvr>
                                    </p:animEffect>
                                  </p:childTnLst>
                                </p:cTn>
                              </p:par>
                              <p:par>
                                <p:cTn id="18" presetID="10" presetClass="entr" presetSubtype="0" fill="hold" nodeType="withEffect">
                                  <p:stCondLst>
                                    <p:cond delay="0"/>
                                  </p:stCondLst>
                                  <p:childTnLst>
                                    <p:set>
                                      <p:cBhvr>
                                        <p:cTn id="19" dur="1" fill="hold">
                                          <p:stCondLst>
                                            <p:cond delay="0"/>
                                          </p:stCondLst>
                                        </p:cTn>
                                        <p:tgtEl>
                                          <p:spTgt spid="62"/>
                                        </p:tgtEl>
                                        <p:attrNameLst>
                                          <p:attrName>style.visibility</p:attrName>
                                        </p:attrNameLst>
                                      </p:cBhvr>
                                      <p:to>
                                        <p:strVal val="visible"/>
                                      </p:to>
                                    </p:set>
                                    <p:animEffect transition="in" filter="fade">
                                      <p:cBhvr>
                                        <p:cTn id="20" dur="800"/>
                                        <p:tgtEl>
                                          <p:spTgt spid="62"/>
                                        </p:tgtEl>
                                      </p:cBhvr>
                                    </p:animEffect>
                                  </p:childTnLst>
                                </p:cTn>
                              </p:par>
                            </p:childTnLst>
                          </p:cTn>
                        </p:par>
                        <p:par>
                          <p:cTn id="21" fill="hold">
                            <p:stCondLst>
                              <p:cond delay="3300"/>
                            </p:stCondLst>
                            <p:childTnLst>
                              <p:par>
                                <p:cTn id="22" presetID="26" presetClass="emph" presetSubtype="0" fill="hold" nodeType="afterEffect">
                                  <p:stCondLst>
                                    <p:cond delay="0"/>
                                  </p:stCondLst>
                                  <p:childTnLst>
                                    <p:animEffect transition="out" filter="fade">
                                      <p:cBhvr>
                                        <p:cTn id="23" dur="1000" tmFilter="0, 0; .2, .5; .8, .5; 1, 0"/>
                                        <p:tgtEl>
                                          <p:spTgt spid="72"/>
                                        </p:tgtEl>
                                      </p:cBhvr>
                                    </p:animEffect>
                                    <p:animScale>
                                      <p:cBhvr>
                                        <p:cTn id="24" dur="500" autoRev="1" fill="hold"/>
                                        <p:tgtEl>
                                          <p:spTgt spid="72"/>
                                        </p:tgtEl>
                                      </p:cBhvr>
                                      <p:by x="105000" y="105000"/>
                                    </p:animScale>
                                  </p:childTnLst>
                                </p:cTn>
                              </p:par>
                              <p:par>
                                <p:cTn id="25" presetID="26" presetClass="emph" presetSubtype="0" fill="hold" nodeType="withEffect">
                                  <p:stCondLst>
                                    <p:cond delay="0"/>
                                  </p:stCondLst>
                                  <p:childTnLst>
                                    <p:animEffect transition="out" filter="fade">
                                      <p:cBhvr>
                                        <p:cTn id="26" dur="1000" tmFilter="0, 0; .2, .5; .8, .5; 1, 0"/>
                                        <p:tgtEl>
                                          <p:spTgt spid="62"/>
                                        </p:tgtEl>
                                      </p:cBhvr>
                                    </p:animEffect>
                                    <p:animScale>
                                      <p:cBhvr>
                                        <p:cTn id="27" dur="500" autoRev="1" fill="hold"/>
                                        <p:tgtEl>
                                          <p:spTgt spid="62"/>
                                        </p:tgtEl>
                                      </p:cBhvr>
                                      <p:by x="105000" y="105000"/>
                                    </p:animScale>
                                  </p:childTnLst>
                                </p:cTn>
                              </p:par>
                            </p:childTnLst>
                          </p:cTn>
                        </p:par>
                        <p:par>
                          <p:cTn id="28" fill="hold">
                            <p:stCondLst>
                              <p:cond delay="4300"/>
                            </p:stCondLst>
                            <p:childTnLst>
                              <p:par>
                                <p:cTn id="29" presetID="32" presetClass="emph" presetSubtype="0" fill="hold" nodeType="afterEffect">
                                  <p:stCondLst>
                                    <p:cond delay="0"/>
                                  </p:stCondLst>
                                  <p:childTnLst>
                                    <p:animRot by="120000">
                                      <p:cBhvr>
                                        <p:cTn id="30" dur="100" fill="hold">
                                          <p:stCondLst>
                                            <p:cond delay="0"/>
                                          </p:stCondLst>
                                        </p:cTn>
                                        <p:tgtEl>
                                          <p:spTgt spid="72"/>
                                        </p:tgtEl>
                                        <p:attrNameLst>
                                          <p:attrName>r</p:attrName>
                                        </p:attrNameLst>
                                      </p:cBhvr>
                                    </p:animRot>
                                    <p:animRot by="-240000">
                                      <p:cBhvr>
                                        <p:cTn id="31" dur="200" fill="hold">
                                          <p:stCondLst>
                                            <p:cond delay="200"/>
                                          </p:stCondLst>
                                        </p:cTn>
                                        <p:tgtEl>
                                          <p:spTgt spid="72"/>
                                        </p:tgtEl>
                                        <p:attrNameLst>
                                          <p:attrName>r</p:attrName>
                                        </p:attrNameLst>
                                      </p:cBhvr>
                                    </p:animRot>
                                    <p:animRot by="240000">
                                      <p:cBhvr>
                                        <p:cTn id="32" dur="200" fill="hold">
                                          <p:stCondLst>
                                            <p:cond delay="400"/>
                                          </p:stCondLst>
                                        </p:cTn>
                                        <p:tgtEl>
                                          <p:spTgt spid="72"/>
                                        </p:tgtEl>
                                        <p:attrNameLst>
                                          <p:attrName>r</p:attrName>
                                        </p:attrNameLst>
                                      </p:cBhvr>
                                    </p:animRot>
                                    <p:animRot by="-240000">
                                      <p:cBhvr>
                                        <p:cTn id="33" dur="200" fill="hold">
                                          <p:stCondLst>
                                            <p:cond delay="600"/>
                                          </p:stCondLst>
                                        </p:cTn>
                                        <p:tgtEl>
                                          <p:spTgt spid="72"/>
                                        </p:tgtEl>
                                        <p:attrNameLst>
                                          <p:attrName>r</p:attrName>
                                        </p:attrNameLst>
                                      </p:cBhvr>
                                    </p:animRot>
                                    <p:animRot by="120000">
                                      <p:cBhvr>
                                        <p:cTn id="34" dur="200" fill="hold">
                                          <p:stCondLst>
                                            <p:cond delay="800"/>
                                          </p:stCondLst>
                                        </p:cTn>
                                        <p:tgtEl>
                                          <p:spTgt spid="72"/>
                                        </p:tgtEl>
                                        <p:attrNameLst>
                                          <p:attrName>r</p:attrName>
                                        </p:attrNameLst>
                                      </p:cBhvr>
                                    </p:animRot>
                                  </p:childTnLst>
                                </p:cTn>
                              </p:par>
                              <p:par>
                                <p:cTn id="35" presetID="32" presetClass="emph" presetSubtype="0" fill="hold" nodeType="withEffect">
                                  <p:stCondLst>
                                    <p:cond delay="0"/>
                                  </p:stCondLst>
                                  <p:childTnLst>
                                    <p:animRot by="120000">
                                      <p:cBhvr>
                                        <p:cTn id="36" dur="100" fill="hold">
                                          <p:stCondLst>
                                            <p:cond delay="0"/>
                                          </p:stCondLst>
                                        </p:cTn>
                                        <p:tgtEl>
                                          <p:spTgt spid="62"/>
                                        </p:tgtEl>
                                        <p:attrNameLst>
                                          <p:attrName>r</p:attrName>
                                        </p:attrNameLst>
                                      </p:cBhvr>
                                    </p:animRot>
                                    <p:animRot by="-240000">
                                      <p:cBhvr>
                                        <p:cTn id="37" dur="200" fill="hold">
                                          <p:stCondLst>
                                            <p:cond delay="200"/>
                                          </p:stCondLst>
                                        </p:cTn>
                                        <p:tgtEl>
                                          <p:spTgt spid="62"/>
                                        </p:tgtEl>
                                        <p:attrNameLst>
                                          <p:attrName>r</p:attrName>
                                        </p:attrNameLst>
                                      </p:cBhvr>
                                    </p:animRot>
                                    <p:animRot by="240000">
                                      <p:cBhvr>
                                        <p:cTn id="38" dur="200" fill="hold">
                                          <p:stCondLst>
                                            <p:cond delay="400"/>
                                          </p:stCondLst>
                                        </p:cTn>
                                        <p:tgtEl>
                                          <p:spTgt spid="62"/>
                                        </p:tgtEl>
                                        <p:attrNameLst>
                                          <p:attrName>r</p:attrName>
                                        </p:attrNameLst>
                                      </p:cBhvr>
                                    </p:animRot>
                                    <p:animRot by="-240000">
                                      <p:cBhvr>
                                        <p:cTn id="39" dur="200" fill="hold">
                                          <p:stCondLst>
                                            <p:cond delay="600"/>
                                          </p:stCondLst>
                                        </p:cTn>
                                        <p:tgtEl>
                                          <p:spTgt spid="62"/>
                                        </p:tgtEl>
                                        <p:attrNameLst>
                                          <p:attrName>r</p:attrName>
                                        </p:attrNameLst>
                                      </p:cBhvr>
                                    </p:animRot>
                                    <p:animRot by="120000">
                                      <p:cBhvr>
                                        <p:cTn id="40" dur="200" fill="hold">
                                          <p:stCondLst>
                                            <p:cond delay="800"/>
                                          </p:stCondLst>
                                        </p:cTn>
                                        <p:tgtEl>
                                          <p:spTgt spid="62"/>
                                        </p:tgtEl>
                                        <p:attrNameLst>
                                          <p:attrName>r</p:attrName>
                                        </p:attrNameLst>
                                      </p:cBhvr>
                                    </p:animRot>
                                  </p:childTnLst>
                                </p:cTn>
                              </p:par>
                            </p:childTnLst>
                          </p:cTn>
                        </p:par>
                        <p:par>
                          <p:cTn id="41" fill="hold">
                            <p:stCondLst>
                              <p:cond delay="5300"/>
                            </p:stCondLst>
                            <p:childTnLst>
                              <p:par>
                                <p:cTn id="42" presetID="16" presetClass="entr" presetSubtype="21" fill="hold" grpId="0" nodeType="afterEffect">
                                  <p:stCondLst>
                                    <p:cond delay="0"/>
                                  </p:stCondLst>
                                  <p:childTnLst>
                                    <p:set>
                                      <p:cBhvr>
                                        <p:cTn id="43" dur="1" fill="hold">
                                          <p:stCondLst>
                                            <p:cond delay="0"/>
                                          </p:stCondLst>
                                        </p:cTn>
                                        <p:tgtEl>
                                          <p:spTgt spid="104"/>
                                        </p:tgtEl>
                                        <p:attrNameLst>
                                          <p:attrName>style.visibility</p:attrName>
                                        </p:attrNameLst>
                                      </p:cBhvr>
                                      <p:to>
                                        <p:strVal val="visible"/>
                                      </p:to>
                                    </p:set>
                                    <p:animEffect transition="in" filter="barn(inVertical)">
                                      <p:cBhvr>
                                        <p:cTn id="44" dur="1500"/>
                                        <p:tgtEl>
                                          <p:spTgt spid="104"/>
                                        </p:tgtEl>
                                      </p:cBhvr>
                                    </p:animEffect>
                                  </p:childTnLst>
                                </p:cTn>
                              </p:par>
                            </p:childTnLst>
                          </p:cTn>
                        </p:par>
                        <p:par>
                          <p:cTn id="45" fill="hold">
                            <p:stCondLst>
                              <p:cond delay="6800"/>
                            </p:stCondLst>
                            <p:childTnLst>
                              <p:par>
                                <p:cTn id="46" presetID="10" presetClass="entr" presetSubtype="0" fill="hold" nodeType="afterEffect">
                                  <p:stCondLst>
                                    <p:cond delay="500"/>
                                  </p:stCondLst>
                                  <p:childTnLst>
                                    <p:set>
                                      <p:cBhvr>
                                        <p:cTn id="47" dur="1" fill="hold">
                                          <p:stCondLst>
                                            <p:cond delay="0"/>
                                          </p:stCondLst>
                                        </p:cTn>
                                        <p:tgtEl>
                                          <p:spTgt spid="105"/>
                                        </p:tgtEl>
                                        <p:attrNameLst>
                                          <p:attrName>style.visibility</p:attrName>
                                        </p:attrNameLst>
                                      </p:cBhvr>
                                      <p:to>
                                        <p:strVal val="visible"/>
                                      </p:to>
                                    </p:set>
                                    <p:animEffect transition="in" filter="fade">
                                      <p:cBhvr>
                                        <p:cTn id="48" dur="1000"/>
                                        <p:tgtEl>
                                          <p:spTgt spid="105"/>
                                        </p:tgtEl>
                                      </p:cBhvr>
                                    </p:animEffect>
                                  </p:childTnLst>
                                </p:cTn>
                              </p:par>
                            </p:childTnLst>
                          </p:cTn>
                        </p:par>
                        <p:par>
                          <p:cTn id="49" fill="hold">
                            <p:stCondLst>
                              <p:cond delay="8300"/>
                            </p:stCondLst>
                            <p:childTnLst>
                              <p:par>
                                <p:cTn id="50" presetID="26" presetClass="emph" presetSubtype="0" fill="hold" nodeType="afterEffect">
                                  <p:stCondLst>
                                    <p:cond delay="0"/>
                                  </p:stCondLst>
                                  <p:childTnLst>
                                    <p:animEffect transition="out" filter="fade">
                                      <p:cBhvr>
                                        <p:cTn id="51" dur="1000" tmFilter="0, 0; .2, .5; .8, .5; 1, 0"/>
                                        <p:tgtEl>
                                          <p:spTgt spid="105"/>
                                        </p:tgtEl>
                                      </p:cBhvr>
                                    </p:animEffect>
                                    <p:animScale>
                                      <p:cBhvr>
                                        <p:cTn id="52" dur="500" autoRev="1" fill="hold"/>
                                        <p:tgtEl>
                                          <p:spTgt spid="105"/>
                                        </p:tgtEl>
                                      </p:cBhvr>
                                      <p:by x="105000" y="105000"/>
                                    </p:animScale>
                                  </p:childTnLst>
                                </p:cTn>
                              </p:par>
                            </p:childTnLst>
                          </p:cTn>
                        </p:par>
                        <p:par>
                          <p:cTn id="53" fill="hold">
                            <p:stCondLst>
                              <p:cond delay="9300"/>
                            </p:stCondLst>
                            <p:childTnLst>
                              <p:par>
                                <p:cTn id="54" presetID="10" presetClass="entr" presetSubtype="0" fill="hold" nodeType="afterEffect">
                                  <p:stCondLst>
                                    <p:cond delay="500"/>
                                  </p:stCondLst>
                                  <p:childTnLst>
                                    <p:set>
                                      <p:cBhvr>
                                        <p:cTn id="55" dur="1" fill="hold">
                                          <p:stCondLst>
                                            <p:cond delay="0"/>
                                          </p:stCondLst>
                                        </p:cTn>
                                        <p:tgtEl>
                                          <p:spTgt spid="112"/>
                                        </p:tgtEl>
                                        <p:attrNameLst>
                                          <p:attrName>style.visibility</p:attrName>
                                        </p:attrNameLst>
                                      </p:cBhvr>
                                      <p:to>
                                        <p:strVal val="visible"/>
                                      </p:to>
                                    </p:set>
                                    <p:animEffect transition="in" filter="fade">
                                      <p:cBhvr>
                                        <p:cTn id="56" dur="1000"/>
                                        <p:tgtEl>
                                          <p:spTgt spid="112"/>
                                        </p:tgtEl>
                                      </p:cBhvr>
                                    </p:animEffect>
                                  </p:childTnLst>
                                </p:cTn>
                              </p:par>
                            </p:childTnLst>
                          </p:cTn>
                        </p:par>
                        <p:par>
                          <p:cTn id="57" fill="hold">
                            <p:stCondLst>
                              <p:cond delay="10800"/>
                            </p:stCondLst>
                            <p:childTnLst>
                              <p:par>
                                <p:cTn id="58" presetID="26" presetClass="emph" presetSubtype="0" fill="hold" nodeType="afterEffect">
                                  <p:stCondLst>
                                    <p:cond delay="500"/>
                                  </p:stCondLst>
                                  <p:childTnLst>
                                    <p:animEffect transition="out" filter="fade">
                                      <p:cBhvr>
                                        <p:cTn id="59" dur="1000" tmFilter="0, 0; .2, .5; .8, .5; 1, 0"/>
                                        <p:tgtEl>
                                          <p:spTgt spid="112"/>
                                        </p:tgtEl>
                                      </p:cBhvr>
                                    </p:animEffect>
                                    <p:animScale>
                                      <p:cBhvr>
                                        <p:cTn id="60" dur="500" autoRev="1" fill="hold"/>
                                        <p:tgtEl>
                                          <p:spTgt spid="112"/>
                                        </p:tgtEl>
                                      </p:cBhvr>
                                      <p:by x="105000" y="105000"/>
                                    </p:animScale>
                                  </p:childTnLst>
                                </p:cTn>
                              </p:par>
                            </p:childTnLst>
                          </p:cTn>
                        </p:par>
                        <p:par>
                          <p:cTn id="61" fill="hold">
                            <p:stCondLst>
                              <p:cond delay="12300"/>
                            </p:stCondLst>
                            <p:childTnLst>
                              <p:par>
                                <p:cTn id="62" presetID="26" presetClass="entr" presetSubtype="0" fill="hold" nodeType="afterEffect">
                                  <p:stCondLst>
                                    <p:cond delay="300"/>
                                  </p:stCondLst>
                                  <p:childTnLst>
                                    <p:set>
                                      <p:cBhvr>
                                        <p:cTn id="63" dur="1" fill="hold">
                                          <p:stCondLst>
                                            <p:cond delay="0"/>
                                          </p:stCondLst>
                                        </p:cTn>
                                        <p:tgtEl>
                                          <p:spTgt spid="50"/>
                                        </p:tgtEl>
                                        <p:attrNameLst>
                                          <p:attrName>style.visibility</p:attrName>
                                        </p:attrNameLst>
                                      </p:cBhvr>
                                      <p:to>
                                        <p:strVal val="visible"/>
                                      </p:to>
                                    </p:set>
                                    <p:animEffect transition="in" filter="wipe(down)">
                                      <p:cBhvr>
                                        <p:cTn id="64" dur="580">
                                          <p:stCondLst>
                                            <p:cond delay="0"/>
                                          </p:stCondLst>
                                        </p:cTn>
                                        <p:tgtEl>
                                          <p:spTgt spid="50"/>
                                        </p:tgtEl>
                                      </p:cBhvr>
                                    </p:animEffect>
                                    <p:anim calcmode="lin" valueType="num">
                                      <p:cBhvr>
                                        <p:cTn id="65" dur="1822" tmFilter="0,0; 0.14,0.36; 0.43,0.73; 0.71,0.91; 1.0,1.0">
                                          <p:stCondLst>
                                            <p:cond delay="0"/>
                                          </p:stCondLst>
                                        </p:cTn>
                                        <p:tgtEl>
                                          <p:spTgt spid="50"/>
                                        </p:tgtEl>
                                        <p:attrNameLst>
                                          <p:attrName>ppt_x</p:attrName>
                                        </p:attrNameLst>
                                      </p:cBhvr>
                                      <p:tavLst>
                                        <p:tav tm="0">
                                          <p:val>
                                            <p:strVal val="#ppt_x-0.25"/>
                                          </p:val>
                                        </p:tav>
                                        <p:tav tm="100000">
                                          <p:val>
                                            <p:strVal val="#ppt_x"/>
                                          </p:val>
                                        </p:tav>
                                      </p:tavLst>
                                    </p:anim>
                                    <p:anim calcmode="lin" valueType="num">
                                      <p:cBhvr>
                                        <p:cTn id="66" dur="664" tmFilter="0.0,0.0; 0.25,0.07; 0.50,0.2; 0.75,0.467; 1.0,1.0">
                                          <p:stCondLst>
                                            <p:cond delay="0"/>
                                          </p:stCondLst>
                                        </p:cTn>
                                        <p:tgtEl>
                                          <p:spTgt spid="50"/>
                                        </p:tgtEl>
                                        <p:attrNameLst>
                                          <p:attrName>ppt_y</p:attrName>
                                        </p:attrNameLst>
                                      </p:cBhvr>
                                      <p:tavLst>
                                        <p:tav tm="0" fmla="#ppt_y-sin(pi*$)/3">
                                          <p:val>
                                            <p:fltVal val="0.5"/>
                                          </p:val>
                                        </p:tav>
                                        <p:tav tm="100000">
                                          <p:val>
                                            <p:fltVal val="1"/>
                                          </p:val>
                                        </p:tav>
                                      </p:tavLst>
                                    </p:anim>
                                    <p:anim calcmode="lin" valueType="num">
                                      <p:cBhvr>
                                        <p:cTn id="67" dur="664" tmFilter="0, 0; 0.125,0.2665; 0.25,0.4; 0.375,0.465; 0.5,0.5;  0.625,0.535; 0.75,0.6; 0.875,0.7335; 1,1">
                                          <p:stCondLst>
                                            <p:cond delay="664"/>
                                          </p:stCondLst>
                                        </p:cTn>
                                        <p:tgtEl>
                                          <p:spTgt spid="50"/>
                                        </p:tgtEl>
                                        <p:attrNameLst>
                                          <p:attrName>ppt_y</p:attrName>
                                        </p:attrNameLst>
                                      </p:cBhvr>
                                      <p:tavLst>
                                        <p:tav tm="0" fmla="#ppt_y-sin(pi*$)/9">
                                          <p:val>
                                            <p:fltVal val="0"/>
                                          </p:val>
                                        </p:tav>
                                        <p:tav tm="100000">
                                          <p:val>
                                            <p:fltVal val="1"/>
                                          </p:val>
                                        </p:tav>
                                      </p:tavLst>
                                    </p:anim>
                                    <p:anim calcmode="lin" valueType="num">
                                      <p:cBhvr>
                                        <p:cTn id="68" dur="332" tmFilter="0, 0; 0.125,0.2665; 0.25,0.4; 0.375,0.465; 0.5,0.5;  0.625,0.535; 0.75,0.6; 0.875,0.7335; 1,1">
                                          <p:stCondLst>
                                            <p:cond delay="1324"/>
                                          </p:stCondLst>
                                        </p:cTn>
                                        <p:tgtEl>
                                          <p:spTgt spid="50"/>
                                        </p:tgtEl>
                                        <p:attrNameLst>
                                          <p:attrName>ppt_y</p:attrName>
                                        </p:attrNameLst>
                                      </p:cBhvr>
                                      <p:tavLst>
                                        <p:tav tm="0" fmla="#ppt_y-sin(pi*$)/27">
                                          <p:val>
                                            <p:fltVal val="0"/>
                                          </p:val>
                                        </p:tav>
                                        <p:tav tm="100000">
                                          <p:val>
                                            <p:fltVal val="1"/>
                                          </p:val>
                                        </p:tav>
                                      </p:tavLst>
                                    </p:anim>
                                    <p:anim calcmode="lin" valueType="num">
                                      <p:cBhvr>
                                        <p:cTn id="69" dur="164" tmFilter="0, 0; 0.125,0.2665; 0.25,0.4; 0.375,0.465; 0.5,0.5;  0.625,0.535; 0.75,0.6; 0.875,0.7335; 1,1">
                                          <p:stCondLst>
                                            <p:cond delay="1656"/>
                                          </p:stCondLst>
                                        </p:cTn>
                                        <p:tgtEl>
                                          <p:spTgt spid="50"/>
                                        </p:tgtEl>
                                        <p:attrNameLst>
                                          <p:attrName>ppt_y</p:attrName>
                                        </p:attrNameLst>
                                      </p:cBhvr>
                                      <p:tavLst>
                                        <p:tav tm="0" fmla="#ppt_y-sin(pi*$)/81">
                                          <p:val>
                                            <p:fltVal val="0"/>
                                          </p:val>
                                        </p:tav>
                                        <p:tav tm="100000">
                                          <p:val>
                                            <p:fltVal val="1"/>
                                          </p:val>
                                        </p:tav>
                                      </p:tavLst>
                                    </p:anim>
                                    <p:animScale>
                                      <p:cBhvr>
                                        <p:cTn id="70" dur="26">
                                          <p:stCondLst>
                                            <p:cond delay="650"/>
                                          </p:stCondLst>
                                        </p:cTn>
                                        <p:tgtEl>
                                          <p:spTgt spid="50"/>
                                        </p:tgtEl>
                                      </p:cBhvr>
                                      <p:to x="100000" y="60000"/>
                                    </p:animScale>
                                    <p:animScale>
                                      <p:cBhvr>
                                        <p:cTn id="71" dur="166" decel="50000">
                                          <p:stCondLst>
                                            <p:cond delay="676"/>
                                          </p:stCondLst>
                                        </p:cTn>
                                        <p:tgtEl>
                                          <p:spTgt spid="50"/>
                                        </p:tgtEl>
                                      </p:cBhvr>
                                      <p:to x="100000" y="100000"/>
                                    </p:animScale>
                                    <p:animScale>
                                      <p:cBhvr>
                                        <p:cTn id="72" dur="26">
                                          <p:stCondLst>
                                            <p:cond delay="1312"/>
                                          </p:stCondLst>
                                        </p:cTn>
                                        <p:tgtEl>
                                          <p:spTgt spid="50"/>
                                        </p:tgtEl>
                                      </p:cBhvr>
                                      <p:to x="100000" y="80000"/>
                                    </p:animScale>
                                    <p:animScale>
                                      <p:cBhvr>
                                        <p:cTn id="73" dur="166" decel="50000">
                                          <p:stCondLst>
                                            <p:cond delay="1338"/>
                                          </p:stCondLst>
                                        </p:cTn>
                                        <p:tgtEl>
                                          <p:spTgt spid="50"/>
                                        </p:tgtEl>
                                      </p:cBhvr>
                                      <p:to x="100000" y="100000"/>
                                    </p:animScale>
                                    <p:animScale>
                                      <p:cBhvr>
                                        <p:cTn id="74" dur="26">
                                          <p:stCondLst>
                                            <p:cond delay="1642"/>
                                          </p:stCondLst>
                                        </p:cTn>
                                        <p:tgtEl>
                                          <p:spTgt spid="50"/>
                                        </p:tgtEl>
                                      </p:cBhvr>
                                      <p:to x="100000" y="90000"/>
                                    </p:animScale>
                                    <p:animScale>
                                      <p:cBhvr>
                                        <p:cTn id="75" dur="166" decel="50000">
                                          <p:stCondLst>
                                            <p:cond delay="1668"/>
                                          </p:stCondLst>
                                        </p:cTn>
                                        <p:tgtEl>
                                          <p:spTgt spid="50"/>
                                        </p:tgtEl>
                                      </p:cBhvr>
                                      <p:to x="100000" y="100000"/>
                                    </p:animScale>
                                    <p:animScale>
                                      <p:cBhvr>
                                        <p:cTn id="76" dur="26">
                                          <p:stCondLst>
                                            <p:cond delay="1808"/>
                                          </p:stCondLst>
                                        </p:cTn>
                                        <p:tgtEl>
                                          <p:spTgt spid="50"/>
                                        </p:tgtEl>
                                      </p:cBhvr>
                                      <p:to x="100000" y="95000"/>
                                    </p:animScale>
                                    <p:animScale>
                                      <p:cBhvr>
                                        <p:cTn id="77" dur="166" decel="50000">
                                          <p:stCondLst>
                                            <p:cond delay="1834"/>
                                          </p:stCondLst>
                                        </p:cTn>
                                        <p:tgtEl>
                                          <p:spTgt spid="50"/>
                                        </p:tgtEl>
                                      </p:cBhvr>
                                      <p:to x="100000" y="100000"/>
                                    </p:animScale>
                                  </p:childTnLst>
                                </p:cTn>
                              </p:par>
                            </p:childTnLst>
                          </p:cTn>
                        </p:par>
                        <p:par>
                          <p:cTn id="78" fill="hold">
                            <p:stCondLst>
                              <p:cond delay="14600"/>
                            </p:stCondLst>
                            <p:childTnLst>
                              <p:par>
                                <p:cTn id="79" presetID="32" presetClass="emph" presetSubtype="0" fill="hold" nodeType="afterEffect">
                                  <p:stCondLst>
                                    <p:cond delay="0"/>
                                  </p:stCondLst>
                                  <p:childTnLst>
                                    <p:animRot by="120000">
                                      <p:cBhvr>
                                        <p:cTn id="80" dur="100" fill="hold">
                                          <p:stCondLst>
                                            <p:cond delay="0"/>
                                          </p:stCondLst>
                                        </p:cTn>
                                        <p:tgtEl>
                                          <p:spTgt spid="50"/>
                                        </p:tgtEl>
                                        <p:attrNameLst>
                                          <p:attrName>r</p:attrName>
                                        </p:attrNameLst>
                                      </p:cBhvr>
                                    </p:animRot>
                                    <p:animRot by="-240000">
                                      <p:cBhvr>
                                        <p:cTn id="81" dur="200" fill="hold">
                                          <p:stCondLst>
                                            <p:cond delay="200"/>
                                          </p:stCondLst>
                                        </p:cTn>
                                        <p:tgtEl>
                                          <p:spTgt spid="50"/>
                                        </p:tgtEl>
                                        <p:attrNameLst>
                                          <p:attrName>r</p:attrName>
                                        </p:attrNameLst>
                                      </p:cBhvr>
                                    </p:animRot>
                                    <p:animRot by="240000">
                                      <p:cBhvr>
                                        <p:cTn id="82" dur="200" fill="hold">
                                          <p:stCondLst>
                                            <p:cond delay="400"/>
                                          </p:stCondLst>
                                        </p:cTn>
                                        <p:tgtEl>
                                          <p:spTgt spid="50"/>
                                        </p:tgtEl>
                                        <p:attrNameLst>
                                          <p:attrName>r</p:attrName>
                                        </p:attrNameLst>
                                      </p:cBhvr>
                                    </p:animRot>
                                    <p:animRot by="-240000">
                                      <p:cBhvr>
                                        <p:cTn id="83" dur="200" fill="hold">
                                          <p:stCondLst>
                                            <p:cond delay="600"/>
                                          </p:stCondLst>
                                        </p:cTn>
                                        <p:tgtEl>
                                          <p:spTgt spid="50"/>
                                        </p:tgtEl>
                                        <p:attrNameLst>
                                          <p:attrName>r</p:attrName>
                                        </p:attrNameLst>
                                      </p:cBhvr>
                                    </p:animRot>
                                    <p:animRot by="120000">
                                      <p:cBhvr>
                                        <p:cTn id="84" dur="200" fill="hold">
                                          <p:stCondLst>
                                            <p:cond delay="800"/>
                                          </p:stCondLst>
                                        </p:cTn>
                                        <p:tgtEl>
                                          <p:spTgt spid="50"/>
                                        </p:tgtEl>
                                        <p:attrNameLst>
                                          <p:attrName>r</p:attrName>
                                        </p:attrNameLst>
                                      </p:cBhvr>
                                    </p:animRot>
                                  </p:childTnLst>
                                </p:cTn>
                              </p:par>
                              <p:par>
                                <p:cTn id="85" presetID="42" presetClass="entr" presetSubtype="0" fill="hold" nodeType="withEffect">
                                  <p:stCondLst>
                                    <p:cond delay="0"/>
                                  </p:stCondLst>
                                  <p:childTnLst>
                                    <p:set>
                                      <p:cBhvr>
                                        <p:cTn id="86" dur="1" fill="hold">
                                          <p:stCondLst>
                                            <p:cond delay="0"/>
                                          </p:stCondLst>
                                        </p:cTn>
                                        <p:tgtEl>
                                          <p:spTgt spid="51"/>
                                        </p:tgtEl>
                                        <p:attrNameLst>
                                          <p:attrName>style.visibility</p:attrName>
                                        </p:attrNameLst>
                                      </p:cBhvr>
                                      <p:to>
                                        <p:strVal val="visible"/>
                                      </p:to>
                                    </p:set>
                                    <p:animEffect transition="in" filter="fade">
                                      <p:cBhvr>
                                        <p:cTn id="87" dur="1000"/>
                                        <p:tgtEl>
                                          <p:spTgt spid="51"/>
                                        </p:tgtEl>
                                      </p:cBhvr>
                                    </p:animEffect>
                                    <p:anim calcmode="lin" valueType="num">
                                      <p:cBhvr>
                                        <p:cTn id="88" dur="1000" fill="hold"/>
                                        <p:tgtEl>
                                          <p:spTgt spid="51"/>
                                        </p:tgtEl>
                                        <p:attrNameLst>
                                          <p:attrName>ppt_x</p:attrName>
                                        </p:attrNameLst>
                                      </p:cBhvr>
                                      <p:tavLst>
                                        <p:tav tm="0">
                                          <p:val>
                                            <p:strVal val="#ppt_x"/>
                                          </p:val>
                                        </p:tav>
                                        <p:tav tm="100000">
                                          <p:val>
                                            <p:strVal val="#ppt_x"/>
                                          </p:val>
                                        </p:tav>
                                      </p:tavLst>
                                    </p:anim>
                                    <p:anim calcmode="lin" valueType="num">
                                      <p:cBhvr>
                                        <p:cTn id="89" dur="1000" fill="hold"/>
                                        <p:tgtEl>
                                          <p:spTgt spid="51"/>
                                        </p:tgtEl>
                                        <p:attrNameLst>
                                          <p:attrName>ppt_y</p:attrName>
                                        </p:attrNameLst>
                                      </p:cBhvr>
                                      <p:tavLst>
                                        <p:tav tm="0">
                                          <p:val>
                                            <p:strVal val="#ppt_y+.1"/>
                                          </p:val>
                                        </p:tav>
                                        <p:tav tm="100000">
                                          <p:val>
                                            <p:strVal val="#ppt_y"/>
                                          </p:val>
                                        </p:tav>
                                      </p:tavLst>
                                    </p:anim>
                                  </p:childTnLst>
                                </p:cTn>
                              </p:par>
                            </p:childTnLst>
                          </p:cTn>
                        </p:par>
                        <p:par>
                          <p:cTn id="90" fill="hold">
                            <p:stCondLst>
                              <p:cond delay="15600"/>
                            </p:stCondLst>
                            <p:childTnLst>
                              <p:par>
                                <p:cTn id="91" presetID="26" presetClass="emph" presetSubtype="0" repeatCount="2000" fill="hold" nodeType="afterEffect">
                                  <p:stCondLst>
                                    <p:cond delay="0"/>
                                  </p:stCondLst>
                                  <p:childTnLst>
                                    <p:animEffect transition="out" filter="fade">
                                      <p:cBhvr>
                                        <p:cTn id="92" dur="1000" tmFilter="0, 0; .2, .5; .8, .5; 1, 0"/>
                                        <p:tgtEl>
                                          <p:spTgt spid="51"/>
                                        </p:tgtEl>
                                      </p:cBhvr>
                                    </p:animEffect>
                                    <p:animScale>
                                      <p:cBhvr>
                                        <p:cTn id="93" dur="500" autoRev="1" fill="hold"/>
                                        <p:tgtEl>
                                          <p:spTgt spid="51"/>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audio>
              <p:cMediaNode vol="80000" numSld="999" showWhenStopped="0">
                <p:cTn id="94" fill="hold" display="0">
                  <p:stCondLst>
                    <p:cond delay="indefinite"/>
                  </p:stCondLst>
                  <p:endCondLst>
                    <p:cond evt="onStopAudio" delay="0">
                      <p:tgtEl>
                        <p:sldTgt/>
                      </p:tgtEl>
                    </p:cond>
                  </p:endCondLst>
                </p:cTn>
                <p:tgtEl>
                  <p:spTgt spid="90"/>
                </p:tgtEl>
              </p:cMediaNode>
            </p:audio>
          </p:childTnLst>
        </p:cTn>
      </p:par>
    </p:tnLst>
    <p:bldLst>
      <p:bldP spid="104" grpId="0" animBg="1"/>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背景上">
            <a:extLst>
              <a:ext uri="{FF2B5EF4-FFF2-40B4-BE49-F238E27FC236}">
                <a16:creationId xmlns:a16="http://schemas.microsoft.com/office/drawing/2014/main" id="{480BA6D3-3387-4C7D-80E0-43567F708E21}"/>
              </a:ext>
            </a:extLst>
          </p:cNvPr>
          <p:cNvPicPr>
            <a:picLocks noChangeAspect="1"/>
          </p:cNvPicPr>
          <p:nvPr/>
        </p:nvPicPr>
        <p:blipFill>
          <a:blip r:embed="rId4">
            <a:duotone>
              <a:schemeClr val="accent4">
                <a:shade val="45000"/>
                <a:satMod val="135000"/>
              </a:schemeClr>
              <a:prstClr val="white"/>
            </a:duotone>
            <a:extLst>
              <a:ext uri="{BEBA8EAE-BF5A-486C-A8C5-ECC9F3942E4B}">
                <a14:imgProps xmlns:a14="http://schemas.microsoft.com/office/drawing/2010/main">
                  <a14:imgLayer r:embed="rId5">
                    <a14:imgEffect>
                      <a14:brightnessContrast bright="20000" contrast="-40000"/>
                    </a14:imgEffect>
                  </a14:imgLayer>
                </a14:imgProps>
              </a:ext>
              <a:ext uri="{28A0092B-C50C-407E-A947-70E740481C1C}">
                <a14:useLocalDpi xmlns:a14="http://schemas.microsoft.com/office/drawing/2010/main" val="0"/>
              </a:ext>
            </a:extLst>
          </a:blip>
          <a:stretch>
            <a:fillRect/>
          </a:stretch>
        </p:blipFill>
        <p:spPr>
          <a:xfrm>
            <a:off x="0" y="0"/>
            <a:ext cx="12192000" cy="4744720"/>
          </a:xfrm>
          <a:prstGeom prst="rect">
            <a:avLst/>
          </a:prstGeom>
        </p:spPr>
      </p:pic>
      <p:pic>
        <p:nvPicPr>
          <p:cNvPr id="40" name="背景下">
            <a:extLst>
              <a:ext uri="{FF2B5EF4-FFF2-40B4-BE49-F238E27FC236}">
                <a16:creationId xmlns:a16="http://schemas.microsoft.com/office/drawing/2014/main" id="{E93D45DA-12BF-4B5F-93F5-A3F0D7D87D03}"/>
              </a:ext>
            </a:extLst>
          </p:cNvPr>
          <p:cNvPicPr>
            <a:picLocks noChangeAspect="1"/>
          </p:cNvPicPr>
          <p:nvPr/>
        </p:nvPicPr>
        <p:blipFill rotWithShape="1">
          <a:blip r:embed="rId4">
            <a:duotone>
              <a:schemeClr val="accent4">
                <a:shade val="45000"/>
                <a:satMod val="135000"/>
              </a:schemeClr>
              <a:prstClr val="white"/>
            </a:duotone>
            <a:extLst>
              <a:ext uri="{BEBA8EAE-BF5A-486C-A8C5-ECC9F3942E4B}">
                <a14:imgProps xmlns:a14="http://schemas.microsoft.com/office/drawing/2010/main">
                  <a14:imgLayer r:embed="rId5">
                    <a14:imgEffect>
                      <a14:brightnessContrast bright="20000" contrast="-40000"/>
                    </a14:imgEffect>
                  </a14:imgLayer>
                </a14:imgProps>
              </a:ext>
              <a:ext uri="{28A0092B-C50C-407E-A947-70E740481C1C}">
                <a14:useLocalDpi xmlns:a14="http://schemas.microsoft.com/office/drawing/2010/main" val="0"/>
              </a:ext>
            </a:extLst>
          </a:blip>
          <a:srcRect b="79543"/>
          <a:stretch/>
        </p:blipFill>
        <p:spPr>
          <a:xfrm>
            <a:off x="0" y="4650899"/>
            <a:ext cx="12192000" cy="2211720"/>
          </a:xfrm>
          <a:prstGeom prst="rect">
            <a:avLst/>
          </a:prstGeom>
        </p:spPr>
      </p:pic>
      <p:pic>
        <p:nvPicPr>
          <p:cNvPr id="184" name="大阪画像">
            <a:extLst>
              <a:ext uri="{FF2B5EF4-FFF2-40B4-BE49-F238E27FC236}">
                <a16:creationId xmlns:a16="http://schemas.microsoft.com/office/drawing/2014/main" id="{7CC00F74-5181-41FD-9A7A-C20DE667E341}"/>
              </a:ext>
            </a:extLst>
          </p:cNvPr>
          <p:cNvPicPr>
            <a:picLocks noChangeAspect="1"/>
          </p:cNvPicPr>
          <p:nvPr/>
        </p:nvPicPr>
        <p:blipFill rotWithShape="1">
          <a:blip r:embed="rId6">
            <a:alphaModFix amt="35000"/>
            <a:extLst>
              <a:ext uri="{BEBA8EAE-BF5A-486C-A8C5-ECC9F3942E4B}">
                <a14:imgProps xmlns:a14="http://schemas.microsoft.com/office/drawing/2010/main">
                  <a14:imgLayer r:embed="rId7">
                    <a14:imgEffect>
                      <a14:colorTemperature colorTemp="7200"/>
                    </a14:imgEffect>
                    <a14:imgEffect>
                      <a14:brightnessContrast contrast="40000"/>
                    </a14:imgEffect>
                  </a14:imgLayer>
                </a14:imgProps>
              </a:ext>
              <a:ext uri="{28A0092B-C50C-407E-A947-70E740481C1C}">
                <a14:useLocalDpi xmlns:a14="http://schemas.microsoft.com/office/drawing/2010/main" val="0"/>
              </a:ext>
            </a:extLst>
          </a:blip>
          <a:srcRect b="1008"/>
          <a:stretch/>
        </p:blipFill>
        <p:spPr>
          <a:xfrm>
            <a:off x="641592" y="475530"/>
            <a:ext cx="10908815" cy="6382470"/>
          </a:xfrm>
          <a:prstGeom prst="rect">
            <a:avLst/>
          </a:prstGeom>
        </p:spPr>
      </p:pic>
      <p:pic>
        <p:nvPicPr>
          <p:cNvPr id="4" name="問題に戻る">
            <a:hlinkClick r:id="rId8" action="ppaction://hlinksldjump"/>
            <a:extLst>
              <a:ext uri="{FF2B5EF4-FFF2-40B4-BE49-F238E27FC236}">
                <a16:creationId xmlns:a16="http://schemas.microsoft.com/office/drawing/2014/main" id="{686640A0-3A7F-4B51-9AD2-5834585E12BD}"/>
              </a:ext>
            </a:extLst>
          </p:cNvPr>
          <p:cNvPicPr>
            <a:picLocks noChangeAspect="1"/>
          </p:cNvPicPr>
          <p:nvPr/>
        </p:nvPicPr>
        <p:blipFill>
          <a:blip r:embed="rId9"/>
          <a:stretch>
            <a:fillRect/>
          </a:stretch>
        </p:blipFill>
        <p:spPr>
          <a:xfrm>
            <a:off x="498469" y="5801337"/>
            <a:ext cx="2499577" cy="847417"/>
          </a:xfrm>
          <a:prstGeom prst="rect">
            <a:avLst/>
          </a:prstGeom>
        </p:spPr>
      </p:pic>
      <p:pic>
        <p:nvPicPr>
          <p:cNvPr id="34" name="スタートに戻る">
            <a:hlinkClick r:id="rId10" action="ppaction://hlinksldjump"/>
            <a:extLst>
              <a:ext uri="{FF2B5EF4-FFF2-40B4-BE49-F238E27FC236}">
                <a16:creationId xmlns:a16="http://schemas.microsoft.com/office/drawing/2014/main" id="{3590DF1D-2B38-45E4-B5C4-EC66648D0EAF}"/>
              </a:ext>
            </a:extLst>
          </p:cNvPr>
          <p:cNvPicPr>
            <a:picLocks noChangeAspect="1"/>
          </p:cNvPicPr>
          <p:nvPr/>
        </p:nvPicPr>
        <p:blipFill>
          <a:blip r:embed="rId11"/>
          <a:stretch>
            <a:fillRect/>
          </a:stretch>
        </p:blipFill>
        <p:spPr>
          <a:xfrm>
            <a:off x="538413" y="409528"/>
            <a:ext cx="2499577" cy="847417"/>
          </a:xfrm>
          <a:prstGeom prst="rect">
            <a:avLst/>
          </a:prstGeom>
        </p:spPr>
      </p:pic>
      <p:grpSp>
        <p:nvGrpSpPr>
          <p:cNvPr id="30" name="ざんねん">
            <a:extLst>
              <a:ext uri="{FF2B5EF4-FFF2-40B4-BE49-F238E27FC236}">
                <a16:creationId xmlns:a16="http://schemas.microsoft.com/office/drawing/2014/main" id="{A1D05977-7685-4682-91A0-0117F87B3CF2}"/>
              </a:ext>
            </a:extLst>
          </p:cNvPr>
          <p:cNvGrpSpPr/>
          <p:nvPr/>
        </p:nvGrpSpPr>
        <p:grpSpPr>
          <a:xfrm>
            <a:off x="4202589" y="371938"/>
            <a:ext cx="3520759" cy="1122290"/>
            <a:chOff x="2936069" y="705555"/>
            <a:chExt cx="3520759" cy="1122290"/>
          </a:xfrm>
        </p:grpSpPr>
        <p:sp>
          <p:nvSpPr>
            <p:cNvPr id="31" name="ざんねん">
              <a:extLst>
                <a:ext uri="{FF2B5EF4-FFF2-40B4-BE49-F238E27FC236}">
                  <a16:creationId xmlns:a16="http://schemas.microsoft.com/office/drawing/2014/main" id="{10FAFCC3-03A8-44D4-803F-CA064C544224}"/>
                </a:ext>
              </a:extLst>
            </p:cNvPr>
            <p:cNvSpPr txBox="1"/>
            <p:nvPr/>
          </p:nvSpPr>
          <p:spPr>
            <a:xfrm>
              <a:off x="3875973" y="850006"/>
              <a:ext cx="2580855" cy="769441"/>
            </a:xfrm>
            <a:prstGeom prst="rect">
              <a:avLst/>
            </a:prstGeom>
            <a:noFill/>
          </p:spPr>
          <p:txBody>
            <a:bodyPr wrap="square" rtlCol="0">
              <a:spAutoFit/>
            </a:bodyPr>
            <a:lstStyle/>
            <a:p>
              <a:r>
                <a:rPr kumimoji="1" lang="ja-JP" altLang="en-US" sz="4400" dirty="0">
                  <a:solidFill>
                    <a:schemeClr val="tx2">
                      <a:lumMod val="25000"/>
                    </a:schemeClr>
                  </a:solidFill>
                  <a:latin typeface="HGS創英角ﾎﾟｯﾌﾟ体" panose="040B0A00000000000000" pitchFamily="50" charset="-128"/>
                  <a:ea typeface="HGS創英角ﾎﾟｯﾌﾟ体" panose="040B0A00000000000000" pitchFamily="50" charset="-128"/>
                </a:rPr>
                <a:t>ざんねん</a:t>
              </a:r>
            </a:p>
          </p:txBody>
        </p:sp>
        <p:sp>
          <p:nvSpPr>
            <p:cNvPr id="33" name="×">
              <a:extLst>
                <a:ext uri="{FF2B5EF4-FFF2-40B4-BE49-F238E27FC236}">
                  <a16:creationId xmlns:a16="http://schemas.microsoft.com/office/drawing/2014/main" id="{9A332D20-6F3D-4473-9C2B-690AB7057F9C}"/>
                </a:ext>
              </a:extLst>
            </p:cNvPr>
            <p:cNvSpPr/>
            <p:nvPr/>
          </p:nvSpPr>
          <p:spPr>
            <a:xfrm>
              <a:off x="2936069" y="705555"/>
              <a:ext cx="1045512" cy="1122290"/>
            </a:xfrm>
            <a:prstGeom prst="mathMultiply">
              <a:avLst>
                <a:gd name="adj1" fmla="val 19353"/>
              </a:avLst>
            </a:prstGeom>
            <a:solidFill>
              <a:srgbClr val="3399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pic>
        <p:nvPicPr>
          <p:cNvPr id="35" name="blip01 (1)">
            <a:hlinkClick r:id="" action="ppaction://media"/>
            <a:extLst>
              <a:ext uri="{FF2B5EF4-FFF2-40B4-BE49-F238E27FC236}">
                <a16:creationId xmlns:a16="http://schemas.microsoft.com/office/drawing/2014/main" id="{44EF3452-B11E-4235-9E1E-FA64563F9B91}"/>
              </a:ext>
            </a:extLst>
          </p:cNvPr>
          <p:cNvPicPr>
            <a:picLocks noChangeAspect="1"/>
          </p:cNvPicPr>
          <p:nvPr>
            <a:audioFile r:link="rId2"/>
            <p:extLst>
              <p:ext uri="{DAA4B4D4-6D71-4841-9C94-3DE7FCFB9230}">
                <p14:media xmlns:p14="http://schemas.microsoft.com/office/powerpoint/2010/main" r:embed="rId1"/>
              </p:ext>
            </p:extLst>
          </p:nvPr>
        </p:nvPicPr>
        <p:blipFill>
          <a:blip r:embed="rId12"/>
          <a:stretch>
            <a:fillRect/>
          </a:stretch>
        </p:blipFill>
        <p:spPr>
          <a:xfrm>
            <a:off x="3535248" y="715009"/>
            <a:ext cx="609600" cy="609600"/>
          </a:xfrm>
          <a:prstGeom prst="rect">
            <a:avLst/>
          </a:prstGeom>
        </p:spPr>
      </p:pic>
      <p:sp>
        <p:nvSpPr>
          <p:cNvPr id="36" name="出典リンク">
            <a:extLst>
              <a:ext uri="{FF2B5EF4-FFF2-40B4-BE49-F238E27FC236}">
                <a16:creationId xmlns:a16="http://schemas.microsoft.com/office/drawing/2014/main" id="{73A55CDE-D188-48FA-8B16-01B6C3FD03A9}"/>
              </a:ext>
            </a:extLst>
          </p:cNvPr>
          <p:cNvSpPr txBox="1"/>
          <p:nvPr/>
        </p:nvSpPr>
        <p:spPr>
          <a:xfrm>
            <a:off x="6485614" y="5385930"/>
            <a:ext cx="4842263" cy="461665"/>
          </a:xfrm>
          <a:prstGeom prst="rect">
            <a:avLst/>
          </a:prstGeom>
          <a:noFill/>
        </p:spPr>
        <p:txBody>
          <a:bodyPr wrap="square">
            <a:spAutoFit/>
          </a:bodyPr>
          <a:lstStyle/>
          <a:p>
            <a:r>
              <a:rPr lang="en-US" altLang="ja-JP" sz="1200" b="1" dirty="0">
                <a:solidFill>
                  <a:srgbClr val="074454"/>
                </a:solidFill>
                <a:latin typeface="BIZ UDPゴシック" panose="020B0400000000000000" pitchFamily="50" charset="-128"/>
                <a:ea typeface="BIZ UDPゴシック" panose="020B0400000000000000" pitchFamily="50" charset="-128"/>
                <a:hlinkClick r:id="rId13">
                  <a:extLst>
                    <a:ext uri="{A12FA001-AC4F-418D-AE19-62706E023703}">
                      <ahyp:hlinkClr xmlns:ahyp="http://schemas.microsoft.com/office/drawing/2018/hyperlinkcolor" val="tx"/>
                    </a:ext>
                  </a:extLst>
                </a:hlinkClick>
              </a:rPr>
              <a:t>【</a:t>
            </a:r>
            <a:r>
              <a:rPr lang="ja-JP" altLang="en-US" sz="1200" b="1" dirty="0">
                <a:solidFill>
                  <a:srgbClr val="074454"/>
                </a:solidFill>
                <a:latin typeface="BIZ UDPゴシック" panose="020B0400000000000000" pitchFamily="50" charset="-128"/>
                <a:ea typeface="BIZ UDPゴシック" panose="020B0400000000000000" pitchFamily="50" charset="-128"/>
                <a:hlinkClick r:id="rId13">
                  <a:extLst>
                    <a:ext uri="{A12FA001-AC4F-418D-AE19-62706E023703}">
                      <ahyp:hlinkClr xmlns:ahyp="http://schemas.microsoft.com/office/drawing/2018/hyperlinkcolor" val="tx"/>
                    </a:ext>
                  </a:extLst>
                </a:hlinkClick>
              </a:rPr>
              <a:t>政府統計の総合窓口</a:t>
            </a:r>
            <a:r>
              <a:rPr lang="en-US" altLang="ja-JP" sz="1200" b="1" dirty="0">
                <a:solidFill>
                  <a:srgbClr val="074454"/>
                </a:solidFill>
                <a:latin typeface="BIZ UDPゴシック" panose="020B0400000000000000" pitchFamily="50" charset="-128"/>
                <a:ea typeface="BIZ UDPゴシック" panose="020B0400000000000000" pitchFamily="50" charset="-128"/>
                <a:hlinkClick r:id="rId13">
                  <a:extLst>
                    <a:ext uri="{A12FA001-AC4F-418D-AE19-62706E023703}">
                      <ahyp:hlinkClr xmlns:ahyp="http://schemas.microsoft.com/office/drawing/2018/hyperlinkcolor" val="tx"/>
                    </a:ext>
                  </a:extLst>
                </a:hlinkClick>
              </a:rPr>
              <a:t>(e-stat.go.jp)】</a:t>
            </a:r>
            <a:r>
              <a:rPr lang="ja-JP" altLang="en-US" sz="1200" b="1" dirty="0">
                <a:solidFill>
                  <a:srgbClr val="074454"/>
                </a:solidFill>
                <a:latin typeface="BIZ UDPゴシック" panose="020B0400000000000000" pitchFamily="50" charset="-128"/>
                <a:ea typeface="BIZ UDPゴシック" panose="020B0400000000000000" pitchFamily="50" charset="-128"/>
                <a:hlinkClick r:id="rId13">
                  <a:extLst>
                    <a:ext uri="{A12FA001-AC4F-418D-AE19-62706E023703}">
                      <ahyp:hlinkClr xmlns:ahyp="http://schemas.microsoft.com/office/drawing/2018/hyperlinkcolor" val="tx"/>
                    </a:ext>
                  </a:extLst>
                </a:hlinkClick>
              </a:rPr>
              <a:t>経済構造実態調査 </a:t>
            </a:r>
            <a:r>
              <a:rPr lang="en-US" altLang="ja-JP" sz="1200" b="1" dirty="0">
                <a:solidFill>
                  <a:srgbClr val="074454"/>
                </a:solidFill>
                <a:latin typeface="BIZ UDPゴシック" panose="020B0400000000000000" pitchFamily="50" charset="-128"/>
                <a:ea typeface="BIZ UDPゴシック" panose="020B0400000000000000" pitchFamily="50" charset="-128"/>
                <a:hlinkClick r:id="rId13">
                  <a:extLst>
                    <a:ext uri="{A12FA001-AC4F-418D-AE19-62706E023703}">
                      <ahyp:hlinkClr xmlns:ahyp="http://schemas.microsoft.com/office/drawing/2018/hyperlinkcolor" val="tx"/>
                    </a:ext>
                  </a:extLst>
                </a:hlinkClick>
              </a:rPr>
              <a:t>2024</a:t>
            </a:r>
            <a:r>
              <a:rPr lang="ja-JP" altLang="en-US" sz="1200" b="1" dirty="0">
                <a:solidFill>
                  <a:srgbClr val="074454"/>
                </a:solidFill>
                <a:latin typeface="BIZ UDPゴシック" panose="020B0400000000000000" pitchFamily="50" charset="-128"/>
                <a:ea typeface="BIZ UDPゴシック" panose="020B0400000000000000" pitchFamily="50" charset="-128"/>
                <a:hlinkClick r:id="rId13">
                  <a:extLst>
                    <a:ext uri="{A12FA001-AC4F-418D-AE19-62706E023703}">
                      <ahyp:hlinkClr xmlns:ahyp="http://schemas.microsoft.com/office/drawing/2018/hyperlinkcolor" val="tx"/>
                    </a:ext>
                  </a:extLst>
                </a:hlinkClick>
              </a:rPr>
              <a:t>年経済構造実態調査（製造業事業所調査） 二次集計</a:t>
            </a:r>
            <a:endParaRPr lang="ja-JP" altLang="en-US" sz="1200" b="1" dirty="0">
              <a:solidFill>
                <a:srgbClr val="074454"/>
              </a:solidFill>
              <a:latin typeface="BIZ UDPゴシック" panose="020B0400000000000000" pitchFamily="50" charset="-128"/>
              <a:ea typeface="BIZ UDPゴシック" panose="020B0400000000000000" pitchFamily="50" charset="-128"/>
            </a:endParaRPr>
          </a:p>
        </p:txBody>
      </p:sp>
      <p:sp>
        <p:nvSpPr>
          <p:cNvPr id="37" name="出典リンク">
            <a:extLst>
              <a:ext uri="{FF2B5EF4-FFF2-40B4-BE49-F238E27FC236}">
                <a16:creationId xmlns:a16="http://schemas.microsoft.com/office/drawing/2014/main" id="{0A35B357-1E7C-4DBA-8870-0ADA7AC65755}"/>
              </a:ext>
            </a:extLst>
          </p:cNvPr>
          <p:cNvSpPr txBox="1"/>
          <p:nvPr/>
        </p:nvSpPr>
        <p:spPr>
          <a:xfrm>
            <a:off x="6492142" y="5143326"/>
            <a:ext cx="3311815" cy="276999"/>
          </a:xfrm>
          <a:prstGeom prst="rect">
            <a:avLst/>
          </a:prstGeom>
          <a:noFill/>
        </p:spPr>
        <p:txBody>
          <a:bodyPr wrap="square">
            <a:spAutoFit/>
          </a:bodyPr>
          <a:lstStyle/>
          <a:p>
            <a:r>
              <a:rPr lang="ja-JP" altLang="en-US" sz="1200" b="1" dirty="0">
                <a:solidFill>
                  <a:srgbClr val="074454"/>
                </a:solidFill>
                <a:latin typeface="BIZ UDPゴシック" panose="020B0400000000000000" pitchFamily="50" charset="-128"/>
                <a:ea typeface="BIZ UDPゴシック" panose="020B0400000000000000" pitchFamily="50" charset="-128"/>
                <a:hlinkClick r:id="rId14">
                  <a:extLst>
                    <a:ext uri="{A12FA001-AC4F-418D-AE19-62706E023703}">
                      <ahyp:hlinkClr xmlns:ahyp="http://schemas.microsoft.com/office/drawing/2018/hyperlinkcolor" val="tx"/>
                    </a:ext>
                  </a:extLst>
                </a:hlinkClick>
              </a:rPr>
              <a:t>経済産業省</a:t>
            </a:r>
            <a:r>
              <a:rPr lang="en-US" altLang="ja-JP" sz="1200" b="1" dirty="0">
                <a:solidFill>
                  <a:srgbClr val="074454"/>
                </a:solidFill>
                <a:latin typeface="BIZ UDPゴシック" panose="020B0400000000000000" pitchFamily="50" charset="-128"/>
                <a:ea typeface="BIZ UDPゴシック" panose="020B0400000000000000" pitchFamily="50" charset="-128"/>
                <a:hlinkClick r:id="rId14">
                  <a:extLst>
                    <a:ext uri="{A12FA001-AC4F-418D-AE19-62706E023703}">
                      <ahyp:hlinkClr xmlns:ahyp="http://schemas.microsoft.com/office/drawing/2018/hyperlinkcolor" val="tx"/>
                    </a:ext>
                  </a:extLst>
                </a:hlinkClick>
              </a:rPr>
              <a:t>HP</a:t>
            </a:r>
            <a:r>
              <a:rPr lang="ja-JP" altLang="en-US" sz="1200" b="1" dirty="0">
                <a:solidFill>
                  <a:srgbClr val="074454"/>
                </a:solidFill>
                <a:latin typeface="BIZ UDPゴシック" panose="020B0400000000000000" pitchFamily="50" charset="-128"/>
                <a:ea typeface="BIZ UDPゴシック" panose="020B0400000000000000" pitchFamily="50" charset="-128"/>
                <a:hlinkClick r:id="rId14">
                  <a:extLst>
                    <a:ext uri="{A12FA001-AC4F-418D-AE19-62706E023703}">
                      <ahyp:hlinkClr xmlns:ahyp="http://schemas.microsoft.com/office/drawing/2018/hyperlinkcolor" val="tx"/>
                    </a:ext>
                  </a:extLst>
                </a:hlinkClick>
              </a:rPr>
              <a:t>　</a:t>
            </a:r>
            <a:r>
              <a:rPr lang="zh-TW" altLang="en-US" sz="1200" b="1" dirty="0">
                <a:solidFill>
                  <a:srgbClr val="074454"/>
                </a:solidFill>
                <a:latin typeface="BIZ UDPゴシック" panose="020B0400000000000000" pitchFamily="50" charset="-128"/>
                <a:ea typeface="BIZ UDPゴシック" panose="020B0400000000000000" pitchFamily="50" charset="-128"/>
                <a:hlinkClick r:id="rId14">
                  <a:extLst>
                    <a:ext uri="{A12FA001-AC4F-418D-AE19-62706E023703}">
                      <ahyp:hlinkClr xmlns:ahyp="http://schemas.microsoft.com/office/drawing/2018/hyperlinkcolor" val="tx"/>
                    </a:ext>
                  </a:extLst>
                </a:hlinkClick>
              </a:rPr>
              <a:t>経済産業省生産動態統計調査</a:t>
            </a:r>
            <a:endParaRPr lang="ja-JP" altLang="en-US" sz="1200" b="1" dirty="0">
              <a:solidFill>
                <a:srgbClr val="074454"/>
              </a:solidFill>
              <a:latin typeface="BIZ UDPゴシック" panose="020B0400000000000000" pitchFamily="50" charset="-128"/>
              <a:ea typeface="BIZ UDPゴシック" panose="020B0400000000000000" pitchFamily="50" charset="-128"/>
            </a:endParaRPr>
          </a:p>
        </p:txBody>
      </p:sp>
      <p:sp>
        <p:nvSpPr>
          <p:cNvPr id="39" name="四角形: 角を丸くする 38">
            <a:extLst>
              <a:ext uri="{FF2B5EF4-FFF2-40B4-BE49-F238E27FC236}">
                <a16:creationId xmlns:a16="http://schemas.microsoft.com/office/drawing/2014/main" id="{A6875F6E-96E5-46DF-8B1E-334074748C2C}"/>
              </a:ext>
            </a:extLst>
          </p:cNvPr>
          <p:cNvSpPr/>
          <p:nvPr/>
        </p:nvSpPr>
        <p:spPr>
          <a:xfrm>
            <a:off x="310989" y="2445178"/>
            <a:ext cx="11571369" cy="2720746"/>
          </a:xfrm>
          <a:prstGeom prst="roundRect">
            <a:avLst/>
          </a:prstGeom>
          <a:solidFill>
            <a:srgbClr val="FFFFEF"/>
          </a:solidFill>
          <a:ln w="38100">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50" name="これは全国の24.3％を占める額です。">
            <a:extLst>
              <a:ext uri="{FF2B5EF4-FFF2-40B4-BE49-F238E27FC236}">
                <a16:creationId xmlns:a16="http://schemas.microsoft.com/office/drawing/2014/main" id="{954A7D8B-2BA5-426B-8E7F-7570F1AAD87D}"/>
              </a:ext>
            </a:extLst>
          </p:cNvPr>
          <p:cNvGrpSpPr/>
          <p:nvPr/>
        </p:nvGrpSpPr>
        <p:grpSpPr>
          <a:xfrm>
            <a:off x="624028" y="3069987"/>
            <a:ext cx="6727692" cy="604924"/>
            <a:chOff x="1085997" y="2329305"/>
            <a:chExt cx="8735380" cy="529917"/>
          </a:xfrm>
        </p:grpSpPr>
        <p:sp>
          <p:nvSpPr>
            <p:cNvPr id="51" name="これは全国の24.3％を占める額です。">
              <a:extLst>
                <a:ext uri="{FF2B5EF4-FFF2-40B4-BE49-F238E27FC236}">
                  <a16:creationId xmlns:a16="http://schemas.microsoft.com/office/drawing/2014/main" id="{B1C9C80E-8D3B-48D4-B52F-B5C635EE0ADF}"/>
                </a:ext>
              </a:extLst>
            </p:cNvPr>
            <p:cNvSpPr txBox="1"/>
            <p:nvPr/>
          </p:nvSpPr>
          <p:spPr>
            <a:xfrm>
              <a:off x="1085997" y="2454801"/>
              <a:ext cx="8735380" cy="404421"/>
            </a:xfrm>
            <a:prstGeom prst="rect">
              <a:avLst/>
            </a:prstGeom>
            <a:noFill/>
          </p:spPr>
          <p:txBody>
            <a:bodyPr wrap="square" rtlCol="0">
              <a:spAutoFit/>
            </a:bodyPr>
            <a:lstStyle/>
            <a:p>
              <a:pPr lvl="0" algn="dist"/>
              <a:r>
                <a:rPr kumimoji="1" lang="ja-JP" altLang="en-US" sz="2400" dirty="0">
                  <a:solidFill>
                    <a:schemeClr val="tx2">
                      <a:lumMod val="25000"/>
                    </a:schemeClr>
                  </a:solidFill>
                  <a:latin typeface="HGS創英角ﾎﾟｯﾌﾟ体" panose="040B0A00000000000000" pitchFamily="50" charset="-128"/>
                  <a:ea typeface="HGS創英角ﾎﾟｯﾌﾟ体" panose="040B0A00000000000000" pitchFamily="50" charset="-128"/>
                </a:rPr>
                <a:t>これは全国の</a:t>
              </a:r>
              <a:r>
                <a:rPr kumimoji="1" lang="en-US" altLang="ja-JP" sz="2400" dirty="0">
                  <a:solidFill>
                    <a:schemeClr val="tx2">
                      <a:lumMod val="25000"/>
                    </a:schemeClr>
                  </a:solidFill>
                  <a:latin typeface="HGS創英角ﾎﾟｯﾌﾟ体" panose="040B0A00000000000000" pitchFamily="50" charset="-128"/>
                  <a:ea typeface="HGS創英角ﾎﾟｯﾌﾟ体" panose="040B0A00000000000000" pitchFamily="50" charset="-128"/>
                </a:rPr>
                <a:t>24.3</a:t>
              </a:r>
              <a:r>
                <a:rPr kumimoji="1" lang="ja-JP" altLang="en-US" sz="2400" dirty="0">
                  <a:solidFill>
                    <a:schemeClr val="tx2">
                      <a:lumMod val="25000"/>
                    </a:schemeClr>
                  </a:solidFill>
                  <a:latin typeface="HGS創英角ﾎﾟｯﾌﾟ体" panose="040B0A00000000000000" pitchFamily="50" charset="-128"/>
                  <a:ea typeface="HGS創英角ﾎﾟｯﾌﾟ体" panose="040B0A00000000000000" pitchFamily="50" charset="-128"/>
                </a:rPr>
                <a:t>％を占める額です。</a:t>
              </a:r>
            </a:p>
          </p:txBody>
        </p:sp>
        <p:sp>
          <p:nvSpPr>
            <p:cNvPr id="52" name="ぜんこく">
              <a:extLst>
                <a:ext uri="{FF2B5EF4-FFF2-40B4-BE49-F238E27FC236}">
                  <a16:creationId xmlns:a16="http://schemas.microsoft.com/office/drawing/2014/main" id="{0474D6CD-0AF6-4AE5-8C58-E57821090524}"/>
                </a:ext>
              </a:extLst>
            </p:cNvPr>
            <p:cNvSpPr txBox="1"/>
            <p:nvPr/>
          </p:nvSpPr>
          <p:spPr>
            <a:xfrm>
              <a:off x="2615561" y="2329305"/>
              <a:ext cx="1048352" cy="229172"/>
            </a:xfrm>
            <a:prstGeom prst="rect">
              <a:avLst/>
            </a:prstGeom>
            <a:noFill/>
          </p:spPr>
          <p:txBody>
            <a:bodyPr wrap="square" rtlCol="0">
              <a:spAutoFit/>
            </a:bodyPr>
            <a:lstStyle/>
            <a:p>
              <a:pPr algn="dist"/>
              <a:r>
                <a:rPr kumimoji="1" lang="ja-JP" altLang="en-US" sz="1100" dirty="0">
                  <a:solidFill>
                    <a:schemeClr val="tx2">
                      <a:lumMod val="25000"/>
                    </a:schemeClr>
                  </a:solidFill>
                  <a:latin typeface="HGS創英角ﾎﾟｯﾌﾟ体" panose="040B0A00000000000000" pitchFamily="50" charset="-128"/>
                  <a:ea typeface="HGS創英角ﾎﾟｯﾌﾟ体" panose="040B0A00000000000000" pitchFamily="50" charset="-128"/>
                </a:rPr>
                <a:t>ぜんこく</a:t>
              </a:r>
            </a:p>
          </p:txBody>
        </p:sp>
        <p:sp>
          <p:nvSpPr>
            <p:cNvPr id="53" name="がく">
              <a:extLst>
                <a:ext uri="{FF2B5EF4-FFF2-40B4-BE49-F238E27FC236}">
                  <a16:creationId xmlns:a16="http://schemas.microsoft.com/office/drawing/2014/main" id="{ED8CBD1C-F849-49F0-9DCA-88F5F88DA33B}"/>
                </a:ext>
              </a:extLst>
            </p:cNvPr>
            <p:cNvSpPr txBox="1"/>
            <p:nvPr/>
          </p:nvSpPr>
          <p:spPr>
            <a:xfrm>
              <a:off x="7728022" y="2348317"/>
              <a:ext cx="614468" cy="229172"/>
            </a:xfrm>
            <a:prstGeom prst="rect">
              <a:avLst/>
            </a:prstGeom>
            <a:noFill/>
          </p:spPr>
          <p:txBody>
            <a:bodyPr wrap="square" rtlCol="0">
              <a:spAutoFit/>
            </a:bodyPr>
            <a:lstStyle/>
            <a:p>
              <a:pPr algn="dist"/>
              <a:r>
                <a:rPr kumimoji="1" lang="ja-JP" altLang="en-US" sz="1100" dirty="0">
                  <a:solidFill>
                    <a:schemeClr val="tx2">
                      <a:lumMod val="25000"/>
                    </a:schemeClr>
                  </a:solidFill>
                  <a:latin typeface="HGS創英角ﾎﾟｯﾌﾟ体" panose="040B0A00000000000000" pitchFamily="50" charset="-128"/>
                  <a:ea typeface="HGS創英角ﾎﾟｯﾌﾟ体" panose="040B0A00000000000000" pitchFamily="50" charset="-128"/>
                </a:rPr>
                <a:t>がく</a:t>
              </a:r>
            </a:p>
          </p:txBody>
        </p:sp>
        <p:sp>
          <p:nvSpPr>
            <p:cNvPr id="54" name="し">
              <a:extLst>
                <a:ext uri="{FF2B5EF4-FFF2-40B4-BE49-F238E27FC236}">
                  <a16:creationId xmlns:a16="http://schemas.microsoft.com/office/drawing/2014/main" id="{F1B7E16D-84CC-4A53-8AC9-AA1192006F1F}"/>
                </a:ext>
              </a:extLst>
            </p:cNvPr>
            <p:cNvSpPr txBox="1"/>
            <p:nvPr/>
          </p:nvSpPr>
          <p:spPr>
            <a:xfrm>
              <a:off x="6376934" y="2346841"/>
              <a:ext cx="330446" cy="229172"/>
            </a:xfrm>
            <a:prstGeom prst="rect">
              <a:avLst/>
            </a:prstGeom>
            <a:noFill/>
          </p:spPr>
          <p:txBody>
            <a:bodyPr wrap="square" rtlCol="0">
              <a:spAutoFit/>
            </a:bodyPr>
            <a:lstStyle/>
            <a:p>
              <a:pPr algn="dist"/>
              <a:r>
                <a:rPr kumimoji="1" lang="ja-JP" altLang="en-US" sz="1100" dirty="0">
                  <a:solidFill>
                    <a:schemeClr val="tx2">
                      <a:lumMod val="25000"/>
                    </a:schemeClr>
                  </a:solidFill>
                  <a:latin typeface="HGS創英角ﾎﾟｯﾌﾟ体" panose="040B0A00000000000000" pitchFamily="50" charset="-128"/>
                  <a:ea typeface="HGS創英角ﾎﾟｯﾌﾟ体" panose="040B0A00000000000000" pitchFamily="50" charset="-128"/>
                </a:rPr>
                <a:t>し</a:t>
              </a:r>
            </a:p>
          </p:txBody>
        </p:sp>
      </p:grpSp>
      <p:grpSp>
        <p:nvGrpSpPr>
          <p:cNvPr id="55" name="普段使っているタオルはどこでつくられているかな？">
            <a:extLst>
              <a:ext uri="{FF2B5EF4-FFF2-40B4-BE49-F238E27FC236}">
                <a16:creationId xmlns:a16="http://schemas.microsoft.com/office/drawing/2014/main" id="{5523B8AE-DC8D-4352-9A12-B2FE0EA1C839}"/>
              </a:ext>
            </a:extLst>
          </p:cNvPr>
          <p:cNvGrpSpPr/>
          <p:nvPr/>
        </p:nvGrpSpPr>
        <p:grpSpPr>
          <a:xfrm>
            <a:off x="654452" y="4494320"/>
            <a:ext cx="8611550" cy="616132"/>
            <a:chOff x="1085996" y="2319487"/>
            <a:chExt cx="9419198" cy="539735"/>
          </a:xfrm>
        </p:grpSpPr>
        <p:sp>
          <p:nvSpPr>
            <p:cNvPr id="56" name="普段使っているタオルはどこでつくられているかな？">
              <a:extLst>
                <a:ext uri="{FF2B5EF4-FFF2-40B4-BE49-F238E27FC236}">
                  <a16:creationId xmlns:a16="http://schemas.microsoft.com/office/drawing/2014/main" id="{E9CDB199-0088-4D9A-88D3-79BD20E2157C}"/>
                </a:ext>
              </a:extLst>
            </p:cNvPr>
            <p:cNvSpPr txBox="1"/>
            <p:nvPr/>
          </p:nvSpPr>
          <p:spPr>
            <a:xfrm>
              <a:off x="1085996" y="2454801"/>
              <a:ext cx="9419198" cy="404421"/>
            </a:xfrm>
            <a:prstGeom prst="rect">
              <a:avLst/>
            </a:prstGeom>
            <a:noFill/>
          </p:spPr>
          <p:txBody>
            <a:bodyPr wrap="square" rtlCol="0">
              <a:spAutoFit/>
            </a:bodyPr>
            <a:lstStyle/>
            <a:p>
              <a:pPr lvl="0" algn="dist"/>
              <a:r>
                <a:rPr lang="ja-JP" altLang="en-US" sz="2400" dirty="0">
                  <a:solidFill>
                    <a:schemeClr val="tx2">
                      <a:lumMod val="25000"/>
                    </a:schemeClr>
                  </a:solidFill>
                  <a:latin typeface="HGS創英角ﾎﾟｯﾌﾟ体" panose="040B0A00000000000000" pitchFamily="50" charset="-128"/>
                  <a:ea typeface="HGS創英角ﾎﾟｯﾌﾟ体" panose="040B0A00000000000000" pitchFamily="50" charset="-128"/>
                </a:rPr>
                <a:t>普段使っているタオルはどこでつくられているかな？</a:t>
              </a:r>
              <a:endParaRPr kumimoji="1" lang="ja-JP" altLang="en-US" sz="2400" dirty="0">
                <a:solidFill>
                  <a:schemeClr val="tx2">
                    <a:lumMod val="25000"/>
                  </a:schemeClr>
                </a:solidFill>
                <a:latin typeface="HGS創英角ﾎﾟｯﾌﾟ体" panose="040B0A00000000000000" pitchFamily="50" charset="-128"/>
                <a:ea typeface="HGS創英角ﾎﾟｯﾌﾟ体" panose="040B0A00000000000000" pitchFamily="50" charset="-128"/>
              </a:endParaRPr>
            </a:p>
          </p:txBody>
        </p:sp>
        <p:sp>
          <p:nvSpPr>
            <p:cNvPr id="57" name="ふだん">
              <a:extLst>
                <a:ext uri="{FF2B5EF4-FFF2-40B4-BE49-F238E27FC236}">
                  <a16:creationId xmlns:a16="http://schemas.microsoft.com/office/drawing/2014/main" id="{AAF56B51-5C56-4340-957A-7F2A67B79E50}"/>
                </a:ext>
              </a:extLst>
            </p:cNvPr>
            <p:cNvSpPr txBox="1"/>
            <p:nvPr/>
          </p:nvSpPr>
          <p:spPr>
            <a:xfrm>
              <a:off x="1199931" y="2329304"/>
              <a:ext cx="750735" cy="229172"/>
            </a:xfrm>
            <a:prstGeom prst="rect">
              <a:avLst/>
            </a:prstGeom>
            <a:noFill/>
          </p:spPr>
          <p:txBody>
            <a:bodyPr wrap="square" rtlCol="0">
              <a:spAutoFit/>
            </a:bodyPr>
            <a:lstStyle/>
            <a:p>
              <a:pPr algn="dist"/>
              <a:r>
                <a:rPr kumimoji="1" lang="ja-JP" altLang="en-US" sz="1100" dirty="0">
                  <a:solidFill>
                    <a:schemeClr val="tx2">
                      <a:lumMod val="25000"/>
                    </a:schemeClr>
                  </a:solidFill>
                  <a:latin typeface="HGS創英角ﾎﾟｯﾌﾟ体" panose="040B0A00000000000000" pitchFamily="50" charset="-128"/>
                  <a:ea typeface="HGS創英角ﾎﾟｯﾌﾟ体" panose="040B0A00000000000000" pitchFamily="50" charset="-128"/>
                </a:rPr>
                <a:t>ふだん</a:t>
              </a:r>
            </a:p>
          </p:txBody>
        </p:sp>
        <p:sp>
          <p:nvSpPr>
            <p:cNvPr id="58" name="つか">
              <a:extLst>
                <a:ext uri="{FF2B5EF4-FFF2-40B4-BE49-F238E27FC236}">
                  <a16:creationId xmlns:a16="http://schemas.microsoft.com/office/drawing/2014/main" id="{A4C42F1A-E392-4656-BB45-E273F227A4DE}"/>
                </a:ext>
              </a:extLst>
            </p:cNvPr>
            <p:cNvSpPr txBox="1"/>
            <p:nvPr/>
          </p:nvSpPr>
          <p:spPr>
            <a:xfrm>
              <a:off x="1852347" y="2319487"/>
              <a:ext cx="559722" cy="229172"/>
            </a:xfrm>
            <a:prstGeom prst="rect">
              <a:avLst/>
            </a:prstGeom>
            <a:noFill/>
          </p:spPr>
          <p:txBody>
            <a:bodyPr wrap="square" rtlCol="0">
              <a:spAutoFit/>
            </a:bodyPr>
            <a:lstStyle/>
            <a:p>
              <a:pPr algn="dist"/>
              <a:r>
                <a:rPr kumimoji="1" lang="ja-JP" altLang="en-US" sz="1100" dirty="0">
                  <a:solidFill>
                    <a:schemeClr val="tx2">
                      <a:lumMod val="25000"/>
                    </a:schemeClr>
                  </a:solidFill>
                  <a:latin typeface="HGS創英角ﾎﾟｯﾌﾟ体" panose="040B0A00000000000000" pitchFamily="50" charset="-128"/>
                  <a:ea typeface="HGS創英角ﾎﾟｯﾌﾟ体" panose="040B0A00000000000000" pitchFamily="50" charset="-128"/>
                </a:rPr>
                <a:t>つか</a:t>
              </a:r>
            </a:p>
          </p:txBody>
        </p:sp>
      </p:grpSp>
      <p:grpSp>
        <p:nvGrpSpPr>
          <p:cNvPr id="59" name="大阪府のタオルの出荷額は全国２位です。">
            <a:extLst>
              <a:ext uri="{FF2B5EF4-FFF2-40B4-BE49-F238E27FC236}">
                <a16:creationId xmlns:a16="http://schemas.microsoft.com/office/drawing/2014/main" id="{59D98385-023D-4484-8A40-D51373B5ECEE}"/>
              </a:ext>
            </a:extLst>
          </p:cNvPr>
          <p:cNvGrpSpPr/>
          <p:nvPr/>
        </p:nvGrpSpPr>
        <p:grpSpPr>
          <a:xfrm>
            <a:off x="577802" y="1517385"/>
            <a:ext cx="10664121" cy="813808"/>
            <a:chOff x="577802" y="1740853"/>
            <a:chExt cx="10664121" cy="813808"/>
          </a:xfrm>
        </p:grpSpPr>
        <p:grpSp>
          <p:nvGrpSpPr>
            <p:cNvPr id="60" name="忠岡町の面積は約・・・">
              <a:extLst>
                <a:ext uri="{FF2B5EF4-FFF2-40B4-BE49-F238E27FC236}">
                  <a16:creationId xmlns:a16="http://schemas.microsoft.com/office/drawing/2014/main" id="{CF9C0DBE-C805-4724-A882-7A3767C5427C}"/>
                </a:ext>
              </a:extLst>
            </p:cNvPr>
            <p:cNvGrpSpPr/>
            <p:nvPr/>
          </p:nvGrpSpPr>
          <p:grpSpPr>
            <a:xfrm>
              <a:off x="577802" y="1746089"/>
              <a:ext cx="10664121" cy="808572"/>
              <a:chOff x="-776357" y="1586846"/>
              <a:chExt cx="8448522" cy="715081"/>
            </a:xfrm>
          </p:grpSpPr>
          <p:sp>
            <p:nvSpPr>
              <p:cNvPr id="66" name="大阪府のタオルの出荷額は全国２位です。">
                <a:extLst>
                  <a:ext uri="{FF2B5EF4-FFF2-40B4-BE49-F238E27FC236}">
                    <a16:creationId xmlns:a16="http://schemas.microsoft.com/office/drawing/2014/main" id="{5FA5FF6F-21A0-4F38-A8CB-0A5D6C233634}"/>
                  </a:ext>
                </a:extLst>
              </p:cNvPr>
              <p:cNvSpPr txBox="1"/>
              <p:nvPr/>
            </p:nvSpPr>
            <p:spPr>
              <a:xfrm>
                <a:off x="-776357" y="1730329"/>
                <a:ext cx="8448522" cy="571598"/>
              </a:xfrm>
              <a:prstGeom prst="rect">
                <a:avLst/>
              </a:prstGeom>
              <a:noFill/>
            </p:spPr>
            <p:txBody>
              <a:bodyPr wrap="square" rtlCol="0">
                <a:spAutoFit/>
              </a:bodyPr>
              <a:lstStyle/>
              <a:p>
                <a:pPr lvl="0" algn="dist"/>
                <a:r>
                  <a:rPr kumimoji="1" lang="ja-JP" altLang="en-US" sz="3600" dirty="0">
                    <a:solidFill>
                      <a:schemeClr val="tx2">
                        <a:lumMod val="25000"/>
                      </a:schemeClr>
                    </a:solidFill>
                    <a:latin typeface="HGS創英角ﾎﾟｯﾌﾟ体" panose="040B0A00000000000000" pitchFamily="50" charset="-128"/>
                    <a:ea typeface="HGS創英角ﾎﾟｯﾌﾟ体" panose="040B0A00000000000000" pitchFamily="50" charset="-128"/>
                  </a:rPr>
                  <a:t>大阪府のタオルの</a:t>
                </a:r>
                <a:r>
                  <a:rPr lang="ja-JP" altLang="en-US" sz="3600" dirty="0">
                    <a:solidFill>
                      <a:schemeClr val="tx2">
                        <a:lumMod val="25000"/>
                      </a:schemeClr>
                    </a:solidFill>
                    <a:latin typeface="HGS創英角ﾎﾟｯﾌﾟ体" panose="040B0A00000000000000" pitchFamily="50" charset="-128"/>
                    <a:ea typeface="HGS創英角ﾎﾟｯﾌﾟ体" panose="040B0A00000000000000" pitchFamily="50" charset="-128"/>
                  </a:rPr>
                  <a:t>出荷</a:t>
                </a:r>
                <a:r>
                  <a:rPr kumimoji="1" lang="ja-JP" altLang="en-US" sz="3600" dirty="0">
                    <a:solidFill>
                      <a:schemeClr val="tx2">
                        <a:lumMod val="25000"/>
                      </a:schemeClr>
                    </a:solidFill>
                    <a:latin typeface="HGS創英角ﾎﾟｯﾌﾟ体" panose="040B0A00000000000000" pitchFamily="50" charset="-128"/>
                    <a:ea typeface="HGS創英角ﾎﾟｯﾌﾟ体" panose="040B0A00000000000000" pitchFamily="50" charset="-128"/>
                  </a:rPr>
                  <a:t>額は全国２位です。</a:t>
                </a:r>
                <a:endParaRPr kumimoji="1" lang="en-US" altLang="ja-JP" sz="3200" dirty="0">
                  <a:solidFill>
                    <a:schemeClr val="tx2">
                      <a:lumMod val="25000"/>
                    </a:schemeClr>
                  </a:solidFill>
                  <a:latin typeface="HGS創英角ﾎﾟｯﾌﾟ体" panose="040B0A00000000000000" pitchFamily="50" charset="-128"/>
                  <a:ea typeface="HGS創英角ﾎﾟｯﾌﾟ体" panose="040B0A00000000000000" pitchFamily="50" charset="-128"/>
                </a:endParaRPr>
              </a:p>
            </p:txBody>
          </p:sp>
          <p:sp>
            <p:nvSpPr>
              <p:cNvPr id="67" name="しゅっかがく">
                <a:extLst>
                  <a:ext uri="{FF2B5EF4-FFF2-40B4-BE49-F238E27FC236}">
                    <a16:creationId xmlns:a16="http://schemas.microsoft.com/office/drawing/2014/main" id="{44772475-1349-4F0B-9BBF-AB234DEB6154}"/>
                  </a:ext>
                </a:extLst>
              </p:cNvPr>
              <p:cNvSpPr txBox="1"/>
              <p:nvPr/>
            </p:nvSpPr>
            <p:spPr>
              <a:xfrm>
                <a:off x="2741015" y="1590149"/>
                <a:ext cx="1378944" cy="272190"/>
              </a:xfrm>
              <a:prstGeom prst="rect">
                <a:avLst/>
              </a:prstGeom>
              <a:noFill/>
            </p:spPr>
            <p:txBody>
              <a:bodyPr wrap="square" rtlCol="0">
                <a:spAutoFit/>
              </a:bodyPr>
              <a:lstStyle/>
              <a:p>
                <a:pPr algn="dist"/>
                <a:r>
                  <a:rPr lang="ja-JP" altLang="en-US" sz="1400" dirty="0">
                    <a:solidFill>
                      <a:schemeClr val="tx2">
                        <a:lumMod val="25000"/>
                      </a:schemeClr>
                    </a:solidFill>
                    <a:latin typeface="HGS創英角ﾎﾟｯﾌﾟ体" panose="040B0A00000000000000" pitchFamily="50" charset="-128"/>
                    <a:ea typeface="HGS創英角ﾎﾟｯﾌﾟ体" panose="040B0A00000000000000" pitchFamily="50" charset="-128"/>
                  </a:rPr>
                  <a:t>しゅっか</a:t>
                </a:r>
                <a:r>
                  <a:rPr kumimoji="1" lang="ja-JP" altLang="en-US" sz="1400" dirty="0">
                    <a:solidFill>
                      <a:schemeClr val="tx2">
                        <a:lumMod val="25000"/>
                      </a:schemeClr>
                    </a:solidFill>
                    <a:latin typeface="HGS創英角ﾎﾟｯﾌﾟ体" panose="040B0A00000000000000" pitchFamily="50" charset="-128"/>
                    <a:ea typeface="HGS創英角ﾎﾟｯﾌﾟ体" panose="040B0A00000000000000" pitchFamily="50" charset="-128"/>
                  </a:rPr>
                  <a:t>がく</a:t>
                </a:r>
              </a:p>
            </p:txBody>
          </p:sp>
          <p:sp>
            <p:nvSpPr>
              <p:cNvPr id="68" name="おおさかふ">
                <a:extLst>
                  <a:ext uri="{FF2B5EF4-FFF2-40B4-BE49-F238E27FC236}">
                    <a16:creationId xmlns:a16="http://schemas.microsoft.com/office/drawing/2014/main" id="{A79C7760-D36B-4EE7-8845-32FA966AAFD1}"/>
                  </a:ext>
                </a:extLst>
              </p:cNvPr>
              <p:cNvSpPr txBox="1"/>
              <p:nvPr/>
            </p:nvSpPr>
            <p:spPr>
              <a:xfrm>
                <a:off x="-776357" y="1586846"/>
                <a:ext cx="1299623" cy="272190"/>
              </a:xfrm>
              <a:prstGeom prst="rect">
                <a:avLst/>
              </a:prstGeom>
              <a:noFill/>
            </p:spPr>
            <p:txBody>
              <a:bodyPr wrap="square" rtlCol="0">
                <a:spAutoFit/>
              </a:bodyPr>
              <a:lstStyle/>
              <a:p>
                <a:pPr algn="dist"/>
                <a:r>
                  <a:rPr kumimoji="1" lang="ja-JP" altLang="en-US" sz="1400" dirty="0">
                    <a:solidFill>
                      <a:schemeClr val="tx2">
                        <a:lumMod val="25000"/>
                      </a:schemeClr>
                    </a:solidFill>
                    <a:latin typeface="HGS創英角ﾎﾟｯﾌﾟ体" panose="040B0A00000000000000" pitchFamily="50" charset="-128"/>
                    <a:ea typeface="HGS創英角ﾎﾟｯﾌﾟ体" panose="040B0A00000000000000" pitchFamily="50" charset="-128"/>
                  </a:rPr>
                  <a:t>おおさかふ</a:t>
                </a:r>
              </a:p>
            </p:txBody>
          </p:sp>
        </p:grpSp>
        <p:sp>
          <p:nvSpPr>
            <p:cNvPr id="63" name="ぜんこく">
              <a:extLst>
                <a:ext uri="{FF2B5EF4-FFF2-40B4-BE49-F238E27FC236}">
                  <a16:creationId xmlns:a16="http://schemas.microsoft.com/office/drawing/2014/main" id="{58E38F06-015A-455D-B5D3-0D39DF2BAD46}"/>
                </a:ext>
              </a:extLst>
            </p:cNvPr>
            <p:cNvSpPr txBox="1"/>
            <p:nvPr/>
          </p:nvSpPr>
          <p:spPr>
            <a:xfrm>
              <a:off x="7279782" y="1740854"/>
              <a:ext cx="1090612" cy="307777"/>
            </a:xfrm>
            <a:prstGeom prst="rect">
              <a:avLst/>
            </a:prstGeom>
            <a:noFill/>
          </p:spPr>
          <p:txBody>
            <a:bodyPr wrap="square" rtlCol="0">
              <a:spAutoFit/>
            </a:bodyPr>
            <a:lstStyle/>
            <a:p>
              <a:pPr algn="dist"/>
              <a:r>
                <a:rPr kumimoji="1" lang="ja-JP" altLang="en-US" sz="1400" dirty="0">
                  <a:solidFill>
                    <a:schemeClr val="tx2">
                      <a:lumMod val="25000"/>
                    </a:schemeClr>
                  </a:solidFill>
                  <a:latin typeface="HGS創英角ﾎﾟｯﾌﾟ体" panose="040B0A00000000000000" pitchFamily="50" charset="-128"/>
                  <a:ea typeface="HGS創英角ﾎﾟｯﾌﾟ体" panose="040B0A00000000000000" pitchFamily="50" charset="-128"/>
                </a:rPr>
                <a:t>ぜんこく</a:t>
              </a:r>
            </a:p>
          </p:txBody>
        </p:sp>
        <p:sp>
          <p:nvSpPr>
            <p:cNvPr id="65" name="い">
              <a:extLst>
                <a:ext uri="{FF2B5EF4-FFF2-40B4-BE49-F238E27FC236}">
                  <a16:creationId xmlns:a16="http://schemas.microsoft.com/office/drawing/2014/main" id="{4F775091-89B8-405F-BCBE-C4BB4EFFE0D7}"/>
                </a:ext>
              </a:extLst>
            </p:cNvPr>
            <p:cNvSpPr txBox="1"/>
            <p:nvPr/>
          </p:nvSpPr>
          <p:spPr>
            <a:xfrm>
              <a:off x="8984832" y="1740853"/>
              <a:ext cx="480761" cy="307777"/>
            </a:xfrm>
            <a:prstGeom prst="rect">
              <a:avLst/>
            </a:prstGeom>
            <a:noFill/>
          </p:spPr>
          <p:txBody>
            <a:bodyPr wrap="square" rtlCol="0">
              <a:spAutoFit/>
            </a:bodyPr>
            <a:lstStyle/>
            <a:p>
              <a:pPr algn="dist"/>
              <a:r>
                <a:rPr kumimoji="1" lang="ja-JP" altLang="en-US" sz="1400" dirty="0">
                  <a:solidFill>
                    <a:schemeClr val="tx2">
                      <a:lumMod val="25000"/>
                    </a:schemeClr>
                  </a:solidFill>
                  <a:latin typeface="HGS創英角ﾎﾟｯﾌﾟ体" panose="040B0A00000000000000" pitchFamily="50" charset="-128"/>
                  <a:ea typeface="HGS創英角ﾎﾟｯﾌﾟ体" panose="040B0A00000000000000" pitchFamily="50" charset="-128"/>
                </a:rPr>
                <a:t>い</a:t>
              </a:r>
            </a:p>
          </p:txBody>
        </p:sp>
      </p:grpSp>
      <p:pic>
        <p:nvPicPr>
          <p:cNvPr id="69" name="Picture 2">
            <a:extLst>
              <a:ext uri="{FF2B5EF4-FFF2-40B4-BE49-F238E27FC236}">
                <a16:creationId xmlns:a16="http://schemas.microsoft.com/office/drawing/2014/main" id="{FF65FBB9-0707-426C-A626-0E5B7B89CD9F}"/>
              </a:ext>
            </a:extLst>
          </p:cNvPr>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10155847" y="3603640"/>
            <a:ext cx="1341764" cy="1341764"/>
          </a:xfrm>
          <a:prstGeom prst="rect">
            <a:avLst/>
          </a:prstGeom>
          <a:noFill/>
          <a:extLst>
            <a:ext uri="{909E8E84-426E-40DD-AFC4-6F175D3DCCD1}">
              <a14:hiddenFill xmlns:a14="http://schemas.microsoft.com/office/drawing/2010/main">
                <a:solidFill>
                  <a:srgbClr val="FFFFFF"/>
                </a:solidFill>
              </a14:hiddenFill>
            </a:ext>
          </a:extLst>
        </p:spPr>
      </p:pic>
      <p:grpSp>
        <p:nvGrpSpPr>
          <p:cNvPr id="2" name="大阪府では令和５年に126億6900万円のタオルが出荷されました。">
            <a:extLst>
              <a:ext uri="{FF2B5EF4-FFF2-40B4-BE49-F238E27FC236}">
                <a16:creationId xmlns:a16="http://schemas.microsoft.com/office/drawing/2014/main" id="{86950E4D-F282-4C67-AA96-14A01245309B}"/>
              </a:ext>
            </a:extLst>
          </p:cNvPr>
          <p:cNvGrpSpPr/>
          <p:nvPr/>
        </p:nvGrpSpPr>
        <p:grpSpPr>
          <a:xfrm>
            <a:off x="636695" y="2481260"/>
            <a:ext cx="11245663" cy="604924"/>
            <a:chOff x="636695" y="2481260"/>
            <a:chExt cx="11245663" cy="604924"/>
          </a:xfrm>
        </p:grpSpPr>
        <p:grpSp>
          <p:nvGrpSpPr>
            <p:cNvPr id="43" name="万博記念公園の・・・">
              <a:extLst>
                <a:ext uri="{FF2B5EF4-FFF2-40B4-BE49-F238E27FC236}">
                  <a16:creationId xmlns:a16="http://schemas.microsoft.com/office/drawing/2014/main" id="{9378A141-F31C-4A3E-884C-00232FBC0E73}"/>
                </a:ext>
              </a:extLst>
            </p:cNvPr>
            <p:cNvGrpSpPr/>
            <p:nvPr/>
          </p:nvGrpSpPr>
          <p:grpSpPr>
            <a:xfrm>
              <a:off x="636695" y="2481260"/>
              <a:ext cx="11245663" cy="604924"/>
              <a:chOff x="1085995" y="2329305"/>
              <a:chExt cx="11569939" cy="529917"/>
            </a:xfrm>
          </p:grpSpPr>
          <p:sp>
            <p:nvSpPr>
              <p:cNvPr id="44" name="大阪府では令和５年に126億6900万円のタオルが出荷されました。">
                <a:extLst>
                  <a:ext uri="{FF2B5EF4-FFF2-40B4-BE49-F238E27FC236}">
                    <a16:creationId xmlns:a16="http://schemas.microsoft.com/office/drawing/2014/main" id="{BB0489F7-1742-4637-91FA-D61A7488DFA2}"/>
                  </a:ext>
                </a:extLst>
              </p:cNvPr>
              <p:cNvSpPr txBox="1"/>
              <p:nvPr/>
            </p:nvSpPr>
            <p:spPr>
              <a:xfrm>
                <a:off x="1085995" y="2454801"/>
                <a:ext cx="11569939" cy="404421"/>
              </a:xfrm>
              <a:prstGeom prst="rect">
                <a:avLst/>
              </a:prstGeom>
              <a:noFill/>
            </p:spPr>
            <p:txBody>
              <a:bodyPr wrap="square" rtlCol="0">
                <a:spAutoFit/>
              </a:bodyPr>
              <a:lstStyle/>
              <a:p>
                <a:pPr lvl="0" algn="dist"/>
                <a:r>
                  <a:rPr kumimoji="1" lang="ja-JP" altLang="en-US" sz="2400" dirty="0">
                    <a:solidFill>
                      <a:schemeClr val="tx2">
                        <a:lumMod val="25000"/>
                      </a:schemeClr>
                    </a:solidFill>
                    <a:latin typeface="HGS創英角ﾎﾟｯﾌﾟ体" panose="040B0A00000000000000" pitchFamily="50" charset="-128"/>
                    <a:ea typeface="HGS創英角ﾎﾟｯﾌﾟ体" panose="040B0A00000000000000" pitchFamily="50" charset="-128"/>
                  </a:rPr>
                  <a:t>大阪府では令和５年に</a:t>
                </a:r>
                <a:r>
                  <a:rPr kumimoji="1" lang="en-US" altLang="ja-JP" sz="2400" dirty="0">
                    <a:solidFill>
                      <a:schemeClr val="tx2">
                        <a:lumMod val="25000"/>
                      </a:schemeClr>
                    </a:solidFill>
                    <a:latin typeface="HGS創英角ﾎﾟｯﾌﾟ体" panose="040B0A00000000000000" pitchFamily="50" charset="-128"/>
                    <a:ea typeface="HGS創英角ﾎﾟｯﾌﾟ体" panose="040B0A00000000000000" pitchFamily="50" charset="-128"/>
                  </a:rPr>
                  <a:t>126</a:t>
                </a:r>
                <a:r>
                  <a:rPr kumimoji="1" lang="ja-JP" altLang="en-US" sz="2400" dirty="0">
                    <a:solidFill>
                      <a:schemeClr val="tx2">
                        <a:lumMod val="25000"/>
                      </a:schemeClr>
                    </a:solidFill>
                    <a:latin typeface="HGS創英角ﾎﾟｯﾌﾟ体" panose="040B0A00000000000000" pitchFamily="50" charset="-128"/>
                    <a:ea typeface="HGS創英角ﾎﾟｯﾌﾟ体" panose="040B0A00000000000000" pitchFamily="50" charset="-128"/>
                  </a:rPr>
                  <a:t>億</a:t>
                </a:r>
                <a:r>
                  <a:rPr kumimoji="1" lang="en-US" altLang="ja-JP" sz="2400" dirty="0">
                    <a:solidFill>
                      <a:schemeClr val="tx2">
                        <a:lumMod val="25000"/>
                      </a:schemeClr>
                    </a:solidFill>
                    <a:latin typeface="HGS創英角ﾎﾟｯﾌﾟ体" panose="040B0A00000000000000" pitchFamily="50" charset="-128"/>
                    <a:ea typeface="HGS創英角ﾎﾟｯﾌﾟ体" panose="040B0A00000000000000" pitchFamily="50" charset="-128"/>
                  </a:rPr>
                  <a:t>6900</a:t>
                </a:r>
                <a:r>
                  <a:rPr kumimoji="1" lang="ja-JP" altLang="en-US" sz="2400" dirty="0">
                    <a:solidFill>
                      <a:schemeClr val="tx2">
                        <a:lumMod val="25000"/>
                      </a:schemeClr>
                    </a:solidFill>
                    <a:latin typeface="HGS創英角ﾎﾟｯﾌﾟ体" panose="040B0A00000000000000" pitchFamily="50" charset="-128"/>
                    <a:ea typeface="HGS創英角ﾎﾟｯﾌﾟ体" panose="040B0A00000000000000" pitchFamily="50" charset="-128"/>
                  </a:rPr>
                  <a:t>万円の</a:t>
                </a:r>
                <a:r>
                  <a:rPr lang="ja-JP" altLang="en-US" sz="2400" dirty="0">
                    <a:solidFill>
                      <a:schemeClr val="tx2">
                        <a:lumMod val="25000"/>
                      </a:schemeClr>
                    </a:solidFill>
                    <a:latin typeface="HGS創英角ﾎﾟｯﾌﾟ体" panose="040B0A00000000000000" pitchFamily="50" charset="-128"/>
                    <a:ea typeface="HGS創英角ﾎﾟｯﾌﾟ体" panose="040B0A00000000000000" pitchFamily="50" charset="-128"/>
                  </a:rPr>
                  <a:t>タオルが出荷されました</a:t>
                </a:r>
                <a:r>
                  <a:rPr kumimoji="1" lang="ja-JP" altLang="en-US" sz="2400" dirty="0">
                    <a:solidFill>
                      <a:schemeClr val="tx2">
                        <a:lumMod val="25000"/>
                      </a:schemeClr>
                    </a:solidFill>
                    <a:latin typeface="HGS創英角ﾎﾟｯﾌﾟ体" panose="040B0A00000000000000" pitchFamily="50" charset="-128"/>
                    <a:ea typeface="HGS創英角ﾎﾟｯﾌﾟ体" panose="040B0A00000000000000" pitchFamily="50" charset="-128"/>
                  </a:rPr>
                  <a:t>。</a:t>
                </a:r>
              </a:p>
            </p:txBody>
          </p:sp>
          <p:sp>
            <p:nvSpPr>
              <p:cNvPr id="45" name="おおさかふ">
                <a:extLst>
                  <a:ext uri="{FF2B5EF4-FFF2-40B4-BE49-F238E27FC236}">
                    <a16:creationId xmlns:a16="http://schemas.microsoft.com/office/drawing/2014/main" id="{635209EE-C537-4F2C-A35B-62FC0ED28705}"/>
                  </a:ext>
                </a:extLst>
              </p:cNvPr>
              <p:cNvSpPr txBox="1"/>
              <p:nvPr/>
            </p:nvSpPr>
            <p:spPr>
              <a:xfrm>
                <a:off x="1085996" y="2329305"/>
                <a:ext cx="1169688" cy="229172"/>
              </a:xfrm>
              <a:prstGeom prst="rect">
                <a:avLst/>
              </a:prstGeom>
              <a:noFill/>
            </p:spPr>
            <p:txBody>
              <a:bodyPr wrap="square" rtlCol="0">
                <a:spAutoFit/>
              </a:bodyPr>
              <a:lstStyle/>
              <a:p>
                <a:pPr algn="dist"/>
                <a:r>
                  <a:rPr kumimoji="1" lang="ja-JP" altLang="en-US" sz="1100" dirty="0">
                    <a:solidFill>
                      <a:schemeClr val="tx2">
                        <a:lumMod val="25000"/>
                      </a:schemeClr>
                    </a:solidFill>
                    <a:latin typeface="HGS創英角ﾎﾟｯﾌﾟ体" panose="040B0A00000000000000" pitchFamily="50" charset="-128"/>
                    <a:ea typeface="HGS創英角ﾎﾟｯﾌﾟ体" panose="040B0A00000000000000" pitchFamily="50" charset="-128"/>
                  </a:rPr>
                  <a:t>おおさかふ</a:t>
                </a:r>
              </a:p>
            </p:txBody>
          </p:sp>
          <p:sp>
            <p:nvSpPr>
              <p:cNvPr id="46" name="ねん">
                <a:extLst>
                  <a:ext uri="{FF2B5EF4-FFF2-40B4-BE49-F238E27FC236}">
                    <a16:creationId xmlns:a16="http://schemas.microsoft.com/office/drawing/2014/main" id="{F5EC058F-4403-481B-8D01-BD55B4E47DD9}"/>
                  </a:ext>
                </a:extLst>
              </p:cNvPr>
              <p:cNvSpPr txBox="1"/>
              <p:nvPr/>
            </p:nvSpPr>
            <p:spPr>
              <a:xfrm>
                <a:off x="4071899" y="2341291"/>
                <a:ext cx="476792" cy="229172"/>
              </a:xfrm>
              <a:prstGeom prst="rect">
                <a:avLst/>
              </a:prstGeom>
              <a:noFill/>
            </p:spPr>
            <p:txBody>
              <a:bodyPr wrap="square" rtlCol="0">
                <a:spAutoFit/>
              </a:bodyPr>
              <a:lstStyle/>
              <a:p>
                <a:pPr algn="dist"/>
                <a:r>
                  <a:rPr kumimoji="1" lang="ja-JP" altLang="en-US" sz="1100" dirty="0">
                    <a:solidFill>
                      <a:schemeClr val="tx2">
                        <a:lumMod val="25000"/>
                      </a:schemeClr>
                    </a:solidFill>
                    <a:latin typeface="HGS創英角ﾎﾟｯﾌﾟ体" panose="040B0A00000000000000" pitchFamily="50" charset="-128"/>
                    <a:ea typeface="HGS創英角ﾎﾟｯﾌﾟ体" panose="040B0A00000000000000" pitchFamily="50" charset="-128"/>
                  </a:rPr>
                  <a:t>ねん</a:t>
                </a:r>
              </a:p>
            </p:txBody>
          </p:sp>
          <p:sp>
            <p:nvSpPr>
              <p:cNvPr id="48" name="まんえん">
                <a:extLst>
                  <a:ext uri="{FF2B5EF4-FFF2-40B4-BE49-F238E27FC236}">
                    <a16:creationId xmlns:a16="http://schemas.microsoft.com/office/drawing/2014/main" id="{039F3353-513A-465F-9762-517791DEE41A}"/>
                  </a:ext>
                </a:extLst>
              </p:cNvPr>
              <p:cNvSpPr txBox="1"/>
              <p:nvPr/>
            </p:nvSpPr>
            <p:spPr>
              <a:xfrm>
                <a:off x="6975623" y="2338499"/>
                <a:ext cx="847801" cy="229172"/>
              </a:xfrm>
              <a:prstGeom prst="rect">
                <a:avLst/>
              </a:prstGeom>
              <a:noFill/>
            </p:spPr>
            <p:txBody>
              <a:bodyPr wrap="square" rtlCol="0">
                <a:spAutoFit/>
              </a:bodyPr>
              <a:lstStyle/>
              <a:p>
                <a:pPr algn="dist"/>
                <a:r>
                  <a:rPr kumimoji="1" lang="ja-JP" altLang="en-US" sz="1100" dirty="0">
                    <a:solidFill>
                      <a:schemeClr val="tx2">
                        <a:lumMod val="25000"/>
                      </a:schemeClr>
                    </a:solidFill>
                    <a:latin typeface="HGS創英角ﾎﾟｯﾌﾟ体" panose="040B0A00000000000000" pitchFamily="50" charset="-128"/>
                    <a:ea typeface="HGS創英角ﾎﾟｯﾌﾟ体" panose="040B0A00000000000000" pitchFamily="50" charset="-128"/>
                  </a:rPr>
                  <a:t>まんえん</a:t>
                </a:r>
              </a:p>
            </p:txBody>
          </p:sp>
          <p:sp>
            <p:nvSpPr>
              <p:cNvPr id="49" name="れいわ">
                <a:extLst>
                  <a:ext uri="{FF2B5EF4-FFF2-40B4-BE49-F238E27FC236}">
                    <a16:creationId xmlns:a16="http://schemas.microsoft.com/office/drawing/2014/main" id="{AAEDEE10-3D24-4038-A8B2-6A4BF4BB62D9}"/>
                  </a:ext>
                </a:extLst>
              </p:cNvPr>
              <p:cNvSpPr txBox="1"/>
              <p:nvPr/>
            </p:nvSpPr>
            <p:spPr>
              <a:xfrm>
                <a:off x="3006553" y="2346842"/>
                <a:ext cx="714535" cy="229172"/>
              </a:xfrm>
              <a:prstGeom prst="rect">
                <a:avLst/>
              </a:prstGeom>
              <a:noFill/>
            </p:spPr>
            <p:txBody>
              <a:bodyPr wrap="square" rtlCol="0">
                <a:spAutoFit/>
              </a:bodyPr>
              <a:lstStyle/>
              <a:p>
                <a:pPr algn="dist"/>
                <a:r>
                  <a:rPr kumimoji="1" lang="ja-JP" altLang="en-US" sz="1100" dirty="0">
                    <a:solidFill>
                      <a:schemeClr val="tx2">
                        <a:lumMod val="25000"/>
                      </a:schemeClr>
                    </a:solidFill>
                    <a:latin typeface="HGS創英角ﾎﾟｯﾌﾟ体" panose="040B0A00000000000000" pitchFamily="50" charset="-128"/>
                    <a:ea typeface="HGS創英角ﾎﾟｯﾌﾟ体" panose="040B0A00000000000000" pitchFamily="50" charset="-128"/>
                  </a:rPr>
                  <a:t>れいわ</a:t>
                </a:r>
              </a:p>
            </p:txBody>
          </p:sp>
        </p:grpSp>
        <p:sp>
          <p:nvSpPr>
            <p:cNvPr id="70" name="おく">
              <a:extLst>
                <a:ext uri="{FF2B5EF4-FFF2-40B4-BE49-F238E27FC236}">
                  <a16:creationId xmlns:a16="http://schemas.microsoft.com/office/drawing/2014/main" id="{D97F968A-62FF-462C-AC21-89B3BE2074BB}"/>
                </a:ext>
              </a:extLst>
            </p:cNvPr>
            <p:cNvSpPr txBox="1"/>
            <p:nvPr/>
          </p:nvSpPr>
          <p:spPr>
            <a:xfrm>
              <a:off x="5018327" y="2502963"/>
              <a:ext cx="463429" cy="261610"/>
            </a:xfrm>
            <a:prstGeom prst="rect">
              <a:avLst/>
            </a:prstGeom>
            <a:noFill/>
          </p:spPr>
          <p:txBody>
            <a:bodyPr wrap="square" rtlCol="0">
              <a:spAutoFit/>
            </a:bodyPr>
            <a:lstStyle/>
            <a:p>
              <a:pPr algn="dist"/>
              <a:r>
                <a:rPr kumimoji="1" lang="ja-JP" altLang="en-US" sz="1100" dirty="0">
                  <a:solidFill>
                    <a:schemeClr val="tx2">
                      <a:lumMod val="25000"/>
                    </a:schemeClr>
                  </a:solidFill>
                  <a:latin typeface="HGS創英角ﾎﾟｯﾌﾟ体" panose="040B0A00000000000000" pitchFamily="50" charset="-128"/>
                  <a:ea typeface="HGS創英角ﾎﾟｯﾌﾟ体" panose="040B0A00000000000000" pitchFamily="50" charset="-128"/>
                </a:rPr>
                <a:t>おく</a:t>
              </a:r>
            </a:p>
          </p:txBody>
        </p:sp>
        <p:sp>
          <p:nvSpPr>
            <p:cNvPr id="72" name="しゅっか">
              <a:extLst>
                <a:ext uri="{FF2B5EF4-FFF2-40B4-BE49-F238E27FC236}">
                  <a16:creationId xmlns:a16="http://schemas.microsoft.com/office/drawing/2014/main" id="{F74493B6-3024-49AC-A54D-7305D100E0F7}"/>
                </a:ext>
              </a:extLst>
            </p:cNvPr>
            <p:cNvSpPr txBox="1"/>
            <p:nvPr/>
          </p:nvSpPr>
          <p:spPr>
            <a:xfrm>
              <a:off x="8903068" y="2491755"/>
              <a:ext cx="742214" cy="261610"/>
            </a:xfrm>
            <a:prstGeom prst="rect">
              <a:avLst/>
            </a:prstGeom>
            <a:noFill/>
          </p:spPr>
          <p:txBody>
            <a:bodyPr wrap="square" rtlCol="0">
              <a:spAutoFit/>
            </a:bodyPr>
            <a:lstStyle/>
            <a:p>
              <a:pPr algn="dist"/>
              <a:r>
                <a:rPr kumimoji="1" lang="ja-JP" altLang="en-US" sz="1100" dirty="0">
                  <a:solidFill>
                    <a:schemeClr val="tx2">
                      <a:lumMod val="25000"/>
                    </a:schemeClr>
                  </a:solidFill>
                  <a:latin typeface="HGS創英角ﾎﾟｯﾌﾟ体" panose="040B0A00000000000000" pitchFamily="50" charset="-128"/>
                  <a:ea typeface="HGS創英角ﾎﾟｯﾌﾟ体" panose="040B0A00000000000000" pitchFamily="50" charset="-128"/>
                </a:rPr>
                <a:t>しゅっか</a:t>
              </a:r>
            </a:p>
          </p:txBody>
        </p:sp>
      </p:grpSp>
      <p:grpSp>
        <p:nvGrpSpPr>
          <p:cNvPr id="73" name="ちなみに全国１位は、今治タオルで有名な愛媛県です。">
            <a:extLst>
              <a:ext uri="{FF2B5EF4-FFF2-40B4-BE49-F238E27FC236}">
                <a16:creationId xmlns:a16="http://schemas.microsoft.com/office/drawing/2014/main" id="{9A46EFF0-AA3C-4AAC-95E1-959A64AA1F92}"/>
              </a:ext>
            </a:extLst>
          </p:cNvPr>
          <p:cNvGrpSpPr/>
          <p:nvPr/>
        </p:nvGrpSpPr>
        <p:grpSpPr>
          <a:xfrm>
            <a:off x="624028" y="3662299"/>
            <a:ext cx="9481117" cy="609389"/>
            <a:chOff x="927139" y="3980839"/>
            <a:chExt cx="9481117" cy="609389"/>
          </a:xfrm>
        </p:grpSpPr>
        <p:grpSp>
          <p:nvGrpSpPr>
            <p:cNvPr id="75" name="万博記念公園の・・・">
              <a:extLst>
                <a:ext uri="{FF2B5EF4-FFF2-40B4-BE49-F238E27FC236}">
                  <a16:creationId xmlns:a16="http://schemas.microsoft.com/office/drawing/2014/main" id="{D0FBD048-E5D8-472C-8E67-D20F9C4952F8}"/>
                </a:ext>
              </a:extLst>
            </p:cNvPr>
            <p:cNvGrpSpPr/>
            <p:nvPr/>
          </p:nvGrpSpPr>
          <p:grpSpPr>
            <a:xfrm>
              <a:off x="927139" y="3980839"/>
              <a:ext cx="9481117" cy="609389"/>
              <a:chOff x="1085996" y="2325394"/>
              <a:chExt cx="13529626" cy="533828"/>
            </a:xfrm>
          </p:grpSpPr>
          <p:sp>
            <p:nvSpPr>
              <p:cNvPr id="78" name="ちなみに全国１位は、今治タオルで有名な愛媛県です。">
                <a:extLst>
                  <a:ext uri="{FF2B5EF4-FFF2-40B4-BE49-F238E27FC236}">
                    <a16:creationId xmlns:a16="http://schemas.microsoft.com/office/drawing/2014/main" id="{D9E00223-0F88-4283-82FB-E9172620062F}"/>
                  </a:ext>
                </a:extLst>
              </p:cNvPr>
              <p:cNvSpPr txBox="1"/>
              <p:nvPr/>
            </p:nvSpPr>
            <p:spPr>
              <a:xfrm>
                <a:off x="1085996" y="2454801"/>
                <a:ext cx="13529626" cy="404421"/>
              </a:xfrm>
              <a:prstGeom prst="rect">
                <a:avLst/>
              </a:prstGeom>
              <a:noFill/>
            </p:spPr>
            <p:txBody>
              <a:bodyPr wrap="square" rtlCol="0">
                <a:spAutoFit/>
              </a:bodyPr>
              <a:lstStyle/>
              <a:p>
                <a:pPr lvl="0" algn="dist"/>
                <a:r>
                  <a:rPr kumimoji="1" lang="ja-JP" altLang="en-US" sz="2400" dirty="0">
                    <a:solidFill>
                      <a:schemeClr val="tx2">
                        <a:lumMod val="25000"/>
                      </a:schemeClr>
                    </a:solidFill>
                    <a:latin typeface="HGS創英角ﾎﾟｯﾌﾟ体" panose="040B0A00000000000000" pitchFamily="50" charset="-128"/>
                    <a:ea typeface="HGS創英角ﾎﾟｯﾌﾟ体" panose="040B0A00000000000000" pitchFamily="50" charset="-128"/>
                  </a:rPr>
                  <a:t>ちなみに全国１位は、今治タオルで有名な愛媛県です。</a:t>
                </a:r>
              </a:p>
            </p:txBody>
          </p:sp>
          <p:sp>
            <p:nvSpPr>
              <p:cNvPr id="79" name="ぜんこく">
                <a:extLst>
                  <a:ext uri="{FF2B5EF4-FFF2-40B4-BE49-F238E27FC236}">
                    <a16:creationId xmlns:a16="http://schemas.microsoft.com/office/drawing/2014/main" id="{687CB0A3-D537-4CAA-AA79-82FB303D3808}"/>
                  </a:ext>
                </a:extLst>
              </p:cNvPr>
              <p:cNvSpPr txBox="1"/>
              <p:nvPr/>
            </p:nvSpPr>
            <p:spPr>
              <a:xfrm>
                <a:off x="3268463" y="2329305"/>
                <a:ext cx="1107639" cy="229172"/>
              </a:xfrm>
              <a:prstGeom prst="rect">
                <a:avLst/>
              </a:prstGeom>
              <a:noFill/>
            </p:spPr>
            <p:txBody>
              <a:bodyPr wrap="square" rtlCol="0">
                <a:spAutoFit/>
              </a:bodyPr>
              <a:lstStyle/>
              <a:p>
                <a:pPr algn="dist"/>
                <a:r>
                  <a:rPr kumimoji="1" lang="ja-JP" altLang="en-US" sz="1100" dirty="0">
                    <a:solidFill>
                      <a:schemeClr val="tx2">
                        <a:lumMod val="25000"/>
                      </a:schemeClr>
                    </a:solidFill>
                    <a:latin typeface="HGS創英角ﾎﾟｯﾌﾟ体" panose="040B0A00000000000000" pitchFamily="50" charset="-128"/>
                    <a:ea typeface="HGS創英角ﾎﾟｯﾌﾟ体" panose="040B0A00000000000000" pitchFamily="50" charset="-128"/>
                  </a:rPr>
                  <a:t>ぜんこく</a:t>
                </a:r>
              </a:p>
            </p:txBody>
          </p:sp>
          <p:sp>
            <p:nvSpPr>
              <p:cNvPr id="80" name="えひめけん">
                <a:extLst>
                  <a:ext uri="{FF2B5EF4-FFF2-40B4-BE49-F238E27FC236}">
                    <a16:creationId xmlns:a16="http://schemas.microsoft.com/office/drawing/2014/main" id="{49ADCE90-642E-4A37-BF36-6F33C3C53581}"/>
                  </a:ext>
                </a:extLst>
              </p:cNvPr>
              <p:cNvSpPr txBox="1"/>
              <p:nvPr/>
            </p:nvSpPr>
            <p:spPr>
              <a:xfrm>
                <a:off x="11290490" y="2342129"/>
                <a:ext cx="1663207" cy="229172"/>
              </a:xfrm>
              <a:prstGeom prst="rect">
                <a:avLst/>
              </a:prstGeom>
              <a:noFill/>
            </p:spPr>
            <p:txBody>
              <a:bodyPr wrap="square" rtlCol="0">
                <a:spAutoFit/>
              </a:bodyPr>
              <a:lstStyle/>
              <a:p>
                <a:pPr algn="dist"/>
                <a:r>
                  <a:rPr kumimoji="1" lang="ja-JP" altLang="en-US" sz="1100" dirty="0">
                    <a:solidFill>
                      <a:schemeClr val="tx2">
                        <a:lumMod val="25000"/>
                      </a:schemeClr>
                    </a:solidFill>
                    <a:latin typeface="HGS創英角ﾎﾟｯﾌﾟ体" panose="040B0A00000000000000" pitchFamily="50" charset="-128"/>
                    <a:ea typeface="HGS創英角ﾎﾟｯﾌﾟ体" panose="040B0A00000000000000" pitchFamily="50" charset="-128"/>
                  </a:rPr>
                  <a:t>えひめけん</a:t>
                </a:r>
              </a:p>
            </p:txBody>
          </p:sp>
          <p:sp>
            <p:nvSpPr>
              <p:cNvPr id="81" name="い">
                <a:extLst>
                  <a:ext uri="{FF2B5EF4-FFF2-40B4-BE49-F238E27FC236}">
                    <a16:creationId xmlns:a16="http://schemas.microsoft.com/office/drawing/2014/main" id="{5B7EFF75-332B-4639-B6B1-B1451B0049FE}"/>
                  </a:ext>
                </a:extLst>
              </p:cNvPr>
              <p:cNvSpPr txBox="1"/>
              <p:nvPr/>
            </p:nvSpPr>
            <p:spPr>
              <a:xfrm>
                <a:off x="4960721" y="2325394"/>
                <a:ext cx="330446" cy="229172"/>
              </a:xfrm>
              <a:prstGeom prst="rect">
                <a:avLst/>
              </a:prstGeom>
              <a:noFill/>
            </p:spPr>
            <p:txBody>
              <a:bodyPr wrap="square" rtlCol="0">
                <a:spAutoFit/>
              </a:bodyPr>
              <a:lstStyle/>
              <a:p>
                <a:pPr algn="dist"/>
                <a:r>
                  <a:rPr kumimoji="1" lang="ja-JP" altLang="en-US" sz="1100" dirty="0">
                    <a:solidFill>
                      <a:schemeClr val="tx2">
                        <a:lumMod val="25000"/>
                      </a:schemeClr>
                    </a:solidFill>
                    <a:latin typeface="HGS創英角ﾎﾟｯﾌﾟ体" panose="040B0A00000000000000" pitchFamily="50" charset="-128"/>
                    <a:ea typeface="HGS創英角ﾎﾟｯﾌﾟ体" panose="040B0A00000000000000" pitchFamily="50" charset="-128"/>
                  </a:rPr>
                  <a:t>い</a:t>
                </a:r>
              </a:p>
            </p:txBody>
          </p:sp>
        </p:grpSp>
        <p:sp>
          <p:nvSpPr>
            <p:cNvPr id="76" name="ゆうめい">
              <a:extLst>
                <a:ext uri="{FF2B5EF4-FFF2-40B4-BE49-F238E27FC236}">
                  <a16:creationId xmlns:a16="http://schemas.microsoft.com/office/drawing/2014/main" id="{7A6923E7-8C02-48A4-9E48-28423792E93B}"/>
                </a:ext>
              </a:extLst>
            </p:cNvPr>
            <p:cNvSpPr txBox="1"/>
            <p:nvPr/>
          </p:nvSpPr>
          <p:spPr>
            <a:xfrm>
              <a:off x="6947165" y="4001184"/>
              <a:ext cx="785381" cy="261610"/>
            </a:xfrm>
            <a:prstGeom prst="rect">
              <a:avLst/>
            </a:prstGeom>
            <a:noFill/>
          </p:spPr>
          <p:txBody>
            <a:bodyPr wrap="square" rtlCol="0">
              <a:spAutoFit/>
            </a:bodyPr>
            <a:lstStyle/>
            <a:p>
              <a:pPr algn="dist"/>
              <a:r>
                <a:rPr kumimoji="1" lang="ja-JP" altLang="en-US" sz="1100" dirty="0">
                  <a:solidFill>
                    <a:schemeClr val="tx2">
                      <a:lumMod val="25000"/>
                    </a:schemeClr>
                  </a:solidFill>
                  <a:latin typeface="HGS創英角ﾎﾟｯﾌﾟ体" panose="040B0A00000000000000" pitchFamily="50" charset="-128"/>
                  <a:ea typeface="HGS創英角ﾎﾟｯﾌﾟ体" panose="040B0A00000000000000" pitchFamily="50" charset="-128"/>
                </a:rPr>
                <a:t>ゆうめい</a:t>
              </a:r>
            </a:p>
          </p:txBody>
        </p:sp>
        <p:sp>
          <p:nvSpPr>
            <p:cNvPr id="77" name="いまばり">
              <a:extLst>
                <a:ext uri="{FF2B5EF4-FFF2-40B4-BE49-F238E27FC236}">
                  <a16:creationId xmlns:a16="http://schemas.microsoft.com/office/drawing/2014/main" id="{85A760EE-B74C-451C-8142-D6AC1901AFF0}"/>
                </a:ext>
              </a:extLst>
            </p:cNvPr>
            <p:cNvSpPr txBox="1"/>
            <p:nvPr/>
          </p:nvSpPr>
          <p:spPr>
            <a:xfrm>
              <a:off x="4724365" y="3985321"/>
              <a:ext cx="785381" cy="261610"/>
            </a:xfrm>
            <a:prstGeom prst="rect">
              <a:avLst/>
            </a:prstGeom>
            <a:noFill/>
          </p:spPr>
          <p:txBody>
            <a:bodyPr wrap="square" rtlCol="0">
              <a:spAutoFit/>
            </a:bodyPr>
            <a:lstStyle/>
            <a:p>
              <a:pPr algn="dist"/>
              <a:r>
                <a:rPr kumimoji="1" lang="ja-JP" altLang="en-US" sz="1100" dirty="0">
                  <a:solidFill>
                    <a:schemeClr val="tx2">
                      <a:lumMod val="25000"/>
                    </a:schemeClr>
                  </a:solidFill>
                  <a:latin typeface="HGS創英角ﾎﾟｯﾌﾟ体" panose="040B0A00000000000000" pitchFamily="50" charset="-128"/>
                  <a:ea typeface="HGS創英角ﾎﾟｯﾌﾟ体" panose="040B0A00000000000000" pitchFamily="50" charset="-128"/>
                </a:rPr>
                <a:t>いまばり</a:t>
              </a:r>
            </a:p>
          </p:txBody>
        </p:sp>
      </p:grpSp>
      <p:pic>
        <p:nvPicPr>
          <p:cNvPr id="82" name="ちなみに・・・">
            <a:hlinkClick r:id="rId16" action="ppaction://hlinksldjump"/>
            <a:extLst>
              <a:ext uri="{FF2B5EF4-FFF2-40B4-BE49-F238E27FC236}">
                <a16:creationId xmlns:a16="http://schemas.microsoft.com/office/drawing/2014/main" id="{8EA340FC-D1B0-49C6-8DDB-83EC3D28A7C5}"/>
              </a:ext>
            </a:extLst>
          </p:cNvPr>
          <p:cNvPicPr>
            <a:picLocks noChangeAspect="1"/>
          </p:cNvPicPr>
          <p:nvPr/>
        </p:nvPicPr>
        <p:blipFill>
          <a:blip r:embed="rId17"/>
          <a:stretch>
            <a:fillRect/>
          </a:stretch>
        </p:blipFill>
        <p:spPr>
          <a:xfrm>
            <a:off x="9904593" y="390000"/>
            <a:ext cx="2067341" cy="1548679"/>
          </a:xfrm>
          <a:prstGeom prst="rect">
            <a:avLst/>
          </a:prstGeom>
        </p:spPr>
      </p:pic>
      <p:pic>
        <p:nvPicPr>
          <p:cNvPr id="83" name="クリック図">
            <a:hlinkClick r:id="rId18" action="ppaction://hlinksldjump"/>
            <a:extLst>
              <a:ext uri="{FF2B5EF4-FFF2-40B4-BE49-F238E27FC236}">
                <a16:creationId xmlns:a16="http://schemas.microsoft.com/office/drawing/2014/main" id="{E7573904-80CE-46F0-B638-26FF27BD042A}"/>
              </a:ext>
            </a:extLst>
          </p:cNvPr>
          <p:cNvPicPr>
            <a:picLocks noChangeAspect="1"/>
          </p:cNvPicPr>
          <p:nvPr/>
        </p:nvPicPr>
        <p:blipFill>
          <a:blip r:embed="rId19"/>
          <a:stretch>
            <a:fillRect/>
          </a:stretch>
        </p:blipFill>
        <p:spPr>
          <a:xfrm>
            <a:off x="11069192" y="1424666"/>
            <a:ext cx="932769" cy="987638"/>
          </a:xfrm>
          <a:prstGeom prst="rect">
            <a:avLst/>
          </a:prstGeom>
        </p:spPr>
      </p:pic>
      <p:pic>
        <p:nvPicPr>
          <p:cNvPr id="61" name="図 60">
            <a:hlinkClick r:id="rId20" action="ppaction://hlinksldjump"/>
            <a:extLst>
              <a:ext uri="{FF2B5EF4-FFF2-40B4-BE49-F238E27FC236}">
                <a16:creationId xmlns:a16="http://schemas.microsoft.com/office/drawing/2014/main" id="{9F2049C8-D740-4355-B4CD-22A2312A85BE}"/>
              </a:ext>
            </a:extLst>
          </p:cNvPr>
          <p:cNvPicPr>
            <a:picLocks noChangeAspect="1"/>
          </p:cNvPicPr>
          <p:nvPr/>
        </p:nvPicPr>
        <p:blipFill>
          <a:blip r:embed="rId21"/>
          <a:stretch>
            <a:fillRect/>
          </a:stretch>
        </p:blipFill>
        <p:spPr>
          <a:xfrm>
            <a:off x="9274175" y="5818931"/>
            <a:ext cx="2505673" cy="847417"/>
          </a:xfrm>
          <a:prstGeom prst="rect">
            <a:avLst/>
          </a:prstGeom>
        </p:spPr>
      </p:pic>
    </p:spTree>
    <p:extLst>
      <p:ext uri="{BB962C8B-B14F-4D97-AF65-F5344CB8AC3E}">
        <p14:creationId xmlns:p14="http://schemas.microsoft.com/office/powerpoint/2010/main" val="20868424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1" fill="hold"/>
                                        <p:tgtEl>
                                          <p:spTgt spid="35"/>
                                        </p:tgtEl>
                                      </p:cBhvr>
                                    </p:cmd>
                                  </p:childTnLst>
                                </p:cTn>
                              </p:par>
                              <p:par>
                                <p:cTn id="7" presetID="10" presetClass="entr" presetSubtype="0" fill="hold" nodeType="withEffect">
                                  <p:stCondLst>
                                    <p:cond delay="0"/>
                                  </p:stCondLst>
                                  <p:childTnLst>
                                    <p:set>
                                      <p:cBhvr>
                                        <p:cTn id="8" dur="1" fill="hold">
                                          <p:stCondLst>
                                            <p:cond delay="0"/>
                                          </p:stCondLst>
                                        </p:cTn>
                                        <p:tgtEl>
                                          <p:spTgt spid="30"/>
                                        </p:tgtEl>
                                        <p:attrNameLst>
                                          <p:attrName>style.visibility</p:attrName>
                                        </p:attrNameLst>
                                      </p:cBhvr>
                                      <p:to>
                                        <p:strVal val="visible"/>
                                      </p:to>
                                    </p:set>
                                    <p:animEffect transition="in" filter="fade">
                                      <p:cBhvr>
                                        <p:cTn id="9" dur="1500"/>
                                        <p:tgtEl>
                                          <p:spTgt spid="30"/>
                                        </p:tgtEl>
                                      </p:cBhvr>
                                    </p:animEffect>
                                  </p:childTnLst>
                                </p:cTn>
                              </p:par>
                            </p:childTnLst>
                          </p:cTn>
                        </p:par>
                        <p:par>
                          <p:cTn id="10" fill="hold">
                            <p:stCondLst>
                              <p:cond delay="1500"/>
                            </p:stCondLst>
                            <p:childTnLst>
                              <p:par>
                                <p:cTn id="11" presetID="32" presetClass="emph" presetSubtype="0" fill="hold" nodeType="afterEffect">
                                  <p:stCondLst>
                                    <p:cond delay="0"/>
                                  </p:stCondLst>
                                  <p:childTnLst>
                                    <p:animRot by="120000">
                                      <p:cBhvr>
                                        <p:cTn id="12" dur="100" fill="hold">
                                          <p:stCondLst>
                                            <p:cond delay="0"/>
                                          </p:stCondLst>
                                        </p:cTn>
                                        <p:tgtEl>
                                          <p:spTgt spid="30"/>
                                        </p:tgtEl>
                                        <p:attrNameLst>
                                          <p:attrName>r</p:attrName>
                                        </p:attrNameLst>
                                      </p:cBhvr>
                                    </p:animRot>
                                    <p:animRot by="-240000">
                                      <p:cBhvr>
                                        <p:cTn id="13" dur="200" fill="hold">
                                          <p:stCondLst>
                                            <p:cond delay="200"/>
                                          </p:stCondLst>
                                        </p:cTn>
                                        <p:tgtEl>
                                          <p:spTgt spid="30"/>
                                        </p:tgtEl>
                                        <p:attrNameLst>
                                          <p:attrName>r</p:attrName>
                                        </p:attrNameLst>
                                      </p:cBhvr>
                                    </p:animRot>
                                    <p:animRot by="240000">
                                      <p:cBhvr>
                                        <p:cTn id="14" dur="200" fill="hold">
                                          <p:stCondLst>
                                            <p:cond delay="400"/>
                                          </p:stCondLst>
                                        </p:cTn>
                                        <p:tgtEl>
                                          <p:spTgt spid="30"/>
                                        </p:tgtEl>
                                        <p:attrNameLst>
                                          <p:attrName>r</p:attrName>
                                        </p:attrNameLst>
                                      </p:cBhvr>
                                    </p:animRot>
                                    <p:animRot by="-240000">
                                      <p:cBhvr>
                                        <p:cTn id="15" dur="200" fill="hold">
                                          <p:stCondLst>
                                            <p:cond delay="600"/>
                                          </p:stCondLst>
                                        </p:cTn>
                                        <p:tgtEl>
                                          <p:spTgt spid="30"/>
                                        </p:tgtEl>
                                        <p:attrNameLst>
                                          <p:attrName>r</p:attrName>
                                        </p:attrNameLst>
                                      </p:cBhvr>
                                    </p:animRot>
                                    <p:animRot by="120000">
                                      <p:cBhvr>
                                        <p:cTn id="16" dur="200" fill="hold">
                                          <p:stCondLst>
                                            <p:cond delay="800"/>
                                          </p:stCondLst>
                                        </p:cTn>
                                        <p:tgtEl>
                                          <p:spTgt spid="30"/>
                                        </p:tgtEl>
                                        <p:attrNameLst>
                                          <p:attrName>r</p:attrName>
                                        </p:attrNameLst>
                                      </p:cBhvr>
                                    </p:animRot>
                                  </p:childTnLst>
                                </p:cTn>
                              </p:par>
                            </p:childTnLst>
                          </p:cTn>
                        </p:par>
                        <p:par>
                          <p:cTn id="17" fill="hold">
                            <p:stCondLst>
                              <p:cond delay="2500"/>
                            </p:stCondLst>
                            <p:childTnLst>
                              <p:par>
                                <p:cTn id="18" presetID="10" presetClass="entr" presetSubtype="0" fill="hold" nodeType="afterEffect">
                                  <p:stCondLst>
                                    <p:cond delay="0"/>
                                  </p:stCondLst>
                                  <p:childTnLst>
                                    <p:set>
                                      <p:cBhvr>
                                        <p:cTn id="19" dur="1" fill="hold">
                                          <p:stCondLst>
                                            <p:cond delay="0"/>
                                          </p:stCondLst>
                                        </p:cTn>
                                        <p:tgtEl>
                                          <p:spTgt spid="59"/>
                                        </p:tgtEl>
                                        <p:attrNameLst>
                                          <p:attrName>style.visibility</p:attrName>
                                        </p:attrNameLst>
                                      </p:cBhvr>
                                      <p:to>
                                        <p:strVal val="visible"/>
                                      </p:to>
                                    </p:set>
                                    <p:animEffect transition="in" filter="fade">
                                      <p:cBhvr>
                                        <p:cTn id="20" dur="1200"/>
                                        <p:tgtEl>
                                          <p:spTgt spid="59"/>
                                        </p:tgtEl>
                                      </p:cBhvr>
                                    </p:animEffect>
                                  </p:childTnLst>
                                </p:cTn>
                              </p:par>
                            </p:childTnLst>
                          </p:cTn>
                        </p:par>
                        <p:par>
                          <p:cTn id="21" fill="hold">
                            <p:stCondLst>
                              <p:cond delay="3700"/>
                            </p:stCondLst>
                            <p:childTnLst>
                              <p:par>
                                <p:cTn id="22" presetID="26" presetClass="emph" presetSubtype="0" fill="hold" nodeType="afterEffect">
                                  <p:stCondLst>
                                    <p:cond delay="0"/>
                                  </p:stCondLst>
                                  <p:childTnLst>
                                    <p:animEffect transition="out" filter="fade">
                                      <p:cBhvr>
                                        <p:cTn id="23" dur="1000" tmFilter="0, 0; .2, .5; .8, .5; 1, 0"/>
                                        <p:tgtEl>
                                          <p:spTgt spid="59"/>
                                        </p:tgtEl>
                                      </p:cBhvr>
                                    </p:animEffect>
                                    <p:animScale>
                                      <p:cBhvr>
                                        <p:cTn id="24" dur="500" autoRev="1" fill="hold"/>
                                        <p:tgtEl>
                                          <p:spTgt spid="59"/>
                                        </p:tgtEl>
                                      </p:cBhvr>
                                      <p:by x="105000" y="105000"/>
                                    </p:animScale>
                                  </p:childTnLst>
                                </p:cTn>
                              </p:par>
                            </p:childTnLst>
                          </p:cTn>
                        </p:par>
                        <p:par>
                          <p:cTn id="25" fill="hold">
                            <p:stCondLst>
                              <p:cond delay="4700"/>
                            </p:stCondLst>
                            <p:childTnLst>
                              <p:par>
                                <p:cTn id="26" presetID="32" presetClass="emph" presetSubtype="0" fill="hold" nodeType="afterEffect">
                                  <p:stCondLst>
                                    <p:cond delay="0"/>
                                  </p:stCondLst>
                                  <p:childTnLst>
                                    <p:animRot by="120000">
                                      <p:cBhvr>
                                        <p:cTn id="27" dur="100" fill="hold">
                                          <p:stCondLst>
                                            <p:cond delay="0"/>
                                          </p:stCondLst>
                                        </p:cTn>
                                        <p:tgtEl>
                                          <p:spTgt spid="59"/>
                                        </p:tgtEl>
                                        <p:attrNameLst>
                                          <p:attrName>r</p:attrName>
                                        </p:attrNameLst>
                                      </p:cBhvr>
                                    </p:animRot>
                                    <p:animRot by="-240000">
                                      <p:cBhvr>
                                        <p:cTn id="28" dur="200" fill="hold">
                                          <p:stCondLst>
                                            <p:cond delay="200"/>
                                          </p:stCondLst>
                                        </p:cTn>
                                        <p:tgtEl>
                                          <p:spTgt spid="59"/>
                                        </p:tgtEl>
                                        <p:attrNameLst>
                                          <p:attrName>r</p:attrName>
                                        </p:attrNameLst>
                                      </p:cBhvr>
                                    </p:animRot>
                                    <p:animRot by="240000">
                                      <p:cBhvr>
                                        <p:cTn id="29" dur="200" fill="hold">
                                          <p:stCondLst>
                                            <p:cond delay="400"/>
                                          </p:stCondLst>
                                        </p:cTn>
                                        <p:tgtEl>
                                          <p:spTgt spid="59"/>
                                        </p:tgtEl>
                                        <p:attrNameLst>
                                          <p:attrName>r</p:attrName>
                                        </p:attrNameLst>
                                      </p:cBhvr>
                                    </p:animRot>
                                    <p:animRot by="-240000">
                                      <p:cBhvr>
                                        <p:cTn id="30" dur="200" fill="hold">
                                          <p:stCondLst>
                                            <p:cond delay="600"/>
                                          </p:stCondLst>
                                        </p:cTn>
                                        <p:tgtEl>
                                          <p:spTgt spid="59"/>
                                        </p:tgtEl>
                                        <p:attrNameLst>
                                          <p:attrName>r</p:attrName>
                                        </p:attrNameLst>
                                      </p:cBhvr>
                                    </p:animRot>
                                    <p:animRot by="120000">
                                      <p:cBhvr>
                                        <p:cTn id="31" dur="200" fill="hold">
                                          <p:stCondLst>
                                            <p:cond delay="800"/>
                                          </p:stCondLst>
                                        </p:cTn>
                                        <p:tgtEl>
                                          <p:spTgt spid="59"/>
                                        </p:tgtEl>
                                        <p:attrNameLst>
                                          <p:attrName>r</p:attrName>
                                        </p:attrNameLst>
                                      </p:cBhvr>
                                    </p:animRot>
                                  </p:childTnLst>
                                </p:cTn>
                              </p:par>
                            </p:childTnLst>
                          </p:cTn>
                        </p:par>
                        <p:par>
                          <p:cTn id="32" fill="hold">
                            <p:stCondLst>
                              <p:cond delay="5700"/>
                            </p:stCondLst>
                            <p:childTnLst>
                              <p:par>
                                <p:cTn id="33" presetID="10" presetClass="entr" presetSubtype="0" fill="hold" grpId="0" nodeType="afterEffect">
                                  <p:stCondLst>
                                    <p:cond delay="0"/>
                                  </p:stCondLst>
                                  <p:childTnLst>
                                    <p:set>
                                      <p:cBhvr>
                                        <p:cTn id="34" dur="1" fill="hold">
                                          <p:stCondLst>
                                            <p:cond delay="0"/>
                                          </p:stCondLst>
                                        </p:cTn>
                                        <p:tgtEl>
                                          <p:spTgt spid="39"/>
                                        </p:tgtEl>
                                        <p:attrNameLst>
                                          <p:attrName>style.visibility</p:attrName>
                                        </p:attrNameLst>
                                      </p:cBhvr>
                                      <p:to>
                                        <p:strVal val="visible"/>
                                      </p:to>
                                    </p:set>
                                    <p:animEffect transition="in" filter="fade">
                                      <p:cBhvr>
                                        <p:cTn id="35" dur="1000"/>
                                        <p:tgtEl>
                                          <p:spTgt spid="39"/>
                                        </p:tgtEl>
                                      </p:cBhvr>
                                    </p:animEffect>
                                  </p:childTnLst>
                                </p:cTn>
                              </p:par>
                            </p:childTnLst>
                          </p:cTn>
                        </p:par>
                        <p:par>
                          <p:cTn id="36" fill="hold">
                            <p:stCondLst>
                              <p:cond delay="6700"/>
                            </p:stCondLst>
                            <p:childTnLst>
                              <p:par>
                                <p:cTn id="37" presetID="10" presetClass="entr" presetSubtype="0" fill="hold" nodeType="afterEffect">
                                  <p:stCondLst>
                                    <p:cond delay="800"/>
                                  </p:stCondLst>
                                  <p:childTnLst>
                                    <p:set>
                                      <p:cBhvr>
                                        <p:cTn id="38" dur="1" fill="hold">
                                          <p:stCondLst>
                                            <p:cond delay="0"/>
                                          </p:stCondLst>
                                        </p:cTn>
                                        <p:tgtEl>
                                          <p:spTgt spid="2"/>
                                        </p:tgtEl>
                                        <p:attrNameLst>
                                          <p:attrName>style.visibility</p:attrName>
                                        </p:attrNameLst>
                                      </p:cBhvr>
                                      <p:to>
                                        <p:strVal val="visible"/>
                                      </p:to>
                                    </p:set>
                                    <p:animEffect transition="in" filter="fade">
                                      <p:cBhvr>
                                        <p:cTn id="39" dur="1200"/>
                                        <p:tgtEl>
                                          <p:spTgt spid="2"/>
                                        </p:tgtEl>
                                      </p:cBhvr>
                                    </p:animEffect>
                                  </p:childTnLst>
                                </p:cTn>
                              </p:par>
                            </p:childTnLst>
                          </p:cTn>
                        </p:par>
                        <p:par>
                          <p:cTn id="40" fill="hold">
                            <p:stCondLst>
                              <p:cond delay="8700"/>
                            </p:stCondLst>
                            <p:childTnLst>
                              <p:par>
                                <p:cTn id="41" presetID="26" presetClass="emph" presetSubtype="0" fill="hold" nodeType="afterEffect">
                                  <p:stCondLst>
                                    <p:cond delay="0"/>
                                  </p:stCondLst>
                                  <p:childTnLst>
                                    <p:animEffect transition="out" filter="fade">
                                      <p:cBhvr>
                                        <p:cTn id="42" dur="1000" tmFilter="0, 0; .2, .5; .8, .5; 1, 0"/>
                                        <p:tgtEl>
                                          <p:spTgt spid="2"/>
                                        </p:tgtEl>
                                      </p:cBhvr>
                                    </p:animEffect>
                                    <p:animScale>
                                      <p:cBhvr>
                                        <p:cTn id="43" dur="500" autoRev="1" fill="hold"/>
                                        <p:tgtEl>
                                          <p:spTgt spid="2"/>
                                        </p:tgtEl>
                                      </p:cBhvr>
                                      <p:by x="105000" y="105000"/>
                                    </p:animScale>
                                  </p:childTnLst>
                                </p:cTn>
                              </p:par>
                            </p:childTnLst>
                          </p:cTn>
                        </p:par>
                        <p:par>
                          <p:cTn id="44" fill="hold">
                            <p:stCondLst>
                              <p:cond delay="9700"/>
                            </p:stCondLst>
                            <p:childTnLst>
                              <p:par>
                                <p:cTn id="45" presetID="10" presetClass="entr" presetSubtype="0" fill="hold" nodeType="afterEffect">
                                  <p:stCondLst>
                                    <p:cond delay="800"/>
                                  </p:stCondLst>
                                  <p:childTnLst>
                                    <p:set>
                                      <p:cBhvr>
                                        <p:cTn id="46" dur="1" fill="hold">
                                          <p:stCondLst>
                                            <p:cond delay="0"/>
                                          </p:stCondLst>
                                        </p:cTn>
                                        <p:tgtEl>
                                          <p:spTgt spid="50"/>
                                        </p:tgtEl>
                                        <p:attrNameLst>
                                          <p:attrName>style.visibility</p:attrName>
                                        </p:attrNameLst>
                                      </p:cBhvr>
                                      <p:to>
                                        <p:strVal val="visible"/>
                                      </p:to>
                                    </p:set>
                                    <p:animEffect transition="in" filter="fade">
                                      <p:cBhvr>
                                        <p:cTn id="47" dur="1200"/>
                                        <p:tgtEl>
                                          <p:spTgt spid="50"/>
                                        </p:tgtEl>
                                      </p:cBhvr>
                                    </p:animEffect>
                                  </p:childTnLst>
                                </p:cTn>
                              </p:par>
                            </p:childTnLst>
                          </p:cTn>
                        </p:par>
                        <p:par>
                          <p:cTn id="48" fill="hold">
                            <p:stCondLst>
                              <p:cond delay="11700"/>
                            </p:stCondLst>
                            <p:childTnLst>
                              <p:par>
                                <p:cTn id="49" presetID="26" presetClass="emph" presetSubtype="0" fill="hold" nodeType="afterEffect">
                                  <p:stCondLst>
                                    <p:cond delay="0"/>
                                  </p:stCondLst>
                                  <p:childTnLst>
                                    <p:animEffect transition="out" filter="fade">
                                      <p:cBhvr>
                                        <p:cTn id="50" dur="1000" tmFilter="0, 0; .2, .5; .8, .5; 1, 0"/>
                                        <p:tgtEl>
                                          <p:spTgt spid="50"/>
                                        </p:tgtEl>
                                      </p:cBhvr>
                                    </p:animEffect>
                                    <p:animScale>
                                      <p:cBhvr>
                                        <p:cTn id="51" dur="500" autoRev="1" fill="hold"/>
                                        <p:tgtEl>
                                          <p:spTgt spid="50"/>
                                        </p:tgtEl>
                                      </p:cBhvr>
                                      <p:by x="105000" y="105000"/>
                                    </p:animScale>
                                  </p:childTnLst>
                                </p:cTn>
                              </p:par>
                            </p:childTnLst>
                          </p:cTn>
                        </p:par>
                        <p:par>
                          <p:cTn id="52" fill="hold">
                            <p:stCondLst>
                              <p:cond delay="12700"/>
                            </p:stCondLst>
                            <p:childTnLst>
                              <p:par>
                                <p:cTn id="53" presetID="10" presetClass="entr" presetSubtype="0" fill="hold" nodeType="afterEffect">
                                  <p:stCondLst>
                                    <p:cond delay="0"/>
                                  </p:stCondLst>
                                  <p:childTnLst>
                                    <p:set>
                                      <p:cBhvr>
                                        <p:cTn id="54" dur="1" fill="hold">
                                          <p:stCondLst>
                                            <p:cond delay="0"/>
                                          </p:stCondLst>
                                        </p:cTn>
                                        <p:tgtEl>
                                          <p:spTgt spid="73"/>
                                        </p:tgtEl>
                                        <p:attrNameLst>
                                          <p:attrName>style.visibility</p:attrName>
                                        </p:attrNameLst>
                                      </p:cBhvr>
                                      <p:to>
                                        <p:strVal val="visible"/>
                                      </p:to>
                                    </p:set>
                                    <p:animEffect transition="in" filter="fade">
                                      <p:cBhvr>
                                        <p:cTn id="55" dur="1200"/>
                                        <p:tgtEl>
                                          <p:spTgt spid="73"/>
                                        </p:tgtEl>
                                      </p:cBhvr>
                                    </p:animEffect>
                                  </p:childTnLst>
                                </p:cTn>
                              </p:par>
                            </p:childTnLst>
                          </p:cTn>
                        </p:par>
                        <p:par>
                          <p:cTn id="56" fill="hold">
                            <p:stCondLst>
                              <p:cond delay="13900"/>
                            </p:stCondLst>
                            <p:childTnLst>
                              <p:par>
                                <p:cTn id="57" presetID="26" presetClass="emph" presetSubtype="0" fill="hold" nodeType="afterEffect">
                                  <p:stCondLst>
                                    <p:cond delay="0"/>
                                  </p:stCondLst>
                                  <p:childTnLst>
                                    <p:animEffect transition="out" filter="fade">
                                      <p:cBhvr>
                                        <p:cTn id="58" dur="1000" tmFilter="0, 0; .2, .5; .8, .5; 1, 0"/>
                                        <p:tgtEl>
                                          <p:spTgt spid="73"/>
                                        </p:tgtEl>
                                      </p:cBhvr>
                                    </p:animEffect>
                                    <p:animScale>
                                      <p:cBhvr>
                                        <p:cTn id="59" dur="500" autoRev="1" fill="hold"/>
                                        <p:tgtEl>
                                          <p:spTgt spid="73"/>
                                        </p:tgtEl>
                                      </p:cBhvr>
                                      <p:by x="105000" y="105000"/>
                                    </p:animScale>
                                  </p:childTnLst>
                                </p:cTn>
                              </p:par>
                            </p:childTnLst>
                          </p:cTn>
                        </p:par>
                        <p:par>
                          <p:cTn id="60" fill="hold">
                            <p:stCondLst>
                              <p:cond delay="14900"/>
                            </p:stCondLst>
                            <p:childTnLst>
                              <p:par>
                                <p:cTn id="61" presetID="10" presetClass="entr" presetSubtype="0" fill="hold" nodeType="afterEffect">
                                  <p:stCondLst>
                                    <p:cond delay="800"/>
                                  </p:stCondLst>
                                  <p:childTnLst>
                                    <p:set>
                                      <p:cBhvr>
                                        <p:cTn id="62" dur="1" fill="hold">
                                          <p:stCondLst>
                                            <p:cond delay="0"/>
                                          </p:stCondLst>
                                        </p:cTn>
                                        <p:tgtEl>
                                          <p:spTgt spid="55"/>
                                        </p:tgtEl>
                                        <p:attrNameLst>
                                          <p:attrName>style.visibility</p:attrName>
                                        </p:attrNameLst>
                                      </p:cBhvr>
                                      <p:to>
                                        <p:strVal val="visible"/>
                                      </p:to>
                                    </p:set>
                                    <p:animEffect transition="in" filter="fade">
                                      <p:cBhvr>
                                        <p:cTn id="63" dur="1200"/>
                                        <p:tgtEl>
                                          <p:spTgt spid="55"/>
                                        </p:tgtEl>
                                      </p:cBhvr>
                                    </p:animEffect>
                                  </p:childTnLst>
                                </p:cTn>
                              </p:par>
                            </p:childTnLst>
                          </p:cTn>
                        </p:par>
                        <p:par>
                          <p:cTn id="64" fill="hold">
                            <p:stCondLst>
                              <p:cond delay="16900"/>
                            </p:stCondLst>
                            <p:childTnLst>
                              <p:par>
                                <p:cTn id="65" presetID="26" presetClass="emph" presetSubtype="0" fill="hold" nodeType="afterEffect">
                                  <p:stCondLst>
                                    <p:cond delay="0"/>
                                  </p:stCondLst>
                                  <p:childTnLst>
                                    <p:animEffect transition="out" filter="fade">
                                      <p:cBhvr>
                                        <p:cTn id="66" dur="1000" tmFilter="0, 0; .2, .5; .8, .5; 1, 0"/>
                                        <p:tgtEl>
                                          <p:spTgt spid="55"/>
                                        </p:tgtEl>
                                      </p:cBhvr>
                                    </p:animEffect>
                                    <p:animScale>
                                      <p:cBhvr>
                                        <p:cTn id="67" dur="500" autoRev="1" fill="hold"/>
                                        <p:tgtEl>
                                          <p:spTgt spid="55"/>
                                        </p:tgtEl>
                                      </p:cBhvr>
                                      <p:by x="105000" y="105000"/>
                                    </p:animScale>
                                  </p:childTnLst>
                                </p:cTn>
                              </p:par>
                            </p:childTnLst>
                          </p:cTn>
                        </p:par>
                        <p:par>
                          <p:cTn id="68" fill="hold">
                            <p:stCondLst>
                              <p:cond delay="17900"/>
                            </p:stCondLst>
                            <p:childTnLst>
                              <p:par>
                                <p:cTn id="69" presetID="10" presetClass="entr" presetSubtype="0" fill="hold" nodeType="afterEffect">
                                  <p:stCondLst>
                                    <p:cond delay="0"/>
                                  </p:stCondLst>
                                  <p:childTnLst>
                                    <p:set>
                                      <p:cBhvr>
                                        <p:cTn id="70" dur="1" fill="hold">
                                          <p:stCondLst>
                                            <p:cond delay="0"/>
                                          </p:stCondLst>
                                        </p:cTn>
                                        <p:tgtEl>
                                          <p:spTgt spid="69"/>
                                        </p:tgtEl>
                                        <p:attrNameLst>
                                          <p:attrName>style.visibility</p:attrName>
                                        </p:attrNameLst>
                                      </p:cBhvr>
                                      <p:to>
                                        <p:strVal val="visible"/>
                                      </p:to>
                                    </p:set>
                                    <p:animEffect transition="in" filter="fade">
                                      <p:cBhvr>
                                        <p:cTn id="71" dur="1000"/>
                                        <p:tgtEl>
                                          <p:spTgt spid="69"/>
                                        </p:tgtEl>
                                      </p:cBhvr>
                                    </p:animEffect>
                                  </p:childTnLst>
                                </p:cTn>
                              </p:par>
                              <p:par>
                                <p:cTn id="72" presetID="26" presetClass="entr" presetSubtype="0" fill="hold" nodeType="withEffect">
                                  <p:stCondLst>
                                    <p:cond delay="1000"/>
                                  </p:stCondLst>
                                  <p:childTnLst>
                                    <p:set>
                                      <p:cBhvr>
                                        <p:cTn id="73" dur="1" fill="hold">
                                          <p:stCondLst>
                                            <p:cond delay="0"/>
                                          </p:stCondLst>
                                        </p:cTn>
                                        <p:tgtEl>
                                          <p:spTgt spid="82"/>
                                        </p:tgtEl>
                                        <p:attrNameLst>
                                          <p:attrName>style.visibility</p:attrName>
                                        </p:attrNameLst>
                                      </p:cBhvr>
                                      <p:to>
                                        <p:strVal val="visible"/>
                                      </p:to>
                                    </p:set>
                                    <p:animEffect transition="in" filter="wipe(down)">
                                      <p:cBhvr>
                                        <p:cTn id="74" dur="580">
                                          <p:stCondLst>
                                            <p:cond delay="0"/>
                                          </p:stCondLst>
                                        </p:cTn>
                                        <p:tgtEl>
                                          <p:spTgt spid="82"/>
                                        </p:tgtEl>
                                      </p:cBhvr>
                                    </p:animEffect>
                                    <p:anim calcmode="lin" valueType="num">
                                      <p:cBhvr>
                                        <p:cTn id="75" dur="1822" tmFilter="0,0; 0.14,0.36; 0.43,0.73; 0.71,0.91; 1.0,1.0">
                                          <p:stCondLst>
                                            <p:cond delay="0"/>
                                          </p:stCondLst>
                                        </p:cTn>
                                        <p:tgtEl>
                                          <p:spTgt spid="82"/>
                                        </p:tgtEl>
                                        <p:attrNameLst>
                                          <p:attrName>ppt_x</p:attrName>
                                        </p:attrNameLst>
                                      </p:cBhvr>
                                      <p:tavLst>
                                        <p:tav tm="0">
                                          <p:val>
                                            <p:strVal val="#ppt_x-0.25"/>
                                          </p:val>
                                        </p:tav>
                                        <p:tav tm="100000">
                                          <p:val>
                                            <p:strVal val="#ppt_x"/>
                                          </p:val>
                                        </p:tav>
                                      </p:tavLst>
                                    </p:anim>
                                    <p:anim calcmode="lin" valueType="num">
                                      <p:cBhvr>
                                        <p:cTn id="76" dur="664" tmFilter="0.0,0.0; 0.25,0.07; 0.50,0.2; 0.75,0.467; 1.0,1.0">
                                          <p:stCondLst>
                                            <p:cond delay="0"/>
                                          </p:stCondLst>
                                        </p:cTn>
                                        <p:tgtEl>
                                          <p:spTgt spid="82"/>
                                        </p:tgtEl>
                                        <p:attrNameLst>
                                          <p:attrName>ppt_y</p:attrName>
                                        </p:attrNameLst>
                                      </p:cBhvr>
                                      <p:tavLst>
                                        <p:tav tm="0" fmla="#ppt_y-sin(pi*$)/3">
                                          <p:val>
                                            <p:fltVal val="0.5"/>
                                          </p:val>
                                        </p:tav>
                                        <p:tav tm="100000">
                                          <p:val>
                                            <p:fltVal val="1"/>
                                          </p:val>
                                        </p:tav>
                                      </p:tavLst>
                                    </p:anim>
                                    <p:anim calcmode="lin" valueType="num">
                                      <p:cBhvr>
                                        <p:cTn id="77" dur="664" tmFilter="0, 0; 0.125,0.2665; 0.25,0.4; 0.375,0.465; 0.5,0.5;  0.625,0.535; 0.75,0.6; 0.875,0.7335; 1,1">
                                          <p:stCondLst>
                                            <p:cond delay="664"/>
                                          </p:stCondLst>
                                        </p:cTn>
                                        <p:tgtEl>
                                          <p:spTgt spid="82"/>
                                        </p:tgtEl>
                                        <p:attrNameLst>
                                          <p:attrName>ppt_y</p:attrName>
                                        </p:attrNameLst>
                                      </p:cBhvr>
                                      <p:tavLst>
                                        <p:tav tm="0" fmla="#ppt_y-sin(pi*$)/9">
                                          <p:val>
                                            <p:fltVal val="0"/>
                                          </p:val>
                                        </p:tav>
                                        <p:tav tm="100000">
                                          <p:val>
                                            <p:fltVal val="1"/>
                                          </p:val>
                                        </p:tav>
                                      </p:tavLst>
                                    </p:anim>
                                    <p:anim calcmode="lin" valueType="num">
                                      <p:cBhvr>
                                        <p:cTn id="78" dur="332" tmFilter="0, 0; 0.125,0.2665; 0.25,0.4; 0.375,0.465; 0.5,0.5;  0.625,0.535; 0.75,0.6; 0.875,0.7335; 1,1">
                                          <p:stCondLst>
                                            <p:cond delay="1324"/>
                                          </p:stCondLst>
                                        </p:cTn>
                                        <p:tgtEl>
                                          <p:spTgt spid="82"/>
                                        </p:tgtEl>
                                        <p:attrNameLst>
                                          <p:attrName>ppt_y</p:attrName>
                                        </p:attrNameLst>
                                      </p:cBhvr>
                                      <p:tavLst>
                                        <p:tav tm="0" fmla="#ppt_y-sin(pi*$)/27">
                                          <p:val>
                                            <p:fltVal val="0"/>
                                          </p:val>
                                        </p:tav>
                                        <p:tav tm="100000">
                                          <p:val>
                                            <p:fltVal val="1"/>
                                          </p:val>
                                        </p:tav>
                                      </p:tavLst>
                                    </p:anim>
                                    <p:anim calcmode="lin" valueType="num">
                                      <p:cBhvr>
                                        <p:cTn id="79" dur="164" tmFilter="0, 0; 0.125,0.2665; 0.25,0.4; 0.375,0.465; 0.5,0.5;  0.625,0.535; 0.75,0.6; 0.875,0.7335; 1,1">
                                          <p:stCondLst>
                                            <p:cond delay="1656"/>
                                          </p:stCondLst>
                                        </p:cTn>
                                        <p:tgtEl>
                                          <p:spTgt spid="82"/>
                                        </p:tgtEl>
                                        <p:attrNameLst>
                                          <p:attrName>ppt_y</p:attrName>
                                        </p:attrNameLst>
                                      </p:cBhvr>
                                      <p:tavLst>
                                        <p:tav tm="0" fmla="#ppt_y-sin(pi*$)/81">
                                          <p:val>
                                            <p:fltVal val="0"/>
                                          </p:val>
                                        </p:tav>
                                        <p:tav tm="100000">
                                          <p:val>
                                            <p:fltVal val="1"/>
                                          </p:val>
                                        </p:tav>
                                      </p:tavLst>
                                    </p:anim>
                                    <p:animScale>
                                      <p:cBhvr>
                                        <p:cTn id="80" dur="26">
                                          <p:stCondLst>
                                            <p:cond delay="650"/>
                                          </p:stCondLst>
                                        </p:cTn>
                                        <p:tgtEl>
                                          <p:spTgt spid="82"/>
                                        </p:tgtEl>
                                      </p:cBhvr>
                                      <p:to x="100000" y="60000"/>
                                    </p:animScale>
                                    <p:animScale>
                                      <p:cBhvr>
                                        <p:cTn id="81" dur="166" decel="50000">
                                          <p:stCondLst>
                                            <p:cond delay="676"/>
                                          </p:stCondLst>
                                        </p:cTn>
                                        <p:tgtEl>
                                          <p:spTgt spid="82"/>
                                        </p:tgtEl>
                                      </p:cBhvr>
                                      <p:to x="100000" y="100000"/>
                                    </p:animScale>
                                    <p:animScale>
                                      <p:cBhvr>
                                        <p:cTn id="82" dur="26">
                                          <p:stCondLst>
                                            <p:cond delay="1312"/>
                                          </p:stCondLst>
                                        </p:cTn>
                                        <p:tgtEl>
                                          <p:spTgt spid="82"/>
                                        </p:tgtEl>
                                      </p:cBhvr>
                                      <p:to x="100000" y="80000"/>
                                    </p:animScale>
                                    <p:animScale>
                                      <p:cBhvr>
                                        <p:cTn id="83" dur="166" decel="50000">
                                          <p:stCondLst>
                                            <p:cond delay="1338"/>
                                          </p:stCondLst>
                                        </p:cTn>
                                        <p:tgtEl>
                                          <p:spTgt spid="82"/>
                                        </p:tgtEl>
                                      </p:cBhvr>
                                      <p:to x="100000" y="100000"/>
                                    </p:animScale>
                                    <p:animScale>
                                      <p:cBhvr>
                                        <p:cTn id="84" dur="26">
                                          <p:stCondLst>
                                            <p:cond delay="1642"/>
                                          </p:stCondLst>
                                        </p:cTn>
                                        <p:tgtEl>
                                          <p:spTgt spid="82"/>
                                        </p:tgtEl>
                                      </p:cBhvr>
                                      <p:to x="100000" y="90000"/>
                                    </p:animScale>
                                    <p:animScale>
                                      <p:cBhvr>
                                        <p:cTn id="85" dur="166" decel="50000">
                                          <p:stCondLst>
                                            <p:cond delay="1668"/>
                                          </p:stCondLst>
                                        </p:cTn>
                                        <p:tgtEl>
                                          <p:spTgt spid="82"/>
                                        </p:tgtEl>
                                      </p:cBhvr>
                                      <p:to x="100000" y="100000"/>
                                    </p:animScale>
                                    <p:animScale>
                                      <p:cBhvr>
                                        <p:cTn id="86" dur="26">
                                          <p:stCondLst>
                                            <p:cond delay="1808"/>
                                          </p:stCondLst>
                                        </p:cTn>
                                        <p:tgtEl>
                                          <p:spTgt spid="82"/>
                                        </p:tgtEl>
                                      </p:cBhvr>
                                      <p:to x="100000" y="95000"/>
                                    </p:animScale>
                                    <p:animScale>
                                      <p:cBhvr>
                                        <p:cTn id="87" dur="166" decel="50000">
                                          <p:stCondLst>
                                            <p:cond delay="1834"/>
                                          </p:stCondLst>
                                        </p:cTn>
                                        <p:tgtEl>
                                          <p:spTgt spid="82"/>
                                        </p:tgtEl>
                                      </p:cBhvr>
                                      <p:to x="100000" y="100000"/>
                                    </p:animScale>
                                  </p:childTnLst>
                                </p:cTn>
                              </p:par>
                              <p:par>
                                <p:cTn id="88" presetID="32" presetClass="emph" presetSubtype="0" fill="hold" nodeType="withEffect">
                                  <p:stCondLst>
                                    <p:cond delay="3000"/>
                                  </p:stCondLst>
                                  <p:childTnLst>
                                    <p:animRot by="120000">
                                      <p:cBhvr>
                                        <p:cTn id="89" dur="100" fill="hold">
                                          <p:stCondLst>
                                            <p:cond delay="0"/>
                                          </p:stCondLst>
                                        </p:cTn>
                                        <p:tgtEl>
                                          <p:spTgt spid="82"/>
                                        </p:tgtEl>
                                        <p:attrNameLst>
                                          <p:attrName>r</p:attrName>
                                        </p:attrNameLst>
                                      </p:cBhvr>
                                    </p:animRot>
                                    <p:animRot by="-240000">
                                      <p:cBhvr>
                                        <p:cTn id="90" dur="200" fill="hold">
                                          <p:stCondLst>
                                            <p:cond delay="200"/>
                                          </p:stCondLst>
                                        </p:cTn>
                                        <p:tgtEl>
                                          <p:spTgt spid="82"/>
                                        </p:tgtEl>
                                        <p:attrNameLst>
                                          <p:attrName>r</p:attrName>
                                        </p:attrNameLst>
                                      </p:cBhvr>
                                    </p:animRot>
                                    <p:animRot by="240000">
                                      <p:cBhvr>
                                        <p:cTn id="91" dur="200" fill="hold">
                                          <p:stCondLst>
                                            <p:cond delay="400"/>
                                          </p:stCondLst>
                                        </p:cTn>
                                        <p:tgtEl>
                                          <p:spTgt spid="82"/>
                                        </p:tgtEl>
                                        <p:attrNameLst>
                                          <p:attrName>r</p:attrName>
                                        </p:attrNameLst>
                                      </p:cBhvr>
                                    </p:animRot>
                                    <p:animRot by="-240000">
                                      <p:cBhvr>
                                        <p:cTn id="92" dur="200" fill="hold">
                                          <p:stCondLst>
                                            <p:cond delay="600"/>
                                          </p:stCondLst>
                                        </p:cTn>
                                        <p:tgtEl>
                                          <p:spTgt spid="82"/>
                                        </p:tgtEl>
                                        <p:attrNameLst>
                                          <p:attrName>r</p:attrName>
                                        </p:attrNameLst>
                                      </p:cBhvr>
                                    </p:animRot>
                                    <p:animRot by="120000">
                                      <p:cBhvr>
                                        <p:cTn id="93" dur="200" fill="hold">
                                          <p:stCondLst>
                                            <p:cond delay="800"/>
                                          </p:stCondLst>
                                        </p:cTn>
                                        <p:tgtEl>
                                          <p:spTgt spid="82"/>
                                        </p:tgtEl>
                                        <p:attrNameLst>
                                          <p:attrName>r</p:attrName>
                                        </p:attrNameLst>
                                      </p:cBhvr>
                                    </p:animRot>
                                  </p:childTnLst>
                                </p:cTn>
                              </p:par>
                              <p:par>
                                <p:cTn id="94" presetID="42" presetClass="entr" presetSubtype="0" fill="hold" nodeType="withEffect">
                                  <p:stCondLst>
                                    <p:cond delay="3500"/>
                                  </p:stCondLst>
                                  <p:childTnLst>
                                    <p:set>
                                      <p:cBhvr>
                                        <p:cTn id="95" dur="1" fill="hold">
                                          <p:stCondLst>
                                            <p:cond delay="0"/>
                                          </p:stCondLst>
                                        </p:cTn>
                                        <p:tgtEl>
                                          <p:spTgt spid="83"/>
                                        </p:tgtEl>
                                        <p:attrNameLst>
                                          <p:attrName>style.visibility</p:attrName>
                                        </p:attrNameLst>
                                      </p:cBhvr>
                                      <p:to>
                                        <p:strVal val="visible"/>
                                      </p:to>
                                    </p:set>
                                    <p:animEffect transition="in" filter="fade">
                                      <p:cBhvr>
                                        <p:cTn id="96" dur="1000"/>
                                        <p:tgtEl>
                                          <p:spTgt spid="83"/>
                                        </p:tgtEl>
                                      </p:cBhvr>
                                    </p:animEffect>
                                    <p:anim calcmode="lin" valueType="num">
                                      <p:cBhvr>
                                        <p:cTn id="97" dur="1000" fill="hold"/>
                                        <p:tgtEl>
                                          <p:spTgt spid="83"/>
                                        </p:tgtEl>
                                        <p:attrNameLst>
                                          <p:attrName>ppt_x</p:attrName>
                                        </p:attrNameLst>
                                      </p:cBhvr>
                                      <p:tavLst>
                                        <p:tav tm="0">
                                          <p:val>
                                            <p:strVal val="#ppt_x"/>
                                          </p:val>
                                        </p:tav>
                                        <p:tav tm="100000">
                                          <p:val>
                                            <p:strVal val="#ppt_x"/>
                                          </p:val>
                                        </p:tav>
                                      </p:tavLst>
                                    </p:anim>
                                    <p:anim calcmode="lin" valueType="num">
                                      <p:cBhvr>
                                        <p:cTn id="98" dur="1000" fill="hold"/>
                                        <p:tgtEl>
                                          <p:spTgt spid="83"/>
                                        </p:tgtEl>
                                        <p:attrNameLst>
                                          <p:attrName>ppt_y</p:attrName>
                                        </p:attrNameLst>
                                      </p:cBhvr>
                                      <p:tavLst>
                                        <p:tav tm="0">
                                          <p:val>
                                            <p:strVal val="#ppt_y+.1"/>
                                          </p:val>
                                        </p:tav>
                                        <p:tav tm="100000">
                                          <p:val>
                                            <p:strVal val="#ppt_y"/>
                                          </p:val>
                                        </p:tav>
                                      </p:tavLst>
                                    </p:anim>
                                  </p:childTnLst>
                                </p:cTn>
                              </p:par>
                              <p:par>
                                <p:cTn id="99" presetID="26" presetClass="emph" presetSubtype="0" repeatCount="2000" fill="hold" nodeType="withEffect">
                                  <p:stCondLst>
                                    <p:cond delay="4500"/>
                                  </p:stCondLst>
                                  <p:childTnLst>
                                    <p:animEffect transition="out" filter="fade">
                                      <p:cBhvr>
                                        <p:cTn id="100" dur="1000" tmFilter="0, 0; .2, .5; .8, .5; 1, 0"/>
                                        <p:tgtEl>
                                          <p:spTgt spid="83"/>
                                        </p:tgtEl>
                                      </p:cBhvr>
                                    </p:animEffect>
                                    <p:animScale>
                                      <p:cBhvr>
                                        <p:cTn id="101" dur="500" autoRev="1" fill="hold"/>
                                        <p:tgtEl>
                                          <p:spTgt spid="83"/>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audio>
              <p:cMediaNode vol="80000" numSld="999" showWhenStopped="0">
                <p:cTn id="102" fill="hold" display="0">
                  <p:stCondLst>
                    <p:cond delay="indefinite"/>
                  </p:stCondLst>
                  <p:endCondLst>
                    <p:cond evt="onStopAudio" delay="0">
                      <p:tgtEl>
                        <p:sldTgt/>
                      </p:tgtEl>
                    </p:cond>
                  </p:endCondLst>
                </p:cTn>
                <p:tgtEl>
                  <p:spTgt spid="35"/>
                </p:tgtEl>
              </p:cMediaNode>
            </p:audio>
          </p:childTnLst>
        </p:cTn>
      </p:par>
    </p:tnLst>
    <p:bldLst>
      <p:bldP spid="39" grpId="0" animBg="1"/>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背景上">
            <a:extLst>
              <a:ext uri="{FF2B5EF4-FFF2-40B4-BE49-F238E27FC236}">
                <a16:creationId xmlns:a16="http://schemas.microsoft.com/office/drawing/2014/main" id="{480BA6D3-3387-4C7D-80E0-43567F708E21}"/>
              </a:ext>
            </a:extLst>
          </p:cNvPr>
          <p:cNvPicPr>
            <a:picLocks noChangeAspect="1"/>
          </p:cNvPicPr>
          <p:nvPr/>
        </p:nvPicPr>
        <p:blipFill>
          <a:blip r:embed="rId4">
            <a:duotone>
              <a:schemeClr val="accent4">
                <a:shade val="45000"/>
                <a:satMod val="135000"/>
              </a:schemeClr>
              <a:prstClr val="white"/>
            </a:duotone>
            <a:extLst>
              <a:ext uri="{BEBA8EAE-BF5A-486C-A8C5-ECC9F3942E4B}">
                <a14:imgProps xmlns:a14="http://schemas.microsoft.com/office/drawing/2010/main">
                  <a14:imgLayer r:embed="rId5">
                    <a14:imgEffect>
                      <a14:brightnessContrast bright="20000" contrast="-40000"/>
                    </a14:imgEffect>
                  </a14:imgLayer>
                </a14:imgProps>
              </a:ext>
              <a:ext uri="{28A0092B-C50C-407E-A947-70E740481C1C}">
                <a14:useLocalDpi xmlns:a14="http://schemas.microsoft.com/office/drawing/2010/main" val="0"/>
              </a:ext>
            </a:extLst>
          </a:blip>
          <a:stretch>
            <a:fillRect/>
          </a:stretch>
        </p:blipFill>
        <p:spPr>
          <a:xfrm>
            <a:off x="0" y="0"/>
            <a:ext cx="12192000" cy="4744720"/>
          </a:xfrm>
          <a:prstGeom prst="rect">
            <a:avLst/>
          </a:prstGeom>
        </p:spPr>
      </p:pic>
      <p:pic>
        <p:nvPicPr>
          <p:cNvPr id="40" name="背景下">
            <a:extLst>
              <a:ext uri="{FF2B5EF4-FFF2-40B4-BE49-F238E27FC236}">
                <a16:creationId xmlns:a16="http://schemas.microsoft.com/office/drawing/2014/main" id="{E93D45DA-12BF-4B5F-93F5-A3F0D7D87D03}"/>
              </a:ext>
            </a:extLst>
          </p:cNvPr>
          <p:cNvPicPr>
            <a:picLocks noChangeAspect="1"/>
          </p:cNvPicPr>
          <p:nvPr/>
        </p:nvPicPr>
        <p:blipFill rotWithShape="1">
          <a:blip r:embed="rId4">
            <a:duotone>
              <a:schemeClr val="accent4">
                <a:shade val="45000"/>
                <a:satMod val="135000"/>
              </a:schemeClr>
              <a:prstClr val="white"/>
            </a:duotone>
            <a:extLst>
              <a:ext uri="{BEBA8EAE-BF5A-486C-A8C5-ECC9F3942E4B}">
                <a14:imgProps xmlns:a14="http://schemas.microsoft.com/office/drawing/2010/main">
                  <a14:imgLayer r:embed="rId5">
                    <a14:imgEffect>
                      <a14:brightnessContrast bright="20000" contrast="-40000"/>
                    </a14:imgEffect>
                  </a14:imgLayer>
                </a14:imgProps>
              </a:ext>
              <a:ext uri="{28A0092B-C50C-407E-A947-70E740481C1C}">
                <a14:useLocalDpi xmlns:a14="http://schemas.microsoft.com/office/drawing/2010/main" val="0"/>
              </a:ext>
            </a:extLst>
          </a:blip>
          <a:srcRect b="79543"/>
          <a:stretch/>
        </p:blipFill>
        <p:spPr>
          <a:xfrm>
            <a:off x="0" y="4650899"/>
            <a:ext cx="12192000" cy="2211720"/>
          </a:xfrm>
          <a:prstGeom prst="rect">
            <a:avLst/>
          </a:prstGeom>
        </p:spPr>
      </p:pic>
      <p:pic>
        <p:nvPicPr>
          <p:cNvPr id="184" name="大阪画像">
            <a:extLst>
              <a:ext uri="{FF2B5EF4-FFF2-40B4-BE49-F238E27FC236}">
                <a16:creationId xmlns:a16="http://schemas.microsoft.com/office/drawing/2014/main" id="{7CC00F74-5181-41FD-9A7A-C20DE667E341}"/>
              </a:ext>
            </a:extLst>
          </p:cNvPr>
          <p:cNvPicPr>
            <a:picLocks noChangeAspect="1"/>
          </p:cNvPicPr>
          <p:nvPr/>
        </p:nvPicPr>
        <p:blipFill rotWithShape="1">
          <a:blip r:embed="rId6">
            <a:alphaModFix amt="35000"/>
            <a:extLst>
              <a:ext uri="{BEBA8EAE-BF5A-486C-A8C5-ECC9F3942E4B}">
                <a14:imgProps xmlns:a14="http://schemas.microsoft.com/office/drawing/2010/main">
                  <a14:imgLayer r:embed="rId7">
                    <a14:imgEffect>
                      <a14:colorTemperature colorTemp="7200"/>
                    </a14:imgEffect>
                    <a14:imgEffect>
                      <a14:brightnessContrast contrast="40000"/>
                    </a14:imgEffect>
                  </a14:imgLayer>
                </a14:imgProps>
              </a:ext>
              <a:ext uri="{28A0092B-C50C-407E-A947-70E740481C1C}">
                <a14:useLocalDpi xmlns:a14="http://schemas.microsoft.com/office/drawing/2010/main" val="0"/>
              </a:ext>
            </a:extLst>
          </a:blip>
          <a:srcRect b="1008"/>
          <a:stretch/>
        </p:blipFill>
        <p:spPr>
          <a:xfrm>
            <a:off x="641592" y="475530"/>
            <a:ext cx="10908815" cy="6382470"/>
          </a:xfrm>
          <a:prstGeom prst="rect">
            <a:avLst/>
          </a:prstGeom>
        </p:spPr>
      </p:pic>
      <p:grpSp>
        <p:nvGrpSpPr>
          <p:cNvPr id="91" name="〇せいかい">
            <a:extLst>
              <a:ext uri="{FF2B5EF4-FFF2-40B4-BE49-F238E27FC236}">
                <a16:creationId xmlns:a16="http://schemas.microsoft.com/office/drawing/2014/main" id="{F1C7A6C3-9286-4E48-A8BE-B1BD42590B87}"/>
              </a:ext>
            </a:extLst>
          </p:cNvPr>
          <p:cNvGrpSpPr/>
          <p:nvPr/>
        </p:nvGrpSpPr>
        <p:grpSpPr>
          <a:xfrm>
            <a:off x="4358546" y="530566"/>
            <a:ext cx="3374000" cy="782547"/>
            <a:chOff x="3082828" y="850006"/>
            <a:chExt cx="3374000" cy="782547"/>
          </a:xfrm>
        </p:grpSpPr>
        <p:sp>
          <p:nvSpPr>
            <p:cNvPr id="92" name="せいかい">
              <a:extLst>
                <a:ext uri="{FF2B5EF4-FFF2-40B4-BE49-F238E27FC236}">
                  <a16:creationId xmlns:a16="http://schemas.microsoft.com/office/drawing/2014/main" id="{F15F47C9-81E3-4D32-AF27-FED2C79E0A16}"/>
                </a:ext>
              </a:extLst>
            </p:cNvPr>
            <p:cNvSpPr txBox="1"/>
            <p:nvPr/>
          </p:nvSpPr>
          <p:spPr>
            <a:xfrm>
              <a:off x="3875973" y="850006"/>
              <a:ext cx="2580855" cy="769441"/>
            </a:xfrm>
            <a:prstGeom prst="rect">
              <a:avLst/>
            </a:prstGeom>
            <a:noFill/>
          </p:spPr>
          <p:txBody>
            <a:bodyPr wrap="square" rtlCol="0">
              <a:spAutoFit/>
            </a:bodyPr>
            <a:lstStyle/>
            <a:p>
              <a:r>
                <a:rPr kumimoji="1" lang="ja-JP" altLang="en-US" sz="4400" dirty="0">
                  <a:solidFill>
                    <a:schemeClr val="tx2">
                      <a:lumMod val="25000"/>
                    </a:schemeClr>
                  </a:solidFill>
                  <a:latin typeface="HGS創英角ﾎﾟｯﾌﾟ体" panose="040B0A00000000000000" pitchFamily="50" charset="-128"/>
                  <a:ea typeface="HGS創英角ﾎﾟｯﾌﾟ体" panose="040B0A00000000000000" pitchFamily="50" charset="-128"/>
                </a:rPr>
                <a:t>せいかい</a:t>
              </a:r>
            </a:p>
          </p:txBody>
        </p:sp>
        <p:sp>
          <p:nvSpPr>
            <p:cNvPr id="93" name="〇">
              <a:extLst>
                <a:ext uri="{FF2B5EF4-FFF2-40B4-BE49-F238E27FC236}">
                  <a16:creationId xmlns:a16="http://schemas.microsoft.com/office/drawing/2014/main" id="{BE402BA7-72C9-4E75-A050-3904A3C15D03}"/>
                </a:ext>
              </a:extLst>
            </p:cNvPr>
            <p:cNvSpPr/>
            <p:nvPr/>
          </p:nvSpPr>
          <p:spPr>
            <a:xfrm>
              <a:off x="3082828" y="900915"/>
              <a:ext cx="731638" cy="731638"/>
            </a:xfrm>
            <a:prstGeom prst="donut">
              <a:avLst>
                <a:gd name="adj" fmla="val 17388"/>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grpSp>
      <p:pic>
        <p:nvPicPr>
          <p:cNvPr id="94" name="crrect_answer2 (3)">
            <a:hlinkClick r:id="" action="ppaction://media"/>
            <a:extLst>
              <a:ext uri="{FF2B5EF4-FFF2-40B4-BE49-F238E27FC236}">
                <a16:creationId xmlns:a16="http://schemas.microsoft.com/office/drawing/2014/main" id="{53FF9335-73E0-41A2-979D-83B95016A28A}"/>
              </a:ext>
            </a:extLst>
          </p:cNvPr>
          <p:cNvPicPr>
            <a:picLocks noChangeAspect="1"/>
          </p:cNvPicPr>
          <p:nvPr>
            <a:audioFile r:link="rId2"/>
            <p:extLst>
              <p:ext uri="{DAA4B4D4-6D71-4841-9C94-3DE7FCFB9230}">
                <p14:media xmlns:p14="http://schemas.microsoft.com/office/powerpoint/2010/main" r:embed="rId1"/>
              </p:ext>
            </p:extLst>
          </p:nvPr>
        </p:nvPicPr>
        <p:blipFill>
          <a:blip r:embed="rId8"/>
          <a:stretch>
            <a:fillRect/>
          </a:stretch>
        </p:blipFill>
        <p:spPr>
          <a:xfrm>
            <a:off x="3550077" y="717066"/>
            <a:ext cx="609600" cy="609600"/>
          </a:xfrm>
          <a:prstGeom prst="rect">
            <a:avLst/>
          </a:prstGeom>
        </p:spPr>
      </p:pic>
      <p:pic>
        <p:nvPicPr>
          <p:cNvPr id="4" name="問題に戻る">
            <a:hlinkClick r:id="rId9" action="ppaction://hlinksldjump"/>
            <a:extLst>
              <a:ext uri="{FF2B5EF4-FFF2-40B4-BE49-F238E27FC236}">
                <a16:creationId xmlns:a16="http://schemas.microsoft.com/office/drawing/2014/main" id="{686640A0-3A7F-4B51-9AD2-5834585E12BD}"/>
              </a:ext>
            </a:extLst>
          </p:cNvPr>
          <p:cNvPicPr>
            <a:picLocks noChangeAspect="1"/>
          </p:cNvPicPr>
          <p:nvPr/>
        </p:nvPicPr>
        <p:blipFill>
          <a:blip r:embed="rId10"/>
          <a:stretch>
            <a:fillRect/>
          </a:stretch>
        </p:blipFill>
        <p:spPr>
          <a:xfrm>
            <a:off x="498469" y="5801337"/>
            <a:ext cx="2499577" cy="847417"/>
          </a:xfrm>
          <a:prstGeom prst="rect">
            <a:avLst/>
          </a:prstGeom>
        </p:spPr>
      </p:pic>
      <p:pic>
        <p:nvPicPr>
          <p:cNvPr id="34" name="スタートに戻る">
            <a:hlinkClick r:id="rId11" action="ppaction://hlinksldjump"/>
            <a:extLst>
              <a:ext uri="{FF2B5EF4-FFF2-40B4-BE49-F238E27FC236}">
                <a16:creationId xmlns:a16="http://schemas.microsoft.com/office/drawing/2014/main" id="{3590DF1D-2B38-45E4-B5C4-EC66648D0EAF}"/>
              </a:ext>
            </a:extLst>
          </p:cNvPr>
          <p:cNvPicPr>
            <a:picLocks noChangeAspect="1"/>
          </p:cNvPicPr>
          <p:nvPr/>
        </p:nvPicPr>
        <p:blipFill>
          <a:blip r:embed="rId12"/>
          <a:stretch>
            <a:fillRect/>
          </a:stretch>
        </p:blipFill>
        <p:spPr>
          <a:xfrm>
            <a:off x="538413" y="409528"/>
            <a:ext cx="2499577" cy="847417"/>
          </a:xfrm>
          <a:prstGeom prst="rect">
            <a:avLst/>
          </a:prstGeom>
        </p:spPr>
      </p:pic>
      <p:sp>
        <p:nvSpPr>
          <p:cNvPr id="30" name="出典リンク">
            <a:extLst>
              <a:ext uri="{FF2B5EF4-FFF2-40B4-BE49-F238E27FC236}">
                <a16:creationId xmlns:a16="http://schemas.microsoft.com/office/drawing/2014/main" id="{CB5DB923-17E2-4173-BEFE-872022E83D53}"/>
              </a:ext>
            </a:extLst>
          </p:cNvPr>
          <p:cNvSpPr txBox="1"/>
          <p:nvPr/>
        </p:nvSpPr>
        <p:spPr>
          <a:xfrm>
            <a:off x="6485614" y="5385930"/>
            <a:ext cx="4842263" cy="461665"/>
          </a:xfrm>
          <a:prstGeom prst="rect">
            <a:avLst/>
          </a:prstGeom>
          <a:noFill/>
        </p:spPr>
        <p:txBody>
          <a:bodyPr wrap="square">
            <a:spAutoFit/>
          </a:bodyPr>
          <a:lstStyle/>
          <a:p>
            <a:r>
              <a:rPr lang="en-US" altLang="ja-JP" sz="1200" b="1" dirty="0">
                <a:solidFill>
                  <a:srgbClr val="074454"/>
                </a:solidFill>
                <a:latin typeface="BIZ UDPゴシック" panose="020B0400000000000000" pitchFamily="50" charset="-128"/>
                <a:ea typeface="BIZ UDPゴシック" panose="020B0400000000000000" pitchFamily="50" charset="-128"/>
                <a:hlinkClick r:id="rId13">
                  <a:extLst>
                    <a:ext uri="{A12FA001-AC4F-418D-AE19-62706E023703}">
                      <ahyp:hlinkClr xmlns:ahyp="http://schemas.microsoft.com/office/drawing/2018/hyperlinkcolor" val="tx"/>
                    </a:ext>
                  </a:extLst>
                </a:hlinkClick>
              </a:rPr>
              <a:t>【</a:t>
            </a:r>
            <a:r>
              <a:rPr lang="ja-JP" altLang="en-US" sz="1200" b="1" dirty="0">
                <a:solidFill>
                  <a:srgbClr val="074454"/>
                </a:solidFill>
                <a:latin typeface="BIZ UDPゴシック" panose="020B0400000000000000" pitchFamily="50" charset="-128"/>
                <a:ea typeface="BIZ UDPゴシック" panose="020B0400000000000000" pitchFamily="50" charset="-128"/>
                <a:hlinkClick r:id="rId13">
                  <a:extLst>
                    <a:ext uri="{A12FA001-AC4F-418D-AE19-62706E023703}">
                      <ahyp:hlinkClr xmlns:ahyp="http://schemas.microsoft.com/office/drawing/2018/hyperlinkcolor" val="tx"/>
                    </a:ext>
                  </a:extLst>
                </a:hlinkClick>
              </a:rPr>
              <a:t>政府統計の総合窓口</a:t>
            </a:r>
            <a:r>
              <a:rPr lang="en-US" altLang="ja-JP" sz="1200" b="1" dirty="0">
                <a:solidFill>
                  <a:srgbClr val="074454"/>
                </a:solidFill>
                <a:latin typeface="BIZ UDPゴシック" panose="020B0400000000000000" pitchFamily="50" charset="-128"/>
                <a:ea typeface="BIZ UDPゴシック" panose="020B0400000000000000" pitchFamily="50" charset="-128"/>
                <a:hlinkClick r:id="rId13">
                  <a:extLst>
                    <a:ext uri="{A12FA001-AC4F-418D-AE19-62706E023703}">
                      <ahyp:hlinkClr xmlns:ahyp="http://schemas.microsoft.com/office/drawing/2018/hyperlinkcolor" val="tx"/>
                    </a:ext>
                  </a:extLst>
                </a:hlinkClick>
              </a:rPr>
              <a:t>(e-stat.go.jp)】</a:t>
            </a:r>
            <a:r>
              <a:rPr lang="ja-JP" altLang="en-US" sz="1200" b="1" dirty="0">
                <a:solidFill>
                  <a:srgbClr val="074454"/>
                </a:solidFill>
                <a:latin typeface="BIZ UDPゴシック" panose="020B0400000000000000" pitchFamily="50" charset="-128"/>
                <a:ea typeface="BIZ UDPゴシック" panose="020B0400000000000000" pitchFamily="50" charset="-128"/>
                <a:hlinkClick r:id="rId13">
                  <a:extLst>
                    <a:ext uri="{A12FA001-AC4F-418D-AE19-62706E023703}">
                      <ahyp:hlinkClr xmlns:ahyp="http://schemas.microsoft.com/office/drawing/2018/hyperlinkcolor" val="tx"/>
                    </a:ext>
                  </a:extLst>
                </a:hlinkClick>
              </a:rPr>
              <a:t>経済構造実態調査 </a:t>
            </a:r>
            <a:r>
              <a:rPr lang="en-US" altLang="ja-JP" sz="1200" b="1" dirty="0">
                <a:solidFill>
                  <a:srgbClr val="074454"/>
                </a:solidFill>
                <a:latin typeface="BIZ UDPゴシック" panose="020B0400000000000000" pitchFamily="50" charset="-128"/>
                <a:ea typeface="BIZ UDPゴシック" panose="020B0400000000000000" pitchFamily="50" charset="-128"/>
                <a:hlinkClick r:id="rId13">
                  <a:extLst>
                    <a:ext uri="{A12FA001-AC4F-418D-AE19-62706E023703}">
                      <ahyp:hlinkClr xmlns:ahyp="http://schemas.microsoft.com/office/drawing/2018/hyperlinkcolor" val="tx"/>
                    </a:ext>
                  </a:extLst>
                </a:hlinkClick>
              </a:rPr>
              <a:t>2024</a:t>
            </a:r>
            <a:r>
              <a:rPr lang="ja-JP" altLang="en-US" sz="1200" b="1" dirty="0">
                <a:solidFill>
                  <a:srgbClr val="074454"/>
                </a:solidFill>
                <a:latin typeface="BIZ UDPゴシック" panose="020B0400000000000000" pitchFamily="50" charset="-128"/>
                <a:ea typeface="BIZ UDPゴシック" panose="020B0400000000000000" pitchFamily="50" charset="-128"/>
                <a:hlinkClick r:id="rId13">
                  <a:extLst>
                    <a:ext uri="{A12FA001-AC4F-418D-AE19-62706E023703}">
                      <ahyp:hlinkClr xmlns:ahyp="http://schemas.microsoft.com/office/drawing/2018/hyperlinkcolor" val="tx"/>
                    </a:ext>
                  </a:extLst>
                </a:hlinkClick>
              </a:rPr>
              <a:t>年経済構造実態調査（製造業事業所調査） 二次集計</a:t>
            </a:r>
            <a:endParaRPr lang="ja-JP" altLang="en-US" sz="1200" b="1" dirty="0">
              <a:solidFill>
                <a:srgbClr val="074454"/>
              </a:solidFill>
              <a:latin typeface="BIZ UDPゴシック" panose="020B0400000000000000" pitchFamily="50" charset="-128"/>
              <a:ea typeface="BIZ UDPゴシック" panose="020B0400000000000000" pitchFamily="50" charset="-128"/>
            </a:endParaRPr>
          </a:p>
        </p:txBody>
      </p:sp>
      <p:sp>
        <p:nvSpPr>
          <p:cNvPr id="31" name="出典リンク">
            <a:extLst>
              <a:ext uri="{FF2B5EF4-FFF2-40B4-BE49-F238E27FC236}">
                <a16:creationId xmlns:a16="http://schemas.microsoft.com/office/drawing/2014/main" id="{C80DA000-6372-405B-88E5-D7F657FE59F5}"/>
              </a:ext>
            </a:extLst>
          </p:cNvPr>
          <p:cNvSpPr txBox="1"/>
          <p:nvPr/>
        </p:nvSpPr>
        <p:spPr>
          <a:xfrm>
            <a:off x="6492142" y="5143326"/>
            <a:ext cx="3311815" cy="276999"/>
          </a:xfrm>
          <a:prstGeom prst="rect">
            <a:avLst/>
          </a:prstGeom>
          <a:noFill/>
        </p:spPr>
        <p:txBody>
          <a:bodyPr wrap="square">
            <a:spAutoFit/>
          </a:bodyPr>
          <a:lstStyle/>
          <a:p>
            <a:r>
              <a:rPr lang="ja-JP" altLang="en-US" sz="1200" b="1" dirty="0">
                <a:solidFill>
                  <a:srgbClr val="074454"/>
                </a:solidFill>
                <a:latin typeface="BIZ UDPゴシック" panose="020B0400000000000000" pitchFamily="50" charset="-128"/>
                <a:ea typeface="BIZ UDPゴシック" panose="020B0400000000000000" pitchFamily="50" charset="-128"/>
                <a:hlinkClick r:id="rId14">
                  <a:extLst>
                    <a:ext uri="{A12FA001-AC4F-418D-AE19-62706E023703}">
                      <ahyp:hlinkClr xmlns:ahyp="http://schemas.microsoft.com/office/drawing/2018/hyperlinkcolor" val="tx"/>
                    </a:ext>
                  </a:extLst>
                </a:hlinkClick>
              </a:rPr>
              <a:t>経済産業省</a:t>
            </a:r>
            <a:r>
              <a:rPr lang="en-US" altLang="ja-JP" sz="1200" b="1" dirty="0">
                <a:solidFill>
                  <a:srgbClr val="074454"/>
                </a:solidFill>
                <a:latin typeface="BIZ UDPゴシック" panose="020B0400000000000000" pitchFamily="50" charset="-128"/>
                <a:ea typeface="BIZ UDPゴシック" panose="020B0400000000000000" pitchFamily="50" charset="-128"/>
                <a:hlinkClick r:id="rId14">
                  <a:extLst>
                    <a:ext uri="{A12FA001-AC4F-418D-AE19-62706E023703}">
                      <ahyp:hlinkClr xmlns:ahyp="http://schemas.microsoft.com/office/drawing/2018/hyperlinkcolor" val="tx"/>
                    </a:ext>
                  </a:extLst>
                </a:hlinkClick>
              </a:rPr>
              <a:t>HP</a:t>
            </a:r>
            <a:r>
              <a:rPr lang="ja-JP" altLang="en-US" sz="1200" b="1" dirty="0">
                <a:solidFill>
                  <a:srgbClr val="074454"/>
                </a:solidFill>
                <a:latin typeface="BIZ UDPゴシック" panose="020B0400000000000000" pitchFamily="50" charset="-128"/>
                <a:ea typeface="BIZ UDPゴシック" panose="020B0400000000000000" pitchFamily="50" charset="-128"/>
                <a:hlinkClick r:id="rId14">
                  <a:extLst>
                    <a:ext uri="{A12FA001-AC4F-418D-AE19-62706E023703}">
                      <ahyp:hlinkClr xmlns:ahyp="http://schemas.microsoft.com/office/drawing/2018/hyperlinkcolor" val="tx"/>
                    </a:ext>
                  </a:extLst>
                </a:hlinkClick>
              </a:rPr>
              <a:t>　</a:t>
            </a:r>
            <a:r>
              <a:rPr lang="zh-TW" altLang="en-US" sz="1200" b="1" dirty="0">
                <a:solidFill>
                  <a:srgbClr val="074454"/>
                </a:solidFill>
                <a:latin typeface="BIZ UDPゴシック" panose="020B0400000000000000" pitchFamily="50" charset="-128"/>
                <a:ea typeface="BIZ UDPゴシック" panose="020B0400000000000000" pitchFamily="50" charset="-128"/>
                <a:hlinkClick r:id="rId14">
                  <a:extLst>
                    <a:ext uri="{A12FA001-AC4F-418D-AE19-62706E023703}">
                      <ahyp:hlinkClr xmlns:ahyp="http://schemas.microsoft.com/office/drawing/2018/hyperlinkcolor" val="tx"/>
                    </a:ext>
                  </a:extLst>
                </a:hlinkClick>
              </a:rPr>
              <a:t>経済産業省生産動態統計調査</a:t>
            </a:r>
            <a:endParaRPr lang="ja-JP" altLang="en-US" sz="1200" b="1" dirty="0">
              <a:solidFill>
                <a:srgbClr val="074454"/>
              </a:solidFill>
              <a:latin typeface="BIZ UDPゴシック" panose="020B0400000000000000" pitchFamily="50" charset="-128"/>
              <a:ea typeface="BIZ UDPゴシック" panose="020B0400000000000000" pitchFamily="50" charset="-128"/>
            </a:endParaRPr>
          </a:p>
        </p:txBody>
      </p:sp>
      <p:sp>
        <p:nvSpPr>
          <p:cNvPr id="33" name="四角形: 角を丸くする 32">
            <a:extLst>
              <a:ext uri="{FF2B5EF4-FFF2-40B4-BE49-F238E27FC236}">
                <a16:creationId xmlns:a16="http://schemas.microsoft.com/office/drawing/2014/main" id="{3EC6FAED-985D-47F3-ACA6-1ACF24B38797}"/>
              </a:ext>
            </a:extLst>
          </p:cNvPr>
          <p:cNvSpPr/>
          <p:nvPr/>
        </p:nvSpPr>
        <p:spPr>
          <a:xfrm>
            <a:off x="310989" y="2445178"/>
            <a:ext cx="11571369" cy="2720746"/>
          </a:xfrm>
          <a:prstGeom prst="roundRect">
            <a:avLst/>
          </a:prstGeom>
          <a:solidFill>
            <a:srgbClr val="FFFFEF"/>
          </a:solidFill>
          <a:ln w="38100">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45" name="これは全国の24.3％を占める額です。">
            <a:extLst>
              <a:ext uri="{FF2B5EF4-FFF2-40B4-BE49-F238E27FC236}">
                <a16:creationId xmlns:a16="http://schemas.microsoft.com/office/drawing/2014/main" id="{A69E09C9-FE9D-4D3B-96C9-3C25FC6755FD}"/>
              </a:ext>
            </a:extLst>
          </p:cNvPr>
          <p:cNvGrpSpPr/>
          <p:nvPr/>
        </p:nvGrpSpPr>
        <p:grpSpPr>
          <a:xfrm>
            <a:off x="624028" y="3069987"/>
            <a:ext cx="6727692" cy="604924"/>
            <a:chOff x="1085997" y="2329305"/>
            <a:chExt cx="8735380" cy="529917"/>
          </a:xfrm>
        </p:grpSpPr>
        <p:sp>
          <p:nvSpPr>
            <p:cNvPr id="46" name="これは全国の24.3％を占める額です。">
              <a:extLst>
                <a:ext uri="{FF2B5EF4-FFF2-40B4-BE49-F238E27FC236}">
                  <a16:creationId xmlns:a16="http://schemas.microsoft.com/office/drawing/2014/main" id="{D0536FDE-F3CF-4687-B5C3-42441818DBAD}"/>
                </a:ext>
              </a:extLst>
            </p:cNvPr>
            <p:cNvSpPr txBox="1"/>
            <p:nvPr/>
          </p:nvSpPr>
          <p:spPr>
            <a:xfrm>
              <a:off x="1085997" y="2454801"/>
              <a:ext cx="8735380" cy="404421"/>
            </a:xfrm>
            <a:prstGeom prst="rect">
              <a:avLst/>
            </a:prstGeom>
            <a:noFill/>
          </p:spPr>
          <p:txBody>
            <a:bodyPr wrap="square" rtlCol="0">
              <a:spAutoFit/>
            </a:bodyPr>
            <a:lstStyle/>
            <a:p>
              <a:pPr lvl="0" algn="dist"/>
              <a:r>
                <a:rPr kumimoji="1" lang="ja-JP" altLang="en-US" sz="2400" dirty="0">
                  <a:solidFill>
                    <a:schemeClr val="tx2">
                      <a:lumMod val="25000"/>
                    </a:schemeClr>
                  </a:solidFill>
                  <a:latin typeface="HGS創英角ﾎﾟｯﾌﾟ体" panose="040B0A00000000000000" pitchFamily="50" charset="-128"/>
                  <a:ea typeface="HGS創英角ﾎﾟｯﾌﾟ体" panose="040B0A00000000000000" pitchFamily="50" charset="-128"/>
                </a:rPr>
                <a:t>これは全国の</a:t>
              </a:r>
              <a:r>
                <a:rPr kumimoji="1" lang="en-US" altLang="ja-JP" sz="2400" dirty="0">
                  <a:solidFill>
                    <a:schemeClr val="tx2">
                      <a:lumMod val="25000"/>
                    </a:schemeClr>
                  </a:solidFill>
                  <a:latin typeface="HGS創英角ﾎﾟｯﾌﾟ体" panose="040B0A00000000000000" pitchFamily="50" charset="-128"/>
                  <a:ea typeface="HGS創英角ﾎﾟｯﾌﾟ体" panose="040B0A00000000000000" pitchFamily="50" charset="-128"/>
                </a:rPr>
                <a:t>24.3</a:t>
              </a:r>
              <a:r>
                <a:rPr kumimoji="1" lang="ja-JP" altLang="en-US" sz="2400" dirty="0">
                  <a:solidFill>
                    <a:schemeClr val="tx2">
                      <a:lumMod val="25000"/>
                    </a:schemeClr>
                  </a:solidFill>
                  <a:latin typeface="HGS創英角ﾎﾟｯﾌﾟ体" panose="040B0A00000000000000" pitchFamily="50" charset="-128"/>
                  <a:ea typeface="HGS創英角ﾎﾟｯﾌﾟ体" panose="040B0A00000000000000" pitchFamily="50" charset="-128"/>
                </a:rPr>
                <a:t>％を占める額です。</a:t>
              </a:r>
            </a:p>
          </p:txBody>
        </p:sp>
        <p:sp>
          <p:nvSpPr>
            <p:cNvPr id="48" name="ぜんこく">
              <a:extLst>
                <a:ext uri="{FF2B5EF4-FFF2-40B4-BE49-F238E27FC236}">
                  <a16:creationId xmlns:a16="http://schemas.microsoft.com/office/drawing/2014/main" id="{6D5DA343-BE1D-47FC-A556-550B5818167A}"/>
                </a:ext>
              </a:extLst>
            </p:cNvPr>
            <p:cNvSpPr txBox="1"/>
            <p:nvPr/>
          </p:nvSpPr>
          <p:spPr>
            <a:xfrm>
              <a:off x="2615561" y="2329305"/>
              <a:ext cx="1048352" cy="229172"/>
            </a:xfrm>
            <a:prstGeom prst="rect">
              <a:avLst/>
            </a:prstGeom>
            <a:noFill/>
          </p:spPr>
          <p:txBody>
            <a:bodyPr wrap="square" rtlCol="0">
              <a:spAutoFit/>
            </a:bodyPr>
            <a:lstStyle/>
            <a:p>
              <a:pPr algn="dist"/>
              <a:r>
                <a:rPr kumimoji="1" lang="ja-JP" altLang="en-US" sz="1100" dirty="0">
                  <a:solidFill>
                    <a:schemeClr val="tx2">
                      <a:lumMod val="25000"/>
                    </a:schemeClr>
                  </a:solidFill>
                  <a:latin typeface="HGS創英角ﾎﾟｯﾌﾟ体" panose="040B0A00000000000000" pitchFamily="50" charset="-128"/>
                  <a:ea typeface="HGS創英角ﾎﾟｯﾌﾟ体" panose="040B0A00000000000000" pitchFamily="50" charset="-128"/>
                </a:rPr>
                <a:t>ぜんこく</a:t>
              </a:r>
            </a:p>
          </p:txBody>
        </p:sp>
        <p:sp>
          <p:nvSpPr>
            <p:cNvPr id="49" name="がく">
              <a:extLst>
                <a:ext uri="{FF2B5EF4-FFF2-40B4-BE49-F238E27FC236}">
                  <a16:creationId xmlns:a16="http://schemas.microsoft.com/office/drawing/2014/main" id="{565816CA-C4FB-4EB9-BBC8-B82849703683}"/>
                </a:ext>
              </a:extLst>
            </p:cNvPr>
            <p:cNvSpPr txBox="1"/>
            <p:nvPr/>
          </p:nvSpPr>
          <p:spPr>
            <a:xfrm>
              <a:off x="7728022" y="2348317"/>
              <a:ext cx="614468" cy="229172"/>
            </a:xfrm>
            <a:prstGeom prst="rect">
              <a:avLst/>
            </a:prstGeom>
            <a:noFill/>
          </p:spPr>
          <p:txBody>
            <a:bodyPr wrap="square" rtlCol="0">
              <a:spAutoFit/>
            </a:bodyPr>
            <a:lstStyle/>
            <a:p>
              <a:pPr algn="dist"/>
              <a:r>
                <a:rPr kumimoji="1" lang="ja-JP" altLang="en-US" sz="1100" dirty="0">
                  <a:solidFill>
                    <a:schemeClr val="tx2">
                      <a:lumMod val="25000"/>
                    </a:schemeClr>
                  </a:solidFill>
                  <a:latin typeface="HGS創英角ﾎﾟｯﾌﾟ体" panose="040B0A00000000000000" pitchFamily="50" charset="-128"/>
                  <a:ea typeface="HGS創英角ﾎﾟｯﾌﾟ体" panose="040B0A00000000000000" pitchFamily="50" charset="-128"/>
                </a:rPr>
                <a:t>がく</a:t>
              </a:r>
            </a:p>
          </p:txBody>
        </p:sp>
        <p:sp>
          <p:nvSpPr>
            <p:cNvPr id="50" name="し">
              <a:extLst>
                <a:ext uri="{FF2B5EF4-FFF2-40B4-BE49-F238E27FC236}">
                  <a16:creationId xmlns:a16="http://schemas.microsoft.com/office/drawing/2014/main" id="{A87276C5-165D-46C9-9A08-1AEA7DF1E0CA}"/>
                </a:ext>
              </a:extLst>
            </p:cNvPr>
            <p:cNvSpPr txBox="1"/>
            <p:nvPr/>
          </p:nvSpPr>
          <p:spPr>
            <a:xfrm>
              <a:off x="6376934" y="2346841"/>
              <a:ext cx="330446" cy="229172"/>
            </a:xfrm>
            <a:prstGeom prst="rect">
              <a:avLst/>
            </a:prstGeom>
            <a:noFill/>
          </p:spPr>
          <p:txBody>
            <a:bodyPr wrap="square" rtlCol="0">
              <a:spAutoFit/>
            </a:bodyPr>
            <a:lstStyle/>
            <a:p>
              <a:pPr algn="dist"/>
              <a:r>
                <a:rPr kumimoji="1" lang="ja-JP" altLang="en-US" sz="1100" dirty="0">
                  <a:solidFill>
                    <a:schemeClr val="tx2">
                      <a:lumMod val="25000"/>
                    </a:schemeClr>
                  </a:solidFill>
                  <a:latin typeface="HGS創英角ﾎﾟｯﾌﾟ体" panose="040B0A00000000000000" pitchFamily="50" charset="-128"/>
                  <a:ea typeface="HGS創英角ﾎﾟｯﾌﾟ体" panose="040B0A00000000000000" pitchFamily="50" charset="-128"/>
                </a:rPr>
                <a:t>し</a:t>
              </a:r>
            </a:p>
          </p:txBody>
        </p:sp>
      </p:grpSp>
      <p:grpSp>
        <p:nvGrpSpPr>
          <p:cNvPr id="51" name="普段使っているタオルはどこでつくられているかな？">
            <a:extLst>
              <a:ext uri="{FF2B5EF4-FFF2-40B4-BE49-F238E27FC236}">
                <a16:creationId xmlns:a16="http://schemas.microsoft.com/office/drawing/2014/main" id="{50FACA9B-7D3F-4910-954F-A2FA652A1696}"/>
              </a:ext>
            </a:extLst>
          </p:cNvPr>
          <p:cNvGrpSpPr/>
          <p:nvPr/>
        </p:nvGrpSpPr>
        <p:grpSpPr>
          <a:xfrm>
            <a:off x="654452" y="4494320"/>
            <a:ext cx="8611550" cy="616132"/>
            <a:chOff x="1085996" y="2319487"/>
            <a:chExt cx="9419198" cy="539735"/>
          </a:xfrm>
        </p:grpSpPr>
        <p:sp>
          <p:nvSpPr>
            <p:cNvPr id="52" name="普段使っているタオルはどこでつくられているかな？">
              <a:extLst>
                <a:ext uri="{FF2B5EF4-FFF2-40B4-BE49-F238E27FC236}">
                  <a16:creationId xmlns:a16="http://schemas.microsoft.com/office/drawing/2014/main" id="{D323C5C1-CF27-4AFC-BDE4-DB7F17E8B298}"/>
                </a:ext>
              </a:extLst>
            </p:cNvPr>
            <p:cNvSpPr txBox="1"/>
            <p:nvPr/>
          </p:nvSpPr>
          <p:spPr>
            <a:xfrm>
              <a:off x="1085996" y="2454801"/>
              <a:ext cx="9419198" cy="404421"/>
            </a:xfrm>
            <a:prstGeom prst="rect">
              <a:avLst/>
            </a:prstGeom>
            <a:noFill/>
          </p:spPr>
          <p:txBody>
            <a:bodyPr wrap="square" rtlCol="0">
              <a:spAutoFit/>
            </a:bodyPr>
            <a:lstStyle/>
            <a:p>
              <a:pPr lvl="0" algn="dist"/>
              <a:r>
                <a:rPr lang="ja-JP" altLang="en-US" sz="2400" dirty="0">
                  <a:solidFill>
                    <a:schemeClr val="tx2">
                      <a:lumMod val="25000"/>
                    </a:schemeClr>
                  </a:solidFill>
                  <a:latin typeface="HGS創英角ﾎﾟｯﾌﾟ体" panose="040B0A00000000000000" pitchFamily="50" charset="-128"/>
                  <a:ea typeface="HGS創英角ﾎﾟｯﾌﾟ体" panose="040B0A00000000000000" pitchFamily="50" charset="-128"/>
                </a:rPr>
                <a:t>普段使っているタオルはどこでつくられているかな？</a:t>
              </a:r>
              <a:endParaRPr kumimoji="1" lang="ja-JP" altLang="en-US" sz="2400" dirty="0">
                <a:solidFill>
                  <a:schemeClr val="tx2">
                    <a:lumMod val="25000"/>
                  </a:schemeClr>
                </a:solidFill>
                <a:latin typeface="HGS創英角ﾎﾟｯﾌﾟ体" panose="040B0A00000000000000" pitchFamily="50" charset="-128"/>
                <a:ea typeface="HGS創英角ﾎﾟｯﾌﾟ体" panose="040B0A00000000000000" pitchFamily="50" charset="-128"/>
              </a:endParaRPr>
            </a:p>
          </p:txBody>
        </p:sp>
        <p:sp>
          <p:nvSpPr>
            <p:cNvPr id="53" name="ふだん">
              <a:extLst>
                <a:ext uri="{FF2B5EF4-FFF2-40B4-BE49-F238E27FC236}">
                  <a16:creationId xmlns:a16="http://schemas.microsoft.com/office/drawing/2014/main" id="{D193AA81-B350-4B4D-8B35-CB1C2214542C}"/>
                </a:ext>
              </a:extLst>
            </p:cNvPr>
            <p:cNvSpPr txBox="1"/>
            <p:nvPr/>
          </p:nvSpPr>
          <p:spPr>
            <a:xfrm>
              <a:off x="1199931" y="2329304"/>
              <a:ext cx="750735" cy="229172"/>
            </a:xfrm>
            <a:prstGeom prst="rect">
              <a:avLst/>
            </a:prstGeom>
            <a:noFill/>
          </p:spPr>
          <p:txBody>
            <a:bodyPr wrap="square" rtlCol="0">
              <a:spAutoFit/>
            </a:bodyPr>
            <a:lstStyle/>
            <a:p>
              <a:pPr algn="dist"/>
              <a:r>
                <a:rPr kumimoji="1" lang="ja-JP" altLang="en-US" sz="1100" dirty="0">
                  <a:solidFill>
                    <a:schemeClr val="tx2">
                      <a:lumMod val="25000"/>
                    </a:schemeClr>
                  </a:solidFill>
                  <a:latin typeface="HGS創英角ﾎﾟｯﾌﾟ体" panose="040B0A00000000000000" pitchFamily="50" charset="-128"/>
                  <a:ea typeface="HGS創英角ﾎﾟｯﾌﾟ体" panose="040B0A00000000000000" pitchFamily="50" charset="-128"/>
                </a:rPr>
                <a:t>ふだん</a:t>
              </a:r>
            </a:p>
          </p:txBody>
        </p:sp>
        <p:sp>
          <p:nvSpPr>
            <p:cNvPr id="54" name="つか">
              <a:extLst>
                <a:ext uri="{FF2B5EF4-FFF2-40B4-BE49-F238E27FC236}">
                  <a16:creationId xmlns:a16="http://schemas.microsoft.com/office/drawing/2014/main" id="{1465C08C-ABE1-4FA6-B7D7-F25740643D7C}"/>
                </a:ext>
              </a:extLst>
            </p:cNvPr>
            <p:cNvSpPr txBox="1"/>
            <p:nvPr/>
          </p:nvSpPr>
          <p:spPr>
            <a:xfrm>
              <a:off x="1852347" y="2319487"/>
              <a:ext cx="559722" cy="229172"/>
            </a:xfrm>
            <a:prstGeom prst="rect">
              <a:avLst/>
            </a:prstGeom>
            <a:noFill/>
          </p:spPr>
          <p:txBody>
            <a:bodyPr wrap="square" rtlCol="0">
              <a:spAutoFit/>
            </a:bodyPr>
            <a:lstStyle/>
            <a:p>
              <a:pPr algn="dist"/>
              <a:r>
                <a:rPr kumimoji="1" lang="ja-JP" altLang="en-US" sz="1100" dirty="0">
                  <a:solidFill>
                    <a:schemeClr val="tx2">
                      <a:lumMod val="25000"/>
                    </a:schemeClr>
                  </a:solidFill>
                  <a:latin typeface="HGS創英角ﾎﾟｯﾌﾟ体" panose="040B0A00000000000000" pitchFamily="50" charset="-128"/>
                  <a:ea typeface="HGS創英角ﾎﾟｯﾌﾟ体" panose="040B0A00000000000000" pitchFamily="50" charset="-128"/>
                </a:rPr>
                <a:t>つか</a:t>
              </a:r>
            </a:p>
          </p:txBody>
        </p:sp>
      </p:grpSp>
      <p:grpSp>
        <p:nvGrpSpPr>
          <p:cNvPr id="55" name="大阪府のタオルの出荷額は全国２位です。">
            <a:extLst>
              <a:ext uri="{FF2B5EF4-FFF2-40B4-BE49-F238E27FC236}">
                <a16:creationId xmlns:a16="http://schemas.microsoft.com/office/drawing/2014/main" id="{41E95A5D-4334-4D81-BD7A-4D08FD9CB206}"/>
              </a:ext>
            </a:extLst>
          </p:cNvPr>
          <p:cNvGrpSpPr/>
          <p:nvPr/>
        </p:nvGrpSpPr>
        <p:grpSpPr>
          <a:xfrm>
            <a:off x="577802" y="1517385"/>
            <a:ext cx="10664121" cy="813808"/>
            <a:chOff x="577802" y="1740853"/>
            <a:chExt cx="10664121" cy="813808"/>
          </a:xfrm>
        </p:grpSpPr>
        <p:grpSp>
          <p:nvGrpSpPr>
            <p:cNvPr id="56" name="忠岡町の面積は約・・・">
              <a:extLst>
                <a:ext uri="{FF2B5EF4-FFF2-40B4-BE49-F238E27FC236}">
                  <a16:creationId xmlns:a16="http://schemas.microsoft.com/office/drawing/2014/main" id="{25A7C654-EB29-4BCC-8679-28CA8B9A4C5E}"/>
                </a:ext>
              </a:extLst>
            </p:cNvPr>
            <p:cNvGrpSpPr/>
            <p:nvPr/>
          </p:nvGrpSpPr>
          <p:grpSpPr>
            <a:xfrm>
              <a:off x="577802" y="1746089"/>
              <a:ext cx="10664121" cy="808572"/>
              <a:chOff x="-776357" y="1586846"/>
              <a:chExt cx="8448522" cy="715081"/>
            </a:xfrm>
          </p:grpSpPr>
          <p:sp>
            <p:nvSpPr>
              <p:cNvPr id="59" name="大阪府のタオルの出荷額は全国２位です。">
                <a:extLst>
                  <a:ext uri="{FF2B5EF4-FFF2-40B4-BE49-F238E27FC236}">
                    <a16:creationId xmlns:a16="http://schemas.microsoft.com/office/drawing/2014/main" id="{3B3950E7-5EF7-4381-B2D7-B3D5DCD49162}"/>
                  </a:ext>
                </a:extLst>
              </p:cNvPr>
              <p:cNvSpPr txBox="1"/>
              <p:nvPr/>
            </p:nvSpPr>
            <p:spPr>
              <a:xfrm>
                <a:off x="-776357" y="1730329"/>
                <a:ext cx="8448522" cy="571598"/>
              </a:xfrm>
              <a:prstGeom prst="rect">
                <a:avLst/>
              </a:prstGeom>
              <a:noFill/>
            </p:spPr>
            <p:txBody>
              <a:bodyPr wrap="square" rtlCol="0">
                <a:spAutoFit/>
              </a:bodyPr>
              <a:lstStyle/>
              <a:p>
                <a:pPr lvl="0" algn="dist"/>
                <a:r>
                  <a:rPr kumimoji="1" lang="ja-JP" altLang="en-US" sz="3600" dirty="0">
                    <a:solidFill>
                      <a:schemeClr val="tx2">
                        <a:lumMod val="25000"/>
                      </a:schemeClr>
                    </a:solidFill>
                    <a:latin typeface="HGS創英角ﾎﾟｯﾌﾟ体" panose="040B0A00000000000000" pitchFamily="50" charset="-128"/>
                    <a:ea typeface="HGS創英角ﾎﾟｯﾌﾟ体" panose="040B0A00000000000000" pitchFamily="50" charset="-128"/>
                  </a:rPr>
                  <a:t>大阪府のタオルの</a:t>
                </a:r>
                <a:r>
                  <a:rPr lang="ja-JP" altLang="en-US" sz="3600" dirty="0">
                    <a:solidFill>
                      <a:schemeClr val="tx2">
                        <a:lumMod val="25000"/>
                      </a:schemeClr>
                    </a:solidFill>
                    <a:latin typeface="HGS創英角ﾎﾟｯﾌﾟ体" panose="040B0A00000000000000" pitchFamily="50" charset="-128"/>
                    <a:ea typeface="HGS創英角ﾎﾟｯﾌﾟ体" panose="040B0A00000000000000" pitchFamily="50" charset="-128"/>
                  </a:rPr>
                  <a:t>出荷</a:t>
                </a:r>
                <a:r>
                  <a:rPr kumimoji="1" lang="ja-JP" altLang="en-US" sz="3600" dirty="0">
                    <a:solidFill>
                      <a:schemeClr val="tx2">
                        <a:lumMod val="25000"/>
                      </a:schemeClr>
                    </a:solidFill>
                    <a:latin typeface="HGS創英角ﾎﾟｯﾌﾟ体" panose="040B0A00000000000000" pitchFamily="50" charset="-128"/>
                    <a:ea typeface="HGS創英角ﾎﾟｯﾌﾟ体" panose="040B0A00000000000000" pitchFamily="50" charset="-128"/>
                  </a:rPr>
                  <a:t>額は全国２位です。</a:t>
                </a:r>
                <a:endParaRPr kumimoji="1" lang="en-US" altLang="ja-JP" sz="3200" dirty="0">
                  <a:solidFill>
                    <a:schemeClr val="tx2">
                      <a:lumMod val="25000"/>
                    </a:schemeClr>
                  </a:solidFill>
                  <a:latin typeface="HGS創英角ﾎﾟｯﾌﾟ体" panose="040B0A00000000000000" pitchFamily="50" charset="-128"/>
                  <a:ea typeface="HGS創英角ﾎﾟｯﾌﾟ体" panose="040B0A00000000000000" pitchFamily="50" charset="-128"/>
                </a:endParaRPr>
              </a:p>
            </p:txBody>
          </p:sp>
          <p:sp>
            <p:nvSpPr>
              <p:cNvPr id="60" name="しゅっかがく">
                <a:extLst>
                  <a:ext uri="{FF2B5EF4-FFF2-40B4-BE49-F238E27FC236}">
                    <a16:creationId xmlns:a16="http://schemas.microsoft.com/office/drawing/2014/main" id="{66401340-D199-40BC-A055-6DC8127CE9BF}"/>
                  </a:ext>
                </a:extLst>
              </p:cNvPr>
              <p:cNvSpPr txBox="1"/>
              <p:nvPr/>
            </p:nvSpPr>
            <p:spPr>
              <a:xfrm>
                <a:off x="2741015" y="1590149"/>
                <a:ext cx="1378944" cy="272190"/>
              </a:xfrm>
              <a:prstGeom prst="rect">
                <a:avLst/>
              </a:prstGeom>
              <a:noFill/>
            </p:spPr>
            <p:txBody>
              <a:bodyPr wrap="square" rtlCol="0">
                <a:spAutoFit/>
              </a:bodyPr>
              <a:lstStyle/>
              <a:p>
                <a:pPr algn="dist"/>
                <a:r>
                  <a:rPr lang="ja-JP" altLang="en-US" sz="1400" dirty="0">
                    <a:solidFill>
                      <a:schemeClr val="tx2">
                        <a:lumMod val="25000"/>
                      </a:schemeClr>
                    </a:solidFill>
                    <a:latin typeface="HGS創英角ﾎﾟｯﾌﾟ体" panose="040B0A00000000000000" pitchFamily="50" charset="-128"/>
                    <a:ea typeface="HGS創英角ﾎﾟｯﾌﾟ体" panose="040B0A00000000000000" pitchFamily="50" charset="-128"/>
                  </a:rPr>
                  <a:t>しゅっか</a:t>
                </a:r>
                <a:r>
                  <a:rPr kumimoji="1" lang="ja-JP" altLang="en-US" sz="1400" dirty="0">
                    <a:solidFill>
                      <a:schemeClr val="tx2">
                        <a:lumMod val="25000"/>
                      </a:schemeClr>
                    </a:solidFill>
                    <a:latin typeface="HGS創英角ﾎﾟｯﾌﾟ体" panose="040B0A00000000000000" pitchFamily="50" charset="-128"/>
                    <a:ea typeface="HGS創英角ﾎﾟｯﾌﾟ体" panose="040B0A00000000000000" pitchFamily="50" charset="-128"/>
                  </a:rPr>
                  <a:t>がく</a:t>
                </a:r>
              </a:p>
            </p:txBody>
          </p:sp>
          <p:sp>
            <p:nvSpPr>
              <p:cNvPr id="63" name="おおさかふ">
                <a:extLst>
                  <a:ext uri="{FF2B5EF4-FFF2-40B4-BE49-F238E27FC236}">
                    <a16:creationId xmlns:a16="http://schemas.microsoft.com/office/drawing/2014/main" id="{FEE40244-67FB-4195-B8BA-2A669ED527C3}"/>
                  </a:ext>
                </a:extLst>
              </p:cNvPr>
              <p:cNvSpPr txBox="1"/>
              <p:nvPr/>
            </p:nvSpPr>
            <p:spPr>
              <a:xfrm>
                <a:off x="-776357" y="1586846"/>
                <a:ext cx="1299623" cy="272190"/>
              </a:xfrm>
              <a:prstGeom prst="rect">
                <a:avLst/>
              </a:prstGeom>
              <a:noFill/>
            </p:spPr>
            <p:txBody>
              <a:bodyPr wrap="square" rtlCol="0">
                <a:spAutoFit/>
              </a:bodyPr>
              <a:lstStyle/>
              <a:p>
                <a:pPr algn="dist"/>
                <a:r>
                  <a:rPr kumimoji="1" lang="ja-JP" altLang="en-US" sz="1400" dirty="0">
                    <a:solidFill>
                      <a:schemeClr val="tx2">
                        <a:lumMod val="25000"/>
                      </a:schemeClr>
                    </a:solidFill>
                    <a:latin typeface="HGS創英角ﾎﾟｯﾌﾟ体" panose="040B0A00000000000000" pitchFamily="50" charset="-128"/>
                    <a:ea typeface="HGS創英角ﾎﾟｯﾌﾟ体" panose="040B0A00000000000000" pitchFamily="50" charset="-128"/>
                  </a:rPr>
                  <a:t>おおさかふ</a:t>
                </a:r>
              </a:p>
            </p:txBody>
          </p:sp>
        </p:grpSp>
        <p:sp>
          <p:nvSpPr>
            <p:cNvPr id="57" name="ぜんこく">
              <a:extLst>
                <a:ext uri="{FF2B5EF4-FFF2-40B4-BE49-F238E27FC236}">
                  <a16:creationId xmlns:a16="http://schemas.microsoft.com/office/drawing/2014/main" id="{5D899A82-2CBC-4D9D-96DF-F307F24ED030}"/>
                </a:ext>
              </a:extLst>
            </p:cNvPr>
            <p:cNvSpPr txBox="1"/>
            <p:nvPr/>
          </p:nvSpPr>
          <p:spPr>
            <a:xfrm>
              <a:off x="7279782" y="1740854"/>
              <a:ext cx="1090612" cy="307777"/>
            </a:xfrm>
            <a:prstGeom prst="rect">
              <a:avLst/>
            </a:prstGeom>
            <a:noFill/>
          </p:spPr>
          <p:txBody>
            <a:bodyPr wrap="square" rtlCol="0">
              <a:spAutoFit/>
            </a:bodyPr>
            <a:lstStyle/>
            <a:p>
              <a:pPr algn="dist"/>
              <a:r>
                <a:rPr kumimoji="1" lang="ja-JP" altLang="en-US" sz="1400" dirty="0">
                  <a:solidFill>
                    <a:schemeClr val="tx2">
                      <a:lumMod val="25000"/>
                    </a:schemeClr>
                  </a:solidFill>
                  <a:latin typeface="HGS創英角ﾎﾟｯﾌﾟ体" panose="040B0A00000000000000" pitchFamily="50" charset="-128"/>
                  <a:ea typeface="HGS創英角ﾎﾟｯﾌﾟ体" panose="040B0A00000000000000" pitchFamily="50" charset="-128"/>
                </a:rPr>
                <a:t>ぜんこく</a:t>
              </a:r>
            </a:p>
          </p:txBody>
        </p:sp>
        <p:sp>
          <p:nvSpPr>
            <p:cNvPr id="58" name="い">
              <a:extLst>
                <a:ext uri="{FF2B5EF4-FFF2-40B4-BE49-F238E27FC236}">
                  <a16:creationId xmlns:a16="http://schemas.microsoft.com/office/drawing/2014/main" id="{52EBD0EB-E0F7-462A-95A8-C3E41D5F4C0F}"/>
                </a:ext>
              </a:extLst>
            </p:cNvPr>
            <p:cNvSpPr txBox="1"/>
            <p:nvPr/>
          </p:nvSpPr>
          <p:spPr>
            <a:xfrm>
              <a:off x="8984832" y="1740853"/>
              <a:ext cx="480761" cy="307777"/>
            </a:xfrm>
            <a:prstGeom prst="rect">
              <a:avLst/>
            </a:prstGeom>
            <a:noFill/>
          </p:spPr>
          <p:txBody>
            <a:bodyPr wrap="square" rtlCol="0">
              <a:spAutoFit/>
            </a:bodyPr>
            <a:lstStyle/>
            <a:p>
              <a:pPr algn="dist"/>
              <a:r>
                <a:rPr kumimoji="1" lang="ja-JP" altLang="en-US" sz="1400" dirty="0">
                  <a:solidFill>
                    <a:schemeClr val="tx2">
                      <a:lumMod val="25000"/>
                    </a:schemeClr>
                  </a:solidFill>
                  <a:latin typeface="HGS創英角ﾎﾟｯﾌﾟ体" panose="040B0A00000000000000" pitchFamily="50" charset="-128"/>
                  <a:ea typeface="HGS創英角ﾎﾟｯﾌﾟ体" panose="040B0A00000000000000" pitchFamily="50" charset="-128"/>
                </a:rPr>
                <a:t>い</a:t>
              </a:r>
            </a:p>
          </p:txBody>
        </p:sp>
      </p:grpSp>
      <p:pic>
        <p:nvPicPr>
          <p:cNvPr id="65" name="Picture 2">
            <a:extLst>
              <a:ext uri="{FF2B5EF4-FFF2-40B4-BE49-F238E27FC236}">
                <a16:creationId xmlns:a16="http://schemas.microsoft.com/office/drawing/2014/main" id="{F98B3E01-4543-4A2E-8F43-B59E167DD934}"/>
              </a:ext>
            </a:extLst>
          </p:cNvPr>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10155847" y="3603640"/>
            <a:ext cx="1341764" cy="1341764"/>
          </a:xfrm>
          <a:prstGeom prst="rect">
            <a:avLst/>
          </a:prstGeom>
          <a:noFill/>
          <a:extLst>
            <a:ext uri="{909E8E84-426E-40DD-AFC4-6F175D3DCCD1}">
              <a14:hiddenFill xmlns:a14="http://schemas.microsoft.com/office/drawing/2010/main">
                <a:solidFill>
                  <a:srgbClr val="FFFFFF"/>
                </a:solidFill>
              </a14:hiddenFill>
            </a:ext>
          </a:extLst>
        </p:spPr>
      </p:pic>
      <p:grpSp>
        <p:nvGrpSpPr>
          <p:cNvPr id="2" name="大阪府では令和５年に126億6900万円のタオルが出荷されました。">
            <a:extLst>
              <a:ext uri="{FF2B5EF4-FFF2-40B4-BE49-F238E27FC236}">
                <a16:creationId xmlns:a16="http://schemas.microsoft.com/office/drawing/2014/main" id="{54CF2D37-7748-4DA7-8284-ACDB98509802}"/>
              </a:ext>
            </a:extLst>
          </p:cNvPr>
          <p:cNvGrpSpPr/>
          <p:nvPr/>
        </p:nvGrpSpPr>
        <p:grpSpPr>
          <a:xfrm>
            <a:off x="636695" y="2481260"/>
            <a:ext cx="11245663" cy="604924"/>
            <a:chOff x="636695" y="2481260"/>
            <a:chExt cx="11245663" cy="604924"/>
          </a:xfrm>
        </p:grpSpPr>
        <p:grpSp>
          <p:nvGrpSpPr>
            <p:cNvPr id="35" name="万博記念公園の・・・">
              <a:extLst>
                <a:ext uri="{FF2B5EF4-FFF2-40B4-BE49-F238E27FC236}">
                  <a16:creationId xmlns:a16="http://schemas.microsoft.com/office/drawing/2014/main" id="{078741BB-5A1C-4803-8AB5-41EA93D0F200}"/>
                </a:ext>
              </a:extLst>
            </p:cNvPr>
            <p:cNvGrpSpPr/>
            <p:nvPr/>
          </p:nvGrpSpPr>
          <p:grpSpPr>
            <a:xfrm>
              <a:off x="636695" y="2481260"/>
              <a:ext cx="11245663" cy="604924"/>
              <a:chOff x="1085995" y="2329305"/>
              <a:chExt cx="11569939" cy="529917"/>
            </a:xfrm>
          </p:grpSpPr>
          <p:sp>
            <p:nvSpPr>
              <p:cNvPr id="36" name="大阪府では令和５年に126億6900万円のタオルが出荷されました。">
                <a:extLst>
                  <a:ext uri="{FF2B5EF4-FFF2-40B4-BE49-F238E27FC236}">
                    <a16:creationId xmlns:a16="http://schemas.microsoft.com/office/drawing/2014/main" id="{8AA3B0DF-5C9A-4D24-AA3D-3B4064180A7C}"/>
                  </a:ext>
                </a:extLst>
              </p:cNvPr>
              <p:cNvSpPr txBox="1"/>
              <p:nvPr/>
            </p:nvSpPr>
            <p:spPr>
              <a:xfrm>
                <a:off x="1085995" y="2454801"/>
                <a:ext cx="11569939" cy="404421"/>
              </a:xfrm>
              <a:prstGeom prst="rect">
                <a:avLst/>
              </a:prstGeom>
              <a:noFill/>
            </p:spPr>
            <p:txBody>
              <a:bodyPr wrap="square" rtlCol="0">
                <a:spAutoFit/>
              </a:bodyPr>
              <a:lstStyle/>
              <a:p>
                <a:pPr lvl="0" algn="dist"/>
                <a:r>
                  <a:rPr kumimoji="1" lang="ja-JP" altLang="en-US" sz="2400" dirty="0">
                    <a:solidFill>
                      <a:schemeClr val="tx2">
                        <a:lumMod val="25000"/>
                      </a:schemeClr>
                    </a:solidFill>
                    <a:latin typeface="HGS創英角ﾎﾟｯﾌﾟ体" panose="040B0A00000000000000" pitchFamily="50" charset="-128"/>
                    <a:ea typeface="HGS創英角ﾎﾟｯﾌﾟ体" panose="040B0A00000000000000" pitchFamily="50" charset="-128"/>
                  </a:rPr>
                  <a:t>大阪府では令和５年に</a:t>
                </a:r>
                <a:r>
                  <a:rPr kumimoji="1" lang="en-US" altLang="ja-JP" sz="2400" dirty="0">
                    <a:solidFill>
                      <a:schemeClr val="tx2">
                        <a:lumMod val="25000"/>
                      </a:schemeClr>
                    </a:solidFill>
                    <a:latin typeface="HGS創英角ﾎﾟｯﾌﾟ体" panose="040B0A00000000000000" pitchFamily="50" charset="-128"/>
                    <a:ea typeface="HGS創英角ﾎﾟｯﾌﾟ体" panose="040B0A00000000000000" pitchFamily="50" charset="-128"/>
                  </a:rPr>
                  <a:t>126</a:t>
                </a:r>
                <a:r>
                  <a:rPr kumimoji="1" lang="ja-JP" altLang="en-US" sz="2400" dirty="0">
                    <a:solidFill>
                      <a:schemeClr val="tx2">
                        <a:lumMod val="25000"/>
                      </a:schemeClr>
                    </a:solidFill>
                    <a:latin typeface="HGS創英角ﾎﾟｯﾌﾟ体" panose="040B0A00000000000000" pitchFamily="50" charset="-128"/>
                    <a:ea typeface="HGS創英角ﾎﾟｯﾌﾟ体" panose="040B0A00000000000000" pitchFamily="50" charset="-128"/>
                  </a:rPr>
                  <a:t>億</a:t>
                </a:r>
                <a:r>
                  <a:rPr kumimoji="1" lang="en-US" altLang="ja-JP" sz="2400" dirty="0">
                    <a:solidFill>
                      <a:schemeClr val="tx2">
                        <a:lumMod val="25000"/>
                      </a:schemeClr>
                    </a:solidFill>
                    <a:latin typeface="HGS創英角ﾎﾟｯﾌﾟ体" panose="040B0A00000000000000" pitchFamily="50" charset="-128"/>
                    <a:ea typeface="HGS創英角ﾎﾟｯﾌﾟ体" panose="040B0A00000000000000" pitchFamily="50" charset="-128"/>
                  </a:rPr>
                  <a:t>6900</a:t>
                </a:r>
                <a:r>
                  <a:rPr kumimoji="1" lang="ja-JP" altLang="en-US" sz="2400" dirty="0">
                    <a:solidFill>
                      <a:schemeClr val="tx2">
                        <a:lumMod val="25000"/>
                      </a:schemeClr>
                    </a:solidFill>
                    <a:latin typeface="HGS創英角ﾎﾟｯﾌﾟ体" panose="040B0A00000000000000" pitchFamily="50" charset="-128"/>
                    <a:ea typeface="HGS創英角ﾎﾟｯﾌﾟ体" panose="040B0A00000000000000" pitchFamily="50" charset="-128"/>
                  </a:rPr>
                  <a:t>万円の</a:t>
                </a:r>
                <a:r>
                  <a:rPr lang="ja-JP" altLang="en-US" sz="2400" dirty="0">
                    <a:solidFill>
                      <a:schemeClr val="tx2">
                        <a:lumMod val="25000"/>
                      </a:schemeClr>
                    </a:solidFill>
                    <a:latin typeface="HGS創英角ﾎﾟｯﾌﾟ体" panose="040B0A00000000000000" pitchFamily="50" charset="-128"/>
                    <a:ea typeface="HGS創英角ﾎﾟｯﾌﾟ体" panose="040B0A00000000000000" pitchFamily="50" charset="-128"/>
                  </a:rPr>
                  <a:t>タオルが出荷されました</a:t>
                </a:r>
                <a:r>
                  <a:rPr kumimoji="1" lang="ja-JP" altLang="en-US" sz="2400" dirty="0">
                    <a:solidFill>
                      <a:schemeClr val="tx2">
                        <a:lumMod val="25000"/>
                      </a:schemeClr>
                    </a:solidFill>
                    <a:latin typeface="HGS創英角ﾎﾟｯﾌﾟ体" panose="040B0A00000000000000" pitchFamily="50" charset="-128"/>
                    <a:ea typeface="HGS創英角ﾎﾟｯﾌﾟ体" panose="040B0A00000000000000" pitchFamily="50" charset="-128"/>
                  </a:rPr>
                  <a:t>。</a:t>
                </a:r>
              </a:p>
            </p:txBody>
          </p:sp>
          <p:sp>
            <p:nvSpPr>
              <p:cNvPr id="37" name="おおさかふ">
                <a:extLst>
                  <a:ext uri="{FF2B5EF4-FFF2-40B4-BE49-F238E27FC236}">
                    <a16:creationId xmlns:a16="http://schemas.microsoft.com/office/drawing/2014/main" id="{E1F4724B-8BBA-44A7-BE00-97F090F10703}"/>
                  </a:ext>
                </a:extLst>
              </p:cNvPr>
              <p:cNvSpPr txBox="1"/>
              <p:nvPr/>
            </p:nvSpPr>
            <p:spPr>
              <a:xfrm>
                <a:off x="1085996" y="2329305"/>
                <a:ext cx="1169688" cy="229172"/>
              </a:xfrm>
              <a:prstGeom prst="rect">
                <a:avLst/>
              </a:prstGeom>
              <a:noFill/>
            </p:spPr>
            <p:txBody>
              <a:bodyPr wrap="square" rtlCol="0">
                <a:spAutoFit/>
              </a:bodyPr>
              <a:lstStyle/>
              <a:p>
                <a:pPr algn="dist"/>
                <a:r>
                  <a:rPr kumimoji="1" lang="ja-JP" altLang="en-US" sz="1100" dirty="0">
                    <a:solidFill>
                      <a:schemeClr val="tx2">
                        <a:lumMod val="25000"/>
                      </a:schemeClr>
                    </a:solidFill>
                    <a:latin typeface="HGS創英角ﾎﾟｯﾌﾟ体" panose="040B0A00000000000000" pitchFamily="50" charset="-128"/>
                    <a:ea typeface="HGS創英角ﾎﾟｯﾌﾟ体" panose="040B0A00000000000000" pitchFamily="50" charset="-128"/>
                  </a:rPr>
                  <a:t>おおさかふ</a:t>
                </a:r>
              </a:p>
            </p:txBody>
          </p:sp>
          <p:sp>
            <p:nvSpPr>
              <p:cNvPr id="39" name="ねん">
                <a:extLst>
                  <a:ext uri="{FF2B5EF4-FFF2-40B4-BE49-F238E27FC236}">
                    <a16:creationId xmlns:a16="http://schemas.microsoft.com/office/drawing/2014/main" id="{3666E0D0-3DF6-4BF6-89E0-14B1C9707353}"/>
                  </a:ext>
                </a:extLst>
              </p:cNvPr>
              <p:cNvSpPr txBox="1"/>
              <p:nvPr/>
            </p:nvSpPr>
            <p:spPr>
              <a:xfrm>
                <a:off x="4071899" y="2341291"/>
                <a:ext cx="476792" cy="229172"/>
              </a:xfrm>
              <a:prstGeom prst="rect">
                <a:avLst/>
              </a:prstGeom>
              <a:noFill/>
            </p:spPr>
            <p:txBody>
              <a:bodyPr wrap="square" rtlCol="0">
                <a:spAutoFit/>
              </a:bodyPr>
              <a:lstStyle/>
              <a:p>
                <a:pPr algn="dist"/>
                <a:r>
                  <a:rPr kumimoji="1" lang="ja-JP" altLang="en-US" sz="1100" dirty="0">
                    <a:solidFill>
                      <a:schemeClr val="tx2">
                        <a:lumMod val="25000"/>
                      </a:schemeClr>
                    </a:solidFill>
                    <a:latin typeface="HGS創英角ﾎﾟｯﾌﾟ体" panose="040B0A00000000000000" pitchFamily="50" charset="-128"/>
                    <a:ea typeface="HGS創英角ﾎﾟｯﾌﾟ体" panose="040B0A00000000000000" pitchFamily="50" charset="-128"/>
                  </a:rPr>
                  <a:t>ねん</a:t>
                </a:r>
              </a:p>
            </p:txBody>
          </p:sp>
          <p:sp>
            <p:nvSpPr>
              <p:cNvPr id="43" name="まんえん">
                <a:extLst>
                  <a:ext uri="{FF2B5EF4-FFF2-40B4-BE49-F238E27FC236}">
                    <a16:creationId xmlns:a16="http://schemas.microsoft.com/office/drawing/2014/main" id="{0E55F2AE-77D8-4212-9999-CC92BCD20475}"/>
                  </a:ext>
                </a:extLst>
              </p:cNvPr>
              <p:cNvSpPr txBox="1"/>
              <p:nvPr/>
            </p:nvSpPr>
            <p:spPr>
              <a:xfrm>
                <a:off x="6975623" y="2338499"/>
                <a:ext cx="847801" cy="229172"/>
              </a:xfrm>
              <a:prstGeom prst="rect">
                <a:avLst/>
              </a:prstGeom>
              <a:noFill/>
            </p:spPr>
            <p:txBody>
              <a:bodyPr wrap="square" rtlCol="0">
                <a:spAutoFit/>
              </a:bodyPr>
              <a:lstStyle/>
              <a:p>
                <a:pPr algn="dist"/>
                <a:r>
                  <a:rPr kumimoji="1" lang="ja-JP" altLang="en-US" sz="1100" dirty="0">
                    <a:solidFill>
                      <a:schemeClr val="tx2">
                        <a:lumMod val="25000"/>
                      </a:schemeClr>
                    </a:solidFill>
                    <a:latin typeface="HGS創英角ﾎﾟｯﾌﾟ体" panose="040B0A00000000000000" pitchFamily="50" charset="-128"/>
                    <a:ea typeface="HGS創英角ﾎﾟｯﾌﾟ体" panose="040B0A00000000000000" pitchFamily="50" charset="-128"/>
                  </a:rPr>
                  <a:t>まんえん</a:t>
                </a:r>
              </a:p>
            </p:txBody>
          </p:sp>
          <p:sp>
            <p:nvSpPr>
              <p:cNvPr id="44" name="れいわ">
                <a:extLst>
                  <a:ext uri="{FF2B5EF4-FFF2-40B4-BE49-F238E27FC236}">
                    <a16:creationId xmlns:a16="http://schemas.microsoft.com/office/drawing/2014/main" id="{B8E424A6-C332-409A-B04A-27A8582747FE}"/>
                  </a:ext>
                </a:extLst>
              </p:cNvPr>
              <p:cNvSpPr txBox="1"/>
              <p:nvPr/>
            </p:nvSpPr>
            <p:spPr>
              <a:xfrm>
                <a:off x="3006553" y="2346842"/>
                <a:ext cx="714535" cy="229172"/>
              </a:xfrm>
              <a:prstGeom prst="rect">
                <a:avLst/>
              </a:prstGeom>
              <a:noFill/>
            </p:spPr>
            <p:txBody>
              <a:bodyPr wrap="square" rtlCol="0">
                <a:spAutoFit/>
              </a:bodyPr>
              <a:lstStyle/>
              <a:p>
                <a:pPr algn="dist"/>
                <a:r>
                  <a:rPr kumimoji="1" lang="ja-JP" altLang="en-US" sz="1100" dirty="0">
                    <a:solidFill>
                      <a:schemeClr val="tx2">
                        <a:lumMod val="25000"/>
                      </a:schemeClr>
                    </a:solidFill>
                    <a:latin typeface="HGS創英角ﾎﾟｯﾌﾟ体" panose="040B0A00000000000000" pitchFamily="50" charset="-128"/>
                    <a:ea typeface="HGS創英角ﾎﾟｯﾌﾟ体" panose="040B0A00000000000000" pitchFamily="50" charset="-128"/>
                  </a:rPr>
                  <a:t>れいわ</a:t>
                </a:r>
              </a:p>
            </p:txBody>
          </p:sp>
        </p:grpSp>
        <p:sp>
          <p:nvSpPr>
            <p:cNvPr id="66" name="おく">
              <a:extLst>
                <a:ext uri="{FF2B5EF4-FFF2-40B4-BE49-F238E27FC236}">
                  <a16:creationId xmlns:a16="http://schemas.microsoft.com/office/drawing/2014/main" id="{2757F7D4-B7DE-45E2-BFD8-4917400822B7}"/>
                </a:ext>
              </a:extLst>
            </p:cNvPr>
            <p:cNvSpPr txBox="1"/>
            <p:nvPr/>
          </p:nvSpPr>
          <p:spPr>
            <a:xfrm>
              <a:off x="5018327" y="2502963"/>
              <a:ext cx="463429" cy="261610"/>
            </a:xfrm>
            <a:prstGeom prst="rect">
              <a:avLst/>
            </a:prstGeom>
            <a:noFill/>
          </p:spPr>
          <p:txBody>
            <a:bodyPr wrap="square" rtlCol="0">
              <a:spAutoFit/>
            </a:bodyPr>
            <a:lstStyle/>
            <a:p>
              <a:pPr algn="dist"/>
              <a:r>
                <a:rPr kumimoji="1" lang="ja-JP" altLang="en-US" sz="1100" dirty="0">
                  <a:solidFill>
                    <a:schemeClr val="tx2">
                      <a:lumMod val="25000"/>
                    </a:schemeClr>
                  </a:solidFill>
                  <a:latin typeface="HGS創英角ﾎﾟｯﾌﾟ体" panose="040B0A00000000000000" pitchFamily="50" charset="-128"/>
                  <a:ea typeface="HGS創英角ﾎﾟｯﾌﾟ体" panose="040B0A00000000000000" pitchFamily="50" charset="-128"/>
                </a:rPr>
                <a:t>おく</a:t>
              </a:r>
            </a:p>
          </p:txBody>
        </p:sp>
        <p:sp>
          <p:nvSpPr>
            <p:cNvPr id="67" name="しゅっか">
              <a:extLst>
                <a:ext uri="{FF2B5EF4-FFF2-40B4-BE49-F238E27FC236}">
                  <a16:creationId xmlns:a16="http://schemas.microsoft.com/office/drawing/2014/main" id="{5AAF0C6C-A945-4955-BB26-44AD6D8C5E2B}"/>
                </a:ext>
              </a:extLst>
            </p:cNvPr>
            <p:cNvSpPr txBox="1"/>
            <p:nvPr/>
          </p:nvSpPr>
          <p:spPr>
            <a:xfrm>
              <a:off x="8903068" y="2491755"/>
              <a:ext cx="742214" cy="261610"/>
            </a:xfrm>
            <a:prstGeom prst="rect">
              <a:avLst/>
            </a:prstGeom>
            <a:noFill/>
          </p:spPr>
          <p:txBody>
            <a:bodyPr wrap="square" rtlCol="0">
              <a:spAutoFit/>
            </a:bodyPr>
            <a:lstStyle/>
            <a:p>
              <a:pPr algn="dist"/>
              <a:r>
                <a:rPr kumimoji="1" lang="ja-JP" altLang="en-US" sz="1100" dirty="0">
                  <a:solidFill>
                    <a:schemeClr val="tx2">
                      <a:lumMod val="25000"/>
                    </a:schemeClr>
                  </a:solidFill>
                  <a:latin typeface="HGS創英角ﾎﾟｯﾌﾟ体" panose="040B0A00000000000000" pitchFamily="50" charset="-128"/>
                  <a:ea typeface="HGS創英角ﾎﾟｯﾌﾟ体" panose="040B0A00000000000000" pitchFamily="50" charset="-128"/>
                </a:rPr>
                <a:t>しゅっか</a:t>
              </a:r>
            </a:p>
          </p:txBody>
        </p:sp>
      </p:grpSp>
      <p:grpSp>
        <p:nvGrpSpPr>
          <p:cNvPr id="68" name="ちなみに全国１位は、今治タオルで有名な愛媛県です。">
            <a:extLst>
              <a:ext uri="{FF2B5EF4-FFF2-40B4-BE49-F238E27FC236}">
                <a16:creationId xmlns:a16="http://schemas.microsoft.com/office/drawing/2014/main" id="{8D619763-117A-4422-B86B-A9D58918E79A}"/>
              </a:ext>
            </a:extLst>
          </p:cNvPr>
          <p:cNvGrpSpPr/>
          <p:nvPr/>
        </p:nvGrpSpPr>
        <p:grpSpPr>
          <a:xfrm>
            <a:off x="624028" y="3662299"/>
            <a:ext cx="9481117" cy="609389"/>
            <a:chOff x="927139" y="3980839"/>
            <a:chExt cx="9481117" cy="609389"/>
          </a:xfrm>
        </p:grpSpPr>
        <p:grpSp>
          <p:nvGrpSpPr>
            <p:cNvPr id="69" name="万博記念公園の・・・">
              <a:extLst>
                <a:ext uri="{FF2B5EF4-FFF2-40B4-BE49-F238E27FC236}">
                  <a16:creationId xmlns:a16="http://schemas.microsoft.com/office/drawing/2014/main" id="{9350C037-53D5-4391-A663-E8698BD4C753}"/>
                </a:ext>
              </a:extLst>
            </p:cNvPr>
            <p:cNvGrpSpPr/>
            <p:nvPr/>
          </p:nvGrpSpPr>
          <p:grpSpPr>
            <a:xfrm>
              <a:off x="927139" y="3980839"/>
              <a:ext cx="9481117" cy="609389"/>
              <a:chOff x="1085996" y="2325394"/>
              <a:chExt cx="13529626" cy="533828"/>
            </a:xfrm>
          </p:grpSpPr>
          <p:sp>
            <p:nvSpPr>
              <p:cNvPr id="73" name="ちなみに全国１位は、今治タオルで有名な愛媛県です。">
                <a:extLst>
                  <a:ext uri="{FF2B5EF4-FFF2-40B4-BE49-F238E27FC236}">
                    <a16:creationId xmlns:a16="http://schemas.microsoft.com/office/drawing/2014/main" id="{26A7308F-EFAB-4B7F-ABF3-37866DABC73A}"/>
                  </a:ext>
                </a:extLst>
              </p:cNvPr>
              <p:cNvSpPr txBox="1"/>
              <p:nvPr/>
            </p:nvSpPr>
            <p:spPr>
              <a:xfrm>
                <a:off x="1085996" y="2454801"/>
                <a:ext cx="13529626" cy="404421"/>
              </a:xfrm>
              <a:prstGeom prst="rect">
                <a:avLst/>
              </a:prstGeom>
              <a:noFill/>
            </p:spPr>
            <p:txBody>
              <a:bodyPr wrap="square" rtlCol="0">
                <a:spAutoFit/>
              </a:bodyPr>
              <a:lstStyle/>
              <a:p>
                <a:pPr lvl="0" algn="dist"/>
                <a:r>
                  <a:rPr kumimoji="1" lang="ja-JP" altLang="en-US" sz="2400" dirty="0">
                    <a:solidFill>
                      <a:schemeClr val="tx2">
                        <a:lumMod val="25000"/>
                      </a:schemeClr>
                    </a:solidFill>
                    <a:latin typeface="HGS創英角ﾎﾟｯﾌﾟ体" panose="040B0A00000000000000" pitchFamily="50" charset="-128"/>
                    <a:ea typeface="HGS創英角ﾎﾟｯﾌﾟ体" panose="040B0A00000000000000" pitchFamily="50" charset="-128"/>
                  </a:rPr>
                  <a:t>ちなみに全国１位は、今治タオルで有名な愛媛県です。</a:t>
                </a:r>
              </a:p>
            </p:txBody>
          </p:sp>
          <p:sp>
            <p:nvSpPr>
              <p:cNvPr id="75" name="ぜんこく">
                <a:extLst>
                  <a:ext uri="{FF2B5EF4-FFF2-40B4-BE49-F238E27FC236}">
                    <a16:creationId xmlns:a16="http://schemas.microsoft.com/office/drawing/2014/main" id="{63076F38-C094-45C1-8B20-2179C117C45A}"/>
                  </a:ext>
                </a:extLst>
              </p:cNvPr>
              <p:cNvSpPr txBox="1"/>
              <p:nvPr/>
            </p:nvSpPr>
            <p:spPr>
              <a:xfrm>
                <a:off x="3268463" y="2329305"/>
                <a:ext cx="1107639" cy="229172"/>
              </a:xfrm>
              <a:prstGeom prst="rect">
                <a:avLst/>
              </a:prstGeom>
              <a:noFill/>
            </p:spPr>
            <p:txBody>
              <a:bodyPr wrap="square" rtlCol="0">
                <a:spAutoFit/>
              </a:bodyPr>
              <a:lstStyle/>
              <a:p>
                <a:pPr algn="dist"/>
                <a:r>
                  <a:rPr kumimoji="1" lang="ja-JP" altLang="en-US" sz="1100" dirty="0">
                    <a:solidFill>
                      <a:schemeClr val="tx2">
                        <a:lumMod val="25000"/>
                      </a:schemeClr>
                    </a:solidFill>
                    <a:latin typeface="HGS創英角ﾎﾟｯﾌﾟ体" panose="040B0A00000000000000" pitchFamily="50" charset="-128"/>
                    <a:ea typeface="HGS創英角ﾎﾟｯﾌﾟ体" panose="040B0A00000000000000" pitchFamily="50" charset="-128"/>
                  </a:rPr>
                  <a:t>ぜんこく</a:t>
                </a:r>
              </a:p>
            </p:txBody>
          </p:sp>
          <p:sp>
            <p:nvSpPr>
              <p:cNvPr id="76" name="えひめけん">
                <a:extLst>
                  <a:ext uri="{FF2B5EF4-FFF2-40B4-BE49-F238E27FC236}">
                    <a16:creationId xmlns:a16="http://schemas.microsoft.com/office/drawing/2014/main" id="{D877ABFF-A3CD-4676-8F99-E26A55D1BE13}"/>
                  </a:ext>
                </a:extLst>
              </p:cNvPr>
              <p:cNvSpPr txBox="1"/>
              <p:nvPr/>
            </p:nvSpPr>
            <p:spPr>
              <a:xfrm>
                <a:off x="11290490" y="2342129"/>
                <a:ext cx="1663207" cy="229172"/>
              </a:xfrm>
              <a:prstGeom prst="rect">
                <a:avLst/>
              </a:prstGeom>
              <a:noFill/>
            </p:spPr>
            <p:txBody>
              <a:bodyPr wrap="square" rtlCol="0">
                <a:spAutoFit/>
              </a:bodyPr>
              <a:lstStyle/>
              <a:p>
                <a:pPr algn="dist"/>
                <a:r>
                  <a:rPr kumimoji="1" lang="ja-JP" altLang="en-US" sz="1100" dirty="0">
                    <a:solidFill>
                      <a:schemeClr val="tx2">
                        <a:lumMod val="25000"/>
                      </a:schemeClr>
                    </a:solidFill>
                    <a:latin typeface="HGS創英角ﾎﾟｯﾌﾟ体" panose="040B0A00000000000000" pitchFamily="50" charset="-128"/>
                    <a:ea typeface="HGS創英角ﾎﾟｯﾌﾟ体" panose="040B0A00000000000000" pitchFamily="50" charset="-128"/>
                  </a:rPr>
                  <a:t>えひめけん</a:t>
                </a:r>
              </a:p>
            </p:txBody>
          </p:sp>
          <p:sp>
            <p:nvSpPr>
              <p:cNvPr id="77" name="い">
                <a:extLst>
                  <a:ext uri="{FF2B5EF4-FFF2-40B4-BE49-F238E27FC236}">
                    <a16:creationId xmlns:a16="http://schemas.microsoft.com/office/drawing/2014/main" id="{2DD061E5-2B03-4B65-9A1B-F043FA0AE3B1}"/>
                  </a:ext>
                </a:extLst>
              </p:cNvPr>
              <p:cNvSpPr txBox="1"/>
              <p:nvPr/>
            </p:nvSpPr>
            <p:spPr>
              <a:xfrm>
                <a:off x="4960721" y="2325394"/>
                <a:ext cx="330446" cy="229172"/>
              </a:xfrm>
              <a:prstGeom prst="rect">
                <a:avLst/>
              </a:prstGeom>
              <a:noFill/>
            </p:spPr>
            <p:txBody>
              <a:bodyPr wrap="square" rtlCol="0">
                <a:spAutoFit/>
              </a:bodyPr>
              <a:lstStyle/>
              <a:p>
                <a:pPr algn="dist"/>
                <a:r>
                  <a:rPr kumimoji="1" lang="ja-JP" altLang="en-US" sz="1100" dirty="0">
                    <a:solidFill>
                      <a:schemeClr val="tx2">
                        <a:lumMod val="25000"/>
                      </a:schemeClr>
                    </a:solidFill>
                    <a:latin typeface="HGS創英角ﾎﾟｯﾌﾟ体" panose="040B0A00000000000000" pitchFamily="50" charset="-128"/>
                    <a:ea typeface="HGS創英角ﾎﾟｯﾌﾟ体" panose="040B0A00000000000000" pitchFamily="50" charset="-128"/>
                  </a:rPr>
                  <a:t>い</a:t>
                </a:r>
              </a:p>
            </p:txBody>
          </p:sp>
        </p:grpSp>
        <p:sp>
          <p:nvSpPr>
            <p:cNvPr id="70" name="ゆうめい">
              <a:extLst>
                <a:ext uri="{FF2B5EF4-FFF2-40B4-BE49-F238E27FC236}">
                  <a16:creationId xmlns:a16="http://schemas.microsoft.com/office/drawing/2014/main" id="{006ED698-AEE0-4836-8AF1-5D509D620132}"/>
                </a:ext>
              </a:extLst>
            </p:cNvPr>
            <p:cNvSpPr txBox="1"/>
            <p:nvPr/>
          </p:nvSpPr>
          <p:spPr>
            <a:xfrm>
              <a:off x="6947165" y="4001184"/>
              <a:ext cx="785381" cy="261610"/>
            </a:xfrm>
            <a:prstGeom prst="rect">
              <a:avLst/>
            </a:prstGeom>
            <a:noFill/>
          </p:spPr>
          <p:txBody>
            <a:bodyPr wrap="square" rtlCol="0">
              <a:spAutoFit/>
            </a:bodyPr>
            <a:lstStyle/>
            <a:p>
              <a:pPr algn="dist"/>
              <a:r>
                <a:rPr kumimoji="1" lang="ja-JP" altLang="en-US" sz="1100" dirty="0">
                  <a:solidFill>
                    <a:schemeClr val="tx2">
                      <a:lumMod val="25000"/>
                    </a:schemeClr>
                  </a:solidFill>
                  <a:latin typeface="HGS創英角ﾎﾟｯﾌﾟ体" panose="040B0A00000000000000" pitchFamily="50" charset="-128"/>
                  <a:ea typeface="HGS創英角ﾎﾟｯﾌﾟ体" panose="040B0A00000000000000" pitchFamily="50" charset="-128"/>
                </a:rPr>
                <a:t>ゆうめい</a:t>
              </a:r>
            </a:p>
          </p:txBody>
        </p:sp>
        <p:sp>
          <p:nvSpPr>
            <p:cNvPr id="72" name="いまばり">
              <a:extLst>
                <a:ext uri="{FF2B5EF4-FFF2-40B4-BE49-F238E27FC236}">
                  <a16:creationId xmlns:a16="http://schemas.microsoft.com/office/drawing/2014/main" id="{81CCA1B9-4F0E-4FCA-9354-9C87E00C7A0F}"/>
                </a:ext>
              </a:extLst>
            </p:cNvPr>
            <p:cNvSpPr txBox="1"/>
            <p:nvPr/>
          </p:nvSpPr>
          <p:spPr>
            <a:xfrm>
              <a:off x="4724365" y="3985321"/>
              <a:ext cx="785381" cy="261610"/>
            </a:xfrm>
            <a:prstGeom prst="rect">
              <a:avLst/>
            </a:prstGeom>
            <a:noFill/>
          </p:spPr>
          <p:txBody>
            <a:bodyPr wrap="square" rtlCol="0">
              <a:spAutoFit/>
            </a:bodyPr>
            <a:lstStyle/>
            <a:p>
              <a:pPr algn="dist"/>
              <a:r>
                <a:rPr kumimoji="1" lang="ja-JP" altLang="en-US" sz="1100" dirty="0">
                  <a:solidFill>
                    <a:schemeClr val="tx2">
                      <a:lumMod val="25000"/>
                    </a:schemeClr>
                  </a:solidFill>
                  <a:latin typeface="HGS創英角ﾎﾟｯﾌﾟ体" panose="040B0A00000000000000" pitchFamily="50" charset="-128"/>
                  <a:ea typeface="HGS創英角ﾎﾟｯﾌﾟ体" panose="040B0A00000000000000" pitchFamily="50" charset="-128"/>
                </a:rPr>
                <a:t>いまばり</a:t>
              </a:r>
            </a:p>
          </p:txBody>
        </p:sp>
      </p:grpSp>
      <p:pic>
        <p:nvPicPr>
          <p:cNvPr id="78" name="ちなみに・・・">
            <a:hlinkClick r:id="rId16" action="ppaction://hlinksldjump"/>
            <a:extLst>
              <a:ext uri="{FF2B5EF4-FFF2-40B4-BE49-F238E27FC236}">
                <a16:creationId xmlns:a16="http://schemas.microsoft.com/office/drawing/2014/main" id="{82067445-0E34-47F1-99CB-8BE42F621299}"/>
              </a:ext>
            </a:extLst>
          </p:cNvPr>
          <p:cNvPicPr>
            <a:picLocks noChangeAspect="1"/>
          </p:cNvPicPr>
          <p:nvPr/>
        </p:nvPicPr>
        <p:blipFill>
          <a:blip r:embed="rId17"/>
          <a:stretch>
            <a:fillRect/>
          </a:stretch>
        </p:blipFill>
        <p:spPr>
          <a:xfrm>
            <a:off x="9904593" y="390000"/>
            <a:ext cx="2067341" cy="1548679"/>
          </a:xfrm>
          <a:prstGeom prst="rect">
            <a:avLst/>
          </a:prstGeom>
        </p:spPr>
      </p:pic>
      <p:pic>
        <p:nvPicPr>
          <p:cNvPr id="79" name="クリック図">
            <a:hlinkClick r:id="rId18" action="ppaction://hlinksldjump"/>
            <a:extLst>
              <a:ext uri="{FF2B5EF4-FFF2-40B4-BE49-F238E27FC236}">
                <a16:creationId xmlns:a16="http://schemas.microsoft.com/office/drawing/2014/main" id="{74FAC7C4-B02C-4F40-A461-34E1030BBB70}"/>
              </a:ext>
            </a:extLst>
          </p:cNvPr>
          <p:cNvPicPr>
            <a:picLocks noChangeAspect="1"/>
          </p:cNvPicPr>
          <p:nvPr/>
        </p:nvPicPr>
        <p:blipFill>
          <a:blip r:embed="rId19"/>
          <a:stretch>
            <a:fillRect/>
          </a:stretch>
        </p:blipFill>
        <p:spPr>
          <a:xfrm>
            <a:off x="11069192" y="1424666"/>
            <a:ext cx="932769" cy="987638"/>
          </a:xfrm>
          <a:prstGeom prst="rect">
            <a:avLst/>
          </a:prstGeom>
        </p:spPr>
      </p:pic>
      <p:pic>
        <p:nvPicPr>
          <p:cNvPr id="61" name="図 60">
            <a:hlinkClick r:id="rId20" action="ppaction://hlinksldjump"/>
            <a:extLst>
              <a:ext uri="{FF2B5EF4-FFF2-40B4-BE49-F238E27FC236}">
                <a16:creationId xmlns:a16="http://schemas.microsoft.com/office/drawing/2014/main" id="{114A7D5B-4D7B-4727-AAE9-F4EAA8558B6E}"/>
              </a:ext>
            </a:extLst>
          </p:cNvPr>
          <p:cNvPicPr>
            <a:picLocks noChangeAspect="1"/>
          </p:cNvPicPr>
          <p:nvPr/>
        </p:nvPicPr>
        <p:blipFill>
          <a:blip r:embed="rId21"/>
          <a:stretch>
            <a:fillRect/>
          </a:stretch>
        </p:blipFill>
        <p:spPr>
          <a:xfrm>
            <a:off x="9274175" y="5818931"/>
            <a:ext cx="2505673" cy="847417"/>
          </a:xfrm>
          <a:prstGeom prst="rect">
            <a:avLst/>
          </a:prstGeom>
        </p:spPr>
      </p:pic>
    </p:spTree>
    <p:extLst>
      <p:ext uri="{BB962C8B-B14F-4D97-AF65-F5344CB8AC3E}">
        <p14:creationId xmlns:p14="http://schemas.microsoft.com/office/powerpoint/2010/main" val="20243785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1" fill="hold"/>
                                        <p:tgtEl>
                                          <p:spTgt spid="94"/>
                                        </p:tgtEl>
                                      </p:cBhvr>
                                    </p:cmd>
                                  </p:childTnLst>
                                </p:cTn>
                              </p:par>
                              <p:par>
                                <p:cTn id="7" presetID="10" presetClass="entr" presetSubtype="0" fill="hold" nodeType="withEffect">
                                  <p:stCondLst>
                                    <p:cond delay="0"/>
                                  </p:stCondLst>
                                  <p:childTnLst>
                                    <p:set>
                                      <p:cBhvr>
                                        <p:cTn id="8" dur="1" fill="hold">
                                          <p:stCondLst>
                                            <p:cond delay="0"/>
                                          </p:stCondLst>
                                        </p:cTn>
                                        <p:tgtEl>
                                          <p:spTgt spid="91"/>
                                        </p:tgtEl>
                                        <p:attrNameLst>
                                          <p:attrName>style.visibility</p:attrName>
                                        </p:attrNameLst>
                                      </p:cBhvr>
                                      <p:to>
                                        <p:strVal val="visible"/>
                                      </p:to>
                                    </p:set>
                                    <p:animEffect transition="in" filter="fade">
                                      <p:cBhvr>
                                        <p:cTn id="9" dur="1500"/>
                                        <p:tgtEl>
                                          <p:spTgt spid="91"/>
                                        </p:tgtEl>
                                      </p:cBhvr>
                                    </p:animEffect>
                                  </p:childTnLst>
                                </p:cTn>
                              </p:par>
                            </p:childTnLst>
                          </p:cTn>
                        </p:par>
                        <p:par>
                          <p:cTn id="10" fill="hold">
                            <p:stCondLst>
                              <p:cond delay="1500"/>
                            </p:stCondLst>
                            <p:childTnLst>
                              <p:par>
                                <p:cTn id="11" presetID="26" presetClass="emph" presetSubtype="0" fill="hold" nodeType="afterEffect">
                                  <p:stCondLst>
                                    <p:cond delay="0"/>
                                  </p:stCondLst>
                                  <p:childTnLst>
                                    <p:animEffect transition="out" filter="fade">
                                      <p:cBhvr>
                                        <p:cTn id="12" dur="1000" tmFilter="0, 0; .2, .5; .8, .5; 1, 0"/>
                                        <p:tgtEl>
                                          <p:spTgt spid="91"/>
                                        </p:tgtEl>
                                      </p:cBhvr>
                                    </p:animEffect>
                                    <p:animScale>
                                      <p:cBhvr>
                                        <p:cTn id="13" dur="500" autoRev="1" fill="hold"/>
                                        <p:tgtEl>
                                          <p:spTgt spid="91"/>
                                        </p:tgtEl>
                                      </p:cBhvr>
                                      <p:by x="105000" y="105000"/>
                                    </p:animScale>
                                  </p:childTnLst>
                                </p:cTn>
                              </p:par>
                            </p:childTnLst>
                          </p:cTn>
                        </p:par>
                        <p:par>
                          <p:cTn id="14" fill="hold">
                            <p:stCondLst>
                              <p:cond delay="2500"/>
                            </p:stCondLst>
                            <p:childTnLst>
                              <p:par>
                                <p:cTn id="15" presetID="10" presetClass="entr" presetSubtype="0" fill="hold" nodeType="afterEffect">
                                  <p:stCondLst>
                                    <p:cond delay="0"/>
                                  </p:stCondLst>
                                  <p:childTnLst>
                                    <p:set>
                                      <p:cBhvr>
                                        <p:cTn id="16" dur="1" fill="hold">
                                          <p:stCondLst>
                                            <p:cond delay="0"/>
                                          </p:stCondLst>
                                        </p:cTn>
                                        <p:tgtEl>
                                          <p:spTgt spid="55"/>
                                        </p:tgtEl>
                                        <p:attrNameLst>
                                          <p:attrName>style.visibility</p:attrName>
                                        </p:attrNameLst>
                                      </p:cBhvr>
                                      <p:to>
                                        <p:strVal val="visible"/>
                                      </p:to>
                                    </p:set>
                                    <p:animEffect transition="in" filter="fade">
                                      <p:cBhvr>
                                        <p:cTn id="17" dur="1200"/>
                                        <p:tgtEl>
                                          <p:spTgt spid="55"/>
                                        </p:tgtEl>
                                      </p:cBhvr>
                                    </p:animEffect>
                                  </p:childTnLst>
                                </p:cTn>
                              </p:par>
                            </p:childTnLst>
                          </p:cTn>
                        </p:par>
                        <p:par>
                          <p:cTn id="18" fill="hold">
                            <p:stCondLst>
                              <p:cond delay="3700"/>
                            </p:stCondLst>
                            <p:childTnLst>
                              <p:par>
                                <p:cTn id="19" presetID="26" presetClass="emph" presetSubtype="0" fill="hold" nodeType="afterEffect">
                                  <p:stCondLst>
                                    <p:cond delay="0"/>
                                  </p:stCondLst>
                                  <p:childTnLst>
                                    <p:animEffect transition="out" filter="fade">
                                      <p:cBhvr>
                                        <p:cTn id="20" dur="1000" tmFilter="0, 0; .2, .5; .8, .5; 1, 0"/>
                                        <p:tgtEl>
                                          <p:spTgt spid="55"/>
                                        </p:tgtEl>
                                      </p:cBhvr>
                                    </p:animEffect>
                                    <p:animScale>
                                      <p:cBhvr>
                                        <p:cTn id="21" dur="500" autoRev="1" fill="hold"/>
                                        <p:tgtEl>
                                          <p:spTgt spid="55"/>
                                        </p:tgtEl>
                                      </p:cBhvr>
                                      <p:by x="105000" y="105000"/>
                                    </p:animScale>
                                  </p:childTnLst>
                                </p:cTn>
                              </p:par>
                            </p:childTnLst>
                          </p:cTn>
                        </p:par>
                        <p:par>
                          <p:cTn id="22" fill="hold">
                            <p:stCondLst>
                              <p:cond delay="4700"/>
                            </p:stCondLst>
                            <p:childTnLst>
                              <p:par>
                                <p:cTn id="23" presetID="32" presetClass="emph" presetSubtype="0" fill="hold" nodeType="afterEffect">
                                  <p:stCondLst>
                                    <p:cond delay="0"/>
                                  </p:stCondLst>
                                  <p:childTnLst>
                                    <p:animRot by="120000">
                                      <p:cBhvr>
                                        <p:cTn id="24" dur="100" fill="hold">
                                          <p:stCondLst>
                                            <p:cond delay="0"/>
                                          </p:stCondLst>
                                        </p:cTn>
                                        <p:tgtEl>
                                          <p:spTgt spid="55"/>
                                        </p:tgtEl>
                                        <p:attrNameLst>
                                          <p:attrName>r</p:attrName>
                                        </p:attrNameLst>
                                      </p:cBhvr>
                                    </p:animRot>
                                    <p:animRot by="-240000">
                                      <p:cBhvr>
                                        <p:cTn id="25" dur="200" fill="hold">
                                          <p:stCondLst>
                                            <p:cond delay="200"/>
                                          </p:stCondLst>
                                        </p:cTn>
                                        <p:tgtEl>
                                          <p:spTgt spid="55"/>
                                        </p:tgtEl>
                                        <p:attrNameLst>
                                          <p:attrName>r</p:attrName>
                                        </p:attrNameLst>
                                      </p:cBhvr>
                                    </p:animRot>
                                    <p:animRot by="240000">
                                      <p:cBhvr>
                                        <p:cTn id="26" dur="200" fill="hold">
                                          <p:stCondLst>
                                            <p:cond delay="400"/>
                                          </p:stCondLst>
                                        </p:cTn>
                                        <p:tgtEl>
                                          <p:spTgt spid="55"/>
                                        </p:tgtEl>
                                        <p:attrNameLst>
                                          <p:attrName>r</p:attrName>
                                        </p:attrNameLst>
                                      </p:cBhvr>
                                    </p:animRot>
                                    <p:animRot by="-240000">
                                      <p:cBhvr>
                                        <p:cTn id="27" dur="200" fill="hold">
                                          <p:stCondLst>
                                            <p:cond delay="600"/>
                                          </p:stCondLst>
                                        </p:cTn>
                                        <p:tgtEl>
                                          <p:spTgt spid="55"/>
                                        </p:tgtEl>
                                        <p:attrNameLst>
                                          <p:attrName>r</p:attrName>
                                        </p:attrNameLst>
                                      </p:cBhvr>
                                    </p:animRot>
                                    <p:animRot by="120000">
                                      <p:cBhvr>
                                        <p:cTn id="28" dur="200" fill="hold">
                                          <p:stCondLst>
                                            <p:cond delay="800"/>
                                          </p:stCondLst>
                                        </p:cTn>
                                        <p:tgtEl>
                                          <p:spTgt spid="55"/>
                                        </p:tgtEl>
                                        <p:attrNameLst>
                                          <p:attrName>r</p:attrName>
                                        </p:attrNameLst>
                                      </p:cBhvr>
                                    </p:animRot>
                                  </p:childTnLst>
                                </p:cTn>
                              </p:par>
                            </p:childTnLst>
                          </p:cTn>
                        </p:par>
                        <p:par>
                          <p:cTn id="29" fill="hold">
                            <p:stCondLst>
                              <p:cond delay="5700"/>
                            </p:stCondLst>
                            <p:childTnLst>
                              <p:par>
                                <p:cTn id="30" presetID="10" presetClass="entr" presetSubtype="0" fill="hold" grpId="0" nodeType="afterEffect">
                                  <p:stCondLst>
                                    <p:cond delay="0"/>
                                  </p:stCondLst>
                                  <p:childTnLst>
                                    <p:set>
                                      <p:cBhvr>
                                        <p:cTn id="31" dur="1" fill="hold">
                                          <p:stCondLst>
                                            <p:cond delay="0"/>
                                          </p:stCondLst>
                                        </p:cTn>
                                        <p:tgtEl>
                                          <p:spTgt spid="33"/>
                                        </p:tgtEl>
                                        <p:attrNameLst>
                                          <p:attrName>style.visibility</p:attrName>
                                        </p:attrNameLst>
                                      </p:cBhvr>
                                      <p:to>
                                        <p:strVal val="visible"/>
                                      </p:to>
                                    </p:set>
                                    <p:animEffect transition="in" filter="fade">
                                      <p:cBhvr>
                                        <p:cTn id="32" dur="1000"/>
                                        <p:tgtEl>
                                          <p:spTgt spid="33"/>
                                        </p:tgtEl>
                                      </p:cBhvr>
                                    </p:animEffect>
                                  </p:childTnLst>
                                </p:cTn>
                              </p:par>
                            </p:childTnLst>
                          </p:cTn>
                        </p:par>
                        <p:par>
                          <p:cTn id="33" fill="hold">
                            <p:stCondLst>
                              <p:cond delay="6700"/>
                            </p:stCondLst>
                            <p:childTnLst>
                              <p:par>
                                <p:cTn id="34" presetID="10" presetClass="entr" presetSubtype="0" fill="hold" nodeType="afterEffect">
                                  <p:stCondLst>
                                    <p:cond delay="0"/>
                                  </p:stCondLst>
                                  <p:childTnLst>
                                    <p:set>
                                      <p:cBhvr>
                                        <p:cTn id="35" dur="1" fill="hold">
                                          <p:stCondLst>
                                            <p:cond delay="0"/>
                                          </p:stCondLst>
                                        </p:cTn>
                                        <p:tgtEl>
                                          <p:spTgt spid="2"/>
                                        </p:tgtEl>
                                        <p:attrNameLst>
                                          <p:attrName>style.visibility</p:attrName>
                                        </p:attrNameLst>
                                      </p:cBhvr>
                                      <p:to>
                                        <p:strVal val="visible"/>
                                      </p:to>
                                    </p:set>
                                    <p:animEffect transition="in" filter="fade">
                                      <p:cBhvr>
                                        <p:cTn id="36" dur="1200"/>
                                        <p:tgtEl>
                                          <p:spTgt spid="2"/>
                                        </p:tgtEl>
                                      </p:cBhvr>
                                    </p:animEffect>
                                  </p:childTnLst>
                                </p:cTn>
                              </p:par>
                            </p:childTnLst>
                          </p:cTn>
                        </p:par>
                        <p:par>
                          <p:cTn id="37" fill="hold">
                            <p:stCondLst>
                              <p:cond delay="7900"/>
                            </p:stCondLst>
                            <p:childTnLst>
                              <p:par>
                                <p:cTn id="38" presetID="26" presetClass="emph" presetSubtype="0" fill="hold" nodeType="afterEffect">
                                  <p:stCondLst>
                                    <p:cond delay="0"/>
                                  </p:stCondLst>
                                  <p:childTnLst>
                                    <p:animEffect transition="out" filter="fade">
                                      <p:cBhvr>
                                        <p:cTn id="39" dur="1000" tmFilter="0, 0; .2, .5; .8, .5; 1, 0"/>
                                        <p:tgtEl>
                                          <p:spTgt spid="2"/>
                                        </p:tgtEl>
                                      </p:cBhvr>
                                    </p:animEffect>
                                    <p:animScale>
                                      <p:cBhvr>
                                        <p:cTn id="40" dur="500" autoRev="1" fill="hold"/>
                                        <p:tgtEl>
                                          <p:spTgt spid="2"/>
                                        </p:tgtEl>
                                      </p:cBhvr>
                                      <p:by x="105000" y="105000"/>
                                    </p:animScale>
                                  </p:childTnLst>
                                </p:cTn>
                              </p:par>
                            </p:childTnLst>
                          </p:cTn>
                        </p:par>
                        <p:par>
                          <p:cTn id="41" fill="hold">
                            <p:stCondLst>
                              <p:cond delay="8900"/>
                            </p:stCondLst>
                            <p:childTnLst>
                              <p:par>
                                <p:cTn id="42" presetID="10" presetClass="entr" presetSubtype="0" fill="hold" nodeType="afterEffect">
                                  <p:stCondLst>
                                    <p:cond delay="800"/>
                                  </p:stCondLst>
                                  <p:childTnLst>
                                    <p:set>
                                      <p:cBhvr>
                                        <p:cTn id="43" dur="1" fill="hold">
                                          <p:stCondLst>
                                            <p:cond delay="0"/>
                                          </p:stCondLst>
                                        </p:cTn>
                                        <p:tgtEl>
                                          <p:spTgt spid="45"/>
                                        </p:tgtEl>
                                        <p:attrNameLst>
                                          <p:attrName>style.visibility</p:attrName>
                                        </p:attrNameLst>
                                      </p:cBhvr>
                                      <p:to>
                                        <p:strVal val="visible"/>
                                      </p:to>
                                    </p:set>
                                    <p:animEffect transition="in" filter="fade">
                                      <p:cBhvr>
                                        <p:cTn id="44" dur="1200"/>
                                        <p:tgtEl>
                                          <p:spTgt spid="45"/>
                                        </p:tgtEl>
                                      </p:cBhvr>
                                    </p:animEffect>
                                  </p:childTnLst>
                                </p:cTn>
                              </p:par>
                            </p:childTnLst>
                          </p:cTn>
                        </p:par>
                        <p:par>
                          <p:cTn id="45" fill="hold">
                            <p:stCondLst>
                              <p:cond delay="10900"/>
                            </p:stCondLst>
                            <p:childTnLst>
                              <p:par>
                                <p:cTn id="46" presetID="26" presetClass="emph" presetSubtype="0" fill="hold" nodeType="afterEffect">
                                  <p:stCondLst>
                                    <p:cond delay="0"/>
                                  </p:stCondLst>
                                  <p:childTnLst>
                                    <p:animEffect transition="out" filter="fade">
                                      <p:cBhvr>
                                        <p:cTn id="47" dur="1000" tmFilter="0, 0; .2, .5; .8, .5; 1, 0"/>
                                        <p:tgtEl>
                                          <p:spTgt spid="45"/>
                                        </p:tgtEl>
                                      </p:cBhvr>
                                    </p:animEffect>
                                    <p:animScale>
                                      <p:cBhvr>
                                        <p:cTn id="48" dur="500" autoRev="1" fill="hold"/>
                                        <p:tgtEl>
                                          <p:spTgt spid="45"/>
                                        </p:tgtEl>
                                      </p:cBhvr>
                                      <p:by x="105000" y="105000"/>
                                    </p:animScale>
                                  </p:childTnLst>
                                </p:cTn>
                              </p:par>
                            </p:childTnLst>
                          </p:cTn>
                        </p:par>
                        <p:par>
                          <p:cTn id="49" fill="hold">
                            <p:stCondLst>
                              <p:cond delay="11900"/>
                            </p:stCondLst>
                            <p:childTnLst>
                              <p:par>
                                <p:cTn id="50" presetID="10" presetClass="entr" presetSubtype="0" fill="hold" nodeType="afterEffect">
                                  <p:stCondLst>
                                    <p:cond delay="0"/>
                                  </p:stCondLst>
                                  <p:childTnLst>
                                    <p:set>
                                      <p:cBhvr>
                                        <p:cTn id="51" dur="1" fill="hold">
                                          <p:stCondLst>
                                            <p:cond delay="0"/>
                                          </p:stCondLst>
                                        </p:cTn>
                                        <p:tgtEl>
                                          <p:spTgt spid="68"/>
                                        </p:tgtEl>
                                        <p:attrNameLst>
                                          <p:attrName>style.visibility</p:attrName>
                                        </p:attrNameLst>
                                      </p:cBhvr>
                                      <p:to>
                                        <p:strVal val="visible"/>
                                      </p:to>
                                    </p:set>
                                    <p:animEffect transition="in" filter="fade">
                                      <p:cBhvr>
                                        <p:cTn id="52" dur="1000"/>
                                        <p:tgtEl>
                                          <p:spTgt spid="68"/>
                                        </p:tgtEl>
                                      </p:cBhvr>
                                    </p:animEffect>
                                  </p:childTnLst>
                                </p:cTn>
                              </p:par>
                            </p:childTnLst>
                          </p:cTn>
                        </p:par>
                        <p:par>
                          <p:cTn id="53" fill="hold">
                            <p:stCondLst>
                              <p:cond delay="12900"/>
                            </p:stCondLst>
                            <p:childTnLst>
                              <p:par>
                                <p:cTn id="54" presetID="26" presetClass="emph" presetSubtype="0" fill="hold" nodeType="afterEffect">
                                  <p:stCondLst>
                                    <p:cond delay="0"/>
                                  </p:stCondLst>
                                  <p:childTnLst>
                                    <p:animEffect transition="out" filter="fade">
                                      <p:cBhvr>
                                        <p:cTn id="55" dur="1000" tmFilter="0, 0; .2, .5; .8, .5; 1, 0"/>
                                        <p:tgtEl>
                                          <p:spTgt spid="68"/>
                                        </p:tgtEl>
                                      </p:cBhvr>
                                    </p:animEffect>
                                    <p:animScale>
                                      <p:cBhvr>
                                        <p:cTn id="56" dur="500" autoRev="1" fill="hold"/>
                                        <p:tgtEl>
                                          <p:spTgt spid="68"/>
                                        </p:tgtEl>
                                      </p:cBhvr>
                                      <p:by x="105000" y="105000"/>
                                    </p:animScale>
                                  </p:childTnLst>
                                </p:cTn>
                              </p:par>
                            </p:childTnLst>
                          </p:cTn>
                        </p:par>
                        <p:par>
                          <p:cTn id="57" fill="hold">
                            <p:stCondLst>
                              <p:cond delay="13900"/>
                            </p:stCondLst>
                            <p:childTnLst>
                              <p:par>
                                <p:cTn id="58" presetID="10" presetClass="entr" presetSubtype="0" fill="hold" nodeType="afterEffect">
                                  <p:stCondLst>
                                    <p:cond delay="800"/>
                                  </p:stCondLst>
                                  <p:childTnLst>
                                    <p:set>
                                      <p:cBhvr>
                                        <p:cTn id="59" dur="1" fill="hold">
                                          <p:stCondLst>
                                            <p:cond delay="0"/>
                                          </p:stCondLst>
                                        </p:cTn>
                                        <p:tgtEl>
                                          <p:spTgt spid="51"/>
                                        </p:tgtEl>
                                        <p:attrNameLst>
                                          <p:attrName>style.visibility</p:attrName>
                                        </p:attrNameLst>
                                      </p:cBhvr>
                                      <p:to>
                                        <p:strVal val="visible"/>
                                      </p:to>
                                    </p:set>
                                    <p:animEffect transition="in" filter="fade">
                                      <p:cBhvr>
                                        <p:cTn id="60" dur="1200"/>
                                        <p:tgtEl>
                                          <p:spTgt spid="51"/>
                                        </p:tgtEl>
                                      </p:cBhvr>
                                    </p:animEffect>
                                  </p:childTnLst>
                                </p:cTn>
                              </p:par>
                            </p:childTnLst>
                          </p:cTn>
                        </p:par>
                        <p:par>
                          <p:cTn id="61" fill="hold">
                            <p:stCondLst>
                              <p:cond delay="15900"/>
                            </p:stCondLst>
                            <p:childTnLst>
                              <p:par>
                                <p:cTn id="62" presetID="26" presetClass="emph" presetSubtype="0" fill="hold" nodeType="afterEffect">
                                  <p:stCondLst>
                                    <p:cond delay="0"/>
                                  </p:stCondLst>
                                  <p:childTnLst>
                                    <p:animEffect transition="out" filter="fade">
                                      <p:cBhvr>
                                        <p:cTn id="63" dur="1000" tmFilter="0, 0; .2, .5; .8, .5; 1, 0"/>
                                        <p:tgtEl>
                                          <p:spTgt spid="51"/>
                                        </p:tgtEl>
                                      </p:cBhvr>
                                    </p:animEffect>
                                    <p:animScale>
                                      <p:cBhvr>
                                        <p:cTn id="64" dur="500" autoRev="1" fill="hold"/>
                                        <p:tgtEl>
                                          <p:spTgt spid="51"/>
                                        </p:tgtEl>
                                      </p:cBhvr>
                                      <p:by x="105000" y="105000"/>
                                    </p:animScale>
                                  </p:childTnLst>
                                </p:cTn>
                              </p:par>
                            </p:childTnLst>
                          </p:cTn>
                        </p:par>
                        <p:par>
                          <p:cTn id="65" fill="hold">
                            <p:stCondLst>
                              <p:cond delay="16900"/>
                            </p:stCondLst>
                            <p:childTnLst>
                              <p:par>
                                <p:cTn id="66" presetID="10" presetClass="entr" presetSubtype="0" fill="hold" nodeType="afterEffect">
                                  <p:stCondLst>
                                    <p:cond delay="0"/>
                                  </p:stCondLst>
                                  <p:childTnLst>
                                    <p:set>
                                      <p:cBhvr>
                                        <p:cTn id="67" dur="1" fill="hold">
                                          <p:stCondLst>
                                            <p:cond delay="0"/>
                                          </p:stCondLst>
                                        </p:cTn>
                                        <p:tgtEl>
                                          <p:spTgt spid="65"/>
                                        </p:tgtEl>
                                        <p:attrNameLst>
                                          <p:attrName>style.visibility</p:attrName>
                                        </p:attrNameLst>
                                      </p:cBhvr>
                                      <p:to>
                                        <p:strVal val="visible"/>
                                      </p:to>
                                    </p:set>
                                    <p:animEffect transition="in" filter="fade">
                                      <p:cBhvr>
                                        <p:cTn id="68" dur="1000"/>
                                        <p:tgtEl>
                                          <p:spTgt spid="65"/>
                                        </p:tgtEl>
                                      </p:cBhvr>
                                    </p:animEffect>
                                  </p:childTnLst>
                                </p:cTn>
                              </p:par>
                              <p:par>
                                <p:cTn id="69" presetID="26" presetClass="entr" presetSubtype="0" fill="hold" nodeType="withEffect">
                                  <p:stCondLst>
                                    <p:cond delay="1000"/>
                                  </p:stCondLst>
                                  <p:childTnLst>
                                    <p:set>
                                      <p:cBhvr>
                                        <p:cTn id="70" dur="1" fill="hold">
                                          <p:stCondLst>
                                            <p:cond delay="0"/>
                                          </p:stCondLst>
                                        </p:cTn>
                                        <p:tgtEl>
                                          <p:spTgt spid="78"/>
                                        </p:tgtEl>
                                        <p:attrNameLst>
                                          <p:attrName>style.visibility</p:attrName>
                                        </p:attrNameLst>
                                      </p:cBhvr>
                                      <p:to>
                                        <p:strVal val="visible"/>
                                      </p:to>
                                    </p:set>
                                    <p:animEffect transition="in" filter="wipe(down)">
                                      <p:cBhvr>
                                        <p:cTn id="71" dur="580">
                                          <p:stCondLst>
                                            <p:cond delay="0"/>
                                          </p:stCondLst>
                                        </p:cTn>
                                        <p:tgtEl>
                                          <p:spTgt spid="78"/>
                                        </p:tgtEl>
                                      </p:cBhvr>
                                    </p:animEffect>
                                    <p:anim calcmode="lin" valueType="num">
                                      <p:cBhvr>
                                        <p:cTn id="72" dur="1822" tmFilter="0,0; 0.14,0.36; 0.43,0.73; 0.71,0.91; 1.0,1.0">
                                          <p:stCondLst>
                                            <p:cond delay="0"/>
                                          </p:stCondLst>
                                        </p:cTn>
                                        <p:tgtEl>
                                          <p:spTgt spid="78"/>
                                        </p:tgtEl>
                                        <p:attrNameLst>
                                          <p:attrName>ppt_x</p:attrName>
                                        </p:attrNameLst>
                                      </p:cBhvr>
                                      <p:tavLst>
                                        <p:tav tm="0">
                                          <p:val>
                                            <p:strVal val="#ppt_x-0.25"/>
                                          </p:val>
                                        </p:tav>
                                        <p:tav tm="100000">
                                          <p:val>
                                            <p:strVal val="#ppt_x"/>
                                          </p:val>
                                        </p:tav>
                                      </p:tavLst>
                                    </p:anim>
                                    <p:anim calcmode="lin" valueType="num">
                                      <p:cBhvr>
                                        <p:cTn id="73" dur="664" tmFilter="0.0,0.0; 0.25,0.07; 0.50,0.2; 0.75,0.467; 1.0,1.0">
                                          <p:stCondLst>
                                            <p:cond delay="0"/>
                                          </p:stCondLst>
                                        </p:cTn>
                                        <p:tgtEl>
                                          <p:spTgt spid="78"/>
                                        </p:tgtEl>
                                        <p:attrNameLst>
                                          <p:attrName>ppt_y</p:attrName>
                                        </p:attrNameLst>
                                      </p:cBhvr>
                                      <p:tavLst>
                                        <p:tav tm="0" fmla="#ppt_y-sin(pi*$)/3">
                                          <p:val>
                                            <p:fltVal val="0.5"/>
                                          </p:val>
                                        </p:tav>
                                        <p:tav tm="100000">
                                          <p:val>
                                            <p:fltVal val="1"/>
                                          </p:val>
                                        </p:tav>
                                      </p:tavLst>
                                    </p:anim>
                                    <p:anim calcmode="lin" valueType="num">
                                      <p:cBhvr>
                                        <p:cTn id="74" dur="664" tmFilter="0, 0; 0.125,0.2665; 0.25,0.4; 0.375,0.465; 0.5,0.5;  0.625,0.535; 0.75,0.6; 0.875,0.7335; 1,1">
                                          <p:stCondLst>
                                            <p:cond delay="664"/>
                                          </p:stCondLst>
                                        </p:cTn>
                                        <p:tgtEl>
                                          <p:spTgt spid="78"/>
                                        </p:tgtEl>
                                        <p:attrNameLst>
                                          <p:attrName>ppt_y</p:attrName>
                                        </p:attrNameLst>
                                      </p:cBhvr>
                                      <p:tavLst>
                                        <p:tav tm="0" fmla="#ppt_y-sin(pi*$)/9">
                                          <p:val>
                                            <p:fltVal val="0"/>
                                          </p:val>
                                        </p:tav>
                                        <p:tav tm="100000">
                                          <p:val>
                                            <p:fltVal val="1"/>
                                          </p:val>
                                        </p:tav>
                                      </p:tavLst>
                                    </p:anim>
                                    <p:anim calcmode="lin" valueType="num">
                                      <p:cBhvr>
                                        <p:cTn id="75" dur="332" tmFilter="0, 0; 0.125,0.2665; 0.25,0.4; 0.375,0.465; 0.5,0.5;  0.625,0.535; 0.75,0.6; 0.875,0.7335; 1,1">
                                          <p:stCondLst>
                                            <p:cond delay="1324"/>
                                          </p:stCondLst>
                                        </p:cTn>
                                        <p:tgtEl>
                                          <p:spTgt spid="78"/>
                                        </p:tgtEl>
                                        <p:attrNameLst>
                                          <p:attrName>ppt_y</p:attrName>
                                        </p:attrNameLst>
                                      </p:cBhvr>
                                      <p:tavLst>
                                        <p:tav tm="0" fmla="#ppt_y-sin(pi*$)/27">
                                          <p:val>
                                            <p:fltVal val="0"/>
                                          </p:val>
                                        </p:tav>
                                        <p:tav tm="100000">
                                          <p:val>
                                            <p:fltVal val="1"/>
                                          </p:val>
                                        </p:tav>
                                      </p:tavLst>
                                    </p:anim>
                                    <p:anim calcmode="lin" valueType="num">
                                      <p:cBhvr>
                                        <p:cTn id="76" dur="164" tmFilter="0, 0; 0.125,0.2665; 0.25,0.4; 0.375,0.465; 0.5,0.5;  0.625,0.535; 0.75,0.6; 0.875,0.7335; 1,1">
                                          <p:stCondLst>
                                            <p:cond delay="1656"/>
                                          </p:stCondLst>
                                        </p:cTn>
                                        <p:tgtEl>
                                          <p:spTgt spid="78"/>
                                        </p:tgtEl>
                                        <p:attrNameLst>
                                          <p:attrName>ppt_y</p:attrName>
                                        </p:attrNameLst>
                                      </p:cBhvr>
                                      <p:tavLst>
                                        <p:tav tm="0" fmla="#ppt_y-sin(pi*$)/81">
                                          <p:val>
                                            <p:fltVal val="0"/>
                                          </p:val>
                                        </p:tav>
                                        <p:tav tm="100000">
                                          <p:val>
                                            <p:fltVal val="1"/>
                                          </p:val>
                                        </p:tav>
                                      </p:tavLst>
                                    </p:anim>
                                    <p:animScale>
                                      <p:cBhvr>
                                        <p:cTn id="77" dur="26">
                                          <p:stCondLst>
                                            <p:cond delay="650"/>
                                          </p:stCondLst>
                                        </p:cTn>
                                        <p:tgtEl>
                                          <p:spTgt spid="78"/>
                                        </p:tgtEl>
                                      </p:cBhvr>
                                      <p:to x="100000" y="60000"/>
                                    </p:animScale>
                                    <p:animScale>
                                      <p:cBhvr>
                                        <p:cTn id="78" dur="166" decel="50000">
                                          <p:stCondLst>
                                            <p:cond delay="676"/>
                                          </p:stCondLst>
                                        </p:cTn>
                                        <p:tgtEl>
                                          <p:spTgt spid="78"/>
                                        </p:tgtEl>
                                      </p:cBhvr>
                                      <p:to x="100000" y="100000"/>
                                    </p:animScale>
                                    <p:animScale>
                                      <p:cBhvr>
                                        <p:cTn id="79" dur="26">
                                          <p:stCondLst>
                                            <p:cond delay="1312"/>
                                          </p:stCondLst>
                                        </p:cTn>
                                        <p:tgtEl>
                                          <p:spTgt spid="78"/>
                                        </p:tgtEl>
                                      </p:cBhvr>
                                      <p:to x="100000" y="80000"/>
                                    </p:animScale>
                                    <p:animScale>
                                      <p:cBhvr>
                                        <p:cTn id="80" dur="166" decel="50000">
                                          <p:stCondLst>
                                            <p:cond delay="1338"/>
                                          </p:stCondLst>
                                        </p:cTn>
                                        <p:tgtEl>
                                          <p:spTgt spid="78"/>
                                        </p:tgtEl>
                                      </p:cBhvr>
                                      <p:to x="100000" y="100000"/>
                                    </p:animScale>
                                    <p:animScale>
                                      <p:cBhvr>
                                        <p:cTn id="81" dur="26">
                                          <p:stCondLst>
                                            <p:cond delay="1642"/>
                                          </p:stCondLst>
                                        </p:cTn>
                                        <p:tgtEl>
                                          <p:spTgt spid="78"/>
                                        </p:tgtEl>
                                      </p:cBhvr>
                                      <p:to x="100000" y="90000"/>
                                    </p:animScale>
                                    <p:animScale>
                                      <p:cBhvr>
                                        <p:cTn id="82" dur="166" decel="50000">
                                          <p:stCondLst>
                                            <p:cond delay="1668"/>
                                          </p:stCondLst>
                                        </p:cTn>
                                        <p:tgtEl>
                                          <p:spTgt spid="78"/>
                                        </p:tgtEl>
                                      </p:cBhvr>
                                      <p:to x="100000" y="100000"/>
                                    </p:animScale>
                                    <p:animScale>
                                      <p:cBhvr>
                                        <p:cTn id="83" dur="26">
                                          <p:stCondLst>
                                            <p:cond delay="1808"/>
                                          </p:stCondLst>
                                        </p:cTn>
                                        <p:tgtEl>
                                          <p:spTgt spid="78"/>
                                        </p:tgtEl>
                                      </p:cBhvr>
                                      <p:to x="100000" y="95000"/>
                                    </p:animScale>
                                    <p:animScale>
                                      <p:cBhvr>
                                        <p:cTn id="84" dur="166" decel="50000">
                                          <p:stCondLst>
                                            <p:cond delay="1834"/>
                                          </p:stCondLst>
                                        </p:cTn>
                                        <p:tgtEl>
                                          <p:spTgt spid="78"/>
                                        </p:tgtEl>
                                      </p:cBhvr>
                                      <p:to x="100000" y="100000"/>
                                    </p:animScale>
                                  </p:childTnLst>
                                </p:cTn>
                              </p:par>
                              <p:par>
                                <p:cTn id="85" presetID="32" presetClass="emph" presetSubtype="0" fill="hold" nodeType="withEffect">
                                  <p:stCondLst>
                                    <p:cond delay="3000"/>
                                  </p:stCondLst>
                                  <p:childTnLst>
                                    <p:animRot by="120000">
                                      <p:cBhvr>
                                        <p:cTn id="86" dur="100" fill="hold">
                                          <p:stCondLst>
                                            <p:cond delay="0"/>
                                          </p:stCondLst>
                                        </p:cTn>
                                        <p:tgtEl>
                                          <p:spTgt spid="78"/>
                                        </p:tgtEl>
                                        <p:attrNameLst>
                                          <p:attrName>r</p:attrName>
                                        </p:attrNameLst>
                                      </p:cBhvr>
                                    </p:animRot>
                                    <p:animRot by="-240000">
                                      <p:cBhvr>
                                        <p:cTn id="87" dur="200" fill="hold">
                                          <p:stCondLst>
                                            <p:cond delay="200"/>
                                          </p:stCondLst>
                                        </p:cTn>
                                        <p:tgtEl>
                                          <p:spTgt spid="78"/>
                                        </p:tgtEl>
                                        <p:attrNameLst>
                                          <p:attrName>r</p:attrName>
                                        </p:attrNameLst>
                                      </p:cBhvr>
                                    </p:animRot>
                                    <p:animRot by="240000">
                                      <p:cBhvr>
                                        <p:cTn id="88" dur="200" fill="hold">
                                          <p:stCondLst>
                                            <p:cond delay="400"/>
                                          </p:stCondLst>
                                        </p:cTn>
                                        <p:tgtEl>
                                          <p:spTgt spid="78"/>
                                        </p:tgtEl>
                                        <p:attrNameLst>
                                          <p:attrName>r</p:attrName>
                                        </p:attrNameLst>
                                      </p:cBhvr>
                                    </p:animRot>
                                    <p:animRot by="-240000">
                                      <p:cBhvr>
                                        <p:cTn id="89" dur="200" fill="hold">
                                          <p:stCondLst>
                                            <p:cond delay="600"/>
                                          </p:stCondLst>
                                        </p:cTn>
                                        <p:tgtEl>
                                          <p:spTgt spid="78"/>
                                        </p:tgtEl>
                                        <p:attrNameLst>
                                          <p:attrName>r</p:attrName>
                                        </p:attrNameLst>
                                      </p:cBhvr>
                                    </p:animRot>
                                    <p:animRot by="120000">
                                      <p:cBhvr>
                                        <p:cTn id="90" dur="200" fill="hold">
                                          <p:stCondLst>
                                            <p:cond delay="800"/>
                                          </p:stCondLst>
                                        </p:cTn>
                                        <p:tgtEl>
                                          <p:spTgt spid="78"/>
                                        </p:tgtEl>
                                        <p:attrNameLst>
                                          <p:attrName>r</p:attrName>
                                        </p:attrNameLst>
                                      </p:cBhvr>
                                    </p:animRot>
                                  </p:childTnLst>
                                </p:cTn>
                              </p:par>
                              <p:par>
                                <p:cTn id="91" presetID="42" presetClass="entr" presetSubtype="0" fill="hold" nodeType="withEffect">
                                  <p:stCondLst>
                                    <p:cond delay="3500"/>
                                  </p:stCondLst>
                                  <p:childTnLst>
                                    <p:set>
                                      <p:cBhvr>
                                        <p:cTn id="92" dur="1" fill="hold">
                                          <p:stCondLst>
                                            <p:cond delay="0"/>
                                          </p:stCondLst>
                                        </p:cTn>
                                        <p:tgtEl>
                                          <p:spTgt spid="79"/>
                                        </p:tgtEl>
                                        <p:attrNameLst>
                                          <p:attrName>style.visibility</p:attrName>
                                        </p:attrNameLst>
                                      </p:cBhvr>
                                      <p:to>
                                        <p:strVal val="visible"/>
                                      </p:to>
                                    </p:set>
                                    <p:animEffect transition="in" filter="fade">
                                      <p:cBhvr>
                                        <p:cTn id="93" dur="1000"/>
                                        <p:tgtEl>
                                          <p:spTgt spid="79"/>
                                        </p:tgtEl>
                                      </p:cBhvr>
                                    </p:animEffect>
                                    <p:anim calcmode="lin" valueType="num">
                                      <p:cBhvr>
                                        <p:cTn id="94" dur="1000" fill="hold"/>
                                        <p:tgtEl>
                                          <p:spTgt spid="79"/>
                                        </p:tgtEl>
                                        <p:attrNameLst>
                                          <p:attrName>ppt_x</p:attrName>
                                        </p:attrNameLst>
                                      </p:cBhvr>
                                      <p:tavLst>
                                        <p:tav tm="0">
                                          <p:val>
                                            <p:strVal val="#ppt_x"/>
                                          </p:val>
                                        </p:tav>
                                        <p:tav tm="100000">
                                          <p:val>
                                            <p:strVal val="#ppt_x"/>
                                          </p:val>
                                        </p:tav>
                                      </p:tavLst>
                                    </p:anim>
                                    <p:anim calcmode="lin" valueType="num">
                                      <p:cBhvr>
                                        <p:cTn id="95" dur="1000" fill="hold"/>
                                        <p:tgtEl>
                                          <p:spTgt spid="79"/>
                                        </p:tgtEl>
                                        <p:attrNameLst>
                                          <p:attrName>ppt_y</p:attrName>
                                        </p:attrNameLst>
                                      </p:cBhvr>
                                      <p:tavLst>
                                        <p:tav tm="0">
                                          <p:val>
                                            <p:strVal val="#ppt_y+.1"/>
                                          </p:val>
                                        </p:tav>
                                        <p:tav tm="100000">
                                          <p:val>
                                            <p:strVal val="#ppt_y"/>
                                          </p:val>
                                        </p:tav>
                                      </p:tavLst>
                                    </p:anim>
                                  </p:childTnLst>
                                </p:cTn>
                              </p:par>
                              <p:par>
                                <p:cTn id="96" presetID="26" presetClass="emph" presetSubtype="0" repeatCount="2000" fill="hold" nodeType="withEffect">
                                  <p:stCondLst>
                                    <p:cond delay="4500"/>
                                  </p:stCondLst>
                                  <p:childTnLst>
                                    <p:animEffect transition="out" filter="fade">
                                      <p:cBhvr>
                                        <p:cTn id="97" dur="1000" tmFilter="0, 0; .2, .5; .8, .5; 1, 0"/>
                                        <p:tgtEl>
                                          <p:spTgt spid="79"/>
                                        </p:tgtEl>
                                      </p:cBhvr>
                                    </p:animEffect>
                                    <p:animScale>
                                      <p:cBhvr>
                                        <p:cTn id="98" dur="500" autoRev="1" fill="hold"/>
                                        <p:tgtEl>
                                          <p:spTgt spid="79"/>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audio>
              <p:cMediaNode vol="80000" numSld="999" showWhenStopped="0">
                <p:cTn id="99" fill="hold" display="0">
                  <p:stCondLst>
                    <p:cond delay="indefinite"/>
                  </p:stCondLst>
                  <p:endCondLst>
                    <p:cond evt="onStopAudio" delay="0">
                      <p:tgtEl>
                        <p:sldTgt/>
                      </p:tgtEl>
                    </p:cond>
                  </p:endCondLst>
                </p:cTn>
                <p:tgtEl>
                  <p:spTgt spid="94"/>
                </p:tgtEl>
              </p:cMediaNode>
            </p:audio>
          </p:childTnLst>
        </p:cTn>
      </p:par>
    </p:tnLst>
    <p:bldLst>
      <p:bldP spid="33" grpId="0" animBg="1"/>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背景上">
            <a:extLst>
              <a:ext uri="{FF2B5EF4-FFF2-40B4-BE49-F238E27FC236}">
                <a16:creationId xmlns:a16="http://schemas.microsoft.com/office/drawing/2014/main" id="{480BA6D3-3387-4C7D-80E0-43567F708E21}"/>
              </a:ext>
            </a:extLst>
          </p:cNvPr>
          <p:cNvPicPr>
            <a:picLocks noChangeAspect="1"/>
          </p:cNvPicPr>
          <p:nvPr/>
        </p:nvPicPr>
        <p:blipFill>
          <a:blip r:embed="rId4">
            <a:duotone>
              <a:schemeClr val="accent4">
                <a:shade val="45000"/>
                <a:satMod val="135000"/>
              </a:schemeClr>
              <a:prstClr val="white"/>
            </a:duotone>
            <a:extLst>
              <a:ext uri="{BEBA8EAE-BF5A-486C-A8C5-ECC9F3942E4B}">
                <a14:imgProps xmlns:a14="http://schemas.microsoft.com/office/drawing/2010/main">
                  <a14:imgLayer r:embed="rId5">
                    <a14:imgEffect>
                      <a14:brightnessContrast bright="20000" contrast="-40000"/>
                    </a14:imgEffect>
                  </a14:imgLayer>
                </a14:imgProps>
              </a:ext>
              <a:ext uri="{28A0092B-C50C-407E-A947-70E740481C1C}">
                <a14:useLocalDpi xmlns:a14="http://schemas.microsoft.com/office/drawing/2010/main" val="0"/>
              </a:ext>
            </a:extLst>
          </a:blip>
          <a:stretch>
            <a:fillRect/>
          </a:stretch>
        </p:blipFill>
        <p:spPr>
          <a:xfrm>
            <a:off x="0" y="0"/>
            <a:ext cx="12192000" cy="4744720"/>
          </a:xfrm>
          <a:prstGeom prst="rect">
            <a:avLst/>
          </a:prstGeom>
        </p:spPr>
      </p:pic>
      <p:pic>
        <p:nvPicPr>
          <p:cNvPr id="40" name="背景下">
            <a:extLst>
              <a:ext uri="{FF2B5EF4-FFF2-40B4-BE49-F238E27FC236}">
                <a16:creationId xmlns:a16="http://schemas.microsoft.com/office/drawing/2014/main" id="{E93D45DA-12BF-4B5F-93F5-A3F0D7D87D03}"/>
              </a:ext>
            </a:extLst>
          </p:cNvPr>
          <p:cNvPicPr>
            <a:picLocks noChangeAspect="1"/>
          </p:cNvPicPr>
          <p:nvPr/>
        </p:nvPicPr>
        <p:blipFill rotWithShape="1">
          <a:blip r:embed="rId4">
            <a:duotone>
              <a:schemeClr val="accent4">
                <a:shade val="45000"/>
                <a:satMod val="135000"/>
              </a:schemeClr>
              <a:prstClr val="white"/>
            </a:duotone>
            <a:extLst>
              <a:ext uri="{BEBA8EAE-BF5A-486C-A8C5-ECC9F3942E4B}">
                <a14:imgProps xmlns:a14="http://schemas.microsoft.com/office/drawing/2010/main">
                  <a14:imgLayer r:embed="rId5">
                    <a14:imgEffect>
                      <a14:brightnessContrast bright="20000" contrast="-40000"/>
                    </a14:imgEffect>
                  </a14:imgLayer>
                </a14:imgProps>
              </a:ext>
              <a:ext uri="{28A0092B-C50C-407E-A947-70E740481C1C}">
                <a14:useLocalDpi xmlns:a14="http://schemas.microsoft.com/office/drawing/2010/main" val="0"/>
              </a:ext>
            </a:extLst>
          </a:blip>
          <a:srcRect b="79543"/>
          <a:stretch/>
        </p:blipFill>
        <p:spPr>
          <a:xfrm>
            <a:off x="0" y="4650899"/>
            <a:ext cx="12192000" cy="2211720"/>
          </a:xfrm>
          <a:prstGeom prst="rect">
            <a:avLst/>
          </a:prstGeom>
        </p:spPr>
      </p:pic>
      <p:pic>
        <p:nvPicPr>
          <p:cNvPr id="184" name="大阪画像">
            <a:extLst>
              <a:ext uri="{FF2B5EF4-FFF2-40B4-BE49-F238E27FC236}">
                <a16:creationId xmlns:a16="http://schemas.microsoft.com/office/drawing/2014/main" id="{7CC00F74-5181-41FD-9A7A-C20DE667E341}"/>
              </a:ext>
            </a:extLst>
          </p:cNvPr>
          <p:cNvPicPr>
            <a:picLocks noChangeAspect="1"/>
          </p:cNvPicPr>
          <p:nvPr/>
        </p:nvPicPr>
        <p:blipFill rotWithShape="1">
          <a:blip r:embed="rId6">
            <a:alphaModFix amt="35000"/>
            <a:extLst>
              <a:ext uri="{BEBA8EAE-BF5A-486C-A8C5-ECC9F3942E4B}">
                <a14:imgProps xmlns:a14="http://schemas.microsoft.com/office/drawing/2010/main">
                  <a14:imgLayer r:embed="rId7">
                    <a14:imgEffect>
                      <a14:colorTemperature colorTemp="7200"/>
                    </a14:imgEffect>
                    <a14:imgEffect>
                      <a14:brightnessContrast contrast="40000"/>
                    </a14:imgEffect>
                  </a14:imgLayer>
                </a14:imgProps>
              </a:ext>
              <a:ext uri="{28A0092B-C50C-407E-A947-70E740481C1C}">
                <a14:useLocalDpi xmlns:a14="http://schemas.microsoft.com/office/drawing/2010/main" val="0"/>
              </a:ext>
            </a:extLst>
          </a:blip>
          <a:srcRect b="1008"/>
          <a:stretch/>
        </p:blipFill>
        <p:spPr>
          <a:xfrm>
            <a:off x="641592" y="475530"/>
            <a:ext cx="10908815" cy="6382470"/>
          </a:xfrm>
          <a:prstGeom prst="rect">
            <a:avLst/>
          </a:prstGeom>
        </p:spPr>
      </p:pic>
      <p:pic>
        <p:nvPicPr>
          <p:cNvPr id="4" name="問題に戻る">
            <a:hlinkClick r:id="rId8" action="ppaction://hlinksldjump"/>
            <a:extLst>
              <a:ext uri="{FF2B5EF4-FFF2-40B4-BE49-F238E27FC236}">
                <a16:creationId xmlns:a16="http://schemas.microsoft.com/office/drawing/2014/main" id="{686640A0-3A7F-4B51-9AD2-5834585E12BD}"/>
              </a:ext>
            </a:extLst>
          </p:cNvPr>
          <p:cNvPicPr>
            <a:picLocks noChangeAspect="1"/>
          </p:cNvPicPr>
          <p:nvPr/>
        </p:nvPicPr>
        <p:blipFill>
          <a:blip r:embed="rId9"/>
          <a:stretch>
            <a:fillRect/>
          </a:stretch>
        </p:blipFill>
        <p:spPr>
          <a:xfrm>
            <a:off x="498469" y="5801337"/>
            <a:ext cx="2499577" cy="847417"/>
          </a:xfrm>
          <a:prstGeom prst="rect">
            <a:avLst/>
          </a:prstGeom>
        </p:spPr>
      </p:pic>
      <p:pic>
        <p:nvPicPr>
          <p:cNvPr id="34" name="スタートに戻る">
            <a:hlinkClick r:id="rId10" action="ppaction://hlinksldjump"/>
            <a:extLst>
              <a:ext uri="{FF2B5EF4-FFF2-40B4-BE49-F238E27FC236}">
                <a16:creationId xmlns:a16="http://schemas.microsoft.com/office/drawing/2014/main" id="{3590DF1D-2B38-45E4-B5C4-EC66648D0EAF}"/>
              </a:ext>
            </a:extLst>
          </p:cNvPr>
          <p:cNvPicPr>
            <a:picLocks noChangeAspect="1"/>
          </p:cNvPicPr>
          <p:nvPr/>
        </p:nvPicPr>
        <p:blipFill>
          <a:blip r:embed="rId11"/>
          <a:stretch>
            <a:fillRect/>
          </a:stretch>
        </p:blipFill>
        <p:spPr>
          <a:xfrm>
            <a:off x="538413" y="409528"/>
            <a:ext cx="2499577" cy="847417"/>
          </a:xfrm>
          <a:prstGeom prst="rect">
            <a:avLst/>
          </a:prstGeom>
        </p:spPr>
      </p:pic>
      <p:grpSp>
        <p:nvGrpSpPr>
          <p:cNvPr id="30" name="ざんねん">
            <a:extLst>
              <a:ext uri="{FF2B5EF4-FFF2-40B4-BE49-F238E27FC236}">
                <a16:creationId xmlns:a16="http://schemas.microsoft.com/office/drawing/2014/main" id="{A1D05977-7685-4682-91A0-0117F87B3CF2}"/>
              </a:ext>
            </a:extLst>
          </p:cNvPr>
          <p:cNvGrpSpPr/>
          <p:nvPr/>
        </p:nvGrpSpPr>
        <p:grpSpPr>
          <a:xfrm>
            <a:off x="4202589" y="371938"/>
            <a:ext cx="3520759" cy="1122290"/>
            <a:chOff x="2936069" y="705555"/>
            <a:chExt cx="3520759" cy="1122290"/>
          </a:xfrm>
        </p:grpSpPr>
        <p:sp>
          <p:nvSpPr>
            <p:cNvPr id="31" name="ざんねん">
              <a:extLst>
                <a:ext uri="{FF2B5EF4-FFF2-40B4-BE49-F238E27FC236}">
                  <a16:creationId xmlns:a16="http://schemas.microsoft.com/office/drawing/2014/main" id="{10FAFCC3-03A8-44D4-803F-CA064C544224}"/>
                </a:ext>
              </a:extLst>
            </p:cNvPr>
            <p:cNvSpPr txBox="1"/>
            <p:nvPr/>
          </p:nvSpPr>
          <p:spPr>
            <a:xfrm>
              <a:off x="3875973" y="850006"/>
              <a:ext cx="2580855" cy="769441"/>
            </a:xfrm>
            <a:prstGeom prst="rect">
              <a:avLst/>
            </a:prstGeom>
            <a:noFill/>
          </p:spPr>
          <p:txBody>
            <a:bodyPr wrap="square" rtlCol="0">
              <a:spAutoFit/>
            </a:bodyPr>
            <a:lstStyle/>
            <a:p>
              <a:r>
                <a:rPr kumimoji="1" lang="ja-JP" altLang="en-US" sz="4400" dirty="0">
                  <a:solidFill>
                    <a:schemeClr val="tx2">
                      <a:lumMod val="25000"/>
                    </a:schemeClr>
                  </a:solidFill>
                  <a:latin typeface="HGS創英角ﾎﾟｯﾌﾟ体" panose="040B0A00000000000000" pitchFamily="50" charset="-128"/>
                  <a:ea typeface="HGS創英角ﾎﾟｯﾌﾟ体" panose="040B0A00000000000000" pitchFamily="50" charset="-128"/>
                </a:rPr>
                <a:t>ざんねん</a:t>
              </a:r>
            </a:p>
          </p:txBody>
        </p:sp>
        <p:sp>
          <p:nvSpPr>
            <p:cNvPr id="33" name="×">
              <a:extLst>
                <a:ext uri="{FF2B5EF4-FFF2-40B4-BE49-F238E27FC236}">
                  <a16:creationId xmlns:a16="http://schemas.microsoft.com/office/drawing/2014/main" id="{9A332D20-6F3D-4473-9C2B-690AB7057F9C}"/>
                </a:ext>
              </a:extLst>
            </p:cNvPr>
            <p:cNvSpPr/>
            <p:nvPr/>
          </p:nvSpPr>
          <p:spPr>
            <a:xfrm>
              <a:off x="2936069" y="705555"/>
              <a:ext cx="1045512" cy="1122290"/>
            </a:xfrm>
            <a:prstGeom prst="mathMultiply">
              <a:avLst>
                <a:gd name="adj1" fmla="val 19353"/>
              </a:avLst>
            </a:prstGeom>
            <a:solidFill>
              <a:srgbClr val="3399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pic>
        <p:nvPicPr>
          <p:cNvPr id="35" name="blip01 (1)">
            <a:hlinkClick r:id="" action="ppaction://media"/>
            <a:extLst>
              <a:ext uri="{FF2B5EF4-FFF2-40B4-BE49-F238E27FC236}">
                <a16:creationId xmlns:a16="http://schemas.microsoft.com/office/drawing/2014/main" id="{44EF3452-B11E-4235-9E1E-FA64563F9B91}"/>
              </a:ext>
            </a:extLst>
          </p:cNvPr>
          <p:cNvPicPr>
            <a:picLocks noChangeAspect="1"/>
          </p:cNvPicPr>
          <p:nvPr>
            <a:audioFile r:link="rId2"/>
            <p:extLst>
              <p:ext uri="{DAA4B4D4-6D71-4841-9C94-3DE7FCFB9230}">
                <p14:media xmlns:p14="http://schemas.microsoft.com/office/powerpoint/2010/main" r:embed="rId1"/>
              </p:ext>
            </p:extLst>
          </p:nvPr>
        </p:nvPicPr>
        <p:blipFill>
          <a:blip r:embed="rId12"/>
          <a:stretch>
            <a:fillRect/>
          </a:stretch>
        </p:blipFill>
        <p:spPr>
          <a:xfrm>
            <a:off x="3535248" y="715009"/>
            <a:ext cx="609600" cy="609600"/>
          </a:xfrm>
          <a:prstGeom prst="rect">
            <a:avLst/>
          </a:prstGeom>
        </p:spPr>
      </p:pic>
      <p:sp>
        <p:nvSpPr>
          <p:cNvPr id="36" name="出典リンク">
            <a:extLst>
              <a:ext uri="{FF2B5EF4-FFF2-40B4-BE49-F238E27FC236}">
                <a16:creationId xmlns:a16="http://schemas.microsoft.com/office/drawing/2014/main" id="{73A55CDE-D188-48FA-8B16-01B6C3FD03A9}"/>
              </a:ext>
            </a:extLst>
          </p:cNvPr>
          <p:cNvSpPr txBox="1"/>
          <p:nvPr/>
        </p:nvSpPr>
        <p:spPr>
          <a:xfrm>
            <a:off x="6485614" y="5385930"/>
            <a:ext cx="4842263" cy="461665"/>
          </a:xfrm>
          <a:prstGeom prst="rect">
            <a:avLst/>
          </a:prstGeom>
          <a:noFill/>
        </p:spPr>
        <p:txBody>
          <a:bodyPr wrap="square">
            <a:spAutoFit/>
          </a:bodyPr>
          <a:lstStyle/>
          <a:p>
            <a:r>
              <a:rPr lang="en-US" altLang="ja-JP" sz="1200" b="1" dirty="0">
                <a:solidFill>
                  <a:srgbClr val="074454"/>
                </a:solidFill>
                <a:latin typeface="BIZ UDPゴシック" panose="020B0400000000000000" pitchFamily="50" charset="-128"/>
                <a:ea typeface="BIZ UDPゴシック" panose="020B0400000000000000" pitchFamily="50" charset="-128"/>
                <a:hlinkClick r:id="rId13">
                  <a:extLst>
                    <a:ext uri="{A12FA001-AC4F-418D-AE19-62706E023703}">
                      <ahyp:hlinkClr xmlns:ahyp="http://schemas.microsoft.com/office/drawing/2018/hyperlinkcolor" val="tx"/>
                    </a:ext>
                  </a:extLst>
                </a:hlinkClick>
              </a:rPr>
              <a:t>【</a:t>
            </a:r>
            <a:r>
              <a:rPr lang="ja-JP" altLang="en-US" sz="1200" b="1" dirty="0">
                <a:solidFill>
                  <a:srgbClr val="074454"/>
                </a:solidFill>
                <a:latin typeface="BIZ UDPゴシック" panose="020B0400000000000000" pitchFamily="50" charset="-128"/>
                <a:ea typeface="BIZ UDPゴシック" panose="020B0400000000000000" pitchFamily="50" charset="-128"/>
                <a:hlinkClick r:id="rId13">
                  <a:extLst>
                    <a:ext uri="{A12FA001-AC4F-418D-AE19-62706E023703}">
                      <ahyp:hlinkClr xmlns:ahyp="http://schemas.microsoft.com/office/drawing/2018/hyperlinkcolor" val="tx"/>
                    </a:ext>
                  </a:extLst>
                </a:hlinkClick>
              </a:rPr>
              <a:t>政府統計の総合窓口</a:t>
            </a:r>
            <a:r>
              <a:rPr lang="en-US" altLang="ja-JP" sz="1200" b="1" dirty="0">
                <a:solidFill>
                  <a:srgbClr val="074454"/>
                </a:solidFill>
                <a:latin typeface="BIZ UDPゴシック" panose="020B0400000000000000" pitchFamily="50" charset="-128"/>
                <a:ea typeface="BIZ UDPゴシック" panose="020B0400000000000000" pitchFamily="50" charset="-128"/>
                <a:hlinkClick r:id="rId13">
                  <a:extLst>
                    <a:ext uri="{A12FA001-AC4F-418D-AE19-62706E023703}">
                      <ahyp:hlinkClr xmlns:ahyp="http://schemas.microsoft.com/office/drawing/2018/hyperlinkcolor" val="tx"/>
                    </a:ext>
                  </a:extLst>
                </a:hlinkClick>
              </a:rPr>
              <a:t>(e-stat.go.jp)】</a:t>
            </a:r>
            <a:r>
              <a:rPr lang="ja-JP" altLang="en-US" sz="1200" b="1" dirty="0">
                <a:solidFill>
                  <a:srgbClr val="074454"/>
                </a:solidFill>
                <a:latin typeface="BIZ UDPゴシック" panose="020B0400000000000000" pitchFamily="50" charset="-128"/>
                <a:ea typeface="BIZ UDPゴシック" panose="020B0400000000000000" pitchFamily="50" charset="-128"/>
                <a:hlinkClick r:id="rId13">
                  <a:extLst>
                    <a:ext uri="{A12FA001-AC4F-418D-AE19-62706E023703}">
                      <ahyp:hlinkClr xmlns:ahyp="http://schemas.microsoft.com/office/drawing/2018/hyperlinkcolor" val="tx"/>
                    </a:ext>
                  </a:extLst>
                </a:hlinkClick>
              </a:rPr>
              <a:t>経済構造実態調査 </a:t>
            </a:r>
            <a:r>
              <a:rPr lang="en-US" altLang="ja-JP" sz="1200" b="1" dirty="0">
                <a:solidFill>
                  <a:srgbClr val="074454"/>
                </a:solidFill>
                <a:latin typeface="BIZ UDPゴシック" panose="020B0400000000000000" pitchFamily="50" charset="-128"/>
                <a:ea typeface="BIZ UDPゴシック" panose="020B0400000000000000" pitchFamily="50" charset="-128"/>
                <a:hlinkClick r:id="rId13">
                  <a:extLst>
                    <a:ext uri="{A12FA001-AC4F-418D-AE19-62706E023703}">
                      <ahyp:hlinkClr xmlns:ahyp="http://schemas.microsoft.com/office/drawing/2018/hyperlinkcolor" val="tx"/>
                    </a:ext>
                  </a:extLst>
                </a:hlinkClick>
              </a:rPr>
              <a:t>2024</a:t>
            </a:r>
            <a:r>
              <a:rPr lang="ja-JP" altLang="en-US" sz="1200" b="1" dirty="0">
                <a:solidFill>
                  <a:srgbClr val="074454"/>
                </a:solidFill>
                <a:latin typeface="BIZ UDPゴシック" panose="020B0400000000000000" pitchFamily="50" charset="-128"/>
                <a:ea typeface="BIZ UDPゴシック" panose="020B0400000000000000" pitchFamily="50" charset="-128"/>
                <a:hlinkClick r:id="rId13">
                  <a:extLst>
                    <a:ext uri="{A12FA001-AC4F-418D-AE19-62706E023703}">
                      <ahyp:hlinkClr xmlns:ahyp="http://schemas.microsoft.com/office/drawing/2018/hyperlinkcolor" val="tx"/>
                    </a:ext>
                  </a:extLst>
                </a:hlinkClick>
              </a:rPr>
              <a:t>年経済構造実態調査（製造業事業所調査） 二次集計</a:t>
            </a:r>
            <a:endParaRPr lang="ja-JP" altLang="en-US" sz="1200" b="1" dirty="0">
              <a:solidFill>
                <a:srgbClr val="074454"/>
              </a:solidFill>
              <a:latin typeface="BIZ UDPゴシック" panose="020B0400000000000000" pitchFamily="50" charset="-128"/>
              <a:ea typeface="BIZ UDPゴシック" panose="020B0400000000000000" pitchFamily="50" charset="-128"/>
            </a:endParaRPr>
          </a:p>
        </p:txBody>
      </p:sp>
      <p:sp>
        <p:nvSpPr>
          <p:cNvPr id="37" name="出典リンク">
            <a:extLst>
              <a:ext uri="{FF2B5EF4-FFF2-40B4-BE49-F238E27FC236}">
                <a16:creationId xmlns:a16="http://schemas.microsoft.com/office/drawing/2014/main" id="{0A35B357-1E7C-4DBA-8870-0ADA7AC65755}"/>
              </a:ext>
            </a:extLst>
          </p:cNvPr>
          <p:cNvSpPr txBox="1"/>
          <p:nvPr/>
        </p:nvSpPr>
        <p:spPr>
          <a:xfrm>
            <a:off x="6492142" y="5143326"/>
            <a:ext cx="3311815" cy="276999"/>
          </a:xfrm>
          <a:prstGeom prst="rect">
            <a:avLst/>
          </a:prstGeom>
          <a:noFill/>
        </p:spPr>
        <p:txBody>
          <a:bodyPr wrap="square">
            <a:spAutoFit/>
          </a:bodyPr>
          <a:lstStyle/>
          <a:p>
            <a:r>
              <a:rPr lang="ja-JP" altLang="en-US" sz="1200" b="1" dirty="0">
                <a:solidFill>
                  <a:srgbClr val="074454"/>
                </a:solidFill>
                <a:latin typeface="BIZ UDPゴシック" panose="020B0400000000000000" pitchFamily="50" charset="-128"/>
                <a:ea typeface="BIZ UDPゴシック" panose="020B0400000000000000" pitchFamily="50" charset="-128"/>
                <a:hlinkClick r:id="rId14">
                  <a:extLst>
                    <a:ext uri="{A12FA001-AC4F-418D-AE19-62706E023703}">
                      <ahyp:hlinkClr xmlns:ahyp="http://schemas.microsoft.com/office/drawing/2018/hyperlinkcolor" val="tx"/>
                    </a:ext>
                  </a:extLst>
                </a:hlinkClick>
              </a:rPr>
              <a:t>経済産業省</a:t>
            </a:r>
            <a:r>
              <a:rPr lang="en-US" altLang="ja-JP" sz="1200" b="1" dirty="0">
                <a:solidFill>
                  <a:srgbClr val="074454"/>
                </a:solidFill>
                <a:latin typeface="BIZ UDPゴシック" panose="020B0400000000000000" pitchFamily="50" charset="-128"/>
                <a:ea typeface="BIZ UDPゴシック" panose="020B0400000000000000" pitchFamily="50" charset="-128"/>
                <a:hlinkClick r:id="rId14">
                  <a:extLst>
                    <a:ext uri="{A12FA001-AC4F-418D-AE19-62706E023703}">
                      <ahyp:hlinkClr xmlns:ahyp="http://schemas.microsoft.com/office/drawing/2018/hyperlinkcolor" val="tx"/>
                    </a:ext>
                  </a:extLst>
                </a:hlinkClick>
              </a:rPr>
              <a:t>HP</a:t>
            </a:r>
            <a:r>
              <a:rPr lang="ja-JP" altLang="en-US" sz="1200" b="1" dirty="0">
                <a:solidFill>
                  <a:srgbClr val="074454"/>
                </a:solidFill>
                <a:latin typeface="BIZ UDPゴシック" panose="020B0400000000000000" pitchFamily="50" charset="-128"/>
                <a:ea typeface="BIZ UDPゴシック" panose="020B0400000000000000" pitchFamily="50" charset="-128"/>
                <a:hlinkClick r:id="rId14">
                  <a:extLst>
                    <a:ext uri="{A12FA001-AC4F-418D-AE19-62706E023703}">
                      <ahyp:hlinkClr xmlns:ahyp="http://schemas.microsoft.com/office/drawing/2018/hyperlinkcolor" val="tx"/>
                    </a:ext>
                  </a:extLst>
                </a:hlinkClick>
              </a:rPr>
              <a:t>　</a:t>
            </a:r>
            <a:r>
              <a:rPr lang="zh-TW" altLang="en-US" sz="1200" b="1" dirty="0">
                <a:solidFill>
                  <a:srgbClr val="074454"/>
                </a:solidFill>
                <a:latin typeface="BIZ UDPゴシック" panose="020B0400000000000000" pitchFamily="50" charset="-128"/>
                <a:ea typeface="BIZ UDPゴシック" panose="020B0400000000000000" pitchFamily="50" charset="-128"/>
                <a:hlinkClick r:id="rId14">
                  <a:extLst>
                    <a:ext uri="{A12FA001-AC4F-418D-AE19-62706E023703}">
                      <ahyp:hlinkClr xmlns:ahyp="http://schemas.microsoft.com/office/drawing/2018/hyperlinkcolor" val="tx"/>
                    </a:ext>
                  </a:extLst>
                </a:hlinkClick>
              </a:rPr>
              <a:t>経済産業省生産動態統計調査</a:t>
            </a:r>
            <a:endParaRPr lang="ja-JP" altLang="en-US" sz="1200" b="1" dirty="0">
              <a:solidFill>
                <a:srgbClr val="074454"/>
              </a:solidFill>
              <a:latin typeface="BIZ UDPゴシック" panose="020B0400000000000000" pitchFamily="50" charset="-128"/>
              <a:ea typeface="BIZ UDPゴシック" panose="020B0400000000000000" pitchFamily="50" charset="-128"/>
            </a:endParaRPr>
          </a:p>
        </p:txBody>
      </p:sp>
      <p:sp>
        <p:nvSpPr>
          <p:cNvPr id="39" name="四角形: 角を丸くする 38">
            <a:extLst>
              <a:ext uri="{FF2B5EF4-FFF2-40B4-BE49-F238E27FC236}">
                <a16:creationId xmlns:a16="http://schemas.microsoft.com/office/drawing/2014/main" id="{A6875F6E-96E5-46DF-8B1E-334074748C2C}"/>
              </a:ext>
            </a:extLst>
          </p:cNvPr>
          <p:cNvSpPr/>
          <p:nvPr/>
        </p:nvSpPr>
        <p:spPr>
          <a:xfrm>
            <a:off x="310989" y="2445178"/>
            <a:ext cx="11571369" cy="2720746"/>
          </a:xfrm>
          <a:prstGeom prst="roundRect">
            <a:avLst/>
          </a:prstGeom>
          <a:solidFill>
            <a:srgbClr val="FFFFEF"/>
          </a:solidFill>
          <a:ln w="38100">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50" name="これは全国の24.3％を占める額です。">
            <a:extLst>
              <a:ext uri="{FF2B5EF4-FFF2-40B4-BE49-F238E27FC236}">
                <a16:creationId xmlns:a16="http://schemas.microsoft.com/office/drawing/2014/main" id="{954A7D8B-2BA5-426B-8E7F-7570F1AAD87D}"/>
              </a:ext>
            </a:extLst>
          </p:cNvPr>
          <p:cNvGrpSpPr/>
          <p:nvPr/>
        </p:nvGrpSpPr>
        <p:grpSpPr>
          <a:xfrm>
            <a:off x="624028" y="3069987"/>
            <a:ext cx="6727692" cy="604924"/>
            <a:chOff x="1085997" y="2329305"/>
            <a:chExt cx="8735380" cy="529917"/>
          </a:xfrm>
        </p:grpSpPr>
        <p:sp>
          <p:nvSpPr>
            <p:cNvPr id="51" name="これは全国の24.3％を占める額です。">
              <a:extLst>
                <a:ext uri="{FF2B5EF4-FFF2-40B4-BE49-F238E27FC236}">
                  <a16:creationId xmlns:a16="http://schemas.microsoft.com/office/drawing/2014/main" id="{B1C9C80E-8D3B-48D4-B52F-B5C635EE0ADF}"/>
                </a:ext>
              </a:extLst>
            </p:cNvPr>
            <p:cNvSpPr txBox="1"/>
            <p:nvPr/>
          </p:nvSpPr>
          <p:spPr>
            <a:xfrm>
              <a:off x="1085997" y="2454801"/>
              <a:ext cx="8735380" cy="404421"/>
            </a:xfrm>
            <a:prstGeom prst="rect">
              <a:avLst/>
            </a:prstGeom>
            <a:noFill/>
          </p:spPr>
          <p:txBody>
            <a:bodyPr wrap="square" rtlCol="0">
              <a:spAutoFit/>
            </a:bodyPr>
            <a:lstStyle/>
            <a:p>
              <a:pPr lvl="0" algn="dist"/>
              <a:r>
                <a:rPr kumimoji="1" lang="ja-JP" altLang="en-US" sz="2400" dirty="0">
                  <a:solidFill>
                    <a:schemeClr val="tx2">
                      <a:lumMod val="25000"/>
                    </a:schemeClr>
                  </a:solidFill>
                  <a:latin typeface="HGS創英角ﾎﾟｯﾌﾟ体" panose="040B0A00000000000000" pitchFamily="50" charset="-128"/>
                  <a:ea typeface="HGS創英角ﾎﾟｯﾌﾟ体" panose="040B0A00000000000000" pitchFamily="50" charset="-128"/>
                </a:rPr>
                <a:t>これは全国の</a:t>
              </a:r>
              <a:r>
                <a:rPr kumimoji="1" lang="en-US" altLang="ja-JP" sz="2400" dirty="0">
                  <a:solidFill>
                    <a:schemeClr val="tx2">
                      <a:lumMod val="25000"/>
                    </a:schemeClr>
                  </a:solidFill>
                  <a:latin typeface="HGS創英角ﾎﾟｯﾌﾟ体" panose="040B0A00000000000000" pitchFamily="50" charset="-128"/>
                  <a:ea typeface="HGS創英角ﾎﾟｯﾌﾟ体" panose="040B0A00000000000000" pitchFamily="50" charset="-128"/>
                </a:rPr>
                <a:t>24.3</a:t>
              </a:r>
              <a:r>
                <a:rPr kumimoji="1" lang="ja-JP" altLang="en-US" sz="2400" dirty="0">
                  <a:solidFill>
                    <a:schemeClr val="tx2">
                      <a:lumMod val="25000"/>
                    </a:schemeClr>
                  </a:solidFill>
                  <a:latin typeface="HGS創英角ﾎﾟｯﾌﾟ体" panose="040B0A00000000000000" pitchFamily="50" charset="-128"/>
                  <a:ea typeface="HGS創英角ﾎﾟｯﾌﾟ体" panose="040B0A00000000000000" pitchFamily="50" charset="-128"/>
                </a:rPr>
                <a:t>％を占める額です。</a:t>
              </a:r>
            </a:p>
          </p:txBody>
        </p:sp>
        <p:sp>
          <p:nvSpPr>
            <p:cNvPr id="52" name="ぜんこく">
              <a:extLst>
                <a:ext uri="{FF2B5EF4-FFF2-40B4-BE49-F238E27FC236}">
                  <a16:creationId xmlns:a16="http://schemas.microsoft.com/office/drawing/2014/main" id="{0474D6CD-0AF6-4AE5-8C58-E57821090524}"/>
                </a:ext>
              </a:extLst>
            </p:cNvPr>
            <p:cNvSpPr txBox="1"/>
            <p:nvPr/>
          </p:nvSpPr>
          <p:spPr>
            <a:xfrm>
              <a:off x="2615561" y="2329305"/>
              <a:ext cx="1048352" cy="229172"/>
            </a:xfrm>
            <a:prstGeom prst="rect">
              <a:avLst/>
            </a:prstGeom>
            <a:noFill/>
          </p:spPr>
          <p:txBody>
            <a:bodyPr wrap="square" rtlCol="0">
              <a:spAutoFit/>
            </a:bodyPr>
            <a:lstStyle/>
            <a:p>
              <a:pPr algn="dist"/>
              <a:r>
                <a:rPr kumimoji="1" lang="ja-JP" altLang="en-US" sz="1100" dirty="0">
                  <a:solidFill>
                    <a:schemeClr val="tx2">
                      <a:lumMod val="25000"/>
                    </a:schemeClr>
                  </a:solidFill>
                  <a:latin typeface="HGS創英角ﾎﾟｯﾌﾟ体" panose="040B0A00000000000000" pitchFamily="50" charset="-128"/>
                  <a:ea typeface="HGS創英角ﾎﾟｯﾌﾟ体" panose="040B0A00000000000000" pitchFamily="50" charset="-128"/>
                </a:rPr>
                <a:t>ぜんこく</a:t>
              </a:r>
            </a:p>
          </p:txBody>
        </p:sp>
        <p:sp>
          <p:nvSpPr>
            <p:cNvPr id="53" name="がく">
              <a:extLst>
                <a:ext uri="{FF2B5EF4-FFF2-40B4-BE49-F238E27FC236}">
                  <a16:creationId xmlns:a16="http://schemas.microsoft.com/office/drawing/2014/main" id="{ED8CBD1C-F849-49F0-9DCA-88F5F88DA33B}"/>
                </a:ext>
              </a:extLst>
            </p:cNvPr>
            <p:cNvSpPr txBox="1"/>
            <p:nvPr/>
          </p:nvSpPr>
          <p:spPr>
            <a:xfrm>
              <a:off x="7728022" y="2348317"/>
              <a:ext cx="614468" cy="229172"/>
            </a:xfrm>
            <a:prstGeom prst="rect">
              <a:avLst/>
            </a:prstGeom>
            <a:noFill/>
          </p:spPr>
          <p:txBody>
            <a:bodyPr wrap="square" rtlCol="0">
              <a:spAutoFit/>
            </a:bodyPr>
            <a:lstStyle/>
            <a:p>
              <a:pPr algn="dist"/>
              <a:r>
                <a:rPr kumimoji="1" lang="ja-JP" altLang="en-US" sz="1100" dirty="0">
                  <a:solidFill>
                    <a:schemeClr val="tx2">
                      <a:lumMod val="25000"/>
                    </a:schemeClr>
                  </a:solidFill>
                  <a:latin typeface="HGS創英角ﾎﾟｯﾌﾟ体" panose="040B0A00000000000000" pitchFamily="50" charset="-128"/>
                  <a:ea typeface="HGS創英角ﾎﾟｯﾌﾟ体" panose="040B0A00000000000000" pitchFamily="50" charset="-128"/>
                </a:rPr>
                <a:t>がく</a:t>
              </a:r>
            </a:p>
          </p:txBody>
        </p:sp>
        <p:sp>
          <p:nvSpPr>
            <p:cNvPr id="54" name="し">
              <a:extLst>
                <a:ext uri="{FF2B5EF4-FFF2-40B4-BE49-F238E27FC236}">
                  <a16:creationId xmlns:a16="http://schemas.microsoft.com/office/drawing/2014/main" id="{F1B7E16D-84CC-4A53-8AC9-AA1192006F1F}"/>
                </a:ext>
              </a:extLst>
            </p:cNvPr>
            <p:cNvSpPr txBox="1"/>
            <p:nvPr/>
          </p:nvSpPr>
          <p:spPr>
            <a:xfrm>
              <a:off x="6376934" y="2346841"/>
              <a:ext cx="330446" cy="229172"/>
            </a:xfrm>
            <a:prstGeom prst="rect">
              <a:avLst/>
            </a:prstGeom>
            <a:noFill/>
          </p:spPr>
          <p:txBody>
            <a:bodyPr wrap="square" rtlCol="0">
              <a:spAutoFit/>
            </a:bodyPr>
            <a:lstStyle/>
            <a:p>
              <a:pPr algn="dist"/>
              <a:r>
                <a:rPr kumimoji="1" lang="ja-JP" altLang="en-US" sz="1100" dirty="0">
                  <a:solidFill>
                    <a:schemeClr val="tx2">
                      <a:lumMod val="25000"/>
                    </a:schemeClr>
                  </a:solidFill>
                  <a:latin typeface="HGS創英角ﾎﾟｯﾌﾟ体" panose="040B0A00000000000000" pitchFamily="50" charset="-128"/>
                  <a:ea typeface="HGS創英角ﾎﾟｯﾌﾟ体" panose="040B0A00000000000000" pitchFamily="50" charset="-128"/>
                </a:rPr>
                <a:t>し</a:t>
              </a:r>
            </a:p>
          </p:txBody>
        </p:sp>
      </p:grpSp>
      <p:grpSp>
        <p:nvGrpSpPr>
          <p:cNvPr id="55" name="普段使っているタオルはどこでつくられているかな？">
            <a:extLst>
              <a:ext uri="{FF2B5EF4-FFF2-40B4-BE49-F238E27FC236}">
                <a16:creationId xmlns:a16="http://schemas.microsoft.com/office/drawing/2014/main" id="{5523B8AE-DC8D-4352-9A12-B2FE0EA1C839}"/>
              </a:ext>
            </a:extLst>
          </p:cNvPr>
          <p:cNvGrpSpPr/>
          <p:nvPr/>
        </p:nvGrpSpPr>
        <p:grpSpPr>
          <a:xfrm>
            <a:off x="654452" y="4494320"/>
            <a:ext cx="8611550" cy="616132"/>
            <a:chOff x="1085996" y="2319487"/>
            <a:chExt cx="9419198" cy="539735"/>
          </a:xfrm>
        </p:grpSpPr>
        <p:sp>
          <p:nvSpPr>
            <p:cNvPr id="56" name="普段使っているタオルはどこでつくられているかな？">
              <a:extLst>
                <a:ext uri="{FF2B5EF4-FFF2-40B4-BE49-F238E27FC236}">
                  <a16:creationId xmlns:a16="http://schemas.microsoft.com/office/drawing/2014/main" id="{E9CDB199-0088-4D9A-88D3-79BD20E2157C}"/>
                </a:ext>
              </a:extLst>
            </p:cNvPr>
            <p:cNvSpPr txBox="1"/>
            <p:nvPr/>
          </p:nvSpPr>
          <p:spPr>
            <a:xfrm>
              <a:off x="1085996" y="2454801"/>
              <a:ext cx="9419198" cy="404421"/>
            </a:xfrm>
            <a:prstGeom prst="rect">
              <a:avLst/>
            </a:prstGeom>
            <a:noFill/>
          </p:spPr>
          <p:txBody>
            <a:bodyPr wrap="square" rtlCol="0">
              <a:spAutoFit/>
            </a:bodyPr>
            <a:lstStyle/>
            <a:p>
              <a:pPr lvl="0" algn="dist"/>
              <a:r>
                <a:rPr lang="ja-JP" altLang="en-US" sz="2400" dirty="0">
                  <a:solidFill>
                    <a:schemeClr val="tx2">
                      <a:lumMod val="25000"/>
                    </a:schemeClr>
                  </a:solidFill>
                  <a:latin typeface="HGS創英角ﾎﾟｯﾌﾟ体" panose="040B0A00000000000000" pitchFamily="50" charset="-128"/>
                  <a:ea typeface="HGS創英角ﾎﾟｯﾌﾟ体" panose="040B0A00000000000000" pitchFamily="50" charset="-128"/>
                </a:rPr>
                <a:t>普段使っているタオルはどこでつくられているかな？</a:t>
              </a:r>
              <a:endParaRPr kumimoji="1" lang="ja-JP" altLang="en-US" sz="2400" dirty="0">
                <a:solidFill>
                  <a:schemeClr val="tx2">
                    <a:lumMod val="25000"/>
                  </a:schemeClr>
                </a:solidFill>
                <a:latin typeface="HGS創英角ﾎﾟｯﾌﾟ体" panose="040B0A00000000000000" pitchFamily="50" charset="-128"/>
                <a:ea typeface="HGS創英角ﾎﾟｯﾌﾟ体" panose="040B0A00000000000000" pitchFamily="50" charset="-128"/>
              </a:endParaRPr>
            </a:p>
          </p:txBody>
        </p:sp>
        <p:sp>
          <p:nvSpPr>
            <p:cNvPr id="57" name="ふだん">
              <a:extLst>
                <a:ext uri="{FF2B5EF4-FFF2-40B4-BE49-F238E27FC236}">
                  <a16:creationId xmlns:a16="http://schemas.microsoft.com/office/drawing/2014/main" id="{AAF56B51-5C56-4340-957A-7F2A67B79E50}"/>
                </a:ext>
              </a:extLst>
            </p:cNvPr>
            <p:cNvSpPr txBox="1"/>
            <p:nvPr/>
          </p:nvSpPr>
          <p:spPr>
            <a:xfrm>
              <a:off x="1199931" y="2329304"/>
              <a:ext cx="750735" cy="229172"/>
            </a:xfrm>
            <a:prstGeom prst="rect">
              <a:avLst/>
            </a:prstGeom>
            <a:noFill/>
          </p:spPr>
          <p:txBody>
            <a:bodyPr wrap="square" rtlCol="0">
              <a:spAutoFit/>
            </a:bodyPr>
            <a:lstStyle/>
            <a:p>
              <a:pPr algn="dist"/>
              <a:r>
                <a:rPr kumimoji="1" lang="ja-JP" altLang="en-US" sz="1100" dirty="0">
                  <a:solidFill>
                    <a:schemeClr val="tx2">
                      <a:lumMod val="25000"/>
                    </a:schemeClr>
                  </a:solidFill>
                  <a:latin typeface="HGS創英角ﾎﾟｯﾌﾟ体" panose="040B0A00000000000000" pitchFamily="50" charset="-128"/>
                  <a:ea typeface="HGS創英角ﾎﾟｯﾌﾟ体" panose="040B0A00000000000000" pitchFamily="50" charset="-128"/>
                </a:rPr>
                <a:t>ふだん</a:t>
              </a:r>
            </a:p>
          </p:txBody>
        </p:sp>
        <p:sp>
          <p:nvSpPr>
            <p:cNvPr id="58" name="つか">
              <a:extLst>
                <a:ext uri="{FF2B5EF4-FFF2-40B4-BE49-F238E27FC236}">
                  <a16:creationId xmlns:a16="http://schemas.microsoft.com/office/drawing/2014/main" id="{A4C42F1A-E392-4656-BB45-E273F227A4DE}"/>
                </a:ext>
              </a:extLst>
            </p:cNvPr>
            <p:cNvSpPr txBox="1"/>
            <p:nvPr/>
          </p:nvSpPr>
          <p:spPr>
            <a:xfrm>
              <a:off x="1852347" y="2319487"/>
              <a:ext cx="559722" cy="229172"/>
            </a:xfrm>
            <a:prstGeom prst="rect">
              <a:avLst/>
            </a:prstGeom>
            <a:noFill/>
          </p:spPr>
          <p:txBody>
            <a:bodyPr wrap="square" rtlCol="0">
              <a:spAutoFit/>
            </a:bodyPr>
            <a:lstStyle/>
            <a:p>
              <a:pPr algn="dist"/>
              <a:r>
                <a:rPr kumimoji="1" lang="ja-JP" altLang="en-US" sz="1100" dirty="0">
                  <a:solidFill>
                    <a:schemeClr val="tx2">
                      <a:lumMod val="25000"/>
                    </a:schemeClr>
                  </a:solidFill>
                  <a:latin typeface="HGS創英角ﾎﾟｯﾌﾟ体" panose="040B0A00000000000000" pitchFamily="50" charset="-128"/>
                  <a:ea typeface="HGS創英角ﾎﾟｯﾌﾟ体" panose="040B0A00000000000000" pitchFamily="50" charset="-128"/>
                </a:rPr>
                <a:t>つか</a:t>
              </a:r>
            </a:p>
          </p:txBody>
        </p:sp>
      </p:grpSp>
      <p:grpSp>
        <p:nvGrpSpPr>
          <p:cNvPr id="59" name="大阪府のタオルの出荷額は全国２位です。">
            <a:extLst>
              <a:ext uri="{FF2B5EF4-FFF2-40B4-BE49-F238E27FC236}">
                <a16:creationId xmlns:a16="http://schemas.microsoft.com/office/drawing/2014/main" id="{59D98385-023D-4484-8A40-D51373B5ECEE}"/>
              </a:ext>
            </a:extLst>
          </p:cNvPr>
          <p:cNvGrpSpPr/>
          <p:nvPr/>
        </p:nvGrpSpPr>
        <p:grpSpPr>
          <a:xfrm>
            <a:off x="577802" y="1517385"/>
            <a:ext cx="10664121" cy="813808"/>
            <a:chOff x="577802" y="1740853"/>
            <a:chExt cx="10664121" cy="813808"/>
          </a:xfrm>
        </p:grpSpPr>
        <p:grpSp>
          <p:nvGrpSpPr>
            <p:cNvPr id="60" name="忠岡町の面積は約・・・">
              <a:extLst>
                <a:ext uri="{FF2B5EF4-FFF2-40B4-BE49-F238E27FC236}">
                  <a16:creationId xmlns:a16="http://schemas.microsoft.com/office/drawing/2014/main" id="{CF9C0DBE-C805-4724-A882-7A3767C5427C}"/>
                </a:ext>
              </a:extLst>
            </p:cNvPr>
            <p:cNvGrpSpPr/>
            <p:nvPr/>
          </p:nvGrpSpPr>
          <p:grpSpPr>
            <a:xfrm>
              <a:off x="577802" y="1746089"/>
              <a:ext cx="10664121" cy="808572"/>
              <a:chOff x="-776357" y="1586846"/>
              <a:chExt cx="8448522" cy="715081"/>
            </a:xfrm>
          </p:grpSpPr>
          <p:sp>
            <p:nvSpPr>
              <p:cNvPr id="66" name="大阪府のタオルの出荷額は全国２位です。">
                <a:extLst>
                  <a:ext uri="{FF2B5EF4-FFF2-40B4-BE49-F238E27FC236}">
                    <a16:creationId xmlns:a16="http://schemas.microsoft.com/office/drawing/2014/main" id="{5FA5FF6F-21A0-4F38-A8CB-0A5D6C233634}"/>
                  </a:ext>
                </a:extLst>
              </p:cNvPr>
              <p:cNvSpPr txBox="1"/>
              <p:nvPr/>
            </p:nvSpPr>
            <p:spPr>
              <a:xfrm>
                <a:off x="-776357" y="1730329"/>
                <a:ext cx="8448522" cy="571598"/>
              </a:xfrm>
              <a:prstGeom prst="rect">
                <a:avLst/>
              </a:prstGeom>
              <a:noFill/>
            </p:spPr>
            <p:txBody>
              <a:bodyPr wrap="square" rtlCol="0">
                <a:spAutoFit/>
              </a:bodyPr>
              <a:lstStyle/>
              <a:p>
                <a:pPr lvl="0" algn="dist"/>
                <a:r>
                  <a:rPr kumimoji="1" lang="ja-JP" altLang="en-US" sz="3600" dirty="0">
                    <a:solidFill>
                      <a:schemeClr val="tx2">
                        <a:lumMod val="25000"/>
                      </a:schemeClr>
                    </a:solidFill>
                    <a:latin typeface="HGS創英角ﾎﾟｯﾌﾟ体" panose="040B0A00000000000000" pitchFamily="50" charset="-128"/>
                    <a:ea typeface="HGS創英角ﾎﾟｯﾌﾟ体" panose="040B0A00000000000000" pitchFamily="50" charset="-128"/>
                  </a:rPr>
                  <a:t>大阪府のタオルの</a:t>
                </a:r>
                <a:r>
                  <a:rPr lang="ja-JP" altLang="en-US" sz="3600" dirty="0">
                    <a:solidFill>
                      <a:schemeClr val="tx2">
                        <a:lumMod val="25000"/>
                      </a:schemeClr>
                    </a:solidFill>
                    <a:latin typeface="HGS創英角ﾎﾟｯﾌﾟ体" panose="040B0A00000000000000" pitchFamily="50" charset="-128"/>
                    <a:ea typeface="HGS創英角ﾎﾟｯﾌﾟ体" panose="040B0A00000000000000" pitchFamily="50" charset="-128"/>
                  </a:rPr>
                  <a:t>出荷</a:t>
                </a:r>
                <a:r>
                  <a:rPr kumimoji="1" lang="ja-JP" altLang="en-US" sz="3600" dirty="0">
                    <a:solidFill>
                      <a:schemeClr val="tx2">
                        <a:lumMod val="25000"/>
                      </a:schemeClr>
                    </a:solidFill>
                    <a:latin typeface="HGS創英角ﾎﾟｯﾌﾟ体" panose="040B0A00000000000000" pitchFamily="50" charset="-128"/>
                    <a:ea typeface="HGS創英角ﾎﾟｯﾌﾟ体" panose="040B0A00000000000000" pitchFamily="50" charset="-128"/>
                  </a:rPr>
                  <a:t>額は全国２位です。</a:t>
                </a:r>
                <a:endParaRPr kumimoji="1" lang="en-US" altLang="ja-JP" sz="3200" dirty="0">
                  <a:solidFill>
                    <a:schemeClr val="tx2">
                      <a:lumMod val="25000"/>
                    </a:schemeClr>
                  </a:solidFill>
                  <a:latin typeface="HGS創英角ﾎﾟｯﾌﾟ体" panose="040B0A00000000000000" pitchFamily="50" charset="-128"/>
                  <a:ea typeface="HGS創英角ﾎﾟｯﾌﾟ体" panose="040B0A00000000000000" pitchFamily="50" charset="-128"/>
                </a:endParaRPr>
              </a:p>
            </p:txBody>
          </p:sp>
          <p:sp>
            <p:nvSpPr>
              <p:cNvPr id="67" name="しゅっかがく">
                <a:extLst>
                  <a:ext uri="{FF2B5EF4-FFF2-40B4-BE49-F238E27FC236}">
                    <a16:creationId xmlns:a16="http://schemas.microsoft.com/office/drawing/2014/main" id="{44772475-1349-4F0B-9BBF-AB234DEB6154}"/>
                  </a:ext>
                </a:extLst>
              </p:cNvPr>
              <p:cNvSpPr txBox="1"/>
              <p:nvPr/>
            </p:nvSpPr>
            <p:spPr>
              <a:xfrm>
                <a:off x="2741015" y="1590149"/>
                <a:ext cx="1378944" cy="272190"/>
              </a:xfrm>
              <a:prstGeom prst="rect">
                <a:avLst/>
              </a:prstGeom>
              <a:noFill/>
            </p:spPr>
            <p:txBody>
              <a:bodyPr wrap="square" rtlCol="0">
                <a:spAutoFit/>
              </a:bodyPr>
              <a:lstStyle/>
              <a:p>
                <a:pPr algn="dist"/>
                <a:r>
                  <a:rPr lang="ja-JP" altLang="en-US" sz="1400" dirty="0">
                    <a:solidFill>
                      <a:schemeClr val="tx2">
                        <a:lumMod val="25000"/>
                      </a:schemeClr>
                    </a:solidFill>
                    <a:latin typeface="HGS創英角ﾎﾟｯﾌﾟ体" panose="040B0A00000000000000" pitchFamily="50" charset="-128"/>
                    <a:ea typeface="HGS創英角ﾎﾟｯﾌﾟ体" panose="040B0A00000000000000" pitchFamily="50" charset="-128"/>
                  </a:rPr>
                  <a:t>しゅっか</a:t>
                </a:r>
                <a:r>
                  <a:rPr kumimoji="1" lang="ja-JP" altLang="en-US" sz="1400" dirty="0">
                    <a:solidFill>
                      <a:schemeClr val="tx2">
                        <a:lumMod val="25000"/>
                      </a:schemeClr>
                    </a:solidFill>
                    <a:latin typeface="HGS創英角ﾎﾟｯﾌﾟ体" panose="040B0A00000000000000" pitchFamily="50" charset="-128"/>
                    <a:ea typeface="HGS創英角ﾎﾟｯﾌﾟ体" panose="040B0A00000000000000" pitchFamily="50" charset="-128"/>
                  </a:rPr>
                  <a:t>がく</a:t>
                </a:r>
              </a:p>
            </p:txBody>
          </p:sp>
          <p:sp>
            <p:nvSpPr>
              <p:cNvPr id="68" name="おおさかふ">
                <a:extLst>
                  <a:ext uri="{FF2B5EF4-FFF2-40B4-BE49-F238E27FC236}">
                    <a16:creationId xmlns:a16="http://schemas.microsoft.com/office/drawing/2014/main" id="{A79C7760-D36B-4EE7-8845-32FA966AAFD1}"/>
                  </a:ext>
                </a:extLst>
              </p:cNvPr>
              <p:cNvSpPr txBox="1"/>
              <p:nvPr/>
            </p:nvSpPr>
            <p:spPr>
              <a:xfrm>
                <a:off x="-776357" y="1586846"/>
                <a:ext cx="1299623" cy="272190"/>
              </a:xfrm>
              <a:prstGeom prst="rect">
                <a:avLst/>
              </a:prstGeom>
              <a:noFill/>
            </p:spPr>
            <p:txBody>
              <a:bodyPr wrap="square" rtlCol="0">
                <a:spAutoFit/>
              </a:bodyPr>
              <a:lstStyle/>
              <a:p>
                <a:pPr algn="dist"/>
                <a:r>
                  <a:rPr kumimoji="1" lang="ja-JP" altLang="en-US" sz="1400" dirty="0">
                    <a:solidFill>
                      <a:schemeClr val="tx2">
                        <a:lumMod val="25000"/>
                      </a:schemeClr>
                    </a:solidFill>
                    <a:latin typeface="HGS創英角ﾎﾟｯﾌﾟ体" panose="040B0A00000000000000" pitchFamily="50" charset="-128"/>
                    <a:ea typeface="HGS創英角ﾎﾟｯﾌﾟ体" panose="040B0A00000000000000" pitchFamily="50" charset="-128"/>
                  </a:rPr>
                  <a:t>おおさかふ</a:t>
                </a:r>
              </a:p>
            </p:txBody>
          </p:sp>
        </p:grpSp>
        <p:sp>
          <p:nvSpPr>
            <p:cNvPr id="63" name="ぜんこく">
              <a:extLst>
                <a:ext uri="{FF2B5EF4-FFF2-40B4-BE49-F238E27FC236}">
                  <a16:creationId xmlns:a16="http://schemas.microsoft.com/office/drawing/2014/main" id="{58E38F06-015A-455D-B5D3-0D39DF2BAD46}"/>
                </a:ext>
              </a:extLst>
            </p:cNvPr>
            <p:cNvSpPr txBox="1"/>
            <p:nvPr/>
          </p:nvSpPr>
          <p:spPr>
            <a:xfrm>
              <a:off x="7279782" y="1740854"/>
              <a:ext cx="1090612" cy="307777"/>
            </a:xfrm>
            <a:prstGeom prst="rect">
              <a:avLst/>
            </a:prstGeom>
            <a:noFill/>
          </p:spPr>
          <p:txBody>
            <a:bodyPr wrap="square" rtlCol="0">
              <a:spAutoFit/>
            </a:bodyPr>
            <a:lstStyle/>
            <a:p>
              <a:pPr algn="dist"/>
              <a:r>
                <a:rPr kumimoji="1" lang="ja-JP" altLang="en-US" sz="1400" dirty="0">
                  <a:solidFill>
                    <a:schemeClr val="tx2">
                      <a:lumMod val="25000"/>
                    </a:schemeClr>
                  </a:solidFill>
                  <a:latin typeface="HGS創英角ﾎﾟｯﾌﾟ体" panose="040B0A00000000000000" pitchFamily="50" charset="-128"/>
                  <a:ea typeface="HGS創英角ﾎﾟｯﾌﾟ体" panose="040B0A00000000000000" pitchFamily="50" charset="-128"/>
                </a:rPr>
                <a:t>ぜんこく</a:t>
              </a:r>
            </a:p>
          </p:txBody>
        </p:sp>
        <p:sp>
          <p:nvSpPr>
            <p:cNvPr id="65" name="い">
              <a:extLst>
                <a:ext uri="{FF2B5EF4-FFF2-40B4-BE49-F238E27FC236}">
                  <a16:creationId xmlns:a16="http://schemas.microsoft.com/office/drawing/2014/main" id="{4F775091-89B8-405F-BCBE-C4BB4EFFE0D7}"/>
                </a:ext>
              </a:extLst>
            </p:cNvPr>
            <p:cNvSpPr txBox="1"/>
            <p:nvPr/>
          </p:nvSpPr>
          <p:spPr>
            <a:xfrm>
              <a:off x="8984832" y="1740853"/>
              <a:ext cx="480761" cy="307777"/>
            </a:xfrm>
            <a:prstGeom prst="rect">
              <a:avLst/>
            </a:prstGeom>
            <a:noFill/>
          </p:spPr>
          <p:txBody>
            <a:bodyPr wrap="square" rtlCol="0">
              <a:spAutoFit/>
            </a:bodyPr>
            <a:lstStyle/>
            <a:p>
              <a:pPr algn="dist"/>
              <a:r>
                <a:rPr kumimoji="1" lang="ja-JP" altLang="en-US" sz="1400" dirty="0">
                  <a:solidFill>
                    <a:schemeClr val="tx2">
                      <a:lumMod val="25000"/>
                    </a:schemeClr>
                  </a:solidFill>
                  <a:latin typeface="HGS創英角ﾎﾟｯﾌﾟ体" panose="040B0A00000000000000" pitchFamily="50" charset="-128"/>
                  <a:ea typeface="HGS創英角ﾎﾟｯﾌﾟ体" panose="040B0A00000000000000" pitchFamily="50" charset="-128"/>
                </a:rPr>
                <a:t>い</a:t>
              </a:r>
            </a:p>
          </p:txBody>
        </p:sp>
      </p:grpSp>
      <p:pic>
        <p:nvPicPr>
          <p:cNvPr id="69" name="Picture 2">
            <a:extLst>
              <a:ext uri="{FF2B5EF4-FFF2-40B4-BE49-F238E27FC236}">
                <a16:creationId xmlns:a16="http://schemas.microsoft.com/office/drawing/2014/main" id="{FF65FBB9-0707-426C-A626-0E5B7B89CD9F}"/>
              </a:ext>
            </a:extLst>
          </p:cNvPr>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10155847" y="3603640"/>
            <a:ext cx="1341764" cy="1341764"/>
          </a:xfrm>
          <a:prstGeom prst="rect">
            <a:avLst/>
          </a:prstGeom>
          <a:noFill/>
          <a:extLst>
            <a:ext uri="{909E8E84-426E-40DD-AFC4-6F175D3DCCD1}">
              <a14:hiddenFill xmlns:a14="http://schemas.microsoft.com/office/drawing/2010/main">
                <a:solidFill>
                  <a:srgbClr val="FFFFFF"/>
                </a:solidFill>
              </a14:hiddenFill>
            </a:ext>
          </a:extLst>
        </p:spPr>
      </p:pic>
      <p:grpSp>
        <p:nvGrpSpPr>
          <p:cNvPr id="2" name="大阪府では令和５年に126億6900万円のタオルが出荷されました。">
            <a:extLst>
              <a:ext uri="{FF2B5EF4-FFF2-40B4-BE49-F238E27FC236}">
                <a16:creationId xmlns:a16="http://schemas.microsoft.com/office/drawing/2014/main" id="{86950E4D-F282-4C67-AA96-14A01245309B}"/>
              </a:ext>
            </a:extLst>
          </p:cNvPr>
          <p:cNvGrpSpPr/>
          <p:nvPr/>
        </p:nvGrpSpPr>
        <p:grpSpPr>
          <a:xfrm>
            <a:off x="636695" y="2481260"/>
            <a:ext cx="11245663" cy="604924"/>
            <a:chOff x="636695" y="2481260"/>
            <a:chExt cx="11245663" cy="604924"/>
          </a:xfrm>
        </p:grpSpPr>
        <p:grpSp>
          <p:nvGrpSpPr>
            <p:cNvPr id="43" name="万博記念公園の・・・">
              <a:extLst>
                <a:ext uri="{FF2B5EF4-FFF2-40B4-BE49-F238E27FC236}">
                  <a16:creationId xmlns:a16="http://schemas.microsoft.com/office/drawing/2014/main" id="{9378A141-F31C-4A3E-884C-00232FBC0E73}"/>
                </a:ext>
              </a:extLst>
            </p:cNvPr>
            <p:cNvGrpSpPr/>
            <p:nvPr/>
          </p:nvGrpSpPr>
          <p:grpSpPr>
            <a:xfrm>
              <a:off x="636695" y="2481260"/>
              <a:ext cx="11245663" cy="604924"/>
              <a:chOff x="1085995" y="2329305"/>
              <a:chExt cx="11569939" cy="529917"/>
            </a:xfrm>
          </p:grpSpPr>
          <p:sp>
            <p:nvSpPr>
              <p:cNvPr id="44" name="大阪府では令和５年に126億6900万円のタオルが出荷されました。">
                <a:extLst>
                  <a:ext uri="{FF2B5EF4-FFF2-40B4-BE49-F238E27FC236}">
                    <a16:creationId xmlns:a16="http://schemas.microsoft.com/office/drawing/2014/main" id="{BB0489F7-1742-4637-91FA-D61A7488DFA2}"/>
                  </a:ext>
                </a:extLst>
              </p:cNvPr>
              <p:cNvSpPr txBox="1"/>
              <p:nvPr/>
            </p:nvSpPr>
            <p:spPr>
              <a:xfrm>
                <a:off x="1085995" y="2454801"/>
                <a:ext cx="11569939" cy="404421"/>
              </a:xfrm>
              <a:prstGeom prst="rect">
                <a:avLst/>
              </a:prstGeom>
              <a:noFill/>
            </p:spPr>
            <p:txBody>
              <a:bodyPr wrap="square" rtlCol="0">
                <a:spAutoFit/>
              </a:bodyPr>
              <a:lstStyle/>
              <a:p>
                <a:pPr lvl="0" algn="dist"/>
                <a:r>
                  <a:rPr kumimoji="1" lang="ja-JP" altLang="en-US" sz="2400" dirty="0">
                    <a:solidFill>
                      <a:schemeClr val="tx2">
                        <a:lumMod val="25000"/>
                      </a:schemeClr>
                    </a:solidFill>
                    <a:latin typeface="HGS創英角ﾎﾟｯﾌﾟ体" panose="040B0A00000000000000" pitchFamily="50" charset="-128"/>
                    <a:ea typeface="HGS創英角ﾎﾟｯﾌﾟ体" panose="040B0A00000000000000" pitchFamily="50" charset="-128"/>
                  </a:rPr>
                  <a:t>大阪府では令和５年に</a:t>
                </a:r>
                <a:r>
                  <a:rPr kumimoji="1" lang="en-US" altLang="ja-JP" sz="2400" dirty="0">
                    <a:solidFill>
                      <a:schemeClr val="tx2">
                        <a:lumMod val="25000"/>
                      </a:schemeClr>
                    </a:solidFill>
                    <a:latin typeface="HGS創英角ﾎﾟｯﾌﾟ体" panose="040B0A00000000000000" pitchFamily="50" charset="-128"/>
                    <a:ea typeface="HGS創英角ﾎﾟｯﾌﾟ体" panose="040B0A00000000000000" pitchFamily="50" charset="-128"/>
                  </a:rPr>
                  <a:t>126</a:t>
                </a:r>
                <a:r>
                  <a:rPr kumimoji="1" lang="ja-JP" altLang="en-US" sz="2400" dirty="0">
                    <a:solidFill>
                      <a:schemeClr val="tx2">
                        <a:lumMod val="25000"/>
                      </a:schemeClr>
                    </a:solidFill>
                    <a:latin typeface="HGS創英角ﾎﾟｯﾌﾟ体" panose="040B0A00000000000000" pitchFamily="50" charset="-128"/>
                    <a:ea typeface="HGS創英角ﾎﾟｯﾌﾟ体" panose="040B0A00000000000000" pitchFamily="50" charset="-128"/>
                  </a:rPr>
                  <a:t>億</a:t>
                </a:r>
                <a:r>
                  <a:rPr kumimoji="1" lang="en-US" altLang="ja-JP" sz="2400" dirty="0">
                    <a:solidFill>
                      <a:schemeClr val="tx2">
                        <a:lumMod val="25000"/>
                      </a:schemeClr>
                    </a:solidFill>
                    <a:latin typeface="HGS創英角ﾎﾟｯﾌﾟ体" panose="040B0A00000000000000" pitchFamily="50" charset="-128"/>
                    <a:ea typeface="HGS創英角ﾎﾟｯﾌﾟ体" panose="040B0A00000000000000" pitchFamily="50" charset="-128"/>
                  </a:rPr>
                  <a:t>6900</a:t>
                </a:r>
                <a:r>
                  <a:rPr kumimoji="1" lang="ja-JP" altLang="en-US" sz="2400" dirty="0">
                    <a:solidFill>
                      <a:schemeClr val="tx2">
                        <a:lumMod val="25000"/>
                      </a:schemeClr>
                    </a:solidFill>
                    <a:latin typeface="HGS創英角ﾎﾟｯﾌﾟ体" panose="040B0A00000000000000" pitchFamily="50" charset="-128"/>
                    <a:ea typeface="HGS創英角ﾎﾟｯﾌﾟ体" panose="040B0A00000000000000" pitchFamily="50" charset="-128"/>
                  </a:rPr>
                  <a:t>万円の</a:t>
                </a:r>
                <a:r>
                  <a:rPr lang="ja-JP" altLang="en-US" sz="2400" dirty="0">
                    <a:solidFill>
                      <a:schemeClr val="tx2">
                        <a:lumMod val="25000"/>
                      </a:schemeClr>
                    </a:solidFill>
                    <a:latin typeface="HGS創英角ﾎﾟｯﾌﾟ体" panose="040B0A00000000000000" pitchFamily="50" charset="-128"/>
                    <a:ea typeface="HGS創英角ﾎﾟｯﾌﾟ体" panose="040B0A00000000000000" pitchFamily="50" charset="-128"/>
                  </a:rPr>
                  <a:t>タオルが出荷されました</a:t>
                </a:r>
                <a:r>
                  <a:rPr kumimoji="1" lang="ja-JP" altLang="en-US" sz="2400" dirty="0">
                    <a:solidFill>
                      <a:schemeClr val="tx2">
                        <a:lumMod val="25000"/>
                      </a:schemeClr>
                    </a:solidFill>
                    <a:latin typeface="HGS創英角ﾎﾟｯﾌﾟ体" panose="040B0A00000000000000" pitchFamily="50" charset="-128"/>
                    <a:ea typeface="HGS創英角ﾎﾟｯﾌﾟ体" panose="040B0A00000000000000" pitchFamily="50" charset="-128"/>
                  </a:rPr>
                  <a:t>。</a:t>
                </a:r>
              </a:p>
            </p:txBody>
          </p:sp>
          <p:sp>
            <p:nvSpPr>
              <p:cNvPr id="45" name="おおさかふ">
                <a:extLst>
                  <a:ext uri="{FF2B5EF4-FFF2-40B4-BE49-F238E27FC236}">
                    <a16:creationId xmlns:a16="http://schemas.microsoft.com/office/drawing/2014/main" id="{635209EE-C537-4F2C-A35B-62FC0ED28705}"/>
                  </a:ext>
                </a:extLst>
              </p:cNvPr>
              <p:cNvSpPr txBox="1"/>
              <p:nvPr/>
            </p:nvSpPr>
            <p:spPr>
              <a:xfrm>
                <a:off x="1085996" y="2329305"/>
                <a:ext cx="1169688" cy="229172"/>
              </a:xfrm>
              <a:prstGeom prst="rect">
                <a:avLst/>
              </a:prstGeom>
              <a:noFill/>
            </p:spPr>
            <p:txBody>
              <a:bodyPr wrap="square" rtlCol="0">
                <a:spAutoFit/>
              </a:bodyPr>
              <a:lstStyle/>
              <a:p>
                <a:pPr algn="dist"/>
                <a:r>
                  <a:rPr kumimoji="1" lang="ja-JP" altLang="en-US" sz="1100" dirty="0">
                    <a:solidFill>
                      <a:schemeClr val="tx2">
                        <a:lumMod val="25000"/>
                      </a:schemeClr>
                    </a:solidFill>
                    <a:latin typeface="HGS創英角ﾎﾟｯﾌﾟ体" panose="040B0A00000000000000" pitchFamily="50" charset="-128"/>
                    <a:ea typeface="HGS創英角ﾎﾟｯﾌﾟ体" panose="040B0A00000000000000" pitchFamily="50" charset="-128"/>
                  </a:rPr>
                  <a:t>おおさかふ</a:t>
                </a:r>
              </a:p>
            </p:txBody>
          </p:sp>
          <p:sp>
            <p:nvSpPr>
              <p:cNvPr id="46" name="ねん">
                <a:extLst>
                  <a:ext uri="{FF2B5EF4-FFF2-40B4-BE49-F238E27FC236}">
                    <a16:creationId xmlns:a16="http://schemas.microsoft.com/office/drawing/2014/main" id="{F5EC058F-4403-481B-8D01-BD55B4E47DD9}"/>
                  </a:ext>
                </a:extLst>
              </p:cNvPr>
              <p:cNvSpPr txBox="1"/>
              <p:nvPr/>
            </p:nvSpPr>
            <p:spPr>
              <a:xfrm>
                <a:off x="4071899" y="2341291"/>
                <a:ext cx="476792" cy="229172"/>
              </a:xfrm>
              <a:prstGeom prst="rect">
                <a:avLst/>
              </a:prstGeom>
              <a:noFill/>
            </p:spPr>
            <p:txBody>
              <a:bodyPr wrap="square" rtlCol="0">
                <a:spAutoFit/>
              </a:bodyPr>
              <a:lstStyle/>
              <a:p>
                <a:pPr algn="dist"/>
                <a:r>
                  <a:rPr kumimoji="1" lang="ja-JP" altLang="en-US" sz="1100" dirty="0">
                    <a:solidFill>
                      <a:schemeClr val="tx2">
                        <a:lumMod val="25000"/>
                      </a:schemeClr>
                    </a:solidFill>
                    <a:latin typeface="HGS創英角ﾎﾟｯﾌﾟ体" panose="040B0A00000000000000" pitchFamily="50" charset="-128"/>
                    <a:ea typeface="HGS創英角ﾎﾟｯﾌﾟ体" panose="040B0A00000000000000" pitchFamily="50" charset="-128"/>
                  </a:rPr>
                  <a:t>ねん</a:t>
                </a:r>
              </a:p>
            </p:txBody>
          </p:sp>
          <p:sp>
            <p:nvSpPr>
              <p:cNvPr id="48" name="まんえん">
                <a:extLst>
                  <a:ext uri="{FF2B5EF4-FFF2-40B4-BE49-F238E27FC236}">
                    <a16:creationId xmlns:a16="http://schemas.microsoft.com/office/drawing/2014/main" id="{039F3353-513A-465F-9762-517791DEE41A}"/>
                  </a:ext>
                </a:extLst>
              </p:cNvPr>
              <p:cNvSpPr txBox="1"/>
              <p:nvPr/>
            </p:nvSpPr>
            <p:spPr>
              <a:xfrm>
                <a:off x="6975623" y="2338499"/>
                <a:ext cx="847801" cy="229172"/>
              </a:xfrm>
              <a:prstGeom prst="rect">
                <a:avLst/>
              </a:prstGeom>
              <a:noFill/>
            </p:spPr>
            <p:txBody>
              <a:bodyPr wrap="square" rtlCol="0">
                <a:spAutoFit/>
              </a:bodyPr>
              <a:lstStyle/>
              <a:p>
                <a:pPr algn="dist"/>
                <a:r>
                  <a:rPr kumimoji="1" lang="ja-JP" altLang="en-US" sz="1100" dirty="0">
                    <a:solidFill>
                      <a:schemeClr val="tx2">
                        <a:lumMod val="25000"/>
                      </a:schemeClr>
                    </a:solidFill>
                    <a:latin typeface="HGS創英角ﾎﾟｯﾌﾟ体" panose="040B0A00000000000000" pitchFamily="50" charset="-128"/>
                    <a:ea typeface="HGS創英角ﾎﾟｯﾌﾟ体" panose="040B0A00000000000000" pitchFamily="50" charset="-128"/>
                  </a:rPr>
                  <a:t>まんえん</a:t>
                </a:r>
              </a:p>
            </p:txBody>
          </p:sp>
          <p:sp>
            <p:nvSpPr>
              <p:cNvPr id="49" name="れいわ">
                <a:extLst>
                  <a:ext uri="{FF2B5EF4-FFF2-40B4-BE49-F238E27FC236}">
                    <a16:creationId xmlns:a16="http://schemas.microsoft.com/office/drawing/2014/main" id="{AAEDEE10-3D24-4038-A8B2-6A4BF4BB62D9}"/>
                  </a:ext>
                </a:extLst>
              </p:cNvPr>
              <p:cNvSpPr txBox="1"/>
              <p:nvPr/>
            </p:nvSpPr>
            <p:spPr>
              <a:xfrm>
                <a:off x="3006553" y="2346842"/>
                <a:ext cx="714535" cy="229172"/>
              </a:xfrm>
              <a:prstGeom prst="rect">
                <a:avLst/>
              </a:prstGeom>
              <a:noFill/>
            </p:spPr>
            <p:txBody>
              <a:bodyPr wrap="square" rtlCol="0">
                <a:spAutoFit/>
              </a:bodyPr>
              <a:lstStyle/>
              <a:p>
                <a:pPr algn="dist"/>
                <a:r>
                  <a:rPr kumimoji="1" lang="ja-JP" altLang="en-US" sz="1100" dirty="0">
                    <a:solidFill>
                      <a:schemeClr val="tx2">
                        <a:lumMod val="25000"/>
                      </a:schemeClr>
                    </a:solidFill>
                    <a:latin typeface="HGS創英角ﾎﾟｯﾌﾟ体" panose="040B0A00000000000000" pitchFamily="50" charset="-128"/>
                    <a:ea typeface="HGS創英角ﾎﾟｯﾌﾟ体" panose="040B0A00000000000000" pitchFamily="50" charset="-128"/>
                  </a:rPr>
                  <a:t>れいわ</a:t>
                </a:r>
              </a:p>
            </p:txBody>
          </p:sp>
        </p:grpSp>
        <p:sp>
          <p:nvSpPr>
            <p:cNvPr id="70" name="おく">
              <a:extLst>
                <a:ext uri="{FF2B5EF4-FFF2-40B4-BE49-F238E27FC236}">
                  <a16:creationId xmlns:a16="http://schemas.microsoft.com/office/drawing/2014/main" id="{D97F968A-62FF-462C-AC21-89B3BE2074BB}"/>
                </a:ext>
              </a:extLst>
            </p:cNvPr>
            <p:cNvSpPr txBox="1"/>
            <p:nvPr/>
          </p:nvSpPr>
          <p:spPr>
            <a:xfrm>
              <a:off x="5018327" y="2502963"/>
              <a:ext cx="463429" cy="261610"/>
            </a:xfrm>
            <a:prstGeom prst="rect">
              <a:avLst/>
            </a:prstGeom>
            <a:noFill/>
          </p:spPr>
          <p:txBody>
            <a:bodyPr wrap="square" rtlCol="0">
              <a:spAutoFit/>
            </a:bodyPr>
            <a:lstStyle/>
            <a:p>
              <a:pPr algn="dist"/>
              <a:r>
                <a:rPr kumimoji="1" lang="ja-JP" altLang="en-US" sz="1100" dirty="0">
                  <a:solidFill>
                    <a:schemeClr val="tx2">
                      <a:lumMod val="25000"/>
                    </a:schemeClr>
                  </a:solidFill>
                  <a:latin typeface="HGS創英角ﾎﾟｯﾌﾟ体" panose="040B0A00000000000000" pitchFamily="50" charset="-128"/>
                  <a:ea typeface="HGS創英角ﾎﾟｯﾌﾟ体" panose="040B0A00000000000000" pitchFamily="50" charset="-128"/>
                </a:rPr>
                <a:t>おく</a:t>
              </a:r>
            </a:p>
          </p:txBody>
        </p:sp>
        <p:sp>
          <p:nvSpPr>
            <p:cNvPr id="72" name="しゅっか">
              <a:extLst>
                <a:ext uri="{FF2B5EF4-FFF2-40B4-BE49-F238E27FC236}">
                  <a16:creationId xmlns:a16="http://schemas.microsoft.com/office/drawing/2014/main" id="{F74493B6-3024-49AC-A54D-7305D100E0F7}"/>
                </a:ext>
              </a:extLst>
            </p:cNvPr>
            <p:cNvSpPr txBox="1"/>
            <p:nvPr/>
          </p:nvSpPr>
          <p:spPr>
            <a:xfrm>
              <a:off x="8903068" y="2491755"/>
              <a:ext cx="742214" cy="261610"/>
            </a:xfrm>
            <a:prstGeom prst="rect">
              <a:avLst/>
            </a:prstGeom>
            <a:noFill/>
          </p:spPr>
          <p:txBody>
            <a:bodyPr wrap="square" rtlCol="0">
              <a:spAutoFit/>
            </a:bodyPr>
            <a:lstStyle/>
            <a:p>
              <a:pPr algn="dist"/>
              <a:r>
                <a:rPr kumimoji="1" lang="ja-JP" altLang="en-US" sz="1100" dirty="0">
                  <a:solidFill>
                    <a:schemeClr val="tx2">
                      <a:lumMod val="25000"/>
                    </a:schemeClr>
                  </a:solidFill>
                  <a:latin typeface="HGS創英角ﾎﾟｯﾌﾟ体" panose="040B0A00000000000000" pitchFamily="50" charset="-128"/>
                  <a:ea typeface="HGS創英角ﾎﾟｯﾌﾟ体" panose="040B0A00000000000000" pitchFamily="50" charset="-128"/>
                </a:rPr>
                <a:t>しゅっか</a:t>
              </a:r>
            </a:p>
          </p:txBody>
        </p:sp>
      </p:grpSp>
      <p:grpSp>
        <p:nvGrpSpPr>
          <p:cNvPr id="73" name="ちなみに全国１位は、今治タオルで有名な愛媛県です。">
            <a:extLst>
              <a:ext uri="{FF2B5EF4-FFF2-40B4-BE49-F238E27FC236}">
                <a16:creationId xmlns:a16="http://schemas.microsoft.com/office/drawing/2014/main" id="{9A46EFF0-AA3C-4AAC-95E1-959A64AA1F92}"/>
              </a:ext>
            </a:extLst>
          </p:cNvPr>
          <p:cNvGrpSpPr/>
          <p:nvPr/>
        </p:nvGrpSpPr>
        <p:grpSpPr>
          <a:xfrm>
            <a:off x="624028" y="3662299"/>
            <a:ext cx="9481117" cy="609389"/>
            <a:chOff x="927139" y="3980839"/>
            <a:chExt cx="9481117" cy="609389"/>
          </a:xfrm>
        </p:grpSpPr>
        <p:grpSp>
          <p:nvGrpSpPr>
            <p:cNvPr id="75" name="万博記念公園の・・・">
              <a:extLst>
                <a:ext uri="{FF2B5EF4-FFF2-40B4-BE49-F238E27FC236}">
                  <a16:creationId xmlns:a16="http://schemas.microsoft.com/office/drawing/2014/main" id="{D0FBD048-E5D8-472C-8E67-D20F9C4952F8}"/>
                </a:ext>
              </a:extLst>
            </p:cNvPr>
            <p:cNvGrpSpPr/>
            <p:nvPr/>
          </p:nvGrpSpPr>
          <p:grpSpPr>
            <a:xfrm>
              <a:off x="927139" y="3980839"/>
              <a:ext cx="9481117" cy="609389"/>
              <a:chOff x="1085996" y="2325394"/>
              <a:chExt cx="13529626" cy="533828"/>
            </a:xfrm>
          </p:grpSpPr>
          <p:sp>
            <p:nvSpPr>
              <p:cNvPr id="78" name="ちなみに全国１位は、今治タオルで有名な愛媛県です。">
                <a:extLst>
                  <a:ext uri="{FF2B5EF4-FFF2-40B4-BE49-F238E27FC236}">
                    <a16:creationId xmlns:a16="http://schemas.microsoft.com/office/drawing/2014/main" id="{D9E00223-0F88-4283-82FB-E9172620062F}"/>
                  </a:ext>
                </a:extLst>
              </p:cNvPr>
              <p:cNvSpPr txBox="1"/>
              <p:nvPr/>
            </p:nvSpPr>
            <p:spPr>
              <a:xfrm>
                <a:off x="1085996" y="2454801"/>
                <a:ext cx="13529626" cy="404421"/>
              </a:xfrm>
              <a:prstGeom prst="rect">
                <a:avLst/>
              </a:prstGeom>
              <a:noFill/>
            </p:spPr>
            <p:txBody>
              <a:bodyPr wrap="square" rtlCol="0">
                <a:spAutoFit/>
              </a:bodyPr>
              <a:lstStyle/>
              <a:p>
                <a:pPr lvl="0" algn="dist"/>
                <a:r>
                  <a:rPr kumimoji="1" lang="ja-JP" altLang="en-US" sz="2400" dirty="0">
                    <a:solidFill>
                      <a:schemeClr val="tx2">
                        <a:lumMod val="25000"/>
                      </a:schemeClr>
                    </a:solidFill>
                    <a:latin typeface="HGS創英角ﾎﾟｯﾌﾟ体" panose="040B0A00000000000000" pitchFamily="50" charset="-128"/>
                    <a:ea typeface="HGS創英角ﾎﾟｯﾌﾟ体" panose="040B0A00000000000000" pitchFamily="50" charset="-128"/>
                  </a:rPr>
                  <a:t>ちなみに全国１位は、今治タオルで有名な愛媛県です。</a:t>
                </a:r>
              </a:p>
            </p:txBody>
          </p:sp>
          <p:sp>
            <p:nvSpPr>
              <p:cNvPr id="79" name="ぜんこく">
                <a:extLst>
                  <a:ext uri="{FF2B5EF4-FFF2-40B4-BE49-F238E27FC236}">
                    <a16:creationId xmlns:a16="http://schemas.microsoft.com/office/drawing/2014/main" id="{687CB0A3-D537-4CAA-AA79-82FB303D3808}"/>
                  </a:ext>
                </a:extLst>
              </p:cNvPr>
              <p:cNvSpPr txBox="1"/>
              <p:nvPr/>
            </p:nvSpPr>
            <p:spPr>
              <a:xfrm>
                <a:off x="3268463" y="2329305"/>
                <a:ext cx="1107639" cy="229172"/>
              </a:xfrm>
              <a:prstGeom prst="rect">
                <a:avLst/>
              </a:prstGeom>
              <a:noFill/>
            </p:spPr>
            <p:txBody>
              <a:bodyPr wrap="square" rtlCol="0">
                <a:spAutoFit/>
              </a:bodyPr>
              <a:lstStyle/>
              <a:p>
                <a:pPr algn="dist"/>
                <a:r>
                  <a:rPr kumimoji="1" lang="ja-JP" altLang="en-US" sz="1100" dirty="0">
                    <a:solidFill>
                      <a:schemeClr val="tx2">
                        <a:lumMod val="25000"/>
                      </a:schemeClr>
                    </a:solidFill>
                    <a:latin typeface="HGS創英角ﾎﾟｯﾌﾟ体" panose="040B0A00000000000000" pitchFamily="50" charset="-128"/>
                    <a:ea typeface="HGS創英角ﾎﾟｯﾌﾟ体" panose="040B0A00000000000000" pitchFamily="50" charset="-128"/>
                  </a:rPr>
                  <a:t>ぜんこく</a:t>
                </a:r>
              </a:p>
            </p:txBody>
          </p:sp>
          <p:sp>
            <p:nvSpPr>
              <p:cNvPr id="80" name="えひめけん">
                <a:extLst>
                  <a:ext uri="{FF2B5EF4-FFF2-40B4-BE49-F238E27FC236}">
                    <a16:creationId xmlns:a16="http://schemas.microsoft.com/office/drawing/2014/main" id="{49ADCE90-642E-4A37-BF36-6F33C3C53581}"/>
                  </a:ext>
                </a:extLst>
              </p:cNvPr>
              <p:cNvSpPr txBox="1"/>
              <p:nvPr/>
            </p:nvSpPr>
            <p:spPr>
              <a:xfrm>
                <a:off x="11290490" y="2342129"/>
                <a:ext cx="1663207" cy="229172"/>
              </a:xfrm>
              <a:prstGeom prst="rect">
                <a:avLst/>
              </a:prstGeom>
              <a:noFill/>
            </p:spPr>
            <p:txBody>
              <a:bodyPr wrap="square" rtlCol="0">
                <a:spAutoFit/>
              </a:bodyPr>
              <a:lstStyle/>
              <a:p>
                <a:pPr algn="dist"/>
                <a:r>
                  <a:rPr kumimoji="1" lang="ja-JP" altLang="en-US" sz="1100" dirty="0">
                    <a:solidFill>
                      <a:schemeClr val="tx2">
                        <a:lumMod val="25000"/>
                      </a:schemeClr>
                    </a:solidFill>
                    <a:latin typeface="HGS創英角ﾎﾟｯﾌﾟ体" panose="040B0A00000000000000" pitchFamily="50" charset="-128"/>
                    <a:ea typeface="HGS創英角ﾎﾟｯﾌﾟ体" panose="040B0A00000000000000" pitchFamily="50" charset="-128"/>
                  </a:rPr>
                  <a:t>えひめけん</a:t>
                </a:r>
              </a:p>
            </p:txBody>
          </p:sp>
          <p:sp>
            <p:nvSpPr>
              <p:cNvPr id="81" name="い">
                <a:extLst>
                  <a:ext uri="{FF2B5EF4-FFF2-40B4-BE49-F238E27FC236}">
                    <a16:creationId xmlns:a16="http://schemas.microsoft.com/office/drawing/2014/main" id="{5B7EFF75-332B-4639-B6B1-B1451B0049FE}"/>
                  </a:ext>
                </a:extLst>
              </p:cNvPr>
              <p:cNvSpPr txBox="1"/>
              <p:nvPr/>
            </p:nvSpPr>
            <p:spPr>
              <a:xfrm>
                <a:off x="4960721" y="2325394"/>
                <a:ext cx="330446" cy="229172"/>
              </a:xfrm>
              <a:prstGeom prst="rect">
                <a:avLst/>
              </a:prstGeom>
              <a:noFill/>
            </p:spPr>
            <p:txBody>
              <a:bodyPr wrap="square" rtlCol="0">
                <a:spAutoFit/>
              </a:bodyPr>
              <a:lstStyle/>
              <a:p>
                <a:pPr algn="dist"/>
                <a:r>
                  <a:rPr kumimoji="1" lang="ja-JP" altLang="en-US" sz="1100" dirty="0">
                    <a:solidFill>
                      <a:schemeClr val="tx2">
                        <a:lumMod val="25000"/>
                      </a:schemeClr>
                    </a:solidFill>
                    <a:latin typeface="HGS創英角ﾎﾟｯﾌﾟ体" panose="040B0A00000000000000" pitchFamily="50" charset="-128"/>
                    <a:ea typeface="HGS創英角ﾎﾟｯﾌﾟ体" panose="040B0A00000000000000" pitchFamily="50" charset="-128"/>
                  </a:rPr>
                  <a:t>い</a:t>
                </a:r>
              </a:p>
            </p:txBody>
          </p:sp>
        </p:grpSp>
        <p:sp>
          <p:nvSpPr>
            <p:cNvPr id="76" name="ゆうめい">
              <a:extLst>
                <a:ext uri="{FF2B5EF4-FFF2-40B4-BE49-F238E27FC236}">
                  <a16:creationId xmlns:a16="http://schemas.microsoft.com/office/drawing/2014/main" id="{7A6923E7-8C02-48A4-9E48-28423792E93B}"/>
                </a:ext>
              </a:extLst>
            </p:cNvPr>
            <p:cNvSpPr txBox="1"/>
            <p:nvPr/>
          </p:nvSpPr>
          <p:spPr>
            <a:xfrm>
              <a:off x="6947165" y="4001184"/>
              <a:ext cx="785381" cy="261610"/>
            </a:xfrm>
            <a:prstGeom prst="rect">
              <a:avLst/>
            </a:prstGeom>
            <a:noFill/>
          </p:spPr>
          <p:txBody>
            <a:bodyPr wrap="square" rtlCol="0">
              <a:spAutoFit/>
            </a:bodyPr>
            <a:lstStyle/>
            <a:p>
              <a:pPr algn="dist"/>
              <a:r>
                <a:rPr kumimoji="1" lang="ja-JP" altLang="en-US" sz="1100" dirty="0">
                  <a:solidFill>
                    <a:schemeClr val="tx2">
                      <a:lumMod val="25000"/>
                    </a:schemeClr>
                  </a:solidFill>
                  <a:latin typeface="HGS創英角ﾎﾟｯﾌﾟ体" panose="040B0A00000000000000" pitchFamily="50" charset="-128"/>
                  <a:ea typeface="HGS創英角ﾎﾟｯﾌﾟ体" panose="040B0A00000000000000" pitchFamily="50" charset="-128"/>
                </a:rPr>
                <a:t>ゆうめい</a:t>
              </a:r>
            </a:p>
          </p:txBody>
        </p:sp>
        <p:sp>
          <p:nvSpPr>
            <p:cNvPr id="77" name="いまばり">
              <a:extLst>
                <a:ext uri="{FF2B5EF4-FFF2-40B4-BE49-F238E27FC236}">
                  <a16:creationId xmlns:a16="http://schemas.microsoft.com/office/drawing/2014/main" id="{85A760EE-B74C-451C-8142-D6AC1901AFF0}"/>
                </a:ext>
              </a:extLst>
            </p:cNvPr>
            <p:cNvSpPr txBox="1"/>
            <p:nvPr/>
          </p:nvSpPr>
          <p:spPr>
            <a:xfrm>
              <a:off x="4724365" y="3985321"/>
              <a:ext cx="785381" cy="261610"/>
            </a:xfrm>
            <a:prstGeom prst="rect">
              <a:avLst/>
            </a:prstGeom>
            <a:noFill/>
          </p:spPr>
          <p:txBody>
            <a:bodyPr wrap="square" rtlCol="0">
              <a:spAutoFit/>
            </a:bodyPr>
            <a:lstStyle/>
            <a:p>
              <a:pPr algn="dist"/>
              <a:r>
                <a:rPr kumimoji="1" lang="ja-JP" altLang="en-US" sz="1100" dirty="0">
                  <a:solidFill>
                    <a:schemeClr val="tx2">
                      <a:lumMod val="25000"/>
                    </a:schemeClr>
                  </a:solidFill>
                  <a:latin typeface="HGS創英角ﾎﾟｯﾌﾟ体" panose="040B0A00000000000000" pitchFamily="50" charset="-128"/>
                  <a:ea typeface="HGS創英角ﾎﾟｯﾌﾟ体" panose="040B0A00000000000000" pitchFamily="50" charset="-128"/>
                </a:rPr>
                <a:t>いまばり</a:t>
              </a:r>
            </a:p>
          </p:txBody>
        </p:sp>
      </p:grpSp>
      <p:pic>
        <p:nvPicPr>
          <p:cNvPr id="82" name="ちなみに・・・">
            <a:hlinkClick r:id="rId16" action="ppaction://hlinksldjump"/>
            <a:extLst>
              <a:ext uri="{FF2B5EF4-FFF2-40B4-BE49-F238E27FC236}">
                <a16:creationId xmlns:a16="http://schemas.microsoft.com/office/drawing/2014/main" id="{8EA340FC-D1B0-49C6-8DDB-83EC3D28A7C5}"/>
              </a:ext>
            </a:extLst>
          </p:cNvPr>
          <p:cNvPicPr>
            <a:picLocks noChangeAspect="1"/>
          </p:cNvPicPr>
          <p:nvPr/>
        </p:nvPicPr>
        <p:blipFill>
          <a:blip r:embed="rId17"/>
          <a:stretch>
            <a:fillRect/>
          </a:stretch>
        </p:blipFill>
        <p:spPr>
          <a:xfrm>
            <a:off x="9904593" y="390000"/>
            <a:ext cx="2067341" cy="1548679"/>
          </a:xfrm>
          <a:prstGeom prst="rect">
            <a:avLst/>
          </a:prstGeom>
        </p:spPr>
      </p:pic>
      <p:pic>
        <p:nvPicPr>
          <p:cNvPr id="83" name="クリック図">
            <a:hlinkClick r:id="rId18" action="ppaction://hlinksldjump"/>
            <a:extLst>
              <a:ext uri="{FF2B5EF4-FFF2-40B4-BE49-F238E27FC236}">
                <a16:creationId xmlns:a16="http://schemas.microsoft.com/office/drawing/2014/main" id="{E7573904-80CE-46F0-B638-26FF27BD042A}"/>
              </a:ext>
            </a:extLst>
          </p:cNvPr>
          <p:cNvPicPr>
            <a:picLocks noChangeAspect="1"/>
          </p:cNvPicPr>
          <p:nvPr/>
        </p:nvPicPr>
        <p:blipFill>
          <a:blip r:embed="rId19"/>
          <a:stretch>
            <a:fillRect/>
          </a:stretch>
        </p:blipFill>
        <p:spPr>
          <a:xfrm>
            <a:off x="11069192" y="1424666"/>
            <a:ext cx="932769" cy="987638"/>
          </a:xfrm>
          <a:prstGeom prst="rect">
            <a:avLst/>
          </a:prstGeom>
        </p:spPr>
      </p:pic>
      <p:pic>
        <p:nvPicPr>
          <p:cNvPr id="61" name="図 60">
            <a:hlinkClick r:id="rId20" action="ppaction://hlinksldjump"/>
            <a:extLst>
              <a:ext uri="{FF2B5EF4-FFF2-40B4-BE49-F238E27FC236}">
                <a16:creationId xmlns:a16="http://schemas.microsoft.com/office/drawing/2014/main" id="{933F7C9F-81B1-45EC-986C-BE68A2CA8AE3}"/>
              </a:ext>
            </a:extLst>
          </p:cNvPr>
          <p:cNvPicPr>
            <a:picLocks noChangeAspect="1"/>
          </p:cNvPicPr>
          <p:nvPr/>
        </p:nvPicPr>
        <p:blipFill>
          <a:blip r:embed="rId21"/>
          <a:stretch>
            <a:fillRect/>
          </a:stretch>
        </p:blipFill>
        <p:spPr>
          <a:xfrm>
            <a:off x="9274175" y="5818931"/>
            <a:ext cx="2505673" cy="847417"/>
          </a:xfrm>
          <a:prstGeom prst="rect">
            <a:avLst/>
          </a:prstGeom>
        </p:spPr>
      </p:pic>
    </p:spTree>
    <p:extLst>
      <p:ext uri="{BB962C8B-B14F-4D97-AF65-F5344CB8AC3E}">
        <p14:creationId xmlns:p14="http://schemas.microsoft.com/office/powerpoint/2010/main" val="14134347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1" fill="hold"/>
                                        <p:tgtEl>
                                          <p:spTgt spid="35"/>
                                        </p:tgtEl>
                                      </p:cBhvr>
                                    </p:cmd>
                                  </p:childTnLst>
                                </p:cTn>
                              </p:par>
                              <p:par>
                                <p:cTn id="7" presetID="10" presetClass="entr" presetSubtype="0" fill="hold" nodeType="withEffect">
                                  <p:stCondLst>
                                    <p:cond delay="0"/>
                                  </p:stCondLst>
                                  <p:childTnLst>
                                    <p:set>
                                      <p:cBhvr>
                                        <p:cTn id="8" dur="1" fill="hold">
                                          <p:stCondLst>
                                            <p:cond delay="0"/>
                                          </p:stCondLst>
                                        </p:cTn>
                                        <p:tgtEl>
                                          <p:spTgt spid="30"/>
                                        </p:tgtEl>
                                        <p:attrNameLst>
                                          <p:attrName>style.visibility</p:attrName>
                                        </p:attrNameLst>
                                      </p:cBhvr>
                                      <p:to>
                                        <p:strVal val="visible"/>
                                      </p:to>
                                    </p:set>
                                    <p:animEffect transition="in" filter="fade">
                                      <p:cBhvr>
                                        <p:cTn id="9" dur="1500"/>
                                        <p:tgtEl>
                                          <p:spTgt spid="30"/>
                                        </p:tgtEl>
                                      </p:cBhvr>
                                    </p:animEffect>
                                  </p:childTnLst>
                                </p:cTn>
                              </p:par>
                            </p:childTnLst>
                          </p:cTn>
                        </p:par>
                        <p:par>
                          <p:cTn id="10" fill="hold">
                            <p:stCondLst>
                              <p:cond delay="1500"/>
                            </p:stCondLst>
                            <p:childTnLst>
                              <p:par>
                                <p:cTn id="11" presetID="32" presetClass="emph" presetSubtype="0" fill="hold" nodeType="afterEffect">
                                  <p:stCondLst>
                                    <p:cond delay="0"/>
                                  </p:stCondLst>
                                  <p:childTnLst>
                                    <p:animRot by="120000">
                                      <p:cBhvr>
                                        <p:cTn id="12" dur="100" fill="hold">
                                          <p:stCondLst>
                                            <p:cond delay="0"/>
                                          </p:stCondLst>
                                        </p:cTn>
                                        <p:tgtEl>
                                          <p:spTgt spid="30"/>
                                        </p:tgtEl>
                                        <p:attrNameLst>
                                          <p:attrName>r</p:attrName>
                                        </p:attrNameLst>
                                      </p:cBhvr>
                                    </p:animRot>
                                    <p:animRot by="-240000">
                                      <p:cBhvr>
                                        <p:cTn id="13" dur="200" fill="hold">
                                          <p:stCondLst>
                                            <p:cond delay="200"/>
                                          </p:stCondLst>
                                        </p:cTn>
                                        <p:tgtEl>
                                          <p:spTgt spid="30"/>
                                        </p:tgtEl>
                                        <p:attrNameLst>
                                          <p:attrName>r</p:attrName>
                                        </p:attrNameLst>
                                      </p:cBhvr>
                                    </p:animRot>
                                    <p:animRot by="240000">
                                      <p:cBhvr>
                                        <p:cTn id="14" dur="200" fill="hold">
                                          <p:stCondLst>
                                            <p:cond delay="400"/>
                                          </p:stCondLst>
                                        </p:cTn>
                                        <p:tgtEl>
                                          <p:spTgt spid="30"/>
                                        </p:tgtEl>
                                        <p:attrNameLst>
                                          <p:attrName>r</p:attrName>
                                        </p:attrNameLst>
                                      </p:cBhvr>
                                    </p:animRot>
                                    <p:animRot by="-240000">
                                      <p:cBhvr>
                                        <p:cTn id="15" dur="200" fill="hold">
                                          <p:stCondLst>
                                            <p:cond delay="600"/>
                                          </p:stCondLst>
                                        </p:cTn>
                                        <p:tgtEl>
                                          <p:spTgt spid="30"/>
                                        </p:tgtEl>
                                        <p:attrNameLst>
                                          <p:attrName>r</p:attrName>
                                        </p:attrNameLst>
                                      </p:cBhvr>
                                    </p:animRot>
                                    <p:animRot by="120000">
                                      <p:cBhvr>
                                        <p:cTn id="16" dur="200" fill="hold">
                                          <p:stCondLst>
                                            <p:cond delay="800"/>
                                          </p:stCondLst>
                                        </p:cTn>
                                        <p:tgtEl>
                                          <p:spTgt spid="30"/>
                                        </p:tgtEl>
                                        <p:attrNameLst>
                                          <p:attrName>r</p:attrName>
                                        </p:attrNameLst>
                                      </p:cBhvr>
                                    </p:animRot>
                                  </p:childTnLst>
                                </p:cTn>
                              </p:par>
                            </p:childTnLst>
                          </p:cTn>
                        </p:par>
                        <p:par>
                          <p:cTn id="17" fill="hold">
                            <p:stCondLst>
                              <p:cond delay="2500"/>
                            </p:stCondLst>
                            <p:childTnLst>
                              <p:par>
                                <p:cTn id="18" presetID="10" presetClass="entr" presetSubtype="0" fill="hold" nodeType="afterEffect">
                                  <p:stCondLst>
                                    <p:cond delay="0"/>
                                  </p:stCondLst>
                                  <p:childTnLst>
                                    <p:set>
                                      <p:cBhvr>
                                        <p:cTn id="19" dur="1" fill="hold">
                                          <p:stCondLst>
                                            <p:cond delay="0"/>
                                          </p:stCondLst>
                                        </p:cTn>
                                        <p:tgtEl>
                                          <p:spTgt spid="59"/>
                                        </p:tgtEl>
                                        <p:attrNameLst>
                                          <p:attrName>style.visibility</p:attrName>
                                        </p:attrNameLst>
                                      </p:cBhvr>
                                      <p:to>
                                        <p:strVal val="visible"/>
                                      </p:to>
                                    </p:set>
                                    <p:animEffect transition="in" filter="fade">
                                      <p:cBhvr>
                                        <p:cTn id="20" dur="1200"/>
                                        <p:tgtEl>
                                          <p:spTgt spid="59"/>
                                        </p:tgtEl>
                                      </p:cBhvr>
                                    </p:animEffect>
                                  </p:childTnLst>
                                </p:cTn>
                              </p:par>
                            </p:childTnLst>
                          </p:cTn>
                        </p:par>
                        <p:par>
                          <p:cTn id="21" fill="hold">
                            <p:stCondLst>
                              <p:cond delay="3700"/>
                            </p:stCondLst>
                            <p:childTnLst>
                              <p:par>
                                <p:cTn id="22" presetID="26" presetClass="emph" presetSubtype="0" fill="hold" nodeType="afterEffect">
                                  <p:stCondLst>
                                    <p:cond delay="0"/>
                                  </p:stCondLst>
                                  <p:childTnLst>
                                    <p:animEffect transition="out" filter="fade">
                                      <p:cBhvr>
                                        <p:cTn id="23" dur="1000" tmFilter="0, 0; .2, .5; .8, .5; 1, 0"/>
                                        <p:tgtEl>
                                          <p:spTgt spid="59"/>
                                        </p:tgtEl>
                                      </p:cBhvr>
                                    </p:animEffect>
                                    <p:animScale>
                                      <p:cBhvr>
                                        <p:cTn id="24" dur="500" autoRev="1" fill="hold"/>
                                        <p:tgtEl>
                                          <p:spTgt spid="59"/>
                                        </p:tgtEl>
                                      </p:cBhvr>
                                      <p:by x="105000" y="105000"/>
                                    </p:animScale>
                                  </p:childTnLst>
                                </p:cTn>
                              </p:par>
                            </p:childTnLst>
                          </p:cTn>
                        </p:par>
                        <p:par>
                          <p:cTn id="25" fill="hold">
                            <p:stCondLst>
                              <p:cond delay="4700"/>
                            </p:stCondLst>
                            <p:childTnLst>
                              <p:par>
                                <p:cTn id="26" presetID="32" presetClass="emph" presetSubtype="0" fill="hold" nodeType="afterEffect">
                                  <p:stCondLst>
                                    <p:cond delay="0"/>
                                  </p:stCondLst>
                                  <p:childTnLst>
                                    <p:animRot by="120000">
                                      <p:cBhvr>
                                        <p:cTn id="27" dur="100" fill="hold">
                                          <p:stCondLst>
                                            <p:cond delay="0"/>
                                          </p:stCondLst>
                                        </p:cTn>
                                        <p:tgtEl>
                                          <p:spTgt spid="59"/>
                                        </p:tgtEl>
                                        <p:attrNameLst>
                                          <p:attrName>r</p:attrName>
                                        </p:attrNameLst>
                                      </p:cBhvr>
                                    </p:animRot>
                                    <p:animRot by="-240000">
                                      <p:cBhvr>
                                        <p:cTn id="28" dur="200" fill="hold">
                                          <p:stCondLst>
                                            <p:cond delay="200"/>
                                          </p:stCondLst>
                                        </p:cTn>
                                        <p:tgtEl>
                                          <p:spTgt spid="59"/>
                                        </p:tgtEl>
                                        <p:attrNameLst>
                                          <p:attrName>r</p:attrName>
                                        </p:attrNameLst>
                                      </p:cBhvr>
                                    </p:animRot>
                                    <p:animRot by="240000">
                                      <p:cBhvr>
                                        <p:cTn id="29" dur="200" fill="hold">
                                          <p:stCondLst>
                                            <p:cond delay="400"/>
                                          </p:stCondLst>
                                        </p:cTn>
                                        <p:tgtEl>
                                          <p:spTgt spid="59"/>
                                        </p:tgtEl>
                                        <p:attrNameLst>
                                          <p:attrName>r</p:attrName>
                                        </p:attrNameLst>
                                      </p:cBhvr>
                                    </p:animRot>
                                    <p:animRot by="-240000">
                                      <p:cBhvr>
                                        <p:cTn id="30" dur="200" fill="hold">
                                          <p:stCondLst>
                                            <p:cond delay="600"/>
                                          </p:stCondLst>
                                        </p:cTn>
                                        <p:tgtEl>
                                          <p:spTgt spid="59"/>
                                        </p:tgtEl>
                                        <p:attrNameLst>
                                          <p:attrName>r</p:attrName>
                                        </p:attrNameLst>
                                      </p:cBhvr>
                                    </p:animRot>
                                    <p:animRot by="120000">
                                      <p:cBhvr>
                                        <p:cTn id="31" dur="200" fill="hold">
                                          <p:stCondLst>
                                            <p:cond delay="800"/>
                                          </p:stCondLst>
                                        </p:cTn>
                                        <p:tgtEl>
                                          <p:spTgt spid="59"/>
                                        </p:tgtEl>
                                        <p:attrNameLst>
                                          <p:attrName>r</p:attrName>
                                        </p:attrNameLst>
                                      </p:cBhvr>
                                    </p:animRot>
                                  </p:childTnLst>
                                </p:cTn>
                              </p:par>
                            </p:childTnLst>
                          </p:cTn>
                        </p:par>
                        <p:par>
                          <p:cTn id="32" fill="hold">
                            <p:stCondLst>
                              <p:cond delay="5700"/>
                            </p:stCondLst>
                            <p:childTnLst>
                              <p:par>
                                <p:cTn id="33" presetID="10" presetClass="entr" presetSubtype="0" fill="hold" grpId="0" nodeType="afterEffect">
                                  <p:stCondLst>
                                    <p:cond delay="0"/>
                                  </p:stCondLst>
                                  <p:childTnLst>
                                    <p:set>
                                      <p:cBhvr>
                                        <p:cTn id="34" dur="1" fill="hold">
                                          <p:stCondLst>
                                            <p:cond delay="0"/>
                                          </p:stCondLst>
                                        </p:cTn>
                                        <p:tgtEl>
                                          <p:spTgt spid="39"/>
                                        </p:tgtEl>
                                        <p:attrNameLst>
                                          <p:attrName>style.visibility</p:attrName>
                                        </p:attrNameLst>
                                      </p:cBhvr>
                                      <p:to>
                                        <p:strVal val="visible"/>
                                      </p:to>
                                    </p:set>
                                    <p:animEffect transition="in" filter="fade">
                                      <p:cBhvr>
                                        <p:cTn id="35" dur="1000"/>
                                        <p:tgtEl>
                                          <p:spTgt spid="39"/>
                                        </p:tgtEl>
                                      </p:cBhvr>
                                    </p:animEffect>
                                  </p:childTnLst>
                                </p:cTn>
                              </p:par>
                            </p:childTnLst>
                          </p:cTn>
                        </p:par>
                        <p:par>
                          <p:cTn id="36" fill="hold">
                            <p:stCondLst>
                              <p:cond delay="6700"/>
                            </p:stCondLst>
                            <p:childTnLst>
                              <p:par>
                                <p:cTn id="37" presetID="10" presetClass="entr" presetSubtype="0" fill="hold" nodeType="afterEffect">
                                  <p:stCondLst>
                                    <p:cond delay="800"/>
                                  </p:stCondLst>
                                  <p:childTnLst>
                                    <p:set>
                                      <p:cBhvr>
                                        <p:cTn id="38" dur="1" fill="hold">
                                          <p:stCondLst>
                                            <p:cond delay="0"/>
                                          </p:stCondLst>
                                        </p:cTn>
                                        <p:tgtEl>
                                          <p:spTgt spid="2"/>
                                        </p:tgtEl>
                                        <p:attrNameLst>
                                          <p:attrName>style.visibility</p:attrName>
                                        </p:attrNameLst>
                                      </p:cBhvr>
                                      <p:to>
                                        <p:strVal val="visible"/>
                                      </p:to>
                                    </p:set>
                                    <p:animEffect transition="in" filter="fade">
                                      <p:cBhvr>
                                        <p:cTn id="39" dur="1200"/>
                                        <p:tgtEl>
                                          <p:spTgt spid="2"/>
                                        </p:tgtEl>
                                      </p:cBhvr>
                                    </p:animEffect>
                                  </p:childTnLst>
                                </p:cTn>
                              </p:par>
                            </p:childTnLst>
                          </p:cTn>
                        </p:par>
                        <p:par>
                          <p:cTn id="40" fill="hold">
                            <p:stCondLst>
                              <p:cond delay="8700"/>
                            </p:stCondLst>
                            <p:childTnLst>
                              <p:par>
                                <p:cTn id="41" presetID="26" presetClass="emph" presetSubtype="0" fill="hold" nodeType="afterEffect">
                                  <p:stCondLst>
                                    <p:cond delay="0"/>
                                  </p:stCondLst>
                                  <p:childTnLst>
                                    <p:animEffect transition="out" filter="fade">
                                      <p:cBhvr>
                                        <p:cTn id="42" dur="1000" tmFilter="0, 0; .2, .5; .8, .5; 1, 0"/>
                                        <p:tgtEl>
                                          <p:spTgt spid="2"/>
                                        </p:tgtEl>
                                      </p:cBhvr>
                                    </p:animEffect>
                                    <p:animScale>
                                      <p:cBhvr>
                                        <p:cTn id="43" dur="500" autoRev="1" fill="hold"/>
                                        <p:tgtEl>
                                          <p:spTgt spid="2"/>
                                        </p:tgtEl>
                                      </p:cBhvr>
                                      <p:by x="105000" y="105000"/>
                                    </p:animScale>
                                  </p:childTnLst>
                                </p:cTn>
                              </p:par>
                            </p:childTnLst>
                          </p:cTn>
                        </p:par>
                        <p:par>
                          <p:cTn id="44" fill="hold">
                            <p:stCondLst>
                              <p:cond delay="9700"/>
                            </p:stCondLst>
                            <p:childTnLst>
                              <p:par>
                                <p:cTn id="45" presetID="10" presetClass="entr" presetSubtype="0" fill="hold" nodeType="afterEffect">
                                  <p:stCondLst>
                                    <p:cond delay="800"/>
                                  </p:stCondLst>
                                  <p:childTnLst>
                                    <p:set>
                                      <p:cBhvr>
                                        <p:cTn id="46" dur="1" fill="hold">
                                          <p:stCondLst>
                                            <p:cond delay="0"/>
                                          </p:stCondLst>
                                        </p:cTn>
                                        <p:tgtEl>
                                          <p:spTgt spid="50"/>
                                        </p:tgtEl>
                                        <p:attrNameLst>
                                          <p:attrName>style.visibility</p:attrName>
                                        </p:attrNameLst>
                                      </p:cBhvr>
                                      <p:to>
                                        <p:strVal val="visible"/>
                                      </p:to>
                                    </p:set>
                                    <p:animEffect transition="in" filter="fade">
                                      <p:cBhvr>
                                        <p:cTn id="47" dur="1200"/>
                                        <p:tgtEl>
                                          <p:spTgt spid="50"/>
                                        </p:tgtEl>
                                      </p:cBhvr>
                                    </p:animEffect>
                                  </p:childTnLst>
                                </p:cTn>
                              </p:par>
                            </p:childTnLst>
                          </p:cTn>
                        </p:par>
                        <p:par>
                          <p:cTn id="48" fill="hold">
                            <p:stCondLst>
                              <p:cond delay="11700"/>
                            </p:stCondLst>
                            <p:childTnLst>
                              <p:par>
                                <p:cTn id="49" presetID="26" presetClass="emph" presetSubtype="0" fill="hold" nodeType="afterEffect">
                                  <p:stCondLst>
                                    <p:cond delay="0"/>
                                  </p:stCondLst>
                                  <p:childTnLst>
                                    <p:animEffect transition="out" filter="fade">
                                      <p:cBhvr>
                                        <p:cTn id="50" dur="1000" tmFilter="0, 0; .2, .5; .8, .5; 1, 0"/>
                                        <p:tgtEl>
                                          <p:spTgt spid="50"/>
                                        </p:tgtEl>
                                      </p:cBhvr>
                                    </p:animEffect>
                                    <p:animScale>
                                      <p:cBhvr>
                                        <p:cTn id="51" dur="500" autoRev="1" fill="hold"/>
                                        <p:tgtEl>
                                          <p:spTgt spid="50"/>
                                        </p:tgtEl>
                                      </p:cBhvr>
                                      <p:by x="105000" y="105000"/>
                                    </p:animScale>
                                  </p:childTnLst>
                                </p:cTn>
                              </p:par>
                            </p:childTnLst>
                          </p:cTn>
                        </p:par>
                        <p:par>
                          <p:cTn id="52" fill="hold">
                            <p:stCondLst>
                              <p:cond delay="12700"/>
                            </p:stCondLst>
                            <p:childTnLst>
                              <p:par>
                                <p:cTn id="53" presetID="10" presetClass="entr" presetSubtype="0" fill="hold" nodeType="afterEffect">
                                  <p:stCondLst>
                                    <p:cond delay="0"/>
                                  </p:stCondLst>
                                  <p:childTnLst>
                                    <p:set>
                                      <p:cBhvr>
                                        <p:cTn id="54" dur="1" fill="hold">
                                          <p:stCondLst>
                                            <p:cond delay="0"/>
                                          </p:stCondLst>
                                        </p:cTn>
                                        <p:tgtEl>
                                          <p:spTgt spid="73"/>
                                        </p:tgtEl>
                                        <p:attrNameLst>
                                          <p:attrName>style.visibility</p:attrName>
                                        </p:attrNameLst>
                                      </p:cBhvr>
                                      <p:to>
                                        <p:strVal val="visible"/>
                                      </p:to>
                                    </p:set>
                                    <p:animEffect transition="in" filter="fade">
                                      <p:cBhvr>
                                        <p:cTn id="55" dur="1200"/>
                                        <p:tgtEl>
                                          <p:spTgt spid="73"/>
                                        </p:tgtEl>
                                      </p:cBhvr>
                                    </p:animEffect>
                                  </p:childTnLst>
                                </p:cTn>
                              </p:par>
                            </p:childTnLst>
                          </p:cTn>
                        </p:par>
                        <p:par>
                          <p:cTn id="56" fill="hold">
                            <p:stCondLst>
                              <p:cond delay="13900"/>
                            </p:stCondLst>
                            <p:childTnLst>
                              <p:par>
                                <p:cTn id="57" presetID="26" presetClass="emph" presetSubtype="0" fill="hold" nodeType="afterEffect">
                                  <p:stCondLst>
                                    <p:cond delay="0"/>
                                  </p:stCondLst>
                                  <p:childTnLst>
                                    <p:animEffect transition="out" filter="fade">
                                      <p:cBhvr>
                                        <p:cTn id="58" dur="1000" tmFilter="0, 0; .2, .5; .8, .5; 1, 0"/>
                                        <p:tgtEl>
                                          <p:spTgt spid="73"/>
                                        </p:tgtEl>
                                      </p:cBhvr>
                                    </p:animEffect>
                                    <p:animScale>
                                      <p:cBhvr>
                                        <p:cTn id="59" dur="500" autoRev="1" fill="hold"/>
                                        <p:tgtEl>
                                          <p:spTgt spid="73"/>
                                        </p:tgtEl>
                                      </p:cBhvr>
                                      <p:by x="105000" y="105000"/>
                                    </p:animScale>
                                  </p:childTnLst>
                                </p:cTn>
                              </p:par>
                            </p:childTnLst>
                          </p:cTn>
                        </p:par>
                        <p:par>
                          <p:cTn id="60" fill="hold">
                            <p:stCondLst>
                              <p:cond delay="14900"/>
                            </p:stCondLst>
                            <p:childTnLst>
                              <p:par>
                                <p:cTn id="61" presetID="10" presetClass="entr" presetSubtype="0" fill="hold" nodeType="afterEffect">
                                  <p:stCondLst>
                                    <p:cond delay="800"/>
                                  </p:stCondLst>
                                  <p:childTnLst>
                                    <p:set>
                                      <p:cBhvr>
                                        <p:cTn id="62" dur="1" fill="hold">
                                          <p:stCondLst>
                                            <p:cond delay="0"/>
                                          </p:stCondLst>
                                        </p:cTn>
                                        <p:tgtEl>
                                          <p:spTgt spid="55"/>
                                        </p:tgtEl>
                                        <p:attrNameLst>
                                          <p:attrName>style.visibility</p:attrName>
                                        </p:attrNameLst>
                                      </p:cBhvr>
                                      <p:to>
                                        <p:strVal val="visible"/>
                                      </p:to>
                                    </p:set>
                                    <p:animEffect transition="in" filter="fade">
                                      <p:cBhvr>
                                        <p:cTn id="63" dur="1200"/>
                                        <p:tgtEl>
                                          <p:spTgt spid="55"/>
                                        </p:tgtEl>
                                      </p:cBhvr>
                                    </p:animEffect>
                                  </p:childTnLst>
                                </p:cTn>
                              </p:par>
                            </p:childTnLst>
                          </p:cTn>
                        </p:par>
                        <p:par>
                          <p:cTn id="64" fill="hold">
                            <p:stCondLst>
                              <p:cond delay="16900"/>
                            </p:stCondLst>
                            <p:childTnLst>
                              <p:par>
                                <p:cTn id="65" presetID="26" presetClass="emph" presetSubtype="0" fill="hold" nodeType="afterEffect">
                                  <p:stCondLst>
                                    <p:cond delay="0"/>
                                  </p:stCondLst>
                                  <p:childTnLst>
                                    <p:animEffect transition="out" filter="fade">
                                      <p:cBhvr>
                                        <p:cTn id="66" dur="1000" tmFilter="0, 0; .2, .5; .8, .5; 1, 0"/>
                                        <p:tgtEl>
                                          <p:spTgt spid="55"/>
                                        </p:tgtEl>
                                      </p:cBhvr>
                                    </p:animEffect>
                                    <p:animScale>
                                      <p:cBhvr>
                                        <p:cTn id="67" dur="500" autoRev="1" fill="hold"/>
                                        <p:tgtEl>
                                          <p:spTgt spid="55"/>
                                        </p:tgtEl>
                                      </p:cBhvr>
                                      <p:by x="105000" y="105000"/>
                                    </p:animScale>
                                  </p:childTnLst>
                                </p:cTn>
                              </p:par>
                            </p:childTnLst>
                          </p:cTn>
                        </p:par>
                        <p:par>
                          <p:cTn id="68" fill="hold">
                            <p:stCondLst>
                              <p:cond delay="17900"/>
                            </p:stCondLst>
                            <p:childTnLst>
                              <p:par>
                                <p:cTn id="69" presetID="10" presetClass="entr" presetSubtype="0" fill="hold" nodeType="afterEffect">
                                  <p:stCondLst>
                                    <p:cond delay="0"/>
                                  </p:stCondLst>
                                  <p:childTnLst>
                                    <p:set>
                                      <p:cBhvr>
                                        <p:cTn id="70" dur="1" fill="hold">
                                          <p:stCondLst>
                                            <p:cond delay="0"/>
                                          </p:stCondLst>
                                        </p:cTn>
                                        <p:tgtEl>
                                          <p:spTgt spid="69"/>
                                        </p:tgtEl>
                                        <p:attrNameLst>
                                          <p:attrName>style.visibility</p:attrName>
                                        </p:attrNameLst>
                                      </p:cBhvr>
                                      <p:to>
                                        <p:strVal val="visible"/>
                                      </p:to>
                                    </p:set>
                                    <p:animEffect transition="in" filter="fade">
                                      <p:cBhvr>
                                        <p:cTn id="71" dur="1000"/>
                                        <p:tgtEl>
                                          <p:spTgt spid="69"/>
                                        </p:tgtEl>
                                      </p:cBhvr>
                                    </p:animEffect>
                                  </p:childTnLst>
                                </p:cTn>
                              </p:par>
                              <p:par>
                                <p:cTn id="72" presetID="26" presetClass="entr" presetSubtype="0" fill="hold" nodeType="withEffect">
                                  <p:stCondLst>
                                    <p:cond delay="1000"/>
                                  </p:stCondLst>
                                  <p:childTnLst>
                                    <p:set>
                                      <p:cBhvr>
                                        <p:cTn id="73" dur="1" fill="hold">
                                          <p:stCondLst>
                                            <p:cond delay="0"/>
                                          </p:stCondLst>
                                        </p:cTn>
                                        <p:tgtEl>
                                          <p:spTgt spid="82"/>
                                        </p:tgtEl>
                                        <p:attrNameLst>
                                          <p:attrName>style.visibility</p:attrName>
                                        </p:attrNameLst>
                                      </p:cBhvr>
                                      <p:to>
                                        <p:strVal val="visible"/>
                                      </p:to>
                                    </p:set>
                                    <p:animEffect transition="in" filter="wipe(down)">
                                      <p:cBhvr>
                                        <p:cTn id="74" dur="580">
                                          <p:stCondLst>
                                            <p:cond delay="0"/>
                                          </p:stCondLst>
                                        </p:cTn>
                                        <p:tgtEl>
                                          <p:spTgt spid="82"/>
                                        </p:tgtEl>
                                      </p:cBhvr>
                                    </p:animEffect>
                                    <p:anim calcmode="lin" valueType="num">
                                      <p:cBhvr>
                                        <p:cTn id="75" dur="1822" tmFilter="0,0; 0.14,0.36; 0.43,0.73; 0.71,0.91; 1.0,1.0">
                                          <p:stCondLst>
                                            <p:cond delay="0"/>
                                          </p:stCondLst>
                                        </p:cTn>
                                        <p:tgtEl>
                                          <p:spTgt spid="82"/>
                                        </p:tgtEl>
                                        <p:attrNameLst>
                                          <p:attrName>ppt_x</p:attrName>
                                        </p:attrNameLst>
                                      </p:cBhvr>
                                      <p:tavLst>
                                        <p:tav tm="0">
                                          <p:val>
                                            <p:strVal val="#ppt_x-0.25"/>
                                          </p:val>
                                        </p:tav>
                                        <p:tav tm="100000">
                                          <p:val>
                                            <p:strVal val="#ppt_x"/>
                                          </p:val>
                                        </p:tav>
                                      </p:tavLst>
                                    </p:anim>
                                    <p:anim calcmode="lin" valueType="num">
                                      <p:cBhvr>
                                        <p:cTn id="76" dur="664" tmFilter="0.0,0.0; 0.25,0.07; 0.50,0.2; 0.75,0.467; 1.0,1.0">
                                          <p:stCondLst>
                                            <p:cond delay="0"/>
                                          </p:stCondLst>
                                        </p:cTn>
                                        <p:tgtEl>
                                          <p:spTgt spid="82"/>
                                        </p:tgtEl>
                                        <p:attrNameLst>
                                          <p:attrName>ppt_y</p:attrName>
                                        </p:attrNameLst>
                                      </p:cBhvr>
                                      <p:tavLst>
                                        <p:tav tm="0" fmla="#ppt_y-sin(pi*$)/3">
                                          <p:val>
                                            <p:fltVal val="0.5"/>
                                          </p:val>
                                        </p:tav>
                                        <p:tav tm="100000">
                                          <p:val>
                                            <p:fltVal val="1"/>
                                          </p:val>
                                        </p:tav>
                                      </p:tavLst>
                                    </p:anim>
                                    <p:anim calcmode="lin" valueType="num">
                                      <p:cBhvr>
                                        <p:cTn id="77" dur="664" tmFilter="0, 0; 0.125,0.2665; 0.25,0.4; 0.375,0.465; 0.5,0.5;  0.625,0.535; 0.75,0.6; 0.875,0.7335; 1,1">
                                          <p:stCondLst>
                                            <p:cond delay="664"/>
                                          </p:stCondLst>
                                        </p:cTn>
                                        <p:tgtEl>
                                          <p:spTgt spid="82"/>
                                        </p:tgtEl>
                                        <p:attrNameLst>
                                          <p:attrName>ppt_y</p:attrName>
                                        </p:attrNameLst>
                                      </p:cBhvr>
                                      <p:tavLst>
                                        <p:tav tm="0" fmla="#ppt_y-sin(pi*$)/9">
                                          <p:val>
                                            <p:fltVal val="0"/>
                                          </p:val>
                                        </p:tav>
                                        <p:tav tm="100000">
                                          <p:val>
                                            <p:fltVal val="1"/>
                                          </p:val>
                                        </p:tav>
                                      </p:tavLst>
                                    </p:anim>
                                    <p:anim calcmode="lin" valueType="num">
                                      <p:cBhvr>
                                        <p:cTn id="78" dur="332" tmFilter="0, 0; 0.125,0.2665; 0.25,0.4; 0.375,0.465; 0.5,0.5;  0.625,0.535; 0.75,0.6; 0.875,0.7335; 1,1">
                                          <p:stCondLst>
                                            <p:cond delay="1324"/>
                                          </p:stCondLst>
                                        </p:cTn>
                                        <p:tgtEl>
                                          <p:spTgt spid="82"/>
                                        </p:tgtEl>
                                        <p:attrNameLst>
                                          <p:attrName>ppt_y</p:attrName>
                                        </p:attrNameLst>
                                      </p:cBhvr>
                                      <p:tavLst>
                                        <p:tav tm="0" fmla="#ppt_y-sin(pi*$)/27">
                                          <p:val>
                                            <p:fltVal val="0"/>
                                          </p:val>
                                        </p:tav>
                                        <p:tav tm="100000">
                                          <p:val>
                                            <p:fltVal val="1"/>
                                          </p:val>
                                        </p:tav>
                                      </p:tavLst>
                                    </p:anim>
                                    <p:anim calcmode="lin" valueType="num">
                                      <p:cBhvr>
                                        <p:cTn id="79" dur="164" tmFilter="0, 0; 0.125,0.2665; 0.25,0.4; 0.375,0.465; 0.5,0.5;  0.625,0.535; 0.75,0.6; 0.875,0.7335; 1,1">
                                          <p:stCondLst>
                                            <p:cond delay="1656"/>
                                          </p:stCondLst>
                                        </p:cTn>
                                        <p:tgtEl>
                                          <p:spTgt spid="82"/>
                                        </p:tgtEl>
                                        <p:attrNameLst>
                                          <p:attrName>ppt_y</p:attrName>
                                        </p:attrNameLst>
                                      </p:cBhvr>
                                      <p:tavLst>
                                        <p:tav tm="0" fmla="#ppt_y-sin(pi*$)/81">
                                          <p:val>
                                            <p:fltVal val="0"/>
                                          </p:val>
                                        </p:tav>
                                        <p:tav tm="100000">
                                          <p:val>
                                            <p:fltVal val="1"/>
                                          </p:val>
                                        </p:tav>
                                      </p:tavLst>
                                    </p:anim>
                                    <p:animScale>
                                      <p:cBhvr>
                                        <p:cTn id="80" dur="26">
                                          <p:stCondLst>
                                            <p:cond delay="650"/>
                                          </p:stCondLst>
                                        </p:cTn>
                                        <p:tgtEl>
                                          <p:spTgt spid="82"/>
                                        </p:tgtEl>
                                      </p:cBhvr>
                                      <p:to x="100000" y="60000"/>
                                    </p:animScale>
                                    <p:animScale>
                                      <p:cBhvr>
                                        <p:cTn id="81" dur="166" decel="50000">
                                          <p:stCondLst>
                                            <p:cond delay="676"/>
                                          </p:stCondLst>
                                        </p:cTn>
                                        <p:tgtEl>
                                          <p:spTgt spid="82"/>
                                        </p:tgtEl>
                                      </p:cBhvr>
                                      <p:to x="100000" y="100000"/>
                                    </p:animScale>
                                    <p:animScale>
                                      <p:cBhvr>
                                        <p:cTn id="82" dur="26">
                                          <p:stCondLst>
                                            <p:cond delay="1312"/>
                                          </p:stCondLst>
                                        </p:cTn>
                                        <p:tgtEl>
                                          <p:spTgt spid="82"/>
                                        </p:tgtEl>
                                      </p:cBhvr>
                                      <p:to x="100000" y="80000"/>
                                    </p:animScale>
                                    <p:animScale>
                                      <p:cBhvr>
                                        <p:cTn id="83" dur="166" decel="50000">
                                          <p:stCondLst>
                                            <p:cond delay="1338"/>
                                          </p:stCondLst>
                                        </p:cTn>
                                        <p:tgtEl>
                                          <p:spTgt spid="82"/>
                                        </p:tgtEl>
                                      </p:cBhvr>
                                      <p:to x="100000" y="100000"/>
                                    </p:animScale>
                                    <p:animScale>
                                      <p:cBhvr>
                                        <p:cTn id="84" dur="26">
                                          <p:stCondLst>
                                            <p:cond delay="1642"/>
                                          </p:stCondLst>
                                        </p:cTn>
                                        <p:tgtEl>
                                          <p:spTgt spid="82"/>
                                        </p:tgtEl>
                                      </p:cBhvr>
                                      <p:to x="100000" y="90000"/>
                                    </p:animScale>
                                    <p:animScale>
                                      <p:cBhvr>
                                        <p:cTn id="85" dur="166" decel="50000">
                                          <p:stCondLst>
                                            <p:cond delay="1668"/>
                                          </p:stCondLst>
                                        </p:cTn>
                                        <p:tgtEl>
                                          <p:spTgt spid="82"/>
                                        </p:tgtEl>
                                      </p:cBhvr>
                                      <p:to x="100000" y="100000"/>
                                    </p:animScale>
                                    <p:animScale>
                                      <p:cBhvr>
                                        <p:cTn id="86" dur="26">
                                          <p:stCondLst>
                                            <p:cond delay="1808"/>
                                          </p:stCondLst>
                                        </p:cTn>
                                        <p:tgtEl>
                                          <p:spTgt spid="82"/>
                                        </p:tgtEl>
                                      </p:cBhvr>
                                      <p:to x="100000" y="95000"/>
                                    </p:animScale>
                                    <p:animScale>
                                      <p:cBhvr>
                                        <p:cTn id="87" dur="166" decel="50000">
                                          <p:stCondLst>
                                            <p:cond delay="1834"/>
                                          </p:stCondLst>
                                        </p:cTn>
                                        <p:tgtEl>
                                          <p:spTgt spid="82"/>
                                        </p:tgtEl>
                                      </p:cBhvr>
                                      <p:to x="100000" y="100000"/>
                                    </p:animScale>
                                  </p:childTnLst>
                                </p:cTn>
                              </p:par>
                              <p:par>
                                <p:cTn id="88" presetID="32" presetClass="emph" presetSubtype="0" fill="hold" nodeType="withEffect">
                                  <p:stCondLst>
                                    <p:cond delay="3000"/>
                                  </p:stCondLst>
                                  <p:childTnLst>
                                    <p:animRot by="120000">
                                      <p:cBhvr>
                                        <p:cTn id="89" dur="100" fill="hold">
                                          <p:stCondLst>
                                            <p:cond delay="0"/>
                                          </p:stCondLst>
                                        </p:cTn>
                                        <p:tgtEl>
                                          <p:spTgt spid="82"/>
                                        </p:tgtEl>
                                        <p:attrNameLst>
                                          <p:attrName>r</p:attrName>
                                        </p:attrNameLst>
                                      </p:cBhvr>
                                    </p:animRot>
                                    <p:animRot by="-240000">
                                      <p:cBhvr>
                                        <p:cTn id="90" dur="200" fill="hold">
                                          <p:stCondLst>
                                            <p:cond delay="200"/>
                                          </p:stCondLst>
                                        </p:cTn>
                                        <p:tgtEl>
                                          <p:spTgt spid="82"/>
                                        </p:tgtEl>
                                        <p:attrNameLst>
                                          <p:attrName>r</p:attrName>
                                        </p:attrNameLst>
                                      </p:cBhvr>
                                    </p:animRot>
                                    <p:animRot by="240000">
                                      <p:cBhvr>
                                        <p:cTn id="91" dur="200" fill="hold">
                                          <p:stCondLst>
                                            <p:cond delay="400"/>
                                          </p:stCondLst>
                                        </p:cTn>
                                        <p:tgtEl>
                                          <p:spTgt spid="82"/>
                                        </p:tgtEl>
                                        <p:attrNameLst>
                                          <p:attrName>r</p:attrName>
                                        </p:attrNameLst>
                                      </p:cBhvr>
                                    </p:animRot>
                                    <p:animRot by="-240000">
                                      <p:cBhvr>
                                        <p:cTn id="92" dur="200" fill="hold">
                                          <p:stCondLst>
                                            <p:cond delay="600"/>
                                          </p:stCondLst>
                                        </p:cTn>
                                        <p:tgtEl>
                                          <p:spTgt spid="82"/>
                                        </p:tgtEl>
                                        <p:attrNameLst>
                                          <p:attrName>r</p:attrName>
                                        </p:attrNameLst>
                                      </p:cBhvr>
                                    </p:animRot>
                                    <p:animRot by="120000">
                                      <p:cBhvr>
                                        <p:cTn id="93" dur="200" fill="hold">
                                          <p:stCondLst>
                                            <p:cond delay="800"/>
                                          </p:stCondLst>
                                        </p:cTn>
                                        <p:tgtEl>
                                          <p:spTgt spid="82"/>
                                        </p:tgtEl>
                                        <p:attrNameLst>
                                          <p:attrName>r</p:attrName>
                                        </p:attrNameLst>
                                      </p:cBhvr>
                                    </p:animRot>
                                  </p:childTnLst>
                                </p:cTn>
                              </p:par>
                              <p:par>
                                <p:cTn id="94" presetID="42" presetClass="entr" presetSubtype="0" fill="hold" nodeType="withEffect">
                                  <p:stCondLst>
                                    <p:cond delay="3500"/>
                                  </p:stCondLst>
                                  <p:childTnLst>
                                    <p:set>
                                      <p:cBhvr>
                                        <p:cTn id="95" dur="1" fill="hold">
                                          <p:stCondLst>
                                            <p:cond delay="0"/>
                                          </p:stCondLst>
                                        </p:cTn>
                                        <p:tgtEl>
                                          <p:spTgt spid="83"/>
                                        </p:tgtEl>
                                        <p:attrNameLst>
                                          <p:attrName>style.visibility</p:attrName>
                                        </p:attrNameLst>
                                      </p:cBhvr>
                                      <p:to>
                                        <p:strVal val="visible"/>
                                      </p:to>
                                    </p:set>
                                    <p:animEffect transition="in" filter="fade">
                                      <p:cBhvr>
                                        <p:cTn id="96" dur="1000"/>
                                        <p:tgtEl>
                                          <p:spTgt spid="83"/>
                                        </p:tgtEl>
                                      </p:cBhvr>
                                    </p:animEffect>
                                    <p:anim calcmode="lin" valueType="num">
                                      <p:cBhvr>
                                        <p:cTn id="97" dur="1000" fill="hold"/>
                                        <p:tgtEl>
                                          <p:spTgt spid="83"/>
                                        </p:tgtEl>
                                        <p:attrNameLst>
                                          <p:attrName>ppt_x</p:attrName>
                                        </p:attrNameLst>
                                      </p:cBhvr>
                                      <p:tavLst>
                                        <p:tav tm="0">
                                          <p:val>
                                            <p:strVal val="#ppt_x"/>
                                          </p:val>
                                        </p:tav>
                                        <p:tav tm="100000">
                                          <p:val>
                                            <p:strVal val="#ppt_x"/>
                                          </p:val>
                                        </p:tav>
                                      </p:tavLst>
                                    </p:anim>
                                    <p:anim calcmode="lin" valueType="num">
                                      <p:cBhvr>
                                        <p:cTn id="98" dur="1000" fill="hold"/>
                                        <p:tgtEl>
                                          <p:spTgt spid="83"/>
                                        </p:tgtEl>
                                        <p:attrNameLst>
                                          <p:attrName>ppt_y</p:attrName>
                                        </p:attrNameLst>
                                      </p:cBhvr>
                                      <p:tavLst>
                                        <p:tav tm="0">
                                          <p:val>
                                            <p:strVal val="#ppt_y+.1"/>
                                          </p:val>
                                        </p:tav>
                                        <p:tav tm="100000">
                                          <p:val>
                                            <p:strVal val="#ppt_y"/>
                                          </p:val>
                                        </p:tav>
                                      </p:tavLst>
                                    </p:anim>
                                  </p:childTnLst>
                                </p:cTn>
                              </p:par>
                              <p:par>
                                <p:cTn id="99" presetID="26" presetClass="emph" presetSubtype="0" repeatCount="2000" fill="hold" nodeType="withEffect">
                                  <p:stCondLst>
                                    <p:cond delay="4500"/>
                                  </p:stCondLst>
                                  <p:childTnLst>
                                    <p:animEffect transition="out" filter="fade">
                                      <p:cBhvr>
                                        <p:cTn id="100" dur="1000" tmFilter="0, 0; .2, .5; .8, .5; 1, 0"/>
                                        <p:tgtEl>
                                          <p:spTgt spid="83"/>
                                        </p:tgtEl>
                                      </p:cBhvr>
                                    </p:animEffect>
                                    <p:animScale>
                                      <p:cBhvr>
                                        <p:cTn id="101" dur="500" autoRev="1" fill="hold"/>
                                        <p:tgtEl>
                                          <p:spTgt spid="83"/>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audio>
              <p:cMediaNode vol="80000" numSld="999" showWhenStopped="0">
                <p:cTn id="102" fill="hold" display="0">
                  <p:stCondLst>
                    <p:cond delay="indefinite"/>
                  </p:stCondLst>
                  <p:endCondLst>
                    <p:cond evt="onStopAudio" delay="0">
                      <p:tgtEl>
                        <p:sldTgt/>
                      </p:tgtEl>
                    </p:cond>
                  </p:endCondLst>
                </p:cTn>
                <p:tgtEl>
                  <p:spTgt spid="35"/>
                </p:tgtEl>
              </p:cMediaNode>
            </p:audio>
          </p:childTnLst>
        </p:cTn>
      </p:par>
    </p:tnLst>
    <p:bldLst>
      <p:bldP spid="39" grpId="0" animBg="1"/>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背景上">
            <a:extLst>
              <a:ext uri="{FF2B5EF4-FFF2-40B4-BE49-F238E27FC236}">
                <a16:creationId xmlns:a16="http://schemas.microsoft.com/office/drawing/2014/main" id="{480BA6D3-3387-4C7D-80E0-43567F708E21}"/>
              </a:ext>
            </a:extLst>
          </p:cNvPr>
          <p:cNvPicPr>
            <a:picLocks noChangeAspect="1"/>
          </p:cNvPicPr>
          <p:nvPr/>
        </p:nvPicPr>
        <p:blipFill>
          <a:blip r:embed="rId4">
            <a:duotone>
              <a:schemeClr val="accent4">
                <a:shade val="45000"/>
                <a:satMod val="135000"/>
              </a:schemeClr>
              <a:prstClr val="white"/>
            </a:duotone>
            <a:extLst>
              <a:ext uri="{BEBA8EAE-BF5A-486C-A8C5-ECC9F3942E4B}">
                <a14:imgProps xmlns:a14="http://schemas.microsoft.com/office/drawing/2010/main">
                  <a14:imgLayer r:embed="rId5">
                    <a14:imgEffect>
                      <a14:brightnessContrast bright="20000" contrast="-40000"/>
                    </a14:imgEffect>
                  </a14:imgLayer>
                </a14:imgProps>
              </a:ext>
              <a:ext uri="{28A0092B-C50C-407E-A947-70E740481C1C}">
                <a14:useLocalDpi xmlns:a14="http://schemas.microsoft.com/office/drawing/2010/main" val="0"/>
              </a:ext>
            </a:extLst>
          </a:blip>
          <a:stretch>
            <a:fillRect/>
          </a:stretch>
        </p:blipFill>
        <p:spPr>
          <a:xfrm>
            <a:off x="0" y="0"/>
            <a:ext cx="12192000" cy="4744720"/>
          </a:xfrm>
          <a:prstGeom prst="rect">
            <a:avLst/>
          </a:prstGeom>
        </p:spPr>
      </p:pic>
      <p:pic>
        <p:nvPicPr>
          <p:cNvPr id="40" name="背景下">
            <a:extLst>
              <a:ext uri="{FF2B5EF4-FFF2-40B4-BE49-F238E27FC236}">
                <a16:creationId xmlns:a16="http://schemas.microsoft.com/office/drawing/2014/main" id="{E93D45DA-12BF-4B5F-93F5-A3F0D7D87D03}"/>
              </a:ext>
            </a:extLst>
          </p:cNvPr>
          <p:cNvPicPr>
            <a:picLocks noChangeAspect="1"/>
          </p:cNvPicPr>
          <p:nvPr/>
        </p:nvPicPr>
        <p:blipFill rotWithShape="1">
          <a:blip r:embed="rId4">
            <a:duotone>
              <a:schemeClr val="accent4">
                <a:shade val="45000"/>
                <a:satMod val="135000"/>
              </a:schemeClr>
              <a:prstClr val="white"/>
            </a:duotone>
            <a:extLst>
              <a:ext uri="{BEBA8EAE-BF5A-486C-A8C5-ECC9F3942E4B}">
                <a14:imgProps xmlns:a14="http://schemas.microsoft.com/office/drawing/2010/main">
                  <a14:imgLayer r:embed="rId5">
                    <a14:imgEffect>
                      <a14:brightnessContrast bright="20000" contrast="-40000"/>
                    </a14:imgEffect>
                  </a14:imgLayer>
                </a14:imgProps>
              </a:ext>
              <a:ext uri="{28A0092B-C50C-407E-A947-70E740481C1C}">
                <a14:useLocalDpi xmlns:a14="http://schemas.microsoft.com/office/drawing/2010/main" val="0"/>
              </a:ext>
            </a:extLst>
          </a:blip>
          <a:srcRect b="79543"/>
          <a:stretch/>
        </p:blipFill>
        <p:spPr>
          <a:xfrm>
            <a:off x="0" y="4650899"/>
            <a:ext cx="12192000" cy="2211720"/>
          </a:xfrm>
          <a:prstGeom prst="rect">
            <a:avLst/>
          </a:prstGeom>
        </p:spPr>
      </p:pic>
      <p:pic>
        <p:nvPicPr>
          <p:cNvPr id="184" name="大阪画像">
            <a:extLst>
              <a:ext uri="{FF2B5EF4-FFF2-40B4-BE49-F238E27FC236}">
                <a16:creationId xmlns:a16="http://schemas.microsoft.com/office/drawing/2014/main" id="{7CC00F74-5181-41FD-9A7A-C20DE667E341}"/>
              </a:ext>
            </a:extLst>
          </p:cNvPr>
          <p:cNvPicPr>
            <a:picLocks noChangeAspect="1"/>
          </p:cNvPicPr>
          <p:nvPr/>
        </p:nvPicPr>
        <p:blipFill rotWithShape="1">
          <a:blip r:embed="rId6">
            <a:alphaModFix amt="35000"/>
            <a:extLst>
              <a:ext uri="{BEBA8EAE-BF5A-486C-A8C5-ECC9F3942E4B}">
                <a14:imgProps xmlns:a14="http://schemas.microsoft.com/office/drawing/2010/main">
                  <a14:imgLayer r:embed="rId7">
                    <a14:imgEffect>
                      <a14:colorTemperature colorTemp="7200"/>
                    </a14:imgEffect>
                    <a14:imgEffect>
                      <a14:brightnessContrast contrast="40000"/>
                    </a14:imgEffect>
                  </a14:imgLayer>
                </a14:imgProps>
              </a:ext>
              <a:ext uri="{28A0092B-C50C-407E-A947-70E740481C1C}">
                <a14:useLocalDpi xmlns:a14="http://schemas.microsoft.com/office/drawing/2010/main" val="0"/>
              </a:ext>
            </a:extLst>
          </a:blip>
          <a:srcRect b="1008"/>
          <a:stretch/>
        </p:blipFill>
        <p:spPr>
          <a:xfrm>
            <a:off x="641592" y="475530"/>
            <a:ext cx="10908815" cy="6382470"/>
          </a:xfrm>
          <a:prstGeom prst="rect">
            <a:avLst/>
          </a:prstGeom>
        </p:spPr>
      </p:pic>
      <p:grpSp>
        <p:nvGrpSpPr>
          <p:cNvPr id="91" name="〇せいかい">
            <a:extLst>
              <a:ext uri="{FF2B5EF4-FFF2-40B4-BE49-F238E27FC236}">
                <a16:creationId xmlns:a16="http://schemas.microsoft.com/office/drawing/2014/main" id="{F1C7A6C3-9286-4E48-A8BE-B1BD42590B87}"/>
              </a:ext>
            </a:extLst>
          </p:cNvPr>
          <p:cNvGrpSpPr/>
          <p:nvPr/>
        </p:nvGrpSpPr>
        <p:grpSpPr>
          <a:xfrm>
            <a:off x="4358546" y="530566"/>
            <a:ext cx="3374000" cy="782547"/>
            <a:chOff x="3082828" y="850006"/>
            <a:chExt cx="3374000" cy="782547"/>
          </a:xfrm>
        </p:grpSpPr>
        <p:sp>
          <p:nvSpPr>
            <p:cNvPr id="92" name="せいかい">
              <a:extLst>
                <a:ext uri="{FF2B5EF4-FFF2-40B4-BE49-F238E27FC236}">
                  <a16:creationId xmlns:a16="http://schemas.microsoft.com/office/drawing/2014/main" id="{F15F47C9-81E3-4D32-AF27-FED2C79E0A16}"/>
                </a:ext>
              </a:extLst>
            </p:cNvPr>
            <p:cNvSpPr txBox="1"/>
            <p:nvPr/>
          </p:nvSpPr>
          <p:spPr>
            <a:xfrm>
              <a:off x="3875973" y="850006"/>
              <a:ext cx="2580855" cy="769441"/>
            </a:xfrm>
            <a:prstGeom prst="rect">
              <a:avLst/>
            </a:prstGeom>
            <a:noFill/>
          </p:spPr>
          <p:txBody>
            <a:bodyPr wrap="square" rtlCol="0">
              <a:spAutoFit/>
            </a:bodyPr>
            <a:lstStyle/>
            <a:p>
              <a:r>
                <a:rPr kumimoji="1" lang="ja-JP" altLang="en-US" sz="4400" dirty="0">
                  <a:solidFill>
                    <a:schemeClr val="tx2">
                      <a:lumMod val="25000"/>
                    </a:schemeClr>
                  </a:solidFill>
                  <a:latin typeface="HGS創英角ﾎﾟｯﾌﾟ体" panose="040B0A00000000000000" pitchFamily="50" charset="-128"/>
                  <a:ea typeface="HGS創英角ﾎﾟｯﾌﾟ体" panose="040B0A00000000000000" pitchFamily="50" charset="-128"/>
                </a:rPr>
                <a:t>せいかい</a:t>
              </a:r>
            </a:p>
          </p:txBody>
        </p:sp>
        <p:sp>
          <p:nvSpPr>
            <p:cNvPr id="93" name="〇">
              <a:extLst>
                <a:ext uri="{FF2B5EF4-FFF2-40B4-BE49-F238E27FC236}">
                  <a16:creationId xmlns:a16="http://schemas.microsoft.com/office/drawing/2014/main" id="{BE402BA7-72C9-4E75-A050-3904A3C15D03}"/>
                </a:ext>
              </a:extLst>
            </p:cNvPr>
            <p:cNvSpPr/>
            <p:nvPr/>
          </p:nvSpPr>
          <p:spPr>
            <a:xfrm>
              <a:off x="3082828" y="900915"/>
              <a:ext cx="731638" cy="731638"/>
            </a:xfrm>
            <a:prstGeom prst="donut">
              <a:avLst>
                <a:gd name="adj" fmla="val 17388"/>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grpSp>
      <p:pic>
        <p:nvPicPr>
          <p:cNvPr id="94" name="crrect_answer2 (3)">
            <a:hlinkClick r:id="" action="ppaction://media"/>
            <a:extLst>
              <a:ext uri="{FF2B5EF4-FFF2-40B4-BE49-F238E27FC236}">
                <a16:creationId xmlns:a16="http://schemas.microsoft.com/office/drawing/2014/main" id="{53FF9335-73E0-41A2-979D-83B95016A28A}"/>
              </a:ext>
            </a:extLst>
          </p:cNvPr>
          <p:cNvPicPr>
            <a:picLocks noChangeAspect="1"/>
          </p:cNvPicPr>
          <p:nvPr>
            <a:audioFile r:link="rId2"/>
            <p:extLst>
              <p:ext uri="{DAA4B4D4-6D71-4841-9C94-3DE7FCFB9230}">
                <p14:media xmlns:p14="http://schemas.microsoft.com/office/powerpoint/2010/main" r:embed="rId1"/>
              </p:ext>
            </p:extLst>
          </p:nvPr>
        </p:nvPicPr>
        <p:blipFill>
          <a:blip r:embed="rId8"/>
          <a:stretch>
            <a:fillRect/>
          </a:stretch>
        </p:blipFill>
        <p:spPr>
          <a:xfrm>
            <a:off x="3550077" y="717066"/>
            <a:ext cx="609600" cy="609600"/>
          </a:xfrm>
          <a:prstGeom prst="rect">
            <a:avLst/>
          </a:prstGeom>
        </p:spPr>
      </p:pic>
      <p:pic>
        <p:nvPicPr>
          <p:cNvPr id="4" name="問題に戻る">
            <a:hlinkClick r:id="rId9" action="ppaction://hlinksldjump"/>
            <a:extLst>
              <a:ext uri="{FF2B5EF4-FFF2-40B4-BE49-F238E27FC236}">
                <a16:creationId xmlns:a16="http://schemas.microsoft.com/office/drawing/2014/main" id="{686640A0-3A7F-4B51-9AD2-5834585E12BD}"/>
              </a:ext>
            </a:extLst>
          </p:cNvPr>
          <p:cNvPicPr>
            <a:picLocks noChangeAspect="1"/>
          </p:cNvPicPr>
          <p:nvPr/>
        </p:nvPicPr>
        <p:blipFill>
          <a:blip r:embed="rId10"/>
          <a:stretch>
            <a:fillRect/>
          </a:stretch>
        </p:blipFill>
        <p:spPr>
          <a:xfrm>
            <a:off x="498469" y="5801337"/>
            <a:ext cx="2499577" cy="847417"/>
          </a:xfrm>
          <a:prstGeom prst="rect">
            <a:avLst/>
          </a:prstGeom>
        </p:spPr>
      </p:pic>
      <p:pic>
        <p:nvPicPr>
          <p:cNvPr id="34" name="スタートに戻る">
            <a:hlinkClick r:id="rId11" action="ppaction://hlinksldjump"/>
            <a:extLst>
              <a:ext uri="{FF2B5EF4-FFF2-40B4-BE49-F238E27FC236}">
                <a16:creationId xmlns:a16="http://schemas.microsoft.com/office/drawing/2014/main" id="{3590DF1D-2B38-45E4-B5C4-EC66648D0EAF}"/>
              </a:ext>
            </a:extLst>
          </p:cNvPr>
          <p:cNvPicPr>
            <a:picLocks noChangeAspect="1"/>
          </p:cNvPicPr>
          <p:nvPr/>
        </p:nvPicPr>
        <p:blipFill>
          <a:blip r:embed="rId12"/>
          <a:stretch>
            <a:fillRect/>
          </a:stretch>
        </p:blipFill>
        <p:spPr>
          <a:xfrm>
            <a:off x="538413" y="409528"/>
            <a:ext cx="2499577" cy="847417"/>
          </a:xfrm>
          <a:prstGeom prst="rect">
            <a:avLst/>
          </a:prstGeom>
        </p:spPr>
      </p:pic>
      <p:sp>
        <p:nvSpPr>
          <p:cNvPr id="30" name="出典リンク">
            <a:extLst>
              <a:ext uri="{FF2B5EF4-FFF2-40B4-BE49-F238E27FC236}">
                <a16:creationId xmlns:a16="http://schemas.microsoft.com/office/drawing/2014/main" id="{CB5DB923-17E2-4173-BEFE-872022E83D53}"/>
              </a:ext>
            </a:extLst>
          </p:cNvPr>
          <p:cNvSpPr txBox="1"/>
          <p:nvPr/>
        </p:nvSpPr>
        <p:spPr>
          <a:xfrm>
            <a:off x="6485614" y="5385930"/>
            <a:ext cx="4842263" cy="461665"/>
          </a:xfrm>
          <a:prstGeom prst="rect">
            <a:avLst/>
          </a:prstGeom>
          <a:noFill/>
        </p:spPr>
        <p:txBody>
          <a:bodyPr wrap="square">
            <a:spAutoFit/>
          </a:bodyPr>
          <a:lstStyle/>
          <a:p>
            <a:r>
              <a:rPr lang="en-US" altLang="ja-JP" sz="1200" b="1" dirty="0">
                <a:solidFill>
                  <a:srgbClr val="074454"/>
                </a:solidFill>
                <a:latin typeface="BIZ UDPゴシック" panose="020B0400000000000000" pitchFamily="50" charset="-128"/>
                <a:ea typeface="BIZ UDPゴシック" panose="020B0400000000000000" pitchFamily="50" charset="-128"/>
                <a:hlinkClick r:id="rId13">
                  <a:extLst>
                    <a:ext uri="{A12FA001-AC4F-418D-AE19-62706E023703}">
                      <ahyp:hlinkClr xmlns:ahyp="http://schemas.microsoft.com/office/drawing/2018/hyperlinkcolor" val="tx"/>
                    </a:ext>
                  </a:extLst>
                </a:hlinkClick>
              </a:rPr>
              <a:t>【</a:t>
            </a:r>
            <a:r>
              <a:rPr lang="ja-JP" altLang="en-US" sz="1200" b="1" dirty="0">
                <a:solidFill>
                  <a:srgbClr val="074454"/>
                </a:solidFill>
                <a:latin typeface="BIZ UDPゴシック" panose="020B0400000000000000" pitchFamily="50" charset="-128"/>
                <a:ea typeface="BIZ UDPゴシック" panose="020B0400000000000000" pitchFamily="50" charset="-128"/>
                <a:hlinkClick r:id="rId13">
                  <a:extLst>
                    <a:ext uri="{A12FA001-AC4F-418D-AE19-62706E023703}">
                      <ahyp:hlinkClr xmlns:ahyp="http://schemas.microsoft.com/office/drawing/2018/hyperlinkcolor" val="tx"/>
                    </a:ext>
                  </a:extLst>
                </a:hlinkClick>
              </a:rPr>
              <a:t>政府統計の総合窓口</a:t>
            </a:r>
            <a:r>
              <a:rPr lang="en-US" altLang="ja-JP" sz="1200" b="1" dirty="0">
                <a:solidFill>
                  <a:srgbClr val="074454"/>
                </a:solidFill>
                <a:latin typeface="BIZ UDPゴシック" panose="020B0400000000000000" pitchFamily="50" charset="-128"/>
                <a:ea typeface="BIZ UDPゴシック" panose="020B0400000000000000" pitchFamily="50" charset="-128"/>
                <a:hlinkClick r:id="rId13">
                  <a:extLst>
                    <a:ext uri="{A12FA001-AC4F-418D-AE19-62706E023703}">
                      <ahyp:hlinkClr xmlns:ahyp="http://schemas.microsoft.com/office/drawing/2018/hyperlinkcolor" val="tx"/>
                    </a:ext>
                  </a:extLst>
                </a:hlinkClick>
              </a:rPr>
              <a:t>(e-stat.go.jp)】</a:t>
            </a:r>
            <a:r>
              <a:rPr lang="ja-JP" altLang="en-US" sz="1200" b="1" dirty="0">
                <a:solidFill>
                  <a:srgbClr val="074454"/>
                </a:solidFill>
                <a:latin typeface="BIZ UDPゴシック" panose="020B0400000000000000" pitchFamily="50" charset="-128"/>
                <a:ea typeface="BIZ UDPゴシック" panose="020B0400000000000000" pitchFamily="50" charset="-128"/>
                <a:hlinkClick r:id="rId13">
                  <a:extLst>
                    <a:ext uri="{A12FA001-AC4F-418D-AE19-62706E023703}">
                      <ahyp:hlinkClr xmlns:ahyp="http://schemas.microsoft.com/office/drawing/2018/hyperlinkcolor" val="tx"/>
                    </a:ext>
                  </a:extLst>
                </a:hlinkClick>
              </a:rPr>
              <a:t>経済構造実態調査 </a:t>
            </a:r>
            <a:r>
              <a:rPr lang="en-US" altLang="ja-JP" sz="1200" b="1" dirty="0">
                <a:solidFill>
                  <a:srgbClr val="074454"/>
                </a:solidFill>
                <a:latin typeface="BIZ UDPゴシック" panose="020B0400000000000000" pitchFamily="50" charset="-128"/>
                <a:ea typeface="BIZ UDPゴシック" panose="020B0400000000000000" pitchFamily="50" charset="-128"/>
                <a:hlinkClick r:id="rId13">
                  <a:extLst>
                    <a:ext uri="{A12FA001-AC4F-418D-AE19-62706E023703}">
                      <ahyp:hlinkClr xmlns:ahyp="http://schemas.microsoft.com/office/drawing/2018/hyperlinkcolor" val="tx"/>
                    </a:ext>
                  </a:extLst>
                </a:hlinkClick>
              </a:rPr>
              <a:t>2024</a:t>
            </a:r>
            <a:r>
              <a:rPr lang="ja-JP" altLang="en-US" sz="1200" b="1" dirty="0">
                <a:solidFill>
                  <a:srgbClr val="074454"/>
                </a:solidFill>
                <a:latin typeface="BIZ UDPゴシック" panose="020B0400000000000000" pitchFamily="50" charset="-128"/>
                <a:ea typeface="BIZ UDPゴシック" panose="020B0400000000000000" pitchFamily="50" charset="-128"/>
                <a:hlinkClick r:id="rId13">
                  <a:extLst>
                    <a:ext uri="{A12FA001-AC4F-418D-AE19-62706E023703}">
                      <ahyp:hlinkClr xmlns:ahyp="http://schemas.microsoft.com/office/drawing/2018/hyperlinkcolor" val="tx"/>
                    </a:ext>
                  </a:extLst>
                </a:hlinkClick>
              </a:rPr>
              <a:t>年経済構造実態調査（製造業事業所調査） 二次集計</a:t>
            </a:r>
            <a:endParaRPr lang="ja-JP" altLang="en-US" sz="1200" b="1" dirty="0">
              <a:solidFill>
                <a:srgbClr val="074454"/>
              </a:solidFill>
              <a:latin typeface="BIZ UDPゴシック" panose="020B0400000000000000" pitchFamily="50" charset="-128"/>
              <a:ea typeface="BIZ UDPゴシック" panose="020B0400000000000000" pitchFamily="50" charset="-128"/>
            </a:endParaRPr>
          </a:p>
        </p:txBody>
      </p:sp>
      <p:sp>
        <p:nvSpPr>
          <p:cNvPr id="31" name="出典リンク">
            <a:extLst>
              <a:ext uri="{FF2B5EF4-FFF2-40B4-BE49-F238E27FC236}">
                <a16:creationId xmlns:a16="http://schemas.microsoft.com/office/drawing/2014/main" id="{C80DA000-6372-405B-88E5-D7F657FE59F5}"/>
              </a:ext>
            </a:extLst>
          </p:cNvPr>
          <p:cNvSpPr txBox="1"/>
          <p:nvPr/>
        </p:nvSpPr>
        <p:spPr>
          <a:xfrm>
            <a:off x="6492142" y="5143326"/>
            <a:ext cx="3311815" cy="276999"/>
          </a:xfrm>
          <a:prstGeom prst="rect">
            <a:avLst/>
          </a:prstGeom>
          <a:noFill/>
        </p:spPr>
        <p:txBody>
          <a:bodyPr wrap="square">
            <a:spAutoFit/>
          </a:bodyPr>
          <a:lstStyle/>
          <a:p>
            <a:r>
              <a:rPr lang="ja-JP" altLang="en-US" sz="1200" b="1" dirty="0">
                <a:solidFill>
                  <a:srgbClr val="074454"/>
                </a:solidFill>
                <a:latin typeface="BIZ UDPゴシック" panose="020B0400000000000000" pitchFamily="50" charset="-128"/>
                <a:ea typeface="BIZ UDPゴシック" panose="020B0400000000000000" pitchFamily="50" charset="-128"/>
                <a:hlinkClick r:id="rId14">
                  <a:extLst>
                    <a:ext uri="{A12FA001-AC4F-418D-AE19-62706E023703}">
                      <ahyp:hlinkClr xmlns:ahyp="http://schemas.microsoft.com/office/drawing/2018/hyperlinkcolor" val="tx"/>
                    </a:ext>
                  </a:extLst>
                </a:hlinkClick>
              </a:rPr>
              <a:t>経済産業省</a:t>
            </a:r>
            <a:r>
              <a:rPr lang="en-US" altLang="ja-JP" sz="1200" b="1" dirty="0">
                <a:solidFill>
                  <a:srgbClr val="074454"/>
                </a:solidFill>
                <a:latin typeface="BIZ UDPゴシック" panose="020B0400000000000000" pitchFamily="50" charset="-128"/>
                <a:ea typeface="BIZ UDPゴシック" panose="020B0400000000000000" pitchFamily="50" charset="-128"/>
                <a:hlinkClick r:id="rId14">
                  <a:extLst>
                    <a:ext uri="{A12FA001-AC4F-418D-AE19-62706E023703}">
                      <ahyp:hlinkClr xmlns:ahyp="http://schemas.microsoft.com/office/drawing/2018/hyperlinkcolor" val="tx"/>
                    </a:ext>
                  </a:extLst>
                </a:hlinkClick>
              </a:rPr>
              <a:t>HP</a:t>
            </a:r>
            <a:r>
              <a:rPr lang="ja-JP" altLang="en-US" sz="1200" b="1" dirty="0">
                <a:solidFill>
                  <a:srgbClr val="074454"/>
                </a:solidFill>
                <a:latin typeface="BIZ UDPゴシック" panose="020B0400000000000000" pitchFamily="50" charset="-128"/>
                <a:ea typeface="BIZ UDPゴシック" panose="020B0400000000000000" pitchFamily="50" charset="-128"/>
                <a:hlinkClick r:id="rId14">
                  <a:extLst>
                    <a:ext uri="{A12FA001-AC4F-418D-AE19-62706E023703}">
                      <ahyp:hlinkClr xmlns:ahyp="http://schemas.microsoft.com/office/drawing/2018/hyperlinkcolor" val="tx"/>
                    </a:ext>
                  </a:extLst>
                </a:hlinkClick>
              </a:rPr>
              <a:t>　</a:t>
            </a:r>
            <a:r>
              <a:rPr lang="zh-TW" altLang="en-US" sz="1200" b="1" dirty="0">
                <a:solidFill>
                  <a:srgbClr val="074454"/>
                </a:solidFill>
                <a:latin typeface="BIZ UDPゴシック" panose="020B0400000000000000" pitchFamily="50" charset="-128"/>
                <a:ea typeface="BIZ UDPゴシック" panose="020B0400000000000000" pitchFamily="50" charset="-128"/>
                <a:hlinkClick r:id="rId14">
                  <a:extLst>
                    <a:ext uri="{A12FA001-AC4F-418D-AE19-62706E023703}">
                      <ahyp:hlinkClr xmlns:ahyp="http://schemas.microsoft.com/office/drawing/2018/hyperlinkcolor" val="tx"/>
                    </a:ext>
                  </a:extLst>
                </a:hlinkClick>
              </a:rPr>
              <a:t>経済産業省生産動態統計調査</a:t>
            </a:r>
            <a:endParaRPr lang="ja-JP" altLang="en-US" sz="1200" b="1" dirty="0">
              <a:solidFill>
                <a:srgbClr val="074454"/>
              </a:solidFill>
              <a:latin typeface="BIZ UDPゴシック" panose="020B0400000000000000" pitchFamily="50" charset="-128"/>
              <a:ea typeface="BIZ UDPゴシック" panose="020B0400000000000000" pitchFamily="50" charset="-128"/>
            </a:endParaRPr>
          </a:p>
        </p:txBody>
      </p:sp>
      <p:sp>
        <p:nvSpPr>
          <p:cNvPr id="33" name="四角形: 角を丸くする 32">
            <a:extLst>
              <a:ext uri="{FF2B5EF4-FFF2-40B4-BE49-F238E27FC236}">
                <a16:creationId xmlns:a16="http://schemas.microsoft.com/office/drawing/2014/main" id="{3EC6FAED-985D-47F3-ACA6-1ACF24B38797}"/>
              </a:ext>
            </a:extLst>
          </p:cNvPr>
          <p:cNvSpPr/>
          <p:nvPr/>
        </p:nvSpPr>
        <p:spPr>
          <a:xfrm>
            <a:off x="310989" y="2445178"/>
            <a:ext cx="11571369" cy="2720746"/>
          </a:xfrm>
          <a:prstGeom prst="roundRect">
            <a:avLst/>
          </a:prstGeom>
          <a:solidFill>
            <a:srgbClr val="FFFFEF"/>
          </a:solidFill>
          <a:ln w="38100">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45" name="これは全国の24.3％を占める額です。">
            <a:extLst>
              <a:ext uri="{FF2B5EF4-FFF2-40B4-BE49-F238E27FC236}">
                <a16:creationId xmlns:a16="http://schemas.microsoft.com/office/drawing/2014/main" id="{A69E09C9-FE9D-4D3B-96C9-3C25FC6755FD}"/>
              </a:ext>
            </a:extLst>
          </p:cNvPr>
          <p:cNvGrpSpPr/>
          <p:nvPr/>
        </p:nvGrpSpPr>
        <p:grpSpPr>
          <a:xfrm>
            <a:off x="624028" y="3069987"/>
            <a:ext cx="6727692" cy="604924"/>
            <a:chOff x="1085997" y="2329305"/>
            <a:chExt cx="8735380" cy="529917"/>
          </a:xfrm>
        </p:grpSpPr>
        <p:sp>
          <p:nvSpPr>
            <p:cNvPr id="46" name="これは全国の24.3％を占める額です。">
              <a:extLst>
                <a:ext uri="{FF2B5EF4-FFF2-40B4-BE49-F238E27FC236}">
                  <a16:creationId xmlns:a16="http://schemas.microsoft.com/office/drawing/2014/main" id="{D0536FDE-F3CF-4687-B5C3-42441818DBAD}"/>
                </a:ext>
              </a:extLst>
            </p:cNvPr>
            <p:cNvSpPr txBox="1"/>
            <p:nvPr/>
          </p:nvSpPr>
          <p:spPr>
            <a:xfrm>
              <a:off x="1085997" y="2454801"/>
              <a:ext cx="8735380" cy="404421"/>
            </a:xfrm>
            <a:prstGeom prst="rect">
              <a:avLst/>
            </a:prstGeom>
            <a:noFill/>
          </p:spPr>
          <p:txBody>
            <a:bodyPr wrap="square" rtlCol="0">
              <a:spAutoFit/>
            </a:bodyPr>
            <a:lstStyle/>
            <a:p>
              <a:pPr lvl="0" algn="dist"/>
              <a:r>
                <a:rPr kumimoji="1" lang="ja-JP" altLang="en-US" sz="2400" dirty="0">
                  <a:solidFill>
                    <a:schemeClr val="tx2">
                      <a:lumMod val="25000"/>
                    </a:schemeClr>
                  </a:solidFill>
                  <a:latin typeface="HGS創英角ﾎﾟｯﾌﾟ体" panose="040B0A00000000000000" pitchFamily="50" charset="-128"/>
                  <a:ea typeface="HGS創英角ﾎﾟｯﾌﾟ体" panose="040B0A00000000000000" pitchFamily="50" charset="-128"/>
                </a:rPr>
                <a:t>これは全国の</a:t>
              </a:r>
              <a:r>
                <a:rPr kumimoji="1" lang="en-US" altLang="ja-JP" sz="2400" dirty="0">
                  <a:solidFill>
                    <a:schemeClr val="tx2">
                      <a:lumMod val="25000"/>
                    </a:schemeClr>
                  </a:solidFill>
                  <a:latin typeface="HGS創英角ﾎﾟｯﾌﾟ体" panose="040B0A00000000000000" pitchFamily="50" charset="-128"/>
                  <a:ea typeface="HGS創英角ﾎﾟｯﾌﾟ体" panose="040B0A00000000000000" pitchFamily="50" charset="-128"/>
                </a:rPr>
                <a:t>24.3</a:t>
              </a:r>
              <a:r>
                <a:rPr kumimoji="1" lang="ja-JP" altLang="en-US" sz="2400" dirty="0">
                  <a:solidFill>
                    <a:schemeClr val="tx2">
                      <a:lumMod val="25000"/>
                    </a:schemeClr>
                  </a:solidFill>
                  <a:latin typeface="HGS創英角ﾎﾟｯﾌﾟ体" panose="040B0A00000000000000" pitchFamily="50" charset="-128"/>
                  <a:ea typeface="HGS創英角ﾎﾟｯﾌﾟ体" panose="040B0A00000000000000" pitchFamily="50" charset="-128"/>
                </a:rPr>
                <a:t>％を占める額です。</a:t>
              </a:r>
            </a:p>
          </p:txBody>
        </p:sp>
        <p:sp>
          <p:nvSpPr>
            <p:cNvPr id="48" name="ぜんこく">
              <a:extLst>
                <a:ext uri="{FF2B5EF4-FFF2-40B4-BE49-F238E27FC236}">
                  <a16:creationId xmlns:a16="http://schemas.microsoft.com/office/drawing/2014/main" id="{6D5DA343-BE1D-47FC-A556-550B5818167A}"/>
                </a:ext>
              </a:extLst>
            </p:cNvPr>
            <p:cNvSpPr txBox="1"/>
            <p:nvPr/>
          </p:nvSpPr>
          <p:spPr>
            <a:xfrm>
              <a:off x="2615561" y="2329305"/>
              <a:ext cx="1048352" cy="229172"/>
            </a:xfrm>
            <a:prstGeom prst="rect">
              <a:avLst/>
            </a:prstGeom>
            <a:noFill/>
          </p:spPr>
          <p:txBody>
            <a:bodyPr wrap="square" rtlCol="0">
              <a:spAutoFit/>
            </a:bodyPr>
            <a:lstStyle/>
            <a:p>
              <a:pPr algn="dist"/>
              <a:r>
                <a:rPr kumimoji="1" lang="ja-JP" altLang="en-US" sz="1100" dirty="0">
                  <a:solidFill>
                    <a:schemeClr val="tx2">
                      <a:lumMod val="25000"/>
                    </a:schemeClr>
                  </a:solidFill>
                  <a:latin typeface="HGS創英角ﾎﾟｯﾌﾟ体" panose="040B0A00000000000000" pitchFamily="50" charset="-128"/>
                  <a:ea typeface="HGS創英角ﾎﾟｯﾌﾟ体" panose="040B0A00000000000000" pitchFamily="50" charset="-128"/>
                </a:rPr>
                <a:t>ぜんこく</a:t>
              </a:r>
            </a:p>
          </p:txBody>
        </p:sp>
        <p:sp>
          <p:nvSpPr>
            <p:cNvPr id="49" name="がく">
              <a:extLst>
                <a:ext uri="{FF2B5EF4-FFF2-40B4-BE49-F238E27FC236}">
                  <a16:creationId xmlns:a16="http://schemas.microsoft.com/office/drawing/2014/main" id="{565816CA-C4FB-4EB9-BBC8-B82849703683}"/>
                </a:ext>
              </a:extLst>
            </p:cNvPr>
            <p:cNvSpPr txBox="1"/>
            <p:nvPr/>
          </p:nvSpPr>
          <p:spPr>
            <a:xfrm>
              <a:off x="7728022" y="2348317"/>
              <a:ext cx="614468" cy="229172"/>
            </a:xfrm>
            <a:prstGeom prst="rect">
              <a:avLst/>
            </a:prstGeom>
            <a:noFill/>
          </p:spPr>
          <p:txBody>
            <a:bodyPr wrap="square" rtlCol="0">
              <a:spAutoFit/>
            </a:bodyPr>
            <a:lstStyle/>
            <a:p>
              <a:pPr algn="dist"/>
              <a:r>
                <a:rPr kumimoji="1" lang="ja-JP" altLang="en-US" sz="1100" dirty="0">
                  <a:solidFill>
                    <a:schemeClr val="tx2">
                      <a:lumMod val="25000"/>
                    </a:schemeClr>
                  </a:solidFill>
                  <a:latin typeface="HGS創英角ﾎﾟｯﾌﾟ体" panose="040B0A00000000000000" pitchFamily="50" charset="-128"/>
                  <a:ea typeface="HGS創英角ﾎﾟｯﾌﾟ体" panose="040B0A00000000000000" pitchFamily="50" charset="-128"/>
                </a:rPr>
                <a:t>がく</a:t>
              </a:r>
            </a:p>
          </p:txBody>
        </p:sp>
        <p:sp>
          <p:nvSpPr>
            <p:cNvPr id="50" name="し">
              <a:extLst>
                <a:ext uri="{FF2B5EF4-FFF2-40B4-BE49-F238E27FC236}">
                  <a16:creationId xmlns:a16="http://schemas.microsoft.com/office/drawing/2014/main" id="{A87276C5-165D-46C9-9A08-1AEA7DF1E0CA}"/>
                </a:ext>
              </a:extLst>
            </p:cNvPr>
            <p:cNvSpPr txBox="1"/>
            <p:nvPr/>
          </p:nvSpPr>
          <p:spPr>
            <a:xfrm>
              <a:off x="6376934" y="2346841"/>
              <a:ext cx="330446" cy="229172"/>
            </a:xfrm>
            <a:prstGeom prst="rect">
              <a:avLst/>
            </a:prstGeom>
            <a:noFill/>
          </p:spPr>
          <p:txBody>
            <a:bodyPr wrap="square" rtlCol="0">
              <a:spAutoFit/>
            </a:bodyPr>
            <a:lstStyle/>
            <a:p>
              <a:pPr algn="dist"/>
              <a:r>
                <a:rPr kumimoji="1" lang="ja-JP" altLang="en-US" sz="1100" dirty="0">
                  <a:solidFill>
                    <a:schemeClr val="tx2">
                      <a:lumMod val="25000"/>
                    </a:schemeClr>
                  </a:solidFill>
                  <a:latin typeface="HGS創英角ﾎﾟｯﾌﾟ体" panose="040B0A00000000000000" pitchFamily="50" charset="-128"/>
                  <a:ea typeface="HGS創英角ﾎﾟｯﾌﾟ体" panose="040B0A00000000000000" pitchFamily="50" charset="-128"/>
                </a:rPr>
                <a:t>し</a:t>
              </a:r>
            </a:p>
          </p:txBody>
        </p:sp>
      </p:grpSp>
      <p:grpSp>
        <p:nvGrpSpPr>
          <p:cNvPr id="51" name="普段使っているタオルはどこでつくられているかな？">
            <a:extLst>
              <a:ext uri="{FF2B5EF4-FFF2-40B4-BE49-F238E27FC236}">
                <a16:creationId xmlns:a16="http://schemas.microsoft.com/office/drawing/2014/main" id="{50FACA9B-7D3F-4910-954F-A2FA652A1696}"/>
              </a:ext>
            </a:extLst>
          </p:cNvPr>
          <p:cNvGrpSpPr/>
          <p:nvPr/>
        </p:nvGrpSpPr>
        <p:grpSpPr>
          <a:xfrm>
            <a:off x="654452" y="4494320"/>
            <a:ext cx="8611550" cy="616132"/>
            <a:chOff x="1085996" y="2319487"/>
            <a:chExt cx="9419198" cy="539735"/>
          </a:xfrm>
        </p:grpSpPr>
        <p:sp>
          <p:nvSpPr>
            <p:cNvPr id="52" name="普段使っているタオルはどこでつくられているかな？">
              <a:extLst>
                <a:ext uri="{FF2B5EF4-FFF2-40B4-BE49-F238E27FC236}">
                  <a16:creationId xmlns:a16="http://schemas.microsoft.com/office/drawing/2014/main" id="{D323C5C1-CF27-4AFC-BDE4-DB7F17E8B298}"/>
                </a:ext>
              </a:extLst>
            </p:cNvPr>
            <p:cNvSpPr txBox="1"/>
            <p:nvPr/>
          </p:nvSpPr>
          <p:spPr>
            <a:xfrm>
              <a:off x="1085996" y="2454801"/>
              <a:ext cx="9419198" cy="404421"/>
            </a:xfrm>
            <a:prstGeom prst="rect">
              <a:avLst/>
            </a:prstGeom>
            <a:noFill/>
          </p:spPr>
          <p:txBody>
            <a:bodyPr wrap="square" rtlCol="0">
              <a:spAutoFit/>
            </a:bodyPr>
            <a:lstStyle/>
            <a:p>
              <a:pPr lvl="0" algn="dist"/>
              <a:r>
                <a:rPr lang="ja-JP" altLang="en-US" sz="2400" dirty="0">
                  <a:solidFill>
                    <a:schemeClr val="tx2">
                      <a:lumMod val="25000"/>
                    </a:schemeClr>
                  </a:solidFill>
                  <a:latin typeface="HGS創英角ﾎﾟｯﾌﾟ体" panose="040B0A00000000000000" pitchFamily="50" charset="-128"/>
                  <a:ea typeface="HGS創英角ﾎﾟｯﾌﾟ体" panose="040B0A00000000000000" pitchFamily="50" charset="-128"/>
                </a:rPr>
                <a:t>普段使っているタオルはどこでつくられているかな？</a:t>
              </a:r>
              <a:endParaRPr kumimoji="1" lang="ja-JP" altLang="en-US" sz="2400" dirty="0">
                <a:solidFill>
                  <a:schemeClr val="tx2">
                    <a:lumMod val="25000"/>
                  </a:schemeClr>
                </a:solidFill>
                <a:latin typeface="HGS創英角ﾎﾟｯﾌﾟ体" panose="040B0A00000000000000" pitchFamily="50" charset="-128"/>
                <a:ea typeface="HGS創英角ﾎﾟｯﾌﾟ体" panose="040B0A00000000000000" pitchFamily="50" charset="-128"/>
              </a:endParaRPr>
            </a:p>
          </p:txBody>
        </p:sp>
        <p:sp>
          <p:nvSpPr>
            <p:cNvPr id="53" name="ふだん">
              <a:extLst>
                <a:ext uri="{FF2B5EF4-FFF2-40B4-BE49-F238E27FC236}">
                  <a16:creationId xmlns:a16="http://schemas.microsoft.com/office/drawing/2014/main" id="{D193AA81-B350-4B4D-8B35-CB1C2214542C}"/>
                </a:ext>
              </a:extLst>
            </p:cNvPr>
            <p:cNvSpPr txBox="1"/>
            <p:nvPr/>
          </p:nvSpPr>
          <p:spPr>
            <a:xfrm>
              <a:off x="1199931" y="2329304"/>
              <a:ext cx="750735" cy="229172"/>
            </a:xfrm>
            <a:prstGeom prst="rect">
              <a:avLst/>
            </a:prstGeom>
            <a:noFill/>
          </p:spPr>
          <p:txBody>
            <a:bodyPr wrap="square" rtlCol="0">
              <a:spAutoFit/>
            </a:bodyPr>
            <a:lstStyle/>
            <a:p>
              <a:pPr algn="dist"/>
              <a:r>
                <a:rPr kumimoji="1" lang="ja-JP" altLang="en-US" sz="1100" dirty="0">
                  <a:solidFill>
                    <a:schemeClr val="tx2">
                      <a:lumMod val="25000"/>
                    </a:schemeClr>
                  </a:solidFill>
                  <a:latin typeface="HGS創英角ﾎﾟｯﾌﾟ体" panose="040B0A00000000000000" pitchFamily="50" charset="-128"/>
                  <a:ea typeface="HGS創英角ﾎﾟｯﾌﾟ体" panose="040B0A00000000000000" pitchFamily="50" charset="-128"/>
                </a:rPr>
                <a:t>ふだん</a:t>
              </a:r>
            </a:p>
          </p:txBody>
        </p:sp>
        <p:sp>
          <p:nvSpPr>
            <p:cNvPr id="54" name="つか">
              <a:extLst>
                <a:ext uri="{FF2B5EF4-FFF2-40B4-BE49-F238E27FC236}">
                  <a16:creationId xmlns:a16="http://schemas.microsoft.com/office/drawing/2014/main" id="{1465C08C-ABE1-4FA6-B7D7-F25740643D7C}"/>
                </a:ext>
              </a:extLst>
            </p:cNvPr>
            <p:cNvSpPr txBox="1"/>
            <p:nvPr/>
          </p:nvSpPr>
          <p:spPr>
            <a:xfrm>
              <a:off x="1852347" y="2319487"/>
              <a:ext cx="559722" cy="229172"/>
            </a:xfrm>
            <a:prstGeom prst="rect">
              <a:avLst/>
            </a:prstGeom>
            <a:noFill/>
          </p:spPr>
          <p:txBody>
            <a:bodyPr wrap="square" rtlCol="0">
              <a:spAutoFit/>
            </a:bodyPr>
            <a:lstStyle/>
            <a:p>
              <a:pPr algn="dist"/>
              <a:r>
                <a:rPr kumimoji="1" lang="ja-JP" altLang="en-US" sz="1100" dirty="0">
                  <a:solidFill>
                    <a:schemeClr val="tx2">
                      <a:lumMod val="25000"/>
                    </a:schemeClr>
                  </a:solidFill>
                  <a:latin typeface="HGS創英角ﾎﾟｯﾌﾟ体" panose="040B0A00000000000000" pitchFamily="50" charset="-128"/>
                  <a:ea typeface="HGS創英角ﾎﾟｯﾌﾟ体" panose="040B0A00000000000000" pitchFamily="50" charset="-128"/>
                </a:rPr>
                <a:t>つか</a:t>
              </a:r>
            </a:p>
          </p:txBody>
        </p:sp>
      </p:grpSp>
      <p:grpSp>
        <p:nvGrpSpPr>
          <p:cNvPr id="55" name="大阪府のタオルの出荷額は全国２位です。">
            <a:extLst>
              <a:ext uri="{FF2B5EF4-FFF2-40B4-BE49-F238E27FC236}">
                <a16:creationId xmlns:a16="http://schemas.microsoft.com/office/drawing/2014/main" id="{41E95A5D-4334-4D81-BD7A-4D08FD9CB206}"/>
              </a:ext>
            </a:extLst>
          </p:cNvPr>
          <p:cNvGrpSpPr/>
          <p:nvPr/>
        </p:nvGrpSpPr>
        <p:grpSpPr>
          <a:xfrm>
            <a:off x="577802" y="1517385"/>
            <a:ext cx="10664121" cy="813808"/>
            <a:chOff x="577802" y="1740853"/>
            <a:chExt cx="10664121" cy="813808"/>
          </a:xfrm>
        </p:grpSpPr>
        <p:grpSp>
          <p:nvGrpSpPr>
            <p:cNvPr id="56" name="忠岡町の面積は約・・・">
              <a:extLst>
                <a:ext uri="{FF2B5EF4-FFF2-40B4-BE49-F238E27FC236}">
                  <a16:creationId xmlns:a16="http://schemas.microsoft.com/office/drawing/2014/main" id="{25A7C654-EB29-4BCC-8679-28CA8B9A4C5E}"/>
                </a:ext>
              </a:extLst>
            </p:cNvPr>
            <p:cNvGrpSpPr/>
            <p:nvPr/>
          </p:nvGrpSpPr>
          <p:grpSpPr>
            <a:xfrm>
              <a:off x="577802" y="1746089"/>
              <a:ext cx="10664121" cy="808572"/>
              <a:chOff x="-776357" y="1586846"/>
              <a:chExt cx="8448522" cy="715081"/>
            </a:xfrm>
          </p:grpSpPr>
          <p:sp>
            <p:nvSpPr>
              <p:cNvPr id="59" name="大阪府のタオルの出荷額は全国２位です。">
                <a:extLst>
                  <a:ext uri="{FF2B5EF4-FFF2-40B4-BE49-F238E27FC236}">
                    <a16:creationId xmlns:a16="http://schemas.microsoft.com/office/drawing/2014/main" id="{3B3950E7-5EF7-4381-B2D7-B3D5DCD49162}"/>
                  </a:ext>
                </a:extLst>
              </p:cNvPr>
              <p:cNvSpPr txBox="1"/>
              <p:nvPr/>
            </p:nvSpPr>
            <p:spPr>
              <a:xfrm>
                <a:off x="-776357" y="1730329"/>
                <a:ext cx="8448522" cy="571598"/>
              </a:xfrm>
              <a:prstGeom prst="rect">
                <a:avLst/>
              </a:prstGeom>
              <a:noFill/>
            </p:spPr>
            <p:txBody>
              <a:bodyPr wrap="square" rtlCol="0">
                <a:spAutoFit/>
              </a:bodyPr>
              <a:lstStyle/>
              <a:p>
                <a:pPr lvl="0" algn="dist"/>
                <a:r>
                  <a:rPr kumimoji="1" lang="ja-JP" altLang="en-US" sz="3600" dirty="0">
                    <a:solidFill>
                      <a:schemeClr val="tx2">
                        <a:lumMod val="25000"/>
                      </a:schemeClr>
                    </a:solidFill>
                    <a:latin typeface="HGS創英角ﾎﾟｯﾌﾟ体" panose="040B0A00000000000000" pitchFamily="50" charset="-128"/>
                    <a:ea typeface="HGS創英角ﾎﾟｯﾌﾟ体" panose="040B0A00000000000000" pitchFamily="50" charset="-128"/>
                  </a:rPr>
                  <a:t>大阪府のタオルの</a:t>
                </a:r>
                <a:r>
                  <a:rPr lang="ja-JP" altLang="en-US" sz="3600" dirty="0">
                    <a:solidFill>
                      <a:schemeClr val="tx2">
                        <a:lumMod val="25000"/>
                      </a:schemeClr>
                    </a:solidFill>
                    <a:latin typeface="HGS創英角ﾎﾟｯﾌﾟ体" panose="040B0A00000000000000" pitchFamily="50" charset="-128"/>
                    <a:ea typeface="HGS創英角ﾎﾟｯﾌﾟ体" panose="040B0A00000000000000" pitchFamily="50" charset="-128"/>
                  </a:rPr>
                  <a:t>出荷</a:t>
                </a:r>
                <a:r>
                  <a:rPr kumimoji="1" lang="ja-JP" altLang="en-US" sz="3600" dirty="0">
                    <a:solidFill>
                      <a:schemeClr val="tx2">
                        <a:lumMod val="25000"/>
                      </a:schemeClr>
                    </a:solidFill>
                    <a:latin typeface="HGS創英角ﾎﾟｯﾌﾟ体" panose="040B0A00000000000000" pitchFamily="50" charset="-128"/>
                    <a:ea typeface="HGS創英角ﾎﾟｯﾌﾟ体" panose="040B0A00000000000000" pitchFamily="50" charset="-128"/>
                  </a:rPr>
                  <a:t>額は全国２位です。</a:t>
                </a:r>
                <a:endParaRPr kumimoji="1" lang="en-US" altLang="ja-JP" sz="3200" dirty="0">
                  <a:solidFill>
                    <a:schemeClr val="tx2">
                      <a:lumMod val="25000"/>
                    </a:schemeClr>
                  </a:solidFill>
                  <a:latin typeface="HGS創英角ﾎﾟｯﾌﾟ体" panose="040B0A00000000000000" pitchFamily="50" charset="-128"/>
                  <a:ea typeface="HGS創英角ﾎﾟｯﾌﾟ体" panose="040B0A00000000000000" pitchFamily="50" charset="-128"/>
                </a:endParaRPr>
              </a:p>
            </p:txBody>
          </p:sp>
          <p:sp>
            <p:nvSpPr>
              <p:cNvPr id="60" name="しゅっかがく">
                <a:extLst>
                  <a:ext uri="{FF2B5EF4-FFF2-40B4-BE49-F238E27FC236}">
                    <a16:creationId xmlns:a16="http://schemas.microsoft.com/office/drawing/2014/main" id="{66401340-D199-40BC-A055-6DC8127CE9BF}"/>
                  </a:ext>
                </a:extLst>
              </p:cNvPr>
              <p:cNvSpPr txBox="1"/>
              <p:nvPr/>
            </p:nvSpPr>
            <p:spPr>
              <a:xfrm>
                <a:off x="2741015" y="1590149"/>
                <a:ext cx="1378944" cy="272190"/>
              </a:xfrm>
              <a:prstGeom prst="rect">
                <a:avLst/>
              </a:prstGeom>
              <a:noFill/>
            </p:spPr>
            <p:txBody>
              <a:bodyPr wrap="square" rtlCol="0">
                <a:spAutoFit/>
              </a:bodyPr>
              <a:lstStyle/>
              <a:p>
                <a:pPr algn="dist"/>
                <a:r>
                  <a:rPr lang="ja-JP" altLang="en-US" sz="1400" dirty="0">
                    <a:solidFill>
                      <a:schemeClr val="tx2">
                        <a:lumMod val="25000"/>
                      </a:schemeClr>
                    </a:solidFill>
                    <a:latin typeface="HGS創英角ﾎﾟｯﾌﾟ体" panose="040B0A00000000000000" pitchFamily="50" charset="-128"/>
                    <a:ea typeface="HGS創英角ﾎﾟｯﾌﾟ体" panose="040B0A00000000000000" pitchFamily="50" charset="-128"/>
                  </a:rPr>
                  <a:t>しゅっか</a:t>
                </a:r>
                <a:r>
                  <a:rPr kumimoji="1" lang="ja-JP" altLang="en-US" sz="1400" dirty="0">
                    <a:solidFill>
                      <a:schemeClr val="tx2">
                        <a:lumMod val="25000"/>
                      </a:schemeClr>
                    </a:solidFill>
                    <a:latin typeface="HGS創英角ﾎﾟｯﾌﾟ体" panose="040B0A00000000000000" pitchFamily="50" charset="-128"/>
                    <a:ea typeface="HGS創英角ﾎﾟｯﾌﾟ体" panose="040B0A00000000000000" pitchFamily="50" charset="-128"/>
                  </a:rPr>
                  <a:t>がく</a:t>
                </a:r>
              </a:p>
            </p:txBody>
          </p:sp>
          <p:sp>
            <p:nvSpPr>
              <p:cNvPr id="63" name="おおさかふ">
                <a:extLst>
                  <a:ext uri="{FF2B5EF4-FFF2-40B4-BE49-F238E27FC236}">
                    <a16:creationId xmlns:a16="http://schemas.microsoft.com/office/drawing/2014/main" id="{FEE40244-67FB-4195-B8BA-2A669ED527C3}"/>
                  </a:ext>
                </a:extLst>
              </p:cNvPr>
              <p:cNvSpPr txBox="1"/>
              <p:nvPr/>
            </p:nvSpPr>
            <p:spPr>
              <a:xfrm>
                <a:off x="-776357" y="1586846"/>
                <a:ext cx="1299623" cy="272190"/>
              </a:xfrm>
              <a:prstGeom prst="rect">
                <a:avLst/>
              </a:prstGeom>
              <a:noFill/>
            </p:spPr>
            <p:txBody>
              <a:bodyPr wrap="square" rtlCol="0">
                <a:spAutoFit/>
              </a:bodyPr>
              <a:lstStyle/>
              <a:p>
                <a:pPr algn="dist"/>
                <a:r>
                  <a:rPr kumimoji="1" lang="ja-JP" altLang="en-US" sz="1400" dirty="0">
                    <a:solidFill>
                      <a:schemeClr val="tx2">
                        <a:lumMod val="25000"/>
                      </a:schemeClr>
                    </a:solidFill>
                    <a:latin typeface="HGS創英角ﾎﾟｯﾌﾟ体" panose="040B0A00000000000000" pitchFamily="50" charset="-128"/>
                    <a:ea typeface="HGS創英角ﾎﾟｯﾌﾟ体" panose="040B0A00000000000000" pitchFamily="50" charset="-128"/>
                  </a:rPr>
                  <a:t>おおさかふ</a:t>
                </a:r>
              </a:p>
            </p:txBody>
          </p:sp>
        </p:grpSp>
        <p:sp>
          <p:nvSpPr>
            <p:cNvPr id="57" name="ぜんこく">
              <a:extLst>
                <a:ext uri="{FF2B5EF4-FFF2-40B4-BE49-F238E27FC236}">
                  <a16:creationId xmlns:a16="http://schemas.microsoft.com/office/drawing/2014/main" id="{5D899A82-2CBC-4D9D-96DF-F307F24ED030}"/>
                </a:ext>
              </a:extLst>
            </p:cNvPr>
            <p:cNvSpPr txBox="1"/>
            <p:nvPr/>
          </p:nvSpPr>
          <p:spPr>
            <a:xfrm>
              <a:off x="7279782" y="1740854"/>
              <a:ext cx="1090612" cy="307777"/>
            </a:xfrm>
            <a:prstGeom prst="rect">
              <a:avLst/>
            </a:prstGeom>
            <a:noFill/>
          </p:spPr>
          <p:txBody>
            <a:bodyPr wrap="square" rtlCol="0">
              <a:spAutoFit/>
            </a:bodyPr>
            <a:lstStyle/>
            <a:p>
              <a:pPr algn="dist"/>
              <a:r>
                <a:rPr kumimoji="1" lang="ja-JP" altLang="en-US" sz="1400" dirty="0">
                  <a:solidFill>
                    <a:schemeClr val="tx2">
                      <a:lumMod val="25000"/>
                    </a:schemeClr>
                  </a:solidFill>
                  <a:latin typeface="HGS創英角ﾎﾟｯﾌﾟ体" panose="040B0A00000000000000" pitchFamily="50" charset="-128"/>
                  <a:ea typeface="HGS創英角ﾎﾟｯﾌﾟ体" panose="040B0A00000000000000" pitchFamily="50" charset="-128"/>
                </a:rPr>
                <a:t>ぜんこく</a:t>
              </a:r>
            </a:p>
          </p:txBody>
        </p:sp>
        <p:sp>
          <p:nvSpPr>
            <p:cNvPr id="58" name="い">
              <a:extLst>
                <a:ext uri="{FF2B5EF4-FFF2-40B4-BE49-F238E27FC236}">
                  <a16:creationId xmlns:a16="http://schemas.microsoft.com/office/drawing/2014/main" id="{52EBD0EB-E0F7-462A-95A8-C3E41D5F4C0F}"/>
                </a:ext>
              </a:extLst>
            </p:cNvPr>
            <p:cNvSpPr txBox="1"/>
            <p:nvPr/>
          </p:nvSpPr>
          <p:spPr>
            <a:xfrm>
              <a:off x="8984832" y="1740853"/>
              <a:ext cx="480761" cy="307777"/>
            </a:xfrm>
            <a:prstGeom prst="rect">
              <a:avLst/>
            </a:prstGeom>
            <a:noFill/>
          </p:spPr>
          <p:txBody>
            <a:bodyPr wrap="square" rtlCol="0">
              <a:spAutoFit/>
            </a:bodyPr>
            <a:lstStyle/>
            <a:p>
              <a:pPr algn="dist"/>
              <a:r>
                <a:rPr kumimoji="1" lang="ja-JP" altLang="en-US" sz="1400" dirty="0">
                  <a:solidFill>
                    <a:schemeClr val="tx2">
                      <a:lumMod val="25000"/>
                    </a:schemeClr>
                  </a:solidFill>
                  <a:latin typeface="HGS創英角ﾎﾟｯﾌﾟ体" panose="040B0A00000000000000" pitchFamily="50" charset="-128"/>
                  <a:ea typeface="HGS創英角ﾎﾟｯﾌﾟ体" panose="040B0A00000000000000" pitchFamily="50" charset="-128"/>
                </a:rPr>
                <a:t>い</a:t>
              </a:r>
            </a:p>
          </p:txBody>
        </p:sp>
      </p:grpSp>
      <p:pic>
        <p:nvPicPr>
          <p:cNvPr id="65" name="Picture 2">
            <a:extLst>
              <a:ext uri="{FF2B5EF4-FFF2-40B4-BE49-F238E27FC236}">
                <a16:creationId xmlns:a16="http://schemas.microsoft.com/office/drawing/2014/main" id="{F98B3E01-4543-4A2E-8F43-B59E167DD934}"/>
              </a:ext>
            </a:extLst>
          </p:cNvPr>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10155847" y="3603640"/>
            <a:ext cx="1341764" cy="1341764"/>
          </a:xfrm>
          <a:prstGeom prst="rect">
            <a:avLst/>
          </a:prstGeom>
          <a:noFill/>
          <a:extLst>
            <a:ext uri="{909E8E84-426E-40DD-AFC4-6F175D3DCCD1}">
              <a14:hiddenFill xmlns:a14="http://schemas.microsoft.com/office/drawing/2010/main">
                <a:solidFill>
                  <a:srgbClr val="FFFFFF"/>
                </a:solidFill>
              </a14:hiddenFill>
            </a:ext>
          </a:extLst>
        </p:spPr>
      </p:pic>
      <p:grpSp>
        <p:nvGrpSpPr>
          <p:cNvPr id="2" name="大阪府では令和５年に126億6900万円のタオルが出荷されました。">
            <a:extLst>
              <a:ext uri="{FF2B5EF4-FFF2-40B4-BE49-F238E27FC236}">
                <a16:creationId xmlns:a16="http://schemas.microsoft.com/office/drawing/2014/main" id="{54CF2D37-7748-4DA7-8284-ACDB98509802}"/>
              </a:ext>
            </a:extLst>
          </p:cNvPr>
          <p:cNvGrpSpPr/>
          <p:nvPr/>
        </p:nvGrpSpPr>
        <p:grpSpPr>
          <a:xfrm>
            <a:off x="636695" y="2481260"/>
            <a:ext cx="11245663" cy="604924"/>
            <a:chOff x="636695" y="2481260"/>
            <a:chExt cx="11245663" cy="604924"/>
          </a:xfrm>
        </p:grpSpPr>
        <p:grpSp>
          <p:nvGrpSpPr>
            <p:cNvPr id="35" name="万博記念公園の・・・">
              <a:extLst>
                <a:ext uri="{FF2B5EF4-FFF2-40B4-BE49-F238E27FC236}">
                  <a16:creationId xmlns:a16="http://schemas.microsoft.com/office/drawing/2014/main" id="{078741BB-5A1C-4803-8AB5-41EA93D0F200}"/>
                </a:ext>
              </a:extLst>
            </p:cNvPr>
            <p:cNvGrpSpPr/>
            <p:nvPr/>
          </p:nvGrpSpPr>
          <p:grpSpPr>
            <a:xfrm>
              <a:off x="636695" y="2481260"/>
              <a:ext cx="11245663" cy="604924"/>
              <a:chOff x="1085995" y="2329305"/>
              <a:chExt cx="11569939" cy="529917"/>
            </a:xfrm>
          </p:grpSpPr>
          <p:sp>
            <p:nvSpPr>
              <p:cNvPr id="36" name="大阪府では令和５年に126億6900万円のタオルが出荷されました。">
                <a:extLst>
                  <a:ext uri="{FF2B5EF4-FFF2-40B4-BE49-F238E27FC236}">
                    <a16:creationId xmlns:a16="http://schemas.microsoft.com/office/drawing/2014/main" id="{8AA3B0DF-5C9A-4D24-AA3D-3B4064180A7C}"/>
                  </a:ext>
                </a:extLst>
              </p:cNvPr>
              <p:cNvSpPr txBox="1"/>
              <p:nvPr/>
            </p:nvSpPr>
            <p:spPr>
              <a:xfrm>
                <a:off x="1085995" y="2454801"/>
                <a:ext cx="11569939" cy="404421"/>
              </a:xfrm>
              <a:prstGeom prst="rect">
                <a:avLst/>
              </a:prstGeom>
              <a:noFill/>
            </p:spPr>
            <p:txBody>
              <a:bodyPr wrap="square" rtlCol="0">
                <a:spAutoFit/>
              </a:bodyPr>
              <a:lstStyle/>
              <a:p>
                <a:pPr lvl="0" algn="dist"/>
                <a:r>
                  <a:rPr kumimoji="1" lang="ja-JP" altLang="en-US" sz="2400" dirty="0">
                    <a:solidFill>
                      <a:schemeClr val="tx2">
                        <a:lumMod val="25000"/>
                      </a:schemeClr>
                    </a:solidFill>
                    <a:latin typeface="HGS創英角ﾎﾟｯﾌﾟ体" panose="040B0A00000000000000" pitchFamily="50" charset="-128"/>
                    <a:ea typeface="HGS創英角ﾎﾟｯﾌﾟ体" panose="040B0A00000000000000" pitchFamily="50" charset="-128"/>
                  </a:rPr>
                  <a:t>大阪府では令和５年に</a:t>
                </a:r>
                <a:r>
                  <a:rPr kumimoji="1" lang="en-US" altLang="ja-JP" sz="2400" dirty="0">
                    <a:solidFill>
                      <a:schemeClr val="tx2">
                        <a:lumMod val="25000"/>
                      </a:schemeClr>
                    </a:solidFill>
                    <a:latin typeface="HGS創英角ﾎﾟｯﾌﾟ体" panose="040B0A00000000000000" pitchFamily="50" charset="-128"/>
                    <a:ea typeface="HGS創英角ﾎﾟｯﾌﾟ体" panose="040B0A00000000000000" pitchFamily="50" charset="-128"/>
                  </a:rPr>
                  <a:t>126</a:t>
                </a:r>
                <a:r>
                  <a:rPr kumimoji="1" lang="ja-JP" altLang="en-US" sz="2400" dirty="0">
                    <a:solidFill>
                      <a:schemeClr val="tx2">
                        <a:lumMod val="25000"/>
                      </a:schemeClr>
                    </a:solidFill>
                    <a:latin typeface="HGS創英角ﾎﾟｯﾌﾟ体" panose="040B0A00000000000000" pitchFamily="50" charset="-128"/>
                    <a:ea typeface="HGS創英角ﾎﾟｯﾌﾟ体" panose="040B0A00000000000000" pitchFamily="50" charset="-128"/>
                  </a:rPr>
                  <a:t>億</a:t>
                </a:r>
                <a:r>
                  <a:rPr kumimoji="1" lang="en-US" altLang="ja-JP" sz="2400" dirty="0">
                    <a:solidFill>
                      <a:schemeClr val="tx2">
                        <a:lumMod val="25000"/>
                      </a:schemeClr>
                    </a:solidFill>
                    <a:latin typeface="HGS創英角ﾎﾟｯﾌﾟ体" panose="040B0A00000000000000" pitchFamily="50" charset="-128"/>
                    <a:ea typeface="HGS創英角ﾎﾟｯﾌﾟ体" panose="040B0A00000000000000" pitchFamily="50" charset="-128"/>
                  </a:rPr>
                  <a:t>6900</a:t>
                </a:r>
                <a:r>
                  <a:rPr kumimoji="1" lang="ja-JP" altLang="en-US" sz="2400" dirty="0">
                    <a:solidFill>
                      <a:schemeClr val="tx2">
                        <a:lumMod val="25000"/>
                      </a:schemeClr>
                    </a:solidFill>
                    <a:latin typeface="HGS創英角ﾎﾟｯﾌﾟ体" panose="040B0A00000000000000" pitchFamily="50" charset="-128"/>
                    <a:ea typeface="HGS創英角ﾎﾟｯﾌﾟ体" panose="040B0A00000000000000" pitchFamily="50" charset="-128"/>
                  </a:rPr>
                  <a:t>万円の</a:t>
                </a:r>
                <a:r>
                  <a:rPr lang="ja-JP" altLang="en-US" sz="2400" dirty="0">
                    <a:solidFill>
                      <a:schemeClr val="tx2">
                        <a:lumMod val="25000"/>
                      </a:schemeClr>
                    </a:solidFill>
                    <a:latin typeface="HGS創英角ﾎﾟｯﾌﾟ体" panose="040B0A00000000000000" pitchFamily="50" charset="-128"/>
                    <a:ea typeface="HGS創英角ﾎﾟｯﾌﾟ体" panose="040B0A00000000000000" pitchFamily="50" charset="-128"/>
                  </a:rPr>
                  <a:t>タオルが出荷されました</a:t>
                </a:r>
                <a:r>
                  <a:rPr kumimoji="1" lang="ja-JP" altLang="en-US" sz="2400" dirty="0">
                    <a:solidFill>
                      <a:schemeClr val="tx2">
                        <a:lumMod val="25000"/>
                      </a:schemeClr>
                    </a:solidFill>
                    <a:latin typeface="HGS創英角ﾎﾟｯﾌﾟ体" panose="040B0A00000000000000" pitchFamily="50" charset="-128"/>
                    <a:ea typeface="HGS創英角ﾎﾟｯﾌﾟ体" panose="040B0A00000000000000" pitchFamily="50" charset="-128"/>
                  </a:rPr>
                  <a:t>。</a:t>
                </a:r>
              </a:p>
            </p:txBody>
          </p:sp>
          <p:sp>
            <p:nvSpPr>
              <p:cNvPr id="37" name="おおさかふ">
                <a:extLst>
                  <a:ext uri="{FF2B5EF4-FFF2-40B4-BE49-F238E27FC236}">
                    <a16:creationId xmlns:a16="http://schemas.microsoft.com/office/drawing/2014/main" id="{E1F4724B-8BBA-44A7-BE00-97F090F10703}"/>
                  </a:ext>
                </a:extLst>
              </p:cNvPr>
              <p:cNvSpPr txBox="1"/>
              <p:nvPr/>
            </p:nvSpPr>
            <p:spPr>
              <a:xfrm>
                <a:off x="1085996" y="2329305"/>
                <a:ext cx="1169688" cy="229172"/>
              </a:xfrm>
              <a:prstGeom prst="rect">
                <a:avLst/>
              </a:prstGeom>
              <a:noFill/>
            </p:spPr>
            <p:txBody>
              <a:bodyPr wrap="square" rtlCol="0">
                <a:spAutoFit/>
              </a:bodyPr>
              <a:lstStyle/>
              <a:p>
                <a:pPr algn="dist"/>
                <a:r>
                  <a:rPr kumimoji="1" lang="ja-JP" altLang="en-US" sz="1100" dirty="0">
                    <a:solidFill>
                      <a:schemeClr val="tx2">
                        <a:lumMod val="25000"/>
                      </a:schemeClr>
                    </a:solidFill>
                    <a:latin typeface="HGS創英角ﾎﾟｯﾌﾟ体" panose="040B0A00000000000000" pitchFamily="50" charset="-128"/>
                    <a:ea typeface="HGS創英角ﾎﾟｯﾌﾟ体" panose="040B0A00000000000000" pitchFamily="50" charset="-128"/>
                  </a:rPr>
                  <a:t>おおさかふ</a:t>
                </a:r>
              </a:p>
            </p:txBody>
          </p:sp>
          <p:sp>
            <p:nvSpPr>
              <p:cNvPr id="39" name="ねん">
                <a:extLst>
                  <a:ext uri="{FF2B5EF4-FFF2-40B4-BE49-F238E27FC236}">
                    <a16:creationId xmlns:a16="http://schemas.microsoft.com/office/drawing/2014/main" id="{3666E0D0-3DF6-4BF6-89E0-14B1C9707353}"/>
                  </a:ext>
                </a:extLst>
              </p:cNvPr>
              <p:cNvSpPr txBox="1"/>
              <p:nvPr/>
            </p:nvSpPr>
            <p:spPr>
              <a:xfrm>
                <a:off x="4071899" y="2341291"/>
                <a:ext cx="476792" cy="229172"/>
              </a:xfrm>
              <a:prstGeom prst="rect">
                <a:avLst/>
              </a:prstGeom>
              <a:noFill/>
            </p:spPr>
            <p:txBody>
              <a:bodyPr wrap="square" rtlCol="0">
                <a:spAutoFit/>
              </a:bodyPr>
              <a:lstStyle/>
              <a:p>
                <a:pPr algn="dist"/>
                <a:r>
                  <a:rPr kumimoji="1" lang="ja-JP" altLang="en-US" sz="1100" dirty="0">
                    <a:solidFill>
                      <a:schemeClr val="tx2">
                        <a:lumMod val="25000"/>
                      </a:schemeClr>
                    </a:solidFill>
                    <a:latin typeface="HGS創英角ﾎﾟｯﾌﾟ体" panose="040B0A00000000000000" pitchFamily="50" charset="-128"/>
                    <a:ea typeface="HGS創英角ﾎﾟｯﾌﾟ体" panose="040B0A00000000000000" pitchFamily="50" charset="-128"/>
                  </a:rPr>
                  <a:t>ねん</a:t>
                </a:r>
              </a:p>
            </p:txBody>
          </p:sp>
          <p:sp>
            <p:nvSpPr>
              <p:cNvPr id="43" name="まんえん">
                <a:extLst>
                  <a:ext uri="{FF2B5EF4-FFF2-40B4-BE49-F238E27FC236}">
                    <a16:creationId xmlns:a16="http://schemas.microsoft.com/office/drawing/2014/main" id="{0E55F2AE-77D8-4212-9999-CC92BCD20475}"/>
                  </a:ext>
                </a:extLst>
              </p:cNvPr>
              <p:cNvSpPr txBox="1"/>
              <p:nvPr/>
            </p:nvSpPr>
            <p:spPr>
              <a:xfrm>
                <a:off x="6975623" y="2338499"/>
                <a:ext cx="847801" cy="229172"/>
              </a:xfrm>
              <a:prstGeom prst="rect">
                <a:avLst/>
              </a:prstGeom>
              <a:noFill/>
            </p:spPr>
            <p:txBody>
              <a:bodyPr wrap="square" rtlCol="0">
                <a:spAutoFit/>
              </a:bodyPr>
              <a:lstStyle/>
              <a:p>
                <a:pPr algn="dist"/>
                <a:r>
                  <a:rPr kumimoji="1" lang="ja-JP" altLang="en-US" sz="1100" dirty="0">
                    <a:solidFill>
                      <a:schemeClr val="tx2">
                        <a:lumMod val="25000"/>
                      </a:schemeClr>
                    </a:solidFill>
                    <a:latin typeface="HGS創英角ﾎﾟｯﾌﾟ体" panose="040B0A00000000000000" pitchFamily="50" charset="-128"/>
                    <a:ea typeface="HGS創英角ﾎﾟｯﾌﾟ体" panose="040B0A00000000000000" pitchFamily="50" charset="-128"/>
                  </a:rPr>
                  <a:t>まんえん</a:t>
                </a:r>
              </a:p>
            </p:txBody>
          </p:sp>
          <p:sp>
            <p:nvSpPr>
              <p:cNvPr id="44" name="れいわ">
                <a:extLst>
                  <a:ext uri="{FF2B5EF4-FFF2-40B4-BE49-F238E27FC236}">
                    <a16:creationId xmlns:a16="http://schemas.microsoft.com/office/drawing/2014/main" id="{B8E424A6-C332-409A-B04A-27A8582747FE}"/>
                  </a:ext>
                </a:extLst>
              </p:cNvPr>
              <p:cNvSpPr txBox="1"/>
              <p:nvPr/>
            </p:nvSpPr>
            <p:spPr>
              <a:xfrm>
                <a:off x="3006553" y="2346842"/>
                <a:ext cx="714535" cy="229172"/>
              </a:xfrm>
              <a:prstGeom prst="rect">
                <a:avLst/>
              </a:prstGeom>
              <a:noFill/>
            </p:spPr>
            <p:txBody>
              <a:bodyPr wrap="square" rtlCol="0">
                <a:spAutoFit/>
              </a:bodyPr>
              <a:lstStyle/>
              <a:p>
                <a:pPr algn="dist"/>
                <a:r>
                  <a:rPr kumimoji="1" lang="ja-JP" altLang="en-US" sz="1100" dirty="0">
                    <a:solidFill>
                      <a:schemeClr val="tx2">
                        <a:lumMod val="25000"/>
                      </a:schemeClr>
                    </a:solidFill>
                    <a:latin typeface="HGS創英角ﾎﾟｯﾌﾟ体" panose="040B0A00000000000000" pitchFamily="50" charset="-128"/>
                    <a:ea typeface="HGS創英角ﾎﾟｯﾌﾟ体" panose="040B0A00000000000000" pitchFamily="50" charset="-128"/>
                  </a:rPr>
                  <a:t>れいわ</a:t>
                </a:r>
              </a:p>
            </p:txBody>
          </p:sp>
        </p:grpSp>
        <p:sp>
          <p:nvSpPr>
            <p:cNvPr id="66" name="おく">
              <a:extLst>
                <a:ext uri="{FF2B5EF4-FFF2-40B4-BE49-F238E27FC236}">
                  <a16:creationId xmlns:a16="http://schemas.microsoft.com/office/drawing/2014/main" id="{2757F7D4-B7DE-45E2-BFD8-4917400822B7}"/>
                </a:ext>
              </a:extLst>
            </p:cNvPr>
            <p:cNvSpPr txBox="1"/>
            <p:nvPr/>
          </p:nvSpPr>
          <p:spPr>
            <a:xfrm>
              <a:off x="5018327" y="2502963"/>
              <a:ext cx="463429" cy="261610"/>
            </a:xfrm>
            <a:prstGeom prst="rect">
              <a:avLst/>
            </a:prstGeom>
            <a:noFill/>
          </p:spPr>
          <p:txBody>
            <a:bodyPr wrap="square" rtlCol="0">
              <a:spAutoFit/>
            </a:bodyPr>
            <a:lstStyle/>
            <a:p>
              <a:pPr algn="dist"/>
              <a:r>
                <a:rPr kumimoji="1" lang="ja-JP" altLang="en-US" sz="1100" dirty="0">
                  <a:solidFill>
                    <a:schemeClr val="tx2">
                      <a:lumMod val="25000"/>
                    </a:schemeClr>
                  </a:solidFill>
                  <a:latin typeface="HGS創英角ﾎﾟｯﾌﾟ体" panose="040B0A00000000000000" pitchFamily="50" charset="-128"/>
                  <a:ea typeface="HGS創英角ﾎﾟｯﾌﾟ体" panose="040B0A00000000000000" pitchFamily="50" charset="-128"/>
                </a:rPr>
                <a:t>おく</a:t>
              </a:r>
            </a:p>
          </p:txBody>
        </p:sp>
        <p:sp>
          <p:nvSpPr>
            <p:cNvPr id="67" name="しゅっか">
              <a:extLst>
                <a:ext uri="{FF2B5EF4-FFF2-40B4-BE49-F238E27FC236}">
                  <a16:creationId xmlns:a16="http://schemas.microsoft.com/office/drawing/2014/main" id="{5AAF0C6C-A945-4955-BB26-44AD6D8C5E2B}"/>
                </a:ext>
              </a:extLst>
            </p:cNvPr>
            <p:cNvSpPr txBox="1"/>
            <p:nvPr/>
          </p:nvSpPr>
          <p:spPr>
            <a:xfrm>
              <a:off x="8903068" y="2491755"/>
              <a:ext cx="742214" cy="261610"/>
            </a:xfrm>
            <a:prstGeom prst="rect">
              <a:avLst/>
            </a:prstGeom>
            <a:noFill/>
          </p:spPr>
          <p:txBody>
            <a:bodyPr wrap="square" rtlCol="0">
              <a:spAutoFit/>
            </a:bodyPr>
            <a:lstStyle/>
            <a:p>
              <a:pPr algn="dist"/>
              <a:r>
                <a:rPr kumimoji="1" lang="ja-JP" altLang="en-US" sz="1100" dirty="0">
                  <a:solidFill>
                    <a:schemeClr val="tx2">
                      <a:lumMod val="25000"/>
                    </a:schemeClr>
                  </a:solidFill>
                  <a:latin typeface="HGS創英角ﾎﾟｯﾌﾟ体" panose="040B0A00000000000000" pitchFamily="50" charset="-128"/>
                  <a:ea typeface="HGS創英角ﾎﾟｯﾌﾟ体" panose="040B0A00000000000000" pitchFamily="50" charset="-128"/>
                </a:rPr>
                <a:t>しゅっか</a:t>
              </a:r>
            </a:p>
          </p:txBody>
        </p:sp>
      </p:grpSp>
      <p:grpSp>
        <p:nvGrpSpPr>
          <p:cNvPr id="68" name="ちなみに全国１位は、今治タオルで有名な愛媛県です。">
            <a:extLst>
              <a:ext uri="{FF2B5EF4-FFF2-40B4-BE49-F238E27FC236}">
                <a16:creationId xmlns:a16="http://schemas.microsoft.com/office/drawing/2014/main" id="{8D619763-117A-4422-B86B-A9D58918E79A}"/>
              </a:ext>
            </a:extLst>
          </p:cNvPr>
          <p:cNvGrpSpPr/>
          <p:nvPr/>
        </p:nvGrpSpPr>
        <p:grpSpPr>
          <a:xfrm>
            <a:off x="624028" y="3662299"/>
            <a:ext cx="9481117" cy="609389"/>
            <a:chOff x="927139" y="3980839"/>
            <a:chExt cx="9481117" cy="609389"/>
          </a:xfrm>
        </p:grpSpPr>
        <p:grpSp>
          <p:nvGrpSpPr>
            <p:cNvPr id="69" name="万博記念公園の・・・">
              <a:extLst>
                <a:ext uri="{FF2B5EF4-FFF2-40B4-BE49-F238E27FC236}">
                  <a16:creationId xmlns:a16="http://schemas.microsoft.com/office/drawing/2014/main" id="{9350C037-53D5-4391-A663-E8698BD4C753}"/>
                </a:ext>
              </a:extLst>
            </p:cNvPr>
            <p:cNvGrpSpPr/>
            <p:nvPr/>
          </p:nvGrpSpPr>
          <p:grpSpPr>
            <a:xfrm>
              <a:off x="927139" y="3980839"/>
              <a:ext cx="9481117" cy="609389"/>
              <a:chOff x="1085996" y="2325394"/>
              <a:chExt cx="13529626" cy="533828"/>
            </a:xfrm>
          </p:grpSpPr>
          <p:sp>
            <p:nvSpPr>
              <p:cNvPr id="73" name="ちなみに全国１位は、今治タオルで有名な愛媛県です。">
                <a:extLst>
                  <a:ext uri="{FF2B5EF4-FFF2-40B4-BE49-F238E27FC236}">
                    <a16:creationId xmlns:a16="http://schemas.microsoft.com/office/drawing/2014/main" id="{26A7308F-EFAB-4B7F-ABF3-37866DABC73A}"/>
                  </a:ext>
                </a:extLst>
              </p:cNvPr>
              <p:cNvSpPr txBox="1"/>
              <p:nvPr/>
            </p:nvSpPr>
            <p:spPr>
              <a:xfrm>
                <a:off x="1085996" y="2454801"/>
                <a:ext cx="13529626" cy="404421"/>
              </a:xfrm>
              <a:prstGeom prst="rect">
                <a:avLst/>
              </a:prstGeom>
              <a:noFill/>
            </p:spPr>
            <p:txBody>
              <a:bodyPr wrap="square" rtlCol="0">
                <a:spAutoFit/>
              </a:bodyPr>
              <a:lstStyle/>
              <a:p>
                <a:pPr lvl="0" algn="dist"/>
                <a:r>
                  <a:rPr kumimoji="1" lang="ja-JP" altLang="en-US" sz="2400" dirty="0">
                    <a:solidFill>
                      <a:schemeClr val="tx2">
                        <a:lumMod val="25000"/>
                      </a:schemeClr>
                    </a:solidFill>
                    <a:latin typeface="HGS創英角ﾎﾟｯﾌﾟ体" panose="040B0A00000000000000" pitchFamily="50" charset="-128"/>
                    <a:ea typeface="HGS創英角ﾎﾟｯﾌﾟ体" panose="040B0A00000000000000" pitchFamily="50" charset="-128"/>
                  </a:rPr>
                  <a:t>ちなみに全国１位は、今治タオルで有名な愛媛県です。</a:t>
                </a:r>
              </a:p>
            </p:txBody>
          </p:sp>
          <p:sp>
            <p:nvSpPr>
              <p:cNvPr id="75" name="ぜんこく">
                <a:extLst>
                  <a:ext uri="{FF2B5EF4-FFF2-40B4-BE49-F238E27FC236}">
                    <a16:creationId xmlns:a16="http://schemas.microsoft.com/office/drawing/2014/main" id="{63076F38-C094-45C1-8B20-2179C117C45A}"/>
                  </a:ext>
                </a:extLst>
              </p:cNvPr>
              <p:cNvSpPr txBox="1"/>
              <p:nvPr/>
            </p:nvSpPr>
            <p:spPr>
              <a:xfrm>
                <a:off x="3268463" y="2329305"/>
                <a:ext cx="1107639" cy="229172"/>
              </a:xfrm>
              <a:prstGeom prst="rect">
                <a:avLst/>
              </a:prstGeom>
              <a:noFill/>
            </p:spPr>
            <p:txBody>
              <a:bodyPr wrap="square" rtlCol="0">
                <a:spAutoFit/>
              </a:bodyPr>
              <a:lstStyle/>
              <a:p>
                <a:pPr algn="dist"/>
                <a:r>
                  <a:rPr kumimoji="1" lang="ja-JP" altLang="en-US" sz="1100" dirty="0">
                    <a:solidFill>
                      <a:schemeClr val="tx2">
                        <a:lumMod val="25000"/>
                      </a:schemeClr>
                    </a:solidFill>
                    <a:latin typeface="HGS創英角ﾎﾟｯﾌﾟ体" panose="040B0A00000000000000" pitchFamily="50" charset="-128"/>
                    <a:ea typeface="HGS創英角ﾎﾟｯﾌﾟ体" panose="040B0A00000000000000" pitchFamily="50" charset="-128"/>
                  </a:rPr>
                  <a:t>ぜんこく</a:t>
                </a:r>
              </a:p>
            </p:txBody>
          </p:sp>
          <p:sp>
            <p:nvSpPr>
              <p:cNvPr id="76" name="えひめけん">
                <a:extLst>
                  <a:ext uri="{FF2B5EF4-FFF2-40B4-BE49-F238E27FC236}">
                    <a16:creationId xmlns:a16="http://schemas.microsoft.com/office/drawing/2014/main" id="{D877ABFF-A3CD-4676-8F99-E26A55D1BE13}"/>
                  </a:ext>
                </a:extLst>
              </p:cNvPr>
              <p:cNvSpPr txBox="1"/>
              <p:nvPr/>
            </p:nvSpPr>
            <p:spPr>
              <a:xfrm>
                <a:off x="11290490" y="2342129"/>
                <a:ext cx="1663207" cy="229172"/>
              </a:xfrm>
              <a:prstGeom prst="rect">
                <a:avLst/>
              </a:prstGeom>
              <a:noFill/>
            </p:spPr>
            <p:txBody>
              <a:bodyPr wrap="square" rtlCol="0">
                <a:spAutoFit/>
              </a:bodyPr>
              <a:lstStyle/>
              <a:p>
                <a:pPr algn="dist"/>
                <a:r>
                  <a:rPr kumimoji="1" lang="ja-JP" altLang="en-US" sz="1100" dirty="0">
                    <a:solidFill>
                      <a:schemeClr val="tx2">
                        <a:lumMod val="25000"/>
                      </a:schemeClr>
                    </a:solidFill>
                    <a:latin typeface="HGS創英角ﾎﾟｯﾌﾟ体" panose="040B0A00000000000000" pitchFamily="50" charset="-128"/>
                    <a:ea typeface="HGS創英角ﾎﾟｯﾌﾟ体" panose="040B0A00000000000000" pitchFamily="50" charset="-128"/>
                  </a:rPr>
                  <a:t>えひめけん</a:t>
                </a:r>
              </a:p>
            </p:txBody>
          </p:sp>
          <p:sp>
            <p:nvSpPr>
              <p:cNvPr id="77" name="い">
                <a:extLst>
                  <a:ext uri="{FF2B5EF4-FFF2-40B4-BE49-F238E27FC236}">
                    <a16:creationId xmlns:a16="http://schemas.microsoft.com/office/drawing/2014/main" id="{2DD061E5-2B03-4B65-9A1B-F043FA0AE3B1}"/>
                  </a:ext>
                </a:extLst>
              </p:cNvPr>
              <p:cNvSpPr txBox="1"/>
              <p:nvPr/>
            </p:nvSpPr>
            <p:spPr>
              <a:xfrm>
                <a:off x="4960721" y="2325394"/>
                <a:ext cx="330446" cy="229172"/>
              </a:xfrm>
              <a:prstGeom prst="rect">
                <a:avLst/>
              </a:prstGeom>
              <a:noFill/>
            </p:spPr>
            <p:txBody>
              <a:bodyPr wrap="square" rtlCol="0">
                <a:spAutoFit/>
              </a:bodyPr>
              <a:lstStyle/>
              <a:p>
                <a:pPr algn="dist"/>
                <a:r>
                  <a:rPr kumimoji="1" lang="ja-JP" altLang="en-US" sz="1100" dirty="0">
                    <a:solidFill>
                      <a:schemeClr val="tx2">
                        <a:lumMod val="25000"/>
                      </a:schemeClr>
                    </a:solidFill>
                    <a:latin typeface="HGS創英角ﾎﾟｯﾌﾟ体" panose="040B0A00000000000000" pitchFamily="50" charset="-128"/>
                    <a:ea typeface="HGS創英角ﾎﾟｯﾌﾟ体" panose="040B0A00000000000000" pitchFamily="50" charset="-128"/>
                  </a:rPr>
                  <a:t>い</a:t>
                </a:r>
              </a:p>
            </p:txBody>
          </p:sp>
        </p:grpSp>
        <p:sp>
          <p:nvSpPr>
            <p:cNvPr id="70" name="ゆうめい">
              <a:extLst>
                <a:ext uri="{FF2B5EF4-FFF2-40B4-BE49-F238E27FC236}">
                  <a16:creationId xmlns:a16="http://schemas.microsoft.com/office/drawing/2014/main" id="{006ED698-AEE0-4836-8AF1-5D509D620132}"/>
                </a:ext>
              </a:extLst>
            </p:cNvPr>
            <p:cNvSpPr txBox="1"/>
            <p:nvPr/>
          </p:nvSpPr>
          <p:spPr>
            <a:xfrm>
              <a:off x="6947165" y="4001184"/>
              <a:ext cx="785381" cy="261610"/>
            </a:xfrm>
            <a:prstGeom prst="rect">
              <a:avLst/>
            </a:prstGeom>
            <a:noFill/>
          </p:spPr>
          <p:txBody>
            <a:bodyPr wrap="square" rtlCol="0">
              <a:spAutoFit/>
            </a:bodyPr>
            <a:lstStyle/>
            <a:p>
              <a:pPr algn="dist"/>
              <a:r>
                <a:rPr kumimoji="1" lang="ja-JP" altLang="en-US" sz="1100" dirty="0">
                  <a:solidFill>
                    <a:schemeClr val="tx2">
                      <a:lumMod val="25000"/>
                    </a:schemeClr>
                  </a:solidFill>
                  <a:latin typeface="HGS創英角ﾎﾟｯﾌﾟ体" panose="040B0A00000000000000" pitchFamily="50" charset="-128"/>
                  <a:ea typeface="HGS創英角ﾎﾟｯﾌﾟ体" panose="040B0A00000000000000" pitchFamily="50" charset="-128"/>
                </a:rPr>
                <a:t>ゆうめい</a:t>
              </a:r>
            </a:p>
          </p:txBody>
        </p:sp>
        <p:sp>
          <p:nvSpPr>
            <p:cNvPr id="72" name="いまばり">
              <a:extLst>
                <a:ext uri="{FF2B5EF4-FFF2-40B4-BE49-F238E27FC236}">
                  <a16:creationId xmlns:a16="http://schemas.microsoft.com/office/drawing/2014/main" id="{81CCA1B9-4F0E-4FCA-9354-9C87E00C7A0F}"/>
                </a:ext>
              </a:extLst>
            </p:cNvPr>
            <p:cNvSpPr txBox="1"/>
            <p:nvPr/>
          </p:nvSpPr>
          <p:spPr>
            <a:xfrm>
              <a:off x="4724365" y="3985321"/>
              <a:ext cx="785381" cy="261610"/>
            </a:xfrm>
            <a:prstGeom prst="rect">
              <a:avLst/>
            </a:prstGeom>
            <a:noFill/>
          </p:spPr>
          <p:txBody>
            <a:bodyPr wrap="square" rtlCol="0">
              <a:spAutoFit/>
            </a:bodyPr>
            <a:lstStyle/>
            <a:p>
              <a:pPr algn="dist"/>
              <a:r>
                <a:rPr kumimoji="1" lang="ja-JP" altLang="en-US" sz="1100" dirty="0">
                  <a:solidFill>
                    <a:schemeClr val="tx2">
                      <a:lumMod val="25000"/>
                    </a:schemeClr>
                  </a:solidFill>
                  <a:latin typeface="HGS創英角ﾎﾟｯﾌﾟ体" panose="040B0A00000000000000" pitchFamily="50" charset="-128"/>
                  <a:ea typeface="HGS創英角ﾎﾟｯﾌﾟ体" panose="040B0A00000000000000" pitchFamily="50" charset="-128"/>
                </a:rPr>
                <a:t>いまばり</a:t>
              </a:r>
            </a:p>
          </p:txBody>
        </p:sp>
      </p:grpSp>
      <p:pic>
        <p:nvPicPr>
          <p:cNvPr id="78" name="ちなみに・・・">
            <a:hlinkClick r:id="rId16" action="ppaction://hlinksldjump"/>
            <a:extLst>
              <a:ext uri="{FF2B5EF4-FFF2-40B4-BE49-F238E27FC236}">
                <a16:creationId xmlns:a16="http://schemas.microsoft.com/office/drawing/2014/main" id="{82067445-0E34-47F1-99CB-8BE42F621299}"/>
              </a:ext>
            </a:extLst>
          </p:cNvPr>
          <p:cNvPicPr>
            <a:picLocks noChangeAspect="1"/>
          </p:cNvPicPr>
          <p:nvPr/>
        </p:nvPicPr>
        <p:blipFill>
          <a:blip r:embed="rId17"/>
          <a:stretch>
            <a:fillRect/>
          </a:stretch>
        </p:blipFill>
        <p:spPr>
          <a:xfrm>
            <a:off x="9904593" y="390000"/>
            <a:ext cx="2067341" cy="1548679"/>
          </a:xfrm>
          <a:prstGeom prst="rect">
            <a:avLst/>
          </a:prstGeom>
        </p:spPr>
      </p:pic>
      <p:pic>
        <p:nvPicPr>
          <p:cNvPr id="79" name="クリック図">
            <a:hlinkClick r:id="rId18" action="ppaction://hlinksldjump"/>
            <a:extLst>
              <a:ext uri="{FF2B5EF4-FFF2-40B4-BE49-F238E27FC236}">
                <a16:creationId xmlns:a16="http://schemas.microsoft.com/office/drawing/2014/main" id="{74FAC7C4-B02C-4F40-A461-34E1030BBB70}"/>
              </a:ext>
            </a:extLst>
          </p:cNvPr>
          <p:cNvPicPr>
            <a:picLocks noChangeAspect="1"/>
          </p:cNvPicPr>
          <p:nvPr/>
        </p:nvPicPr>
        <p:blipFill>
          <a:blip r:embed="rId19"/>
          <a:stretch>
            <a:fillRect/>
          </a:stretch>
        </p:blipFill>
        <p:spPr>
          <a:xfrm>
            <a:off x="11069192" y="1424666"/>
            <a:ext cx="932769" cy="987638"/>
          </a:xfrm>
          <a:prstGeom prst="rect">
            <a:avLst/>
          </a:prstGeom>
        </p:spPr>
      </p:pic>
      <p:pic>
        <p:nvPicPr>
          <p:cNvPr id="61" name="図 60">
            <a:hlinkClick r:id="rId20" action="ppaction://hlinksldjump"/>
            <a:extLst>
              <a:ext uri="{FF2B5EF4-FFF2-40B4-BE49-F238E27FC236}">
                <a16:creationId xmlns:a16="http://schemas.microsoft.com/office/drawing/2014/main" id="{1D4B6DB3-8504-458C-83AF-4F04B26FC99A}"/>
              </a:ext>
            </a:extLst>
          </p:cNvPr>
          <p:cNvPicPr>
            <a:picLocks noChangeAspect="1"/>
          </p:cNvPicPr>
          <p:nvPr/>
        </p:nvPicPr>
        <p:blipFill>
          <a:blip r:embed="rId21"/>
          <a:stretch>
            <a:fillRect/>
          </a:stretch>
        </p:blipFill>
        <p:spPr>
          <a:xfrm>
            <a:off x="9274175" y="5818931"/>
            <a:ext cx="2505673" cy="847417"/>
          </a:xfrm>
          <a:prstGeom prst="rect">
            <a:avLst/>
          </a:prstGeom>
        </p:spPr>
      </p:pic>
    </p:spTree>
    <p:extLst>
      <p:ext uri="{BB962C8B-B14F-4D97-AF65-F5344CB8AC3E}">
        <p14:creationId xmlns:p14="http://schemas.microsoft.com/office/powerpoint/2010/main" val="23235324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1" fill="hold"/>
                                        <p:tgtEl>
                                          <p:spTgt spid="94"/>
                                        </p:tgtEl>
                                      </p:cBhvr>
                                    </p:cmd>
                                  </p:childTnLst>
                                </p:cTn>
                              </p:par>
                              <p:par>
                                <p:cTn id="7" presetID="10" presetClass="entr" presetSubtype="0" fill="hold" nodeType="withEffect">
                                  <p:stCondLst>
                                    <p:cond delay="0"/>
                                  </p:stCondLst>
                                  <p:childTnLst>
                                    <p:set>
                                      <p:cBhvr>
                                        <p:cTn id="8" dur="1" fill="hold">
                                          <p:stCondLst>
                                            <p:cond delay="0"/>
                                          </p:stCondLst>
                                        </p:cTn>
                                        <p:tgtEl>
                                          <p:spTgt spid="91"/>
                                        </p:tgtEl>
                                        <p:attrNameLst>
                                          <p:attrName>style.visibility</p:attrName>
                                        </p:attrNameLst>
                                      </p:cBhvr>
                                      <p:to>
                                        <p:strVal val="visible"/>
                                      </p:to>
                                    </p:set>
                                    <p:animEffect transition="in" filter="fade">
                                      <p:cBhvr>
                                        <p:cTn id="9" dur="1500"/>
                                        <p:tgtEl>
                                          <p:spTgt spid="91"/>
                                        </p:tgtEl>
                                      </p:cBhvr>
                                    </p:animEffect>
                                  </p:childTnLst>
                                </p:cTn>
                              </p:par>
                            </p:childTnLst>
                          </p:cTn>
                        </p:par>
                        <p:par>
                          <p:cTn id="10" fill="hold">
                            <p:stCondLst>
                              <p:cond delay="1500"/>
                            </p:stCondLst>
                            <p:childTnLst>
                              <p:par>
                                <p:cTn id="11" presetID="26" presetClass="emph" presetSubtype="0" fill="hold" nodeType="afterEffect">
                                  <p:stCondLst>
                                    <p:cond delay="0"/>
                                  </p:stCondLst>
                                  <p:childTnLst>
                                    <p:animEffect transition="out" filter="fade">
                                      <p:cBhvr>
                                        <p:cTn id="12" dur="1000" tmFilter="0, 0; .2, .5; .8, .5; 1, 0"/>
                                        <p:tgtEl>
                                          <p:spTgt spid="91"/>
                                        </p:tgtEl>
                                      </p:cBhvr>
                                    </p:animEffect>
                                    <p:animScale>
                                      <p:cBhvr>
                                        <p:cTn id="13" dur="500" autoRev="1" fill="hold"/>
                                        <p:tgtEl>
                                          <p:spTgt spid="91"/>
                                        </p:tgtEl>
                                      </p:cBhvr>
                                      <p:by x="105000" y="105000"/>
                                    </p:animScale>
                                  </p:childTnLst>
                                </p:cTn>
                              </p:par>
                            </p:childTnLst>
                          </p:cTn>
                        </p:par>
                        <p:par>
                          <p:cTn id="14" fill="hold">
                            <p:stCondLst>
                              <p:cond delay="2500"/>
                            </p:stCondLst>
                            <p:childTnLst>
                              <p:par>
                                <p:cTn id="15" presetID="10" presetClass="entr" presetSubtype="0" fill="hold" nodeType="afterEffect">
                                  <p:stCondLst>
                                    <p:cond delay="0"/>
                                  </p:stCondLst>
                                  <p:childTnLst>
                                    <p:set>
                                      <p:cBhvr>
                                        <p:cTn id="16" dur="1" fill="hold">
                                          <p:stCondLst>
                                            <p:cond delay="0"/>
                                          </p:stCondLst>
                                        </p:cTn>
                                        <p:tgtEl>
                                          <p:spTgt spid="55"/>
                                        </p:tgtEl>
                                        <p:attrNameLst>
                                          <p:attrName>style.visibility</p:attrName>
                                        </p:attrNameLst>
                                      </p:cBhvr>
                                      <p:to>
                                        <p:strVal val="visible"/>
                                      </p:to>
                                    </p:set>
                                    <p:animEffect transition="in" filter="fade">
                                      <p:cBhvr>
                                        <p:cTn id="17" dur="1200"/>
                                        <p:tgtEl>
                                          <p:spTgt spid="55"/>
                                        </p:tgtEl>
                                      </p:cBhvr>
                                    </p:animEffect>
                                  </p:childTnLst>
                                </p:cTn>
                              </p:par>
                            </p:childTnLst>
                          </p:cTn>
                        </p:par>
                        <p:par>
                          <p:cTn id="18" fill="hold">
                            <p:stCondLst>
                              <p:cond delay="3700"/>
                            </p:stCondLst>
                            <p:childTnLst>
                              <p:par>
                                <p:cTn id="19" presetID="26" presetClass="emph" presetSubtype="0" fill="hold" nodeType="afterEffect">
                                  <p:stCondLst>
                                    <p:cond delay="0"/>
                                  </p:stCondLst>
                                  <p:childTnLst>
                                    <p:animEffect transition="out" filter="fade">
                                      <p:cBhvr>
                                        <p:cTn id="20" dur="1000" tmFilter="0, 0; .2, .5; .8, .5; 1, 0"/>
                                        <p:tgtEl>
                                          <p:spTgt spid="55"/>
                                        </p:tgtEl>
                                      </p:cBhvr>
                                    </p:animEffect>
                                    <p:animScale>
                                      <p:cBhvr>
                                        <p:cTn id="21" dur="500" autoRev="1" fill="hold"/>
                                        <p:tgtEl>
                                          <p:spTgt spid="55"/>
                                        </p:tgtEl>
                                      </p:cBhvr>
                                      <p:by x="105000" y="105000"/>
                                    </p:animScale>
                                  </p:childTnLst>
                                </p:cTn>
                              </p:par>
                            </p:childTnLst>
                          </p:cTn>
                        </p:par>
                        <p:par>
                          <p:cTn id="22" fill="hold">
                            <p:stCondLst>
                              <p:cond delay="4700"/>
                            </p:stCondLst>
                            <p:childTnLst>
                              <p:par>
                                <p:cTn id="23" presetID="32" presetClass="emph" presetSubtype="0" fill="hold" nodeType="afterEffect">
                                  <p:stCondLst>
                                    <p:cond delay="0"/>
                                  </p:stCondLst>
                                  <p:childTnLst>
                                    <p:animRot by="120000">
                                      <p:cBhvr>
                                        <p:cTn id="24" dur="100" fill="hold">
                                          <p:stCondLst>
                                            <p:cond delay="0"/>
                                          </p:stCondLst>
                                        </p:cTn>
                                        <p:tgtEl>
                                          <p:spTgt spid="55"/>
                                        </p:tgtEl>
                                        <p:attrNameLst>
                                          <p:attrName>r</p:attrName>
                                        </p:attrNameLst>
                                      </p:cBhvr>
                                    </p:animRot>
                                    <p:animRot by="-240000">
                                      <p:cBhvr>
                                        <p:cTn id="25" dur="200" fill="hold">
                                          <p:stCondLst>
                                            <p:cond delay="200"/>
                                          </p:stCondLst>
                                        </p:cTn>
                                        <p:tgtEl>
                                          <p:spTgt spid="55"/>
                                        </p:tgtEl>
                                        <p:attrNameLst>
                                          <p:attrName>r</p:attrName>
                                        </p:attrNameLst>
                                      </p:cBhvr>
                                    </p:animRot>
                                    <p:animRot by="240000">
                                      <p:cBhvr>
                                        <p:cTn id="26" dur="200" fill="hold">
                                          <p:stCondLst>
                                            <p:cond delay="400"/>
                                          </p:stCondLst>
                                        </p:cTn>
                                        <p:tgtEl>
                                          <p:spTgt spid="55"/>
                                        </p:tgtEl>
                                        <p:attrNameLst>
                                          <p:attrName>r</p:attrName>
                                        </p:attrNameLst>
                                      </p:cBhvr>
                                    </p:animRot>
                                    <p:animRot by="-240000">
                                      <p:cBhvr>
                                        <p:cTn id="27" dur="200" fill="hold">
                                          <p:stCondLst>
                                            <p:cond delay="600"/>
                                          </p:stCondLst>
                                        </p:cTn>
                                        <p:tgtEl>
                                          <p:spTgt spid="55"/>
                                        </p:tgtEl>
                                        <p:attrNameLst>
                                          <p:attrName>r</p:attrName>
                                        </p:attrNameLst>
                                      </p:cBhvr>
                                    </p:animRot>
                                    <p:animRot by="120000">
                                      <p:cBhvr>
                                        <p:cTn id="28" dur="200" fill="hold">
                                          <p:stCondLst>
                                            <p:cond delay="800"/>
                                          </p:stCondLst>
                                        </p:cTn>
                                        <p:tgtEl>
                                          <p:spTgt spid="55"/>
                                        </p:tgtEl>
                                        <p:attrNameLst>
                                          <p:attrName>r</p:attrName>
                                        </p:attrNameLst>
                                      </p:cBhvr>
                                    </p:animRot>
                                  </p:childTnLst>
                                </p:cTn>
                              </p:par>
                            </p:childTnLst>
                          </p:cTn>
                        </p:par>
                        <p:par>
                          <p:cTn id="29" fill="hold">
                            <p:stCondLst>
                              <p:cond delay="5700"/>
                            </p:stCondLst>
                            <p:childTnLst>
                              <p:par>
                                <p:cTn id="30" presetID="10" presetClass="entr" presetSubtype="0" fill="hold" grpId="0" nodeType="afterEffect">
                                  <p:stCondLst>
                                    <p:cond delay="0"/>
                                  </p:stCondLst>
                                  <p:childTnLst>
                                    <p:set>
                                      <p:cBhvr>
                                        <p:cTn id="31" dur="1" fill="hold">
                                          <p:stCondLst>
                                            <p:cond delay="0"/>
                                          </p:stCondLst>
                                        </p:cTn>
                                        <p:tgtEl>
                                          <p:spTgt spid="33"/>
                                        </p:tgtEl>
                                        <p:attrNameLst>
                                          <p:attrName>style.visibility</p:attrName>
                                        </p:attrNameLst>
                                      </p:cBhvr>
                                      <p:to>
                                        <p:strVal val="visible"/>
                                      </p:to>
                                    </p:set>
                                    <p:animEffect transition="in" filter="fade">
                                      <p:cBhvr>
                                        <p:cTn id="32" dur="1000"/>
                                        <p:tgtEl>
                                          <p:spTgt spid="33"/>
                                        </p:tgtEl>
                                      </p:cBhvr>
                                    </p:animEffect>
                                  </p:childTnLst>
                                </p:cTn>
                              </p:par>
                            </p:childTnLst>
                          </p:cTn>
                        </p:par>
                        <p:par>
                          <p:cTn id="33" fill="hold">
                            <p:stCondLst>
                              <p:cond delay="6700"/>
                            </p:stCondLst>
                            <p:childTnLst>
                              <p:par>
                                <p:cTn id="34" presetID="10" presetClass="entr" presetSubtype="0" fill="hold" nodeType="afterEffect">
                                  <p:stCondLst>
                                    <p:cond delay="0"/>
                                  </p:stCondLst>
                                  <p:childTnLst>
                                    <p:set>
                                      <p:cBhvr>
                                        <p:cTn id="35" dur="1" fill="hold">
                                          <p:stCondLst>
                                            <p:cond delay="0"/>
                                          </p:stCondLst>
                                        </p:cTn>
                                        <p:tgtEl>
                                          <p:spTgt spid="2"/>
                                        </p:tgtEl>
                                        <p:attrNameLst>
                                          <p:attrName>style.visibility</p:attrName>
                                        </p:attrNameLst>
                                      </p:cBhvr>
                                      <p:to>
                                        <p:strVal val="visible"/>
                                      </p:to>
                                    </p:set>
                                    <p:animEffect transition="in" filter="fade">
                                      <p:cBhvr>
                                        <p:cTn id="36" dur="1200"/>
                                        <p:tgtEl>
                                          <p:spTgt spid="2"/>
                                        </p:tgtEl>
                                      </p:cBhvr>
                                    </p:animEffect>
                                  </p:childTnLst>
                                </p:cTn>
                              </p:par>
                            </p:childTnLst>
                          </p:cTn>
                        </p:par>
                        <p:par>
                          <p:cTn id="37" fill="hold">
                            <p:stCondLst>
                              <p:cond delay="7900"/>
                            </p:stCondLst>
                            <p:childTnLst>
                              <p:par>
                                <p:cTn id="38" presetID="26" presetClass="emph" presetSubtype="0" fill="hold" nodeType="afterEffect">
                                  <p:stCondLst>
                                    <p:cond delay="0"/>
                                  </p:stCondLst>
                                  <p:childTnLst>
                                    <p:animEffect transition="out" filter="fade">
                                      <p:cBhvr>
                                        <p:cTn id="39" dur="1000" tmFilter="0, 0; .2, .5; .8, .5; 1, 0"/>
                                        <p:tgtEl>
                                          <p:spTgt spid="2"/>
                                        </p:tgtEl>
                                      </p:cBhvr>
                                    </p:animEffect>
                                    <p:animScale>
                                      <p:cBhvr>
                                        <p:cTn id="40" dur="500" autoRev="1" fill="hold"/>
                                        <p:tgtEl>
                                          <p:spTgt spid="2"/>
                                        </p:tgtEl>
                                      </p:cBhvr>
                                      <p:by x="105000" y="105000"/>
                                    </p:animScale>
                                  </p:childTnLst>
                                </p:cTn>
                              </p:par>
                            </p:childTnLst>
                          </p:cTn>
                        </p:par>
                        <p:par>
                          <p:cTn id="41" fill="hold">
                            <p:stCondLst>
                              <p:cond delay="8900"/>
                            </p:stCondLst>
                            <p:childTnLst>
                              <p:par>
                                <p:cTn id="42" presetID="10" presetClass="entr" presetSubtype="0" fill="hold" nodeType="afterEffect">
                                  <p:stCondLst>
                                    <p:cond delay="800"/>
                                  </p:stCondLst>
                                  <p:childTnLst>
                                    <p:set>
                                      <p:cBhvr>
                                        <p:cTn id="43" dur="1" fill="hold">
                                          <p:stCondLst>
                                            <p:cond delay="0"/>
                                          </p:stCondLst>
                                        </p:cTn>
                                        <p:tgtEl>
                                          <p:spTgt spid="45"/>
                                        </p:tgtEl>
                                        <p:attrNameLst>
                                          <p:attrName>style.visibility</p:attrName>
                                        </p:attrNameLst>
                                      </p:cBhvr>
                                      <p:to>
                                        <p:strVal val="visible"/>
                                      </p:to>
                                    </p:set>
                                    <p:animEffect transition="in" filter="fade">
                                      <p:cBhvr>
                                        <p:cTn id="44" dur="1200"/>
                                        <p:tgtEl>
                                          <p:spTgt spid="45"/>
                                        </p:tgtEl>
                                      </p:cBhvr>
                                    </p:animEffect>
                                  </p:childTnLst>
                                </p:cTn>
                              </p:par>
                            </p:childTnLst>
                          </p:cTn>
                        </p:par>
                        <p:par>
                          <p:cTn id="45" fill="hold">
                            <p:stCondLst>
                              <p:cond delay="10900"/>
                            </p:stCondLst>
                            <p:childTnLst>
                              <p:par>
                                <p:cTn id="46" presetID="26" presetClass="emph" presetSubtype="0" fill="hold" nodeType="afterEffect">
                                  <p:stCondLst>
                                    <p:cond delay="0"/>
                                  </p:stCondLst>
                                  <p:childTnLst>
                                    <p:animEffect transition="out" filter="fade">
                                      <p:cBhvr>
                                        <p:cTn id="47" dur="1000" tmFilter="0, 0; .2, .5; .8, .5; 1, 0"/>
                                        <p:tgtEl>
                                          <p:spTgt spid="45"/>
                                        </p:tgtEl>
                                      </p:cBhvr>
                                    </p:animEffect>
                                    <p:animScale>
                                      <p:cBhvr>
                                        <p:cTn id="48" dur="500" autoRev="1" fill="hold"/>
                                        <p:tgtEl>
                                          <p:spTgt spid="45"/>
                                        </p:tgtEl>
                                      </p:cBhvr>
                                      <p:by x="105000" y="105000"/>
                                    </p:animScale>
                                  </p:childTnLst>
                                </p:cTn>
                              </p:par>
                            </p:childTnLst>
                          </p:cTn>
                        </p:par>
                        <p:par>
                          <p:cTn id="49" fill="hold">
                            <p:stCondLst>
                              <p:cond delay="11900"/>
                            </p:stCondLst>
                            <p:childTnLst>
                              <p:par>
                                <p:cTn id="50" presetID="10" presetClass="entr" presetSubtype="0" fill="hold" nodeType="afterEffect">
                                  <p:stCondLst>
                                    <p:cond delay="0"/>
                                  </p:stCondLst>
                                  <p:childTnLst>
                                    <p:set>
                                      <p:cBhvr>
                                        <p:cTn id="51" dur="1" fill="hold">
                                          <p:stCondLst>
                                            <p:cond delay="0"/>
                                          </p:stCondLst>
                                        </p:cTn>
                                        <p:tgtEl>
                                          <p:spTgt spid="68"/>
                                        </p:tgtEl>
                                        <p:attrNameLst>
                                          <p:attrName>style.visibility</p:attrName>
                                        </p:attrNameLst>
                                      </p:cBhvr>
                                      <p:to>
                                        <p:strVal val="visible"/>
                                      </p:to>
                                    </p:set>
                                    <p:animEffect transition="in" filter="fade">
                                      <p:cBhvr>
                                        <p:cTn id="52" dur="1000"/>
                                        <p:tgtEl>
                                          <p:spTgt spid="68"/>
                                        </p:tgtEl>
                                      </p:cBhvr>
                                    </p:animEffect>
                                  </p:childTnLst>
                                </p:cTn>
                              </p:par>
                            </p:childTnLst>
                          </p:cTn>
                        </p:par>
                        <p:par>
                          <p:cTn id="53" fill="hold">
                            <p:stCondLst>
                              <p:cond delay="12900"/>
                            </p:stCondLst>
                            <p:childTnLst>
                              <p:par>
                                <p:cTn id="54" presetID="26" presetClass="emph" presetSubtype="0" fill="hold" nodeType="afterEffect">
                                  <p:stCondLst>
                                    <p:cond delay="0"/>
                                  </p:stCondLst>
                                  <p:childTnLst>
                                    <p:animEffect transition="out" filter="fade">
                                      <p:cBhvr>
                                        <p:cTn id="55" dur="1000" tmFilter="0, 0; .2, .5; .8, .5; 1, 0"/>
                                        <p:tgtEl>
                                          <p:spTgt spid="68"/>
                                        </p:tgtEl>
                                      </p:cBhvr>
                                    </p:animEffect>
                                    <p:animScale>
                                      <p:cBhvr>
                                        <p:cTn id="56" dur="500" autoRev="1" fill="hold"/>
                                        <p:tgtEl>
                                          <p:spTgt spid="68"/>
                                        </p:tgtEl>
                                      </p:cBhvr>
                                      <p:by x="105000" y="105000"/>
                                    </p:animScale>
                                  </p:childTnLst>
                                </p:cTn>
                              </p:par>
                            </p:childTnLst>
                          </p:cTn>
                        </p:par>
                        <p:par>
                          <p:cTn id="57" fill="hold">
                            <p:stCondLst>
                              <p:cond delay="13900"/>
                            </p:stCondLst>
                            <p:childTnLst>
                              <p:par>
                                <p:cTn id="58" presetID="10" presetClass="entr" presetSubtype="0" fill="hold" nodeType="afterEffect">
                                  <p:stCondLst>
                                    <p:cond delay="800"/>
                                  </p:stCondLst>
                                  <p:childTnLst>
                                    <p:set>
                                      <p:cBhvr>
                                        <p:cTn id="59" dur="1" fill="hold">
                                          <p:stCondLst>
                                            <p:cond delay="0"/>
                                          </p:stCondLst>
                                        </p:cTn>
                                        <p:tgtEl>
                                          <p:spTgt spid="51"/>
                                        </p:tgtEl>
                                        <p:attrNameLst>
                                          <p:attrName>style.visibility</p:attrName>
                                        </p:attrNameLst>
                                      </p:cBhvr>
                                      <p:to>
                                        <p:strVal val="visible"/>
                                      </p:to>
                                    </p:set>
                                    <p:animEffect transition="in" filter="fade">
                                      <p:cBhvr>
                                        <p:cTn id="60" dur="1200"/>
                                        <p:tgtEl>
                                          <p:spTgt spid="51"/>
                                        </p:tgtEl>
                                      </p:cBhvr>
                                    </p:animEffect>
                                  </p:childTnLst>
                                </p:cTn>
                              </p:par>
                            </p:childTnLst>
                          </p:cTn>
                        </p:par>
                        <p:par>
                          <p:cTn id="61" fill="hold">
                            <p:stCondLst>
                              <p:cond delay="15900"/>
                            </p:stCondLst>
                            <p:childTnLst>
                              <p:par>
                                <p:cTn id="62" presetID="26" presetClass="emph" presetSubtype="0" fill="hold" nodeType="afterEffect">
                                  <p:stCondLst>
                                    <p:cond delay="0"/>
                                  </p:stCondLst>
                                  <p:childTnLst>
                                    <p:animEffect transition="out" filter="fade">
                                      <p:cBhvr>
                                        <p:cTn id="63" dur="1000" tmFilter="0, 0; .2, .5; .8, .5; 1, 0"/>
                                        <p:tgtEl>
                                          <p:spTgt spid="51"/>
                                        </p:tgtEl>
                                      </p:cBhvr>
                                    </p:animEffect>
                                    <p:animScale>
                                      <p:cBhvr>
                                        <p:cTn id="64" dur="500" autoRev="1" fill="hold"/>
                                        <p:tgtEl>
                                          <p:spTgt spid="51"/>
                                        </p:tgtEl>
                                      </p:cBhvr>
                                      <p:by x="105000" y="105000"/>
                                    </p:animScale>
                                  </p:childTnLst>
                                </p:cTn>
                              </p:par>
                            </p:childTnLst>
                          </p:cTn>
                        </p:par>
                        <p:par>
                          <p:cTn id="65" fill="hold">
                            <p:stCondLst>
                              <p:cond delay="16900"/>
                            </p:stCondLst>
                            <p:childTnLst>
                              <p:par>
                                <p:cTn id="66" presetID="10" presetClass="entr" presetSubtype="0" fill="hold" nodeType="afterEffect">
                                  <p:stCondLst>
                                    <p:cond delay="0"/>
                                  </p:stCondLst>
                                  <p:childTnLst>
                                    <p:set>
                                      <p:cBhvr>
                                        <p:cTn id="67" dur="1" fill="hold">
                                          <p:stCondLst>
                                            <p:cond delay="0"/>
                                          </p:stCondLst>
                                        </p:cTn>
                                        <p:tgtEl>
                                          <p:spTgt spid="65"/>
                                        </p:tgtEl>
                                        <p:attrNameLst>
                                          <p:attrName>style.visibility</p:attrName>
                                        </p:attrNameLst>
                                      </p:cBhvr>
                                      <p:to>
                                        <p:strVal val="visible"/>
                                      </p:to>
                                    </p:set>
                                    <p:animEffect transition="in" filter="fade">
                                      <p:cBhvr>
                                        <p:cTn id="68" dur="1000"/>
                                        <p:tgtEl>
                                          <p:spTgt spid="65"/>
                                        </p:tgtEl>
                                      </p:cBhvr>
                                    </p:animEffect>
                                  </p:childTnLst>
                                </p:cTn>
                              </p:par>
                              <p:par>
                                <p:cTn id="69" presetID="26" presetClass="entr" presetSubtype="0" fill="hold" nodeType="withEffect">
                                  <p:stCondLst>
                                    <p:cond delay="1000"/>
                                  </p:stCondLst>
                                  <p:childTnLst>
                                    <p:set>
                                      <p:cBhvr>
                                        <p:cTn id="70" dur="1" fill="hold">
                                          <p:stCondLst>
                                            <p:cond delay="0"/>
                                          </p:stCondLst>
                                        </p:cTn>
                                        <p:tgtEl>
                                          <p:spTgt spid="78"/>
                                        </p:tgtEl>
                                        <p:attrNameLst>
                                          <p:attrName>style.visibility</p:attrName>
                                        </p:attrNameLst>
                                      </p:cBhvr>
                                      <p:to>
                                        <p:strVal val="visible"/>
                                      </p:to>
                                    </p:set>
                                    <p:animEffect transition="in" filter="wipe(down)">
                                      <p:cBhvr>
                                        <p:cTn id="71" dur="580">
                                          <p:stCondLst>
                                            <p:cond delay="0"/>
                                          </p:stCondLst>
                                        </p:cTn>
                                        <p:tgtEl>
                                          <p:spTgt spid="78"/>
                                        </p:tgtEl>
                                      </p:cBhvr>
                                    </p:animEffect>
                                    <p:anim calcmode="lin" valueType="num">
                                      <p:cBhvr>
                                        <p:cTn id="72" dur="1822" tmFilter="0,0; 0.14,0.36; 0.43,0.73; 0.71,0.91; 1.0,1.0">
                                          <p:stCondLst>
                                            <p:cond delay="0"/>
                                          </p:stCondLst>
                                        </p:cTn>
                                        <p:tgtEl>
                                          <p:spTgt spid="78"/>
                                        </p:tgtEl>
                                        <p:attrNameLst>
                                          <p:attrName>ppt_x</p:attrName>
                                        </p:attrNameLst>
                                      </p:cBhvr>
                                      <p:tavLst>
                                        <p:tav tm="0">
                                          <p:val>
                                            <p:strVal val="#ppt_x-0.25"/>
                                          </p:val>
                                        </p:tav>
                                        <p:tav tm="100000">
                                          <p:val>
                                            <p:strVal val="#ppt_x"/>
                                          </p:val>
                                        </p:tav>
                                      </p:tavLst>
                                    </p:anim>
                                    <p:anim calcmode="lin" valueType="num">
                                      <p:cBhvr>
                                        <p:cTn id="73" dur="664" tmFilter="0.0,0.0; 0.25,0.07; 0.50,0.2; 0.75,0.467; 1.0,1.0">
                                          <p:stCondLst>
                                            <p:cond delay="0"/>
                                          </p:stCondLst>
                                        </p:cTn>
                                        <p:tgtEl>
                                          <p:spTgt spid="78"/>
                                        </p:tgtEl>
                                        <p:attrNameLst>
                                          <p:attrName>ppt_y</p:attrName>
                                        </p:attrNameLst>
                                      </p:cBhvr>
                                      <p:tavLst>
                                        <p:tav tm="0" fmla="#ppt_y-sin(pi*$)/3">
                                          <p:val>
                                            <p:fltVal val="0.5"/>
                                          </p:val>
                                        </p:tav>
                                        <p:tav tm="100000">
                                          <p:val>
                                            <p:fltVal val="1"/>
                                          </p:val>
                                        </p:tav>
                                      </p:tavLst>
                                    </p:anim>
                                    <p:anim calcmode="lin" valueType="num">
                                      <p:cBhvr>
                                        <p:cTn id="74" dur="664" tmFilter="0, 0; 0.125,0.2665; 0.25,0.4; 0.375,0.465; 0.5,0.5;  0.625,0.535; 0.75,0.6; 0.875,0.7335; 1,1">
                                          <p:stCondLst>
                                            <p:cond delay="664"/>
                                          </p:stCondLst>
                                        </p:cTn>
                                        <p:tgtEl>
                                          <p:spTgt spid="78"/>
                                        </p:tgtEl>
                                        <p:attrNameLst>
                                          <p:attrName>ppt_y</p:attrName>
                                        </p:attrNameLst>
                                      </p:cBhvr>
                                      <p:tavLst>
                                        <p:tav tm="0" fmla="#ppt_y-sin(pi*$)/9">
                                          <p:val>
                                            <p:fltVal val="0"/>
                                          </p:val>
                                        </p:tav>
                                        <p:tav tm="100000">
                                          <p:val>
                                            <p:fltVal val="1"/>
                                          </p:val>
                                        </p:tav>
                                      </p:tavLst>
                                    </p:anim>
                                    <p:anim calcmode="lin" valueType="num">
                                      <p:cBhvr>
                                        <p:cTn id="75" dur="332" tmFilter="0, 0; 0.125,0.2665; 0.25,0.4; 0.375,0.465; 0.5,0.5;  0.625,0.535; 0.75,0.6; 0.875,0.7335; 1,1">
                                          <p:stCondLst>
                                            <p:cond delay="1324"/>
                                          </p:stCondLst>
                                        </p:cTn>
                                        <p:tgtEl>
                                          <p:spTgt spid="78"/>
                                        </p:tgtEl>
                                        <p:attrNameLst>
                                          <p:attrName>ppt_y</p:attrName>
                                        </p:attrNameLst>
                                      </p:cBhvr>
                                      <p:tavLst>
                                        <p:tav tm="0" fmla="#ppt_y-sin(pi*$)/27">
                                          <p:val>
                                            <p:fltVal val="0"/>
                                          </p:val>
                                        </p:tav>
                                        <p:tav tm="100000">
                                          <p:val>
                                            <p:fltVal val="1"/>
                                          </p:val>
                                        </p:tav>
                                      </p:tavLst>
                                    </p:anim>
                                    <p:anim calcmode="lin" valueType="num">
                                      <p:cBhvr>
                                        <p:cTn id="76" dur="164" tmFilter="0, 0; 0.125,0.2665; 0.25,0.4; 0.375,0.465; 0.5,0.5;  0.625,0.535; 0.75,0.6; 0.875,0.7335; 1,1">
                                          <p:stCondLst>
                                            <p:cond delay="1656"/>
                                          </p:stCondLst>
                                        </p:cTn>
                                        <p:tgtEl>
                                          <p:spTgt spid="78"/>
                                        </p:tgtEl>
                                        <p:attrNameLst>
                                          <p:attrName>ppt_y</p:attrName>
                                        </p:attrNameLst>
                                      </p:cBhvr>
                                      <p:tavLst>
                                        <p:tav tm="0" fmla="#ppt_y-sin(pi*$)/81">
                                          <p:val>
                                            <p:fltVal val="0"/>
                                          </p:val>
                                        </p:tav>
                                        <p:tav tm="100000">
                                          <p:val>
                                            <p:fltVal val="1"/>
                                          </p:val>
                                        </p:tav>
                                      </p:tavLst>
                                    </p:anim>
                                    <p:animScale>
                                      <p:cBhvr>
                                        <p:cTn id="77" dur="26">
                                          <p:stCondLst>
                                            <p:cond delay="650"/>
                                          </p:stCondLst>
                                        </p:cTn>
                                        <p:tgtEl>
                                          <p:spTgt spid="78"/>
                                        </p:tgtEl>
                                      </p:cBhvr>
                                      <p:to x="100000" y="60000"/>
                                    </p:animScale>
                                    <p:animScale>
                                      <p:cBhvr>
                                        <p:cTn id="78" dur="166" decel="50000">
                                          <p:stCondLst>
                                            <p:cond delay="676"/>
                                          </p:stCondLst>
                                        </p:cTn>
                                        <p:tgtEl>
                                          <p:spTgt spid="78"/>
                                        </p:tgtEl>
                                      </p:cBhvr>
                                      <p:to x="100000" y="100000"/>
                                    </p:animScale>
                                    <p:animScale>
                                      <p:cBhvr>
                                        <p:cTn id="79" dur="26">
                                          <p:stCondLst>
                                            <p:cond delay="1312"/>
                                          </p:stCondLst>
                                        </p:cTn>
                                        <p:tgtEl>
                                          <p:spTgt spid="78"/>
                                        </p:tgtEl>
                                      </p:cBhvr>
                                      <p:to x="100000" y="80000"/>
                                    </p:animScale>
                                    <p:animScale>
                                      <p:cBhvr>
                                        <p:cTn id="80" dur="166" decel="50000">
                                          <p:stCondLst>
                                            <p:cond delay="1338"/>
                                          </p:stCondLst>
                                        </p:cTn>
                                        <p:tgtEl>
                                          <p:spTgt spid="78"/>
                                        </p:tgtEl>
                                      </p:cBhvr>
                                      <p:to x="100000" y="100000"/>
                                    </p:animScale>
                                    <p:animScale>
                                      <p:cBhvr>
                                        <p:cTn id="81" dur="26">
                                          <p:stCondLst>
                                            <p:cond delay="1642"/>
                                          </p:stCondLst>
                                        </p:cTn>
                                        <p:tgtEl>
                                          <p:spTgt spid="78"/>
                                        </p:tgtEl>
                                      </p:cBhvr>
                                      <p:to x="100000" y="90000"/>
                                    </p:animScale>
                                    <p:animScale>
                                      <p:cBhvr>
                                        <p:cTn id="82" dur="166" decel="50000">
                                          <p:stCondLst>
                                            <p:cond delay="1668"/>
                                          </p:stCondLst>
                                        </p:cTn>
                                        <p:tgtEl>
                                          <p:spTgt spid="78"/>
                                        </p:tgtEl>
                                      </p:cBhvr>
                                      <p:to x="100000" y="100000"/>
                                    </p:animScale>
                                    <p:animScale>
                                      <p:cBhvr>
                                        <p:cTn id="83" dur="26">
                                          <p:stCondLst>
                                            <p:cond delay="1808"/>
                                          </p:stCondLst>
                                        </p:cTn>
                                        <p:tgtEl>
                                          <p:spTgt spid="78"/>
                                        </p:tgtEl>
                                      </p:cBhvr>
                                      <p:to x="100000" y="95000"/>
                                    </p:animScale>
                                    <p:animScale>
                                      <p:cBhvr>
                                        <p:cTn id="84" dur="166" decel="50000">
                                          <p:stCondLst>
                                            <p:cond delay="1834"/>
                                          </p:stCondLst>
                                        </p:cTn>
                                        <p:tgtEl>
                                          <p:spTgt spid="78"/>
                                        </p:tgtEl>
                                      </p:cBhvr>
                                      <p:to x="100000" y="100000"/>
                                    </p:animScale>
                                  </p:childTnLst>
                                </p:cTn>
                              </p:par>
                              <p:par>
                                <p:cTn id="85" presetID="32" presetClass="emph" presetSubtype="0" fill="hold" nodeType="withEffect">
                                  <p:stCondLst>
                                    <p:cond delay="3000"/>
                                  </p:stCondLst>
                                  <p:childTnLst>
                                    <p:animRot by="120000">
                                      <p:cBhvr>
                                        <p:cTn id="86" dur="100" fill="hold">
                                          <p:stCondLst>
                                            <p:cond delay="0"/>
                                          </p:stCondLst>
                                        </p:cTn>
                                        <p:tgtEl>
                                          <p:spTgt spid="78"/>
                                        </p:tgtEl>
                                        <p:attrNameLst>
                                          <p:attrName>r</p:attrName>
                                        </p:attrNameLst>
                                      </p:cBhvr>
                                    </p:animRot>
                                    <p:animRot by="-240000">
                                      <p:cBhvr>
                                        <p:cTn id="87" dur="200" fill="hold">
                                          <p:stCondLst>
                                            <p:cond delay="200"/>
                                          </p:stCondLst>
                                        </p:cTn>
                                        <p:tgtEl>
                                          <p:spTgt spid="78"/>
                                        </p:tgtEl>
                                        <p:attrNameLst>
                                          <p:attrName>r</p:attrName>
                                        </p:attrNameLst>
                                      </p:cBhvr>
                                    </p:animRot>
                                    <p:animRot by="240000">
                                      <p:cBhvr>
                                        <p:cTn id="88" dur="200" fill="hold">
                                          <p:stCondLst>
                                            <p:cond delay="400"/>
                                          </p:stCondLst>
                                        </p:cTn>
                                        <p:tgtEl>
                                          <p:spTgt spid="78"/>
                                        </p:tgtEl>
                                        <p:attrNameLst>
                                          <p:attrName>r</p:attrName>
                                        </p:attrNameLst>
                                      </p:cBhvr>
                                    </p:animRot>
                                    <p:animRot by="-240000">
                                      <p:cBhvr>
                                        <p:cTn id="89" dur="200" fill="hold">
                                          <p:stCondLst>
                                            <p:cond delay="600"/>
                                          </p:stCondLst>
                                        </p:cTn>
                                        <p:tgtEl>
                                          <p:spTgt spid="78"/>
                                        </p:tgtEl>
                                        <p:attrNameLst>
                                          <p:attrName>r</p:attrName>
                                        </p:attrNameLst>
                                      </p:cBhvr>
                                    </p:animRot>
                                    <p:animRot by="120000">
                                      <p:cBhvr>
                                        <p:cTn id="90" dur="200" fill="hold">
                                          <p:stCondLst>
                                            <p:cond delay="800"/>
                                          </p:stCondLst>
                                        </p:cTn>
                                        <p:tgtEl>
                                          <p:spTgt spid="78"/>
                                        </p:tgtEl>
                                        <p:attrNameLst>
                                          <p:attrName>r</p:attrName>
                                        </p:attrNameLst>
                                      </p:cBhvr>
                                    </p:animRot>
                                  </p:childTnLst>
                                </p:cTn>
                              </p:par>
                              <p:par>
                                <p:cTn id="91" presetID="42" presetClass="entr" presetSubtype="0" fill="hold" nodeType="withEffect">
                                  <p:stCondLst>
                                    <p:cond delay="3500"/>
                                  </p:stCondLst>
                                  <p:childTnLst>
                                    <p:set>
                                      <p:cBhvr>
                                        <p:cTn id="92" dur="1" fill="hold">
                                          <p:stCondLst>
                                            <p:cond delay="0"/>
                                          </p:stCondLst>
                                        </p:cTn>
                                        <p:tgtEl>
                                          <p:spTgt spid="79"/>
                                        </p:tgtEl>
                                        <p:attrNameLst>
                                          <p:attrName>style.visibility</p:attrName>
                                        </p:attrNameLst>
                                      </p:cBhvr>
                                      <p:to>
                                        <p:strVal val="visible"/>
                                      </p:to>
                                    </p:set>
                                    <p:animEffect transition="in" filter="fade">
                                      <p:cBhvr>
                                        <p:cTn id="93" dur="1000"/>
                                        <p:tgtEl>
                                          <p:spTgt spid="79"/>
                                        </p:tgtEl>
                                      </p:cBhvr>
                                    </p:animEffect>
                                    <p:anim calcmode="lin" valueType="num">
                                      <p:cBhvr>
                                        <p:cTn id="94" dur="1000" fill="hold"/>
                                        <p:tgtEl>
                                          <p:spTgt spid="79"/>
                                        </p:tgtEl>
                                        <p:attrNameLst>
                                          <p:attrName>ppt_x</p:attrName>
                                        </p:attrNameLst>
                                      </p:cBhvr>
                                      <p:tavLst>
                                        <p:tav tm="0">
                                          <p:val>
                                            <p:strVal val="#ppt_x"/>
                                          </p:val>
                                        </p:tav>
                                        <p:tav tm="100000">
                                          <p:val>
                                            <p:strVal val="#ppt_x"/>
                                          </p:val>
                                        </p:tav>
                                      </p:tavLst>
                                    </p:anim>
                                    <p:anim calcmode="lin" valueType="num">
                                      <p:cBhvr>
                                        <p:cTn id="95" dur="1000" fill="hold"/>
                                        <p:tgtEl>
                                          <p:spTgt spid="79"/>
                                        </p:tgtEl>
                                        <p:attrNameLst>
                                          <p:attrName>ppt_y</p:attrName>
                                        </p:attrNameLst>
                                      </p:cBhvr>
                                      <p:tavLst>
                                        <p:tav tm="0">
                                          <p:val>
                                            <p:strVal val="#ppt_y+.1"/>
                                          </p:val>
                                        </p:tav>
                                        <p:tav tm="100000">
                                          <p:val>
                                            <p:strVal val="#ppt_y"/>
                                          </p:val>
                                        </p:tav>
                                      </p:tavLst>
                                    </p:anim>
                                  </p:childTnLst>
                                </p:cTn>
                              </p:par>
                              <p:par>
                                <p:cTn id="96" presetID="26" presetClass="emph" presetSubtype="0" repeatCount="2000" fill="hold" nodeType="withEffect">
                                  <p:stCondLst>
                                    <p:cond delay="4500"/>
                                  </p:stCondLst>
                                  <p:childTnLst>
                                    <p:animEffect transition="out" filter="fade">
                                      <p:cBhvr>
                                        <p:cTn id="97" dur="1000" tmFilter="0, 0; .2, .5; .8, .5; 1, 0"/>
                                        <p:tgtEl>
                                          <p:spTgt spid="79"/>
                                        </p:tgtEl>
                                      </p:cBhvr>
                                    </p:animEffect>
                                    <p:animScale>
                                      <p:cBhvr>
                                        <p:cTn id="98" dur="500" autoRev="1" fill="hold"/>
                                        <p:tgtEl>
                                          <p:spTgt spid="79"/>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audio>
              <p:cMediaNode vol="80000" numSld="999" showWhenStopped="0">
                <p:cTn id="99" fill="hold" display="0">
                  <p:stCondLst>
                    <p:cond delay="indefinite"/>
                  </p:stCondLst>
                  <p:endCondLst>
                    <p:cond evt="onStopAudio" delay="0">
                      <p:tgtEl>
                        <p:sldTgt/>
                      </p:tgtEl>
                    </p:cond>
                  </p:endCondLst>
                </p:cTn>
                <p:tgtEl>
                  <p:spTgt spid="94"/>
                </p:tgtEl>
              </p:cMediaNode>
            </p:audio>
          </p:childTnLst>
        </p:cTn>
      </p:par>
    </p:tnLst>
    <p:bldLst>
      <p:bldP spid="33" grpId="0" animBg="1"/>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背景上">
            <a:extLst>
              <a:ext uri="{FF2B5EF4-FFF2-40B4-BE49-F238E27FC236}">
                <a16:creationId xmlns:a16="http://schemas.microsoft.com/office/drawing/2014/main" id="{480BA6D3-3387-4C7D-80E0-43567F708E21}"/>
              </a:ext>
            </a:extLst>
          </p:cNvPr>
          <p:cNvPicPr>
            <a:picLocks noChangeAspect="1"/>
          </p:cNvPicPr>
          <p:nvPr/>
        </p:nvPicPr>
        <p:blipFill>
          <a:blip r:embed="rId4">
            <a:duotone>
              <a:schemeClr val="accent4">
                <a:shade val="45000"/>
                <a:satMod val="135000"/>
              </a:schemeClr>
              <a:prstClr val="white"/>
            </a:duotone>
            <a:extLst>
              <a:ext uri="{BEBA8EAE-BF5A-486C-A8C5-ECC9F3942E4B}">
                <a14:imgProps xmlns:a14="http://schemas.microsoft.com/office/drawing/2010/main">
                  <a14:imgLayer r:embed="rId5">
                    <a14:imgEffect>
                      <a14:brightnessContrast bright="20000" contrast="-40000"/>
                    </a14:imgEffect>
                  </a14:imgLayer>
                </a14:imgProps>
              </a:ext>
              <a:ext uri="{28A0092B-C50C-407E-A947-70E740481C1C}">
                <a14:useLocalDpi xmlns:a14="http://schemas.microsoft.com/office/drawing/2010/main" val="0"/>
              </a:ext>
            </a:extLst>
          </a:blip>
          <a:stretch>
            <a:fillRect/>
          </a:stretch>
        </p:blipFill>
        <p:spPr>
          <a:xfrm>
            <a:off x="0" y="0"/>
            <a:ext cx="12192000" cy="4744720"/>
          </a:xfrm>
          <a:prstGeom prst="rect">
            <a:avLst/>
          </a:prstGeom>
        </p:spPr>
      </p:pic>
      <p:pic>
        <p:nvPicPr>
          <p:cNvPr id="40" name="背景下">
            <a:extLst>
              <a:ext uri="{FF2B5EF4-FFF2-40B4-BE49-F238E27FC236}">
                <a16:creationId xmlns:a16="http://schemas.microsoft.com/office/drawing/2014/main" id="{E93D45DA-12BF-4B5F-93F5-A3F0D7D87D03}"/>
              </a:ext>
            </a:extLst>
          </p:cNvPr>
          <p:cNvPicPr>
            <a:picLocks noChangeAspect="1"/>
          </p:cNvPicPr>
          <p:nvPr/>
        </p:nvPicPr>
        <p:blipFill rotWithShape="1">
          <a:blip r:embed="rId4">
            <a:duotone>
              <a:schemeClr val="accent4">
                <a:shade val="45000"/>
                <a:satMod val="135000"/>
              </a:schemeClr>
              <a:prstClr val="white"/>
            </a:duotone>
            <a:extLst>
              <a:ext uri="{BEBA8EAE-BF5A-486C-A8C5-ECC9F3942E4B}">
                <a14:imgProps xmlns:a14="http://schemas.microsoft.com/office/drawing/2010/main">
                  <a14:imgLayer r:embed="rId5">
                    <a14:imgEffect>
                      <a14:brightnessContrast bright="20000" contrast="-40000"/>
                    </a14:imgEffect>
                  </a14:imgLayer>
                </a14:imgProps>
              </a:ext>
              <a:ext uri="{28A0092B-C50C-407E-A947-70E740481C1C}">
                <a14:useLocalDpi xmlns:a14="http://schemas.microsoft.com/office/drawing/2010/main" val="0"/>
              </a:ext>
            </a:extLst>
          </a:blip>
          <a:srcRect b="79543"/>
          <a:stretch/>
        </p:blipFill>
        <p:spPr>
          <a:xfrm>
            <a:off x="0" y="4650899"/>
            <a:ext cx="12192000" cy="2211720"/>
          </a:xfrm>
          <a:prstGeom prst="rect">
            <a:avLst/>
          </a:prstGeom>
        </p:spPr>
      </p:pic>
      <p:pic>
        <p:nvPicPr>
          <p:cNvPr id="184" name="大阪画像">
            <a:extLst>
              <a:ext uri="{FF2B5EF4-FFF2-40B4-BE49-F238E27FC236}">
                <a16:creationId xmlns:a16="http://schemas.microsoft.com/office/drawing/2014/main" id="{7CC00F74-5181-41FD-9A7A-C20DE667E341}"/>
              </a:ext>
            </a:extLst>
          </p:cNvPr>
          <p:cNvPicPr>
            <a:picLocks noChangeAspect="1"/>
          </p:cNvPicPr>
          <p:nvPr/>
        </p:nvPicPr>
        <p:blipFill rotWithShape="1">
          <a:blip r:embed="rId6">
            <a:alphaModFix amt="35000"/>
            <a:extLst>
              <a:ext uri="{BEBA8EAE-BF5A-486C-A8C5-ECC9F3942E4B}">
                <a14:imgProps xmlns:a14="http://schemas.microsoft.com/office/drawing/2010/main">
                  <a14:imgLayer r:embed="rId7">
                    <a14:imgEffect>
                      <a14:colorTemperature colorTemp="7200"/>
                    </a14:imgEffect>
                    <a14:imgEffect>
                      <a14:brightnessContrast contrast="40000"/>
                    </a14:imgEffect>
                  </a14:imgLayer>
                </a14:imgProps>
              </a:ext>
              <a:ext uri="{28A0092B-C50C-407E-A947-70E740481C1C}">
                <a14:useLocalDpi xmlns:a14="http://schemas.microsoft.com/office/drawing/2010/main" val="0"/>
              </a:ext>
            </a:extLst>
          </a:blip>
          <a:srcRect b="1008"/>
          <a:stretch/>
        </p:blipFill>
        <p:spPr>
          <a:xfrm>
            <a:off x="641592" y="475530"/>
            <a:ext cx="10908815" cy="6382470"/>
          </a:xfrm>
          <a:prstGeom prst="rect">
            <a:avLst/>
          </a:prstGeom>
        </p:spPr>
      </p:pic>
      <p:pic>
        <p:nvPicPr>
          <p:cNvPr id="4" name="問題に戻る">
            <a:hlinkClick r:id="rId8" action="ppaction://hlinksldjump"/>
            <a:extLst>
              <a:ext uri="{FF2B5EF4-FFF2-40B4-BE49-F238E27FC236}">
                <a16:creationId xmlns:a16="http://schemas.microsoft.com/office/drawing/2014/main" id="{686640A0-3A7F-4B51-9AD2-5834585E12BD}"/>
              </a:ext>
            </a:extLst>
          </p:cNvPr>
          <p:cNvPicPr>
            <a:picLocks noChangeAspect="1"/>
          </p:cNvPicPr>
          <p:nvPr/>
        </p:nvPicPr>
        <p:blipFill>
          <a:blip r:embed="rId9"/>
          <a:stretch>
            <a:fillRect/>
          </a:stretch>
        </p:blipFill>
        <p:spPr>
          <a:xfrm>
            <a:off x="498469" y="5801337"/>
            <a:ext cx="2499577" cy="847417"/>
          </a:xfrm>
          <a:prstGeom prst="rect">
            <a:avLst/>
          </a:prstGeom>
        </p:spPr>
      </p:pic>
      <p:pic>
        <p:nvPicPr>
          <p:cNvPr id="34" name="スタートに戻る">
            <a:hlinkClick r:id="rId10" action="ppaction://hlinksldjump"/>
            <a:extLst>
              <a:ext uri="{FF2B5EF4-FFF2-40B4-BE49-F238E27FC236}">
                <a16:creationId xmlns:a16="http://schemas.microsoft.com/office/drawing/2014/main" id="{3590DF1D-2B38-45E4-B5C4-EC66648D0EAF}"/>
              </a:ext>
            </a:extLst>
          </p:cNvPr>
          <p:cNvPicPr>
            <a:picLocks noChangeAspect="1"/>
          </p:cNvPicPr>
          <p:nvPr/>
        </p:nvPicPr>
        <p:blipFill>
          <a:blip r:embed="rId11"/>
          <a:stretch>
            <a:fillRect/>
          </a:stretch>
        </p:blipFill>
        <p:spPr>
          <a:xfrm>
            <a:off x="538413" y="409528"/>
            <a:ext cx="2499577" cy="847417"/>
          </a:xfrm>
          <a:prstGeom prst="rect">
            <a:avLst/>
          </a:prstGeom>
        </p:spPr>
      </p:pic>
      <p:grpSp>
        <p:nvGrpSpPr>
          <p:cNvPr id="30" name="ざんねん">
            <a:extLst>
              <a:ext uri="{FF2B5EF4-FFF2-40B4-BE49-F238E27FC236}">
                <a16:creationId xmlns:a16="http://schemas.microsoft.com/office/drawing/2014/main" id="{A1D05977-7685-4682-91A0-0117F87B3CF2}"/>
              </a:ext>
            </a:extLst>
          </p:cNvPr>
          <p:cNvGrpSpPr/>
          <p:nvPr/>
        </p:nvGrpSpPr>
        <p:grpSpPr>
          <a:xfrm>
            <a:off x="4202589" y="371938"/>
            <a:ext cx="3520759" cy="1122290"/>
            <a:chOff x="2936069" y="705555"/>
            <a:chExt cx="3520759" cy="1122290"/>
          </a:xfrm>
        </p:grpSpPr>
        <p:sp>
          <p:nvSpPr>
            <p:cNvPr id="31" name="ざんねん">
              <a:extLst>
                <a:ext uri="{FF2B5EF4-FFF2-40B4-BE49-F238E27FC236}">
                  <a16:creationId xmlns:a16="http://schemas.microsoft.com/office/drawing/2014/main" id="{10FAFCC3-03A8-44D4-803F-CA064C544224}"/>
                </a:ext>
              </a:extLst>
            </p:cNvPr>
            <p:cNvSpPr txBox="1"/>
            <p:nvPr/>
          </p:nvSpPr>
          <p:spPr>
            <a:xfrm>
              <a:off x="3875973" y="850006"/>
              <a:ext cx="2580855" cy="769441"/>
            </a:xfrm>
            <a:prstGeom prst="rect">
              <a:avLst/>
            </a:prstGeom>
            <a:noFill/>
          </p:spPr>
          <p:txBody>
            <a:bodyPr wrap="square" rtlCol="0">
              <a:spAutoFit/>
            </a:bodyPr>
            <a:lstStyle/>
            <a:p>
              <a:r>
                <a:rPr kumimoji="1" lang="ja-JP" altLang="en-US" sz="4400" dirty="0">
                  <a:solidFill>
                    <a:schemeClr val="tx2">
                      <a:lumMod val="25000"/>
                    </a:schemeClr>
                  </a:solidFill>
                  <a:latin typeface="HGS創英角ﾎﾟｯﾌﾟ体" panose="040B0A00000000000000" pitchFamily="50" charset="-128"/>
                  <a:ea typeface="HGS創英角ﾎﾟｯﾌﾟ体" panose="040B0A00000000000000" pitchFamily="50" charset="-128"/>
                </a:rPr>
                <a:t>ざんねん</a:t>
              </a:r>
            </a:p>
          </p:txBody>
        </p:sp>
        <p:sp>
          <p:nvSpPr>
            <p:cNvPr id="33" name="×">
              <a:extLst>
                <a:ext uri="{FF2B5EF4-FFF2-40B4-BE49-F238E27FC236}">
                  <a16:creationId xmlns:a16="http://schemas.microsoft.com/office/drawing/2014/main" id="{9A332D20-6F3D-4473-9C2B-690AB7057F9C}"/>
                </a:ext>
              </a:extLst>
            </p:cNvPr>
            <p:cNvSpPr/>
            <p:nvPr/>
          </p:nvSpPr>
          <p:spPr>
            <a:xfrm>
              <a:off x="2936069" y="705555"/>
              <a:ext cx="1045512" cy="1122290"/>
            </a:xfrm>
            <a:prstGeom prst="mathMultiply">
              <a:avLst>
                <a:gd name="adj1" fmla="val 19353"/>
              </a:avLst>
            </a:prstGeom>
            <a:solidFill>
              <a:srgbClr val="3399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pic>
        <p:nvPicPr>
          <p:cNvPr id="35" name="blip01 (1)">
            <a:hlinkClick r:id="" action="ppaction://media"/>
            <a:extLst>
              <a:ext uri="{FF2B5EF4-FFF2-40B4-BE49-F238E27FC236}">
                <a16:creationId xmlns:a16="http://schemas.microsoft.com/office/drawing/2014/main" id="{44EF3452-B11E-4235-9E1E-FA64563F9B91}"/>
              </a:ext>
            </a:extLst>
          </p:cNvPr>
          <p:cNvPicPr>
            <a:picLocks noChangeAspect="1"/>
          </p:cNvPicPr>
          <p:nvPr>
            <a:audioFile r:link="rId2"/>
            <p:extLst>
              <p:ext uri="{DAA4B4D4-6D71-4841-9C94-3DE7FCFB9230}">
                <p14:media xmlns:p14="http://schemas.microsoft.com/office/powerpoint/2010/main" r:embed="rId1"/>
              </p:ext>
            </p:extLst>
          </p:nvPr>
        </p:nvPicPr>
        <p:blipFill>
          <a:blip r:embed="rId12"/>
          <a:stretch>
            <a:fillRect/>
          </a:stretch>
        </p:blipFill>
        <p:spPr>
          <a:xfrm>
            <a:off x="3535248" y="715009"/>
            <a:ext cx="609600" cy="609600"/>
          </a:xfrm>
          <a:prstGeom prst="rect">
            <a:avLst/>
          </a:prstGeom>
        </p:spPr>
      </p:pic>
      <p:sp>
        <p:nvSpPr>
          <p:cNvPr id="36" name="出典リンク">
            <a:extLst>
              <a:ext uri="{FF2B5EF4-FFF2-40B4-BE49-F238E27FC236}">
                <a16:creationId xmlns:a16="http://schemas.microsoft.com/office/drawing/2014/main" id="{73A55CDE-D188-48FA-8B16-01B6C3FD03A9}"/>
              </a:ext>
            </a:extLst>
          </p:cNvPr>
          <p:cNvSpPr txBox="1"/>
          <p:nvPr/>
        </p:nvSpPr>
        <p:spPr>
          <a:xfrm>
            <a:off x="6485614" y="5385930"/>
            <a:ext cx="4842263" cy="461665"/>
          </a:xfrm>
          <a:prstGeom prst="rect">
            <a:avLst/>
          </a:prstGeom>
          <a:noFill/>
        </p:spPr>
        <p:txBody>
          <a:bodyPr wrap="square">
            <a:spAutoFit/>
          </a:bodyPr>
          <a:lstStyle/>
          <a:p>
            <a:r>
              <a:rPr lang="en-US" altLang="ja-JP" sz="1200" b="1" dirty="0">
                <a:solidFill>
                  <a:srgbClr val="074454"/>
                </a:solidFill>
                <a:latin typeface="BIZ UDPゴシック" panose="020B0400000000000000" pitchFamily="50" charset="-128"/>
                <a:ea typeface="BIZ UDPゴシック" panose="020B0400000000000000" pitchFamily="50" charset="-128"/>
                <a:hlinkClick r:id="rId13">
                  <a:extLst>
                    <a:ext uri="{A12FA001-AC4F-418D-AE19-62706E023703}">
                      <ahyp:hlinkClr xmlns:ahyp="http://schemas.microsoft.com/office/drawing/2018/hyperlinkcolor" val="tx"/>
                    </a:ext>
                  </a:extLst>
                </a:hlinkClick>
              </a:rPr>
              <a:t>【</a:t>
            </a:r>
            <a:r>
              <a:rPr lang="ja-JP" altLang="en-US" sz="1200" b="1" dirty="0">
                <a:solidFill>
                  <a:srgbClr val="074454"/>
                </a:solidFill>
                <a:latin typeface="BIZ UDPゴシック" panose="020B0400000000000000" pitchFamily="50" charset="-128"/>
                <a:ea typeface="BIZ UDPゴシック" panose="020B0400000000000000" pitchFamily="50" charset="-128"/>
                <a:hlinkClick r:id="rId13">
                  <a:extLst>
                    <a:ext uri="{A12FA001-AC4F-418D-AE19-62706E023703}">
                      <ahyp:hlinkClr xmlns:ahyp="http://schemas.microsoft.com/office/drawing/2018/hyperlinkcolor" val="tx"/>
                    </a:ext>
                  </a:extLst>
                </a:hlinkClick>
              </a:rPr>
              <a:t>政府統計の総合窓口</a:t>
            </a:r>
            <a:r>
              <a:rPr lang="en-US" altLang="ja-JP" sz="1200" b="1" dirty="0">
                <a:solidFill>
                  <a:srgbClr val="074454"/>
                </a:solidFill>
                <a:latin typeface="BIZ UDPゴシック" panose="020B0400000000000000" pitchFamily="50" charset="-128"/>
                <a:ea typeface="BIZ UDPゴシック" panose="020B0400000000000000" pitchFamily="50" charset="-128"/>
                <a:hlinkClick r:id="rId13">
                  <a:extLst>
                    <a:ext uri="{A12FA001-AC4F-418D-AE19-62706E023703}">
                      <ahyp:hlinkClr xmlns:ahyp="http://schemas.microsoft.com/office/drawing/2018/hyperlinkcolor" val="tx"/>
                    </a:ext>
                  </a:extLst>
                </a:hlinkClick>
              </a:rPr>
              <a:t>(e-stat.go.jp)】</a:t>
            </a:r>
            <a:r>
              <a:rPr lang="ja-JP" altLang="en-US" sz="1200" b="1" dirty="0">
                <a:solidFill>
                  <a:srgbClr val="074454"/>
                </a:solidFill>
                <a:latin typeface="BIZ UDPゴシック" panose="020B0400000000000000" pitchFamily="50" charset="-128"/>
                <a:ea typeface="BIZ UDPゴシック" panose="020B0400000000000000" pitchFamily="50" charset="-128"/>
                <a:hlinkClick r:id="rId13">
                  <a:extLst>
                    <a:ext uri="{A12FA001-AC4F-418D-AE19-62706E023703}">
                      <ahyp:hlinkClr xmlns:ahyp="http://schemas.microsoft.com/office/drawing/2018/hyperlinkcolor" val="tx"/>
                    </a:ext>
                  </a:extLst>
                </a:hlinkClick>
              </a:rPr>
              <a:t>経済構造実態調査 </a:t>
            </a:r>
            <a:r>
              <a:rPr lang="en-US" altLang="ja-JP" sz="1200" b="1" dirty="0">
                <a:solidFill>
                  <a:srgbClr val="074454"/>
                </a:solidFill>
                <a:latin typeface="BIZ UDPゴシック" panose="020B0400000000000000" pitchFamily="50" charset="-128"/>
                <a:ea typeface="BIZ UDPゴシック" panose="020B0400000000000000" pitchFamily="50" charset="-128"/>
                <a:hlinkClick r:id="rId13">
                  <a:extLst>
                    <a:ext uri="{A12FA001-AC4F-418D-AE19-62706E023703}">
                      <ahyp:hlinkClr xmlns:ahyp="http://schemas.microsoft.com/office/drawing/2018/hyperlinkcolor" val="tx"/>
                    </a:ext>
                  </a:extLst>
                </a:hlinkClick>
              </a:rPr>
              <a:t>2024</a:t>
            </a:r>
            <a:r>
              <a:rPr lang="ja-JP" altLang="en-US" sz="1200" b="1" dirty="0">
                <a:solidFill>
                  <a:srgbClr val="074454"/>
                </a:solidFill>
                <a:latin typeface="BIZ UDPゴシック" panose="020B0400000000000000" pitchFamily="50" charset="-128"/>
                <a:ea typeface="BIZ UDPゴシック" panose="020B0400000000000000" pitchFamily="50" charset="-128"/>
                <a:hlinkClick r:id="rId13">
                  <a:extLst>
                    <a:ext uri="{A12FA001-AC4F-418D-AE19-62706E023703}">
                      <ahyp:hlinkClr xmlns:ahyp="http://schemas.microsoft.com/office/drawing/2018/hyperlinkcolor" val="tx"/>
                    </a:ext>
                  </a:extLst>
                </a:hlinkClick>
              </a:rPr>
              <a:t>年経済構造実態調査（製造業事業所調査） 二次集計</a:t>
            </a:r>
            <a:endParaRPr lang="ja-JP" altLang="en-US" sz="1200" b="1" dirty="0">
              <a:solidFill>
                <a:srgbClr val="074454"/>
              </a:solidFill>
              <a:latin typeface="BIZ UDPゴシック" panose="020B0400000000000000" pitchFamily="50" charset="-128"/>
              <a:ea typeface="BIZ UDPゴシック" panose="020B0400000000000000" pitchFamily="50" charset="-128"/>
            </a:endParaRPr>
          </a:p>
        </p:txBody>
      </p:sp>
      <p:sp>
        <p:nvSpPr>
          <p:cNvPr id="37" name="出典リンク">
            <a:extLst>
              <a:ext uri="{FF2B5EF4-FFF2-40B4-BE49-F238E27FC236}">
                <a16:creationId xmlns:a16="http://schemas.microsoft.com/office/drawing/2014/main" id="{0A35B357-1E7C-4DBA-8870-0ADA7AC65755}"/>
              </a:ext>
            </a:extLst>
          </p:cNvPr>
          <p:cNvSpPr txBox="1"/>
          <p:nvPr/>
        </p:nvSpPr>
        <p:spPr>
          <a:xfrm>
            <a:off x="6492142" y="5143326"/>
            <a:ext cx="3311815" cy="276999"/>
          </a:xfrm>
          <a:prstGeom prst="rect">
            <a:avLst/>
          </a:prstGeom>
          <a:noFill/>
        </p:spPr>
        <p:txBody>
          <a:bodyPr wrap="square">
            <a:spAutoFit/>
          </a:bodyPr>
          <a:lstStyle/>
          <a:p>
            <a:r>
              <a:rPr lang="ja-JP" altLang="en-US" sz="1200" b="1" dirty="0">
                <a:solidFill>
                  <a:srgbClr val="074454"/>
                </a:solidFill>
                <a:latin typeface="BIZ UDPゴシック" panose="020B0400000000000000" pitchFamily="50" charset="-128"/>
                <a:ea typeface="BIZ UDPゴシック" panose="020B0400000000000000" pitchFamily="50" charset="-128"/>
                <a:hlinkClick r:id="rId14">
                  <a:extLst>
                    <a:ext uri="{A12FA001-AC4F-418D-AE19-62706E023703}">
                      <ahyp:hlinkClr xmlns:ahyp="http://schemas.microsoft.com/office/drawing/2018/hyperlinkcolor" val="tx"/>
                    </a:ext>
                  </a:extLst>
                </a:hlinkClick>
              </a:rPr>
              <a:t>経済産業省</a:t>
            </a:r>
            <a:r>
              <a:rPr lang="en-US" altLang="ja-JP" sz="1200" b="1" dirty="0">
                <a:solidFill>
                  <a:srgbClr val="074454"/>
                </a:solidFill>
                <a:latin typeface="BIZ UDPゴシック" panose="020B0400000000000000" pitchFamily="50" charset="-128"/>
                <a:ea typeface="BIZ UDPゴシック" panose="020B0400000000000000" pitchFamily="50" charset="-128"/>
                <a:hlinkClick r:id="rId14">
                  <a:extLst>
                    <a:ext uri="{A12FA001-AC4F-418D-AE19-62706E023703}">
                      <ahyp:hlinkClr xmlns:ahyp="http://schemas.microsoft.com/office/drawing/2018/hyperlinkcolor" val="tx"/>
                    </a:ext>
                  </a:extLst>
                </a:hlinkClick>
              </a:rPr>
              <a:t>HP</a:t>
            </a:r>
            <a:r>
              <a:rPr lang="ja-JP" altLang="en-US" sz="1200" b="1" dirty="0">
                <a:solidFill>
                  <a:srgbClr val="074454"/>
                </a:solidFill>
                <a:latin typeface="BIZ UDPゴシック" panose="020B0400000000000000" pitchFamily="50" charset="-128"/>
                <a:ea typeface="BIZ UDPゴシック" panose="020B0400000000000000" pitchFamily="50" charset="-128"/>
                <a:hlinkClick r:id="rId14">
                  <a:extLst>
                    <a:ext uri="{A12FA001-AC4F-418D-AE19-62706E023703}">
                      <ahyp:hlinkClr xmlns:ahyp="http://schemas.microsoft.com/office/drawing/2018/hyperlinkcolor" val="tx"/>
                    </a:ext>
                  </a:extLst>
                </a:hlinkClick>
              </a:rPr>
              <a:t>　</a:t>
            </a:r>
            <a:r>
              <a:rPr lang="zh-TW" altLang="en-US" sz="1200" b="1" dirty="0">
                <a:solidFill>
                  <a:srgbClr val="074454"/>
                </a:solidFill>
                <a:latin typeface="BIZ UDPゴシック" panose="020B0400000000000000" pitchFamily="50" charset="-128"/>
                <a:ea typeface="BIZ UDPゴシック" panose="020B0400000000000000" pitchFamily="50" charset="-128"/>
                <a:hlinkClick r:id="rId14">
                  <a:extLst>
                    <a:ext uri="{A12FA001-AC4F-418D-AE19-62706E023703}">
                      <ahyp:hlinkClr xmlns:ahyp="http://schemas.microsoft.com/office/drawing/2018/hyperlinkcolor" val="tx"/>
                    </a:ext>
                  </a:extLst>
                </a:hlinkClick>
              </a:rPr>
              <a:t>経済産業省生産動態統計調査</a:t>
            </a:r>
            <a:endParaRPr lang="ja-JP" altLang="en-US" sz="1200" b="1" dirty="0">
              <a:solidFill>
                <a:srgbClr val="074454"/>
              </a:solidFill>
              <a:latin typeface="BIZ UDPゴシック" panose="020B0400000000000000" pitchFamily="50" charset="-128"/>
              <a:ea typeface="BIZ UDPゴシック" panose="020B0400000000000000" pitchFamily="50" charset="-128"/>
            </a:endParaRPr>
          </a:p>
        </p:txBody>
      </p:sp>
      <p:sp>
        <p:nvSpPr>
          <p:cNvPr id="39" name="四角形: 角を丸くする 38">
            <a:extLst>
              <a:ext uri="{FF2B5EF4-FFF2-40B4-BE49-F238E27FC236}">
                <a16:creationId xmlns:a16="http://schemas.microsoft.com/office/drawing/2014/main" id="{A6875F6E-96E5-46DF-8B1E-334074748C2C}"/>
              </a:ext>
            </a:extLst>
          </p:cNvPr>
          <p:cNvSpPr/>
          <p:nvPr/>
        </p:nvSpPr>
        <p:spPr>
          <a:xfrm>
            <a:off x="310989" y="2445178"/>
            <a:ext cx="11571369" cy="2720746"/>
          </a:xfrm>
          <a:prstGeom prst="roundRect">
            <a:avLst/>
          </a:prstGeom>
          <a:solidFill>
            <a:srgbClr val="FFFFEF"/>
          </a:solidFill>
          <a:ln w="38100">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50" name="これは全国の24.3％を占める額です。">
            <a:extLst>
              <a:ext uri="{FF2B5EF4-FFF2-40B4-BE49-F238E27FC236}">
                <a16:creationId xmlns:a16="http://schemas.microsoft.com/office/drawing/2014/main" id="{954A7D8B-2BA5-426B-8E7F-7570F1AAD87D}"/>
              </a:ext>
            </a:extLst>
          </p:cNvPr>
          <p:cNvGrpSpPr/>
          <p:nvPr/>
        </p:nvGrpSpPr>
        <p:grpSpPr>
          <a:xfrm>
            <a:off x="624028" y="3069987"/>
            <a:ext cx="6727692" cy="604924"/>
            <a:chOff x="1085997" y="2329305"/>
            <a:chExt cx="8735380" cy="529917"/>
          </a:xfrm>
        </p:grpSpPr>
        <p:sp>
          <p:nvSpPr>
            <p:cNvPr id="51" name="これは全国の24.3％を占める額です。">
              <a:extLst>
                <a:ext uri="{FF2B5EF4-FFF2-40B4-BE49-F238E27FC236}">
                  <a16:creationId xmlns:a16="http://schemas.microsoft.com/office/drawing/2014/main" id="{B1C9C80E-8D3B-48D4-B52F-B5C635EE0ADF}"/>
                </a:ext>
              </a:extLst>
            </p:cNvPr>
            <p:cNvSpPr txBox="1"/>
            <p:nvPr/>
          </p:nvSpPr>
          <p:spPr>
            <a:xfrm>
              <a:off x="1085997" y="2454801"/>
              <a:ext cx="8735380" cy="404421"/>
            </a:xfrm>
            <a:prstGeom prst="rect">
              <a:avLst/>
            </a:prstGeom>
            <a:noFill/>
          </p:spPr>
          <p:txBody>
            <a:bodyPr wrap="square" rtlCol="0">
              <a:spAutoFit/>
            </a:bodyPr>
            <a:lstStyle/>
            <a:p>
              <a:pPr lvl="0" algn="dist"/>
              <a:r>
                <a:rPr kumimoji="1" lang="ja-JP" altLang="en-US" sz="2400" dirty="0">
                  <a:solidFill>
                    <a:schemeClr val="tx2">
                      <a:lumMod val="25000"/>
                    </a:schemeClr>
                  </a:solidFill>
                  <a:latin typeface="HGS創英角ﾎﾟｯﾌﾟ体" panose="040B0A00000000000000" pitchFamily="50" charset="-128"/>
                  <a:ea typeface="HGS創英角ﾎﾟｯﾌﾟ体" panose="040B0A00000000000000" pitchFamily="50" charset="-128"/>
                </a:rPr>
                <a:t>これは全国の</a:t>
              </a:r>
              <a:r>
                <a:rPr kumimoji="1" lang="en-US" altLang="ja-JP" sz="2400" dirty="0">
                  <a:solidFill>
                    <a:schemeClr val="tx2">
                      <a:lumMod val="25000"/>
                    </a:schemeClr>
                  </a:solidFill>
                  <a:latin typeface="HGS創英角ﾎﾟｯﾌﾟ体" panose="040B0A00000000000000" pitchFamily="50" charset="-128"/>
                  <a:ea typeface="HGS創英角ﾎﾟｯﾌﾟ体" panose="040B0A00000000000000" pitchFamily="50" charset="-128"/>
                </a:rPr>
                <a:t>24.3</a:t>
              </a:r>
              <a:r>
                <a:rPr kumimoji="1" lang="ja-JP" altLang="en-US" sz="2400" dirty="0">
                  <a:solidFill>
                    <a:schemeClr val="tx2">
                      <a:lumMod val="25000"/>
                    </a:schemeClr>
                  </a:solidFill>
                  <a:latin typeface="HGS創英角ﾎﾟｯﾌﾟ体" panose="040B0A00000000000000" pitchFamily="50" charset="-128"/>
                  <a:ea typeface="HGS創英角ﾎﾟｯﾌﾟ体" panose="040B0A00000000000000" pitchFamily="50" charset="-128"/>
                </a:rPr>
                <a:t>％を占める額です。</a:t>
              </a:r>
            </a:p>
          </p:txBody>
        </p:sp>
        <p:sp>
          <p:nvSpPr>
            <p:cNvPr id="52" name="ぜんこく">
              <a:extLst>
                <a:ext uri="{FF2B5EF4-FFF2-40B4-BE49-F238E27FC236}">
                  <a16:creationId xmlns:a16="http://schemas.microsoft.com/office/drawing/2014/main" id="{0474D6CD-0AF6-4AE5-8C58-E57821090524}"/>
                </a:ext>
              </a:extLst>
            </p:cNvPr>
            <p:cNvSpPr txBox="1"/>
            <p:nvPr/>
          </p:nvSpPr>
          <p:spPr>
            <a:xfrm>
              <a:off x="2615561" y="2329305"/>
              <a:ext cx="1048352" cy="229172"/>
            </a:xfrm>
            <a:prstGeom prst="rect">
              <a:avLst/>
            </a:prstGeom>
            <a:noFill/>
          </p:spPr>
          <p:txBody>
            <a:bodyPr wrap="square" rtlCol="0">
              <a:spAutoFit/>
            </a:bodyPr>
            <a:lstStyle/>
            <a:p>
              <a:pPr algn="dist"/>
              <a:r>
                <a:rPr kumimoji="1" lang="ja-JP" altLang="en-US" sz="1100" dirty="0">
                  <a:solidFill>
                    <a:schemeClr val="tx2">
                      <a:lumMod val="25000"/>
                    </a:schemeClr>
                  </a:solidFill>
                  <a:latin typeface="HGS創英角ﾎﾟｯﾌﾟ体" panose="040B0A00000000000000" pitchFamily="50" charset="-128"/>
                  <a:ea typeface="HGS創英角ﾎﾟｯﾌﾟ体" panose="040B0A00000000000000" pitchFamily="50" charset="-128"/>
                </a:rPr>
                <a:t>ぜんこく</a:t>
              </a:r>
            </a:p>
          </p:txBody>
        </p:sp>
        <p:sp>
          <p:nvSpPr>
            <p:cNvPr id="53" name="がく">
              <a:extLst>
                <a:ext uri="{FF2B5EF4-FFF2-40B4-BE49-F238E27FC236}">
                  <a16:creationId xmlns:a16="http://schemas.microsoft.com/office/drawing/2014/main" id="{ED8CBD1C-F849-49F0-9DCA-88F5F88DA33B}"/>
                </a:ext>
              </a:extLst>
            </p:cNvPr>
            <p:cNvSpPr txBox="1"/>
            <p:nvPr/>
          </p:nvSpPr>
          <p:spPr>
            <a:xfrm>
              <a:off x="7728022" y="2348317"/>
              <a:ext cx="614468" cy="229172"/>
            </a:xfrm>
            <a:prstGeom prst="rect">
              <a:avLst/>
            </a:prstGeom>
            <a:noFill/>
          </p:spPr>
          <p:txBody>
            <a:bodyPr wrap="square" rtlCol="0">
              <a:spAutoFit/>
            </a:bodyPr>
            <a:lstStyle/>
            <a:p>
              <a:pPr algn="dist"/>
              <a:r>
                <a:rPr kumimoji="1" lang="ja-JP" altLang="en-US" sz="1100" dirty="0">
                  <a:solidFill>
                    <a:schemeClr val="tx2">
                      <a:lumMod val="25000"/>
                    </a:schemeClr>
                  </a:solidFill>
                  <a:latin typeface="HGS創英角ﾎﾟｯﾌﾟ体" panose="040B0A00000000000000" pitchFamily="50" charset="-128"/>
                  <a:ea typeface="HGS創英角ﾎﾟｯﾌﾟ体" panose="040B0A00000000000000" pitchFamily="50" charset="-128"/>
                </a:rPr>
                <a:t>がく</a:t>
              </a:r>
            </a:p>
          </p:txBody>
        </p:sp>
        <p:sp>
          <p:nvSpPr>
            <p:cNvPr id="54" name="し">
              <a:extLst>
                <a:ext uri="{FF2B5EF4-FFF2-40B4-BE49-F238E27FC236}">
                  <a16:creationId xmlns:a16="http://schemas.microsoft.com/office/drawing/2014/main" id="{F1B7E16D-84CC-4A53-8AC9-AA1192006F1F}"/>
                </a:ext>
              </a:extLst>
            </p:cNvPr>
            <p:cNvSpPr txBox="1"/>
            <p:nvPr/>
          </p:nvSpPr>
          <p:spPr>
            <a:xfrm>
              <a:off x="6376934" y="2346841"/>
              <a:ext cx="330446" cy="229172"/>
            </a:xfrm>
            <a:prstGeom prst="rect">
              <a:avLst/>
            </a:prstGeom>
            <a:noFill/>
          </p:spPr>
          <p:txBody>
            <a:bodyPr wrap="square" rtlCol="0">
              <a:spAutoFit/>
            </a:bodyPr>
            <a:lstStyle/>
            <a:p>
              <a:pPr algn="dist"/>
              <a:r>
                <a:rPr kumimoji="1" lang="ja-JP" altLang="en-US" sz="1100" dirty="0">
                  <a:solidFill>
                    <a:schemeClr val="tx2">
                      <a:lumMod val="25000"/>
                    </a:schemeClr>
                  </a:solidFill>
                  <a:latin typeface="HGS創英角ﾎﾟｯﾌﾟ体" panose="040B0A00000000000000" pitchFamily="50" charset="-128"/>
                  <a:ea typeface="HGS創英角ﾎﾟｯﾌﾟ体" panose="040B0A00000000000000" pitchFamily="50" charset="-128"/>
                </a:rPr>
                <a:t>し</a:t>
              </a:r>
            </a:p>
          </p:txBody>
        </p:sp>
      </p:grpSp>
      <p:grpSp>
        <p:nvGrpSpPr>
          <p:cNvPr id="55" name="普段使っているタオルはどこでつくられているかな？">
            <a:extLst>
              <a:ext uri="{FF2B5EF4-FFF2-40B4-BE49-F238E27FC236}">
                <a16:creationId xmlns:a16="http://schemas.microsoft.com/office/drawing/2014/main" id="{5523B8AE-DC8D-4352-9A12-B2FE0EA1C839}"/>
              </a:ext>
            </a:extLst>
          </p:cNvPr>
          <p:cNvGrpSpPr/>
          <p:nvPr/>
        </p:nvGrpSpPr>
        <p:grpSpPr>
          <a:xfrm>
            <a:off x="654452" y="4494320"/>
            <a:ext cx="8611550" cy="616132"/>
            <a:chOff x="1085996" y="2319487"/>
            <a:chExt cx="9419198" cy="539735"/>
          </a:xfrm>
        </p:grpSpPr>
        <p:sp>
          <p:nvSpPr>
            <p:cNvPr id="56" name="普段使っているタオルはどこでつくられているかな？">
              <a:extLst>
                <a:ext uri="{FF2B5EF4-FFF2-40B4-BE49-F238E27FC236}">
                  <a16:creationId xmlns:a16="http://schemas.microsoft.com/office/drawing/2014/main" id="{E9CDB199-0088-4D9A-88D3-79BD20E2157C}"/>
                </a:ext>
              </a:extLst>
            </p:cNvPr>
            <p:cNvSpPr txBox="1"/>
            <p:nvPr/>
          </p:nvSpPr>
          <p:spPr>
            <a:xfrm>
              <a:off x="1085996" y="2454801"/>
              <a:ext cx="9419198" cy="404421"/>
            </a:xfrm>
            <a:prstGeom prst="rect">
              <a:avLst/>
            </a:prstGeom>
            <a:noFill/>
          </p:spPr>
          <p:txBody>
            <a:bodyPr wrap="square" rtlCol="0">
              <a:spAutoFit/>
            </a:bodyPr>
            <a:lstStyle/>
            <a:p>
              <a:pPr lvl="0" algn="dist"/>
              <a:r>
                <a:rPr lang="ja-JP" altLang="en-US" sz="2400" dirty="0">
                  <a:solidFill>
                    <a:schemeClr val="tx2">
                      <a:lumMod val="25000"/>
                    </a:schemeClr>
                  </a:solidFill>
                  <a:latin typeface="HGS創英角ﾎﾟｯﾌﾟ体" panose="040B0A00000000000000" pitchFamily="50" charset="-128"/>
                  <a:ea typeface="HGS創英角ﾎﾟｯﾌﾟ体" panose="040B0A00000000000000" pitchFamily="50" charset="-128"/>
                </a:rPr>
                <a:t>普段使っているタオルはどこでつくられているかな？</a:t>
              </a:r>
              <a:endParaRPr kumimoji="1" lang="ja-JP" altLang="en-US" sz="2400" dirty="0">
                <a:solidFill>
                  <a:schemeClr val="tx2">
                    <a:lumMod val="25000"/>
                  </a:schemeClr>
                </a:solidFill>
                <a:latin typeface="HGS創英角ﾎﾟｯﾌﾟ体" panose="040B0A00000000000000" pitchFamily="50" charset="-128"/>
                <a:ea typeface="HGS創英角ﾎﾟｯﾌﾟ体" panose="040B0A00000000000000" pitchFamily="50" charset="-128"/>
              </a:endParaRPr>
            </a:p>
          </p:txBody>
        </p:sp>
        <p:sp>
          <p:nvSpPr>
            <p:cNvPr id="57" name="ふだん">
              <a:extLst>
                <a:ext uri="{FF2B5EF4-FFF2-40B4-BE49-F238E27FC236}">
                  <a16:creationId xmlns:a16="http://schemas.microsoft.com/office/drawing/2014/main" id="{AAF56B51-5C56-4340-957A-7F2A67B79E50}"/>
                </a:ext>
              </a:extLst>
            </p:cNvPr>
            <p:cNvSpPr txBox="1"/>
            <p:nvPr/>
          </p:nvSpPr>
          <p:spPr>
            <a:xfrm>
              <a:off x="1199931" y="2329304"/>
              <a:ext cx="750735" cy="229172"/>
            </a:xfrm>
            <a:prstGeom prst="rect">
              <a:avLst/>
            </a:prstGeom>
            <a:noFill/>
          </p:spPr>
          <p:txBody>
            <a:bodyPr wrap="square" rtlCol="0">
              <a:spAutoFit/>
            </a:bodyPr>
            <a:lstStyle/>
            <a:p>
              <a:pPr algn="dist"/>
              <a:r>
                <a:rPr kumimoji="1" lang="ja-JP" altLang="en-US" sz="1100" dirty="0">
                  <a:solidFill>
                    <a:schemeClr val="tx2">
                      <a:lumMod val="25000"/>
                    </a:schemeClr>
                  </a:solidFill>
                  <a:latin typeface="HGS創英角ﾎﾟｯﾌﾟ体" panose="040B0A00000000000000" pitchFamily="50" charset="-128"/>
                  <a:ea typeface="HGS創英角ﾎﾟｯﾌﾟ体" panose="040B0A00000000000000" pitchFamily="50" charset="-128"/>
                </a:rPr>
                <a:t>ふだん</a:t>
              </a:r>
            </a:p>
          </p:txBody>
        </p:sp>
        <p:sp>
          <p:nvSpPr>
            <p:cNvPr id="58" name="つか">
              <a:extLst>
                <a:ext uri="{FF2B5EF4-FFF2-40B4-BE49-F238E27FC236}">
                  <a16:creationId xmlns:a16="http://schemas.microsoft.com/office/drawing/2014/main" id="{A4C42F1A-E392-4656-BB45-E273F227A4DE}"/>
                </a:ext>
              </a:extLst>
            </p:cNvPr>
            <p:cNvSpPr txBox="1"/>
            <p:nvPr/>
          </p:nvSpPr>
          <p:spPr>
            <a:xfrm>
              <a:off x="1852347" y="2319487"/>
              <a:ext cx="559722" cy="229172"/>
            </a:xfrm>
            <a:prstGeom prst="rect">
              <a:avLst/>
            </a:prstGeom>
            <a:noFill/>
          </p:spPr>
          <p:txBody>
            <a:bodyPr wrap="square" rtlCol="0">
              <a:spAutoFit/>
            </a:bodyPr>
            <a:lstStyle/>
            <a:p>
              <a:pPr algn="dist"/>
              <a:r>
                <a:rPr kumimoji="1" lang="ja-JP" altLang="en-US" sz="1100" dirty="0">
                  <a:solidFill>
                    <a:schemeClr val="tx2">
                      <a:lumMod val="25000"/>
                    </a:schemeClr>
                  </a:solidFill>
                  <a:latin typeface="HGS創英角ﾎﾟｯﾌﾟ体" panose="040B0A00000000000000" pitchFamily="50" charset="-128"/>
                  <a:ea typeface="HGS創英角ﾎﾟｯﾌﾟ体" panose="040B0A00000000000000" pitchFamily="50" charset="-128"/>
                </a:rPr>
                <a:t>つか</a:t>
              </a:r>
            </a:p>
          </p:txBody>
        </p:sp>
      </p:grpSp>
      <p:grpSp>
        <p:nvGrpSpPr>
          <p:cNvPr id="59" name="大阪府のタオルの出荷額は全国２位です。">
            <a:extLst>
              <a:ext uri="{FF2B5EF4-FFF2-40B4-BE49-F238E27FC236}">
                <a16:creationId xmlns:a16="http://schemas.microsoft.com/office/drawing/2014/main" id="{59D98385-023D-4484-8A40-D51373B5ECEE}"/>
              </a:ext>
            </a:extLst>
          </p:cNvPr>
          <p:cNvGrpSpPr/>
          <p:nvPr/>
        </p:nvGrpSpPr>
        <p:grpSpPr>
          <a:xfrm>
            <a:off x="577802" y="1517385"/>
            <a:ext cx="10664121" cy="813808"/>
            <a:chOff x="577802" y="1740853"/>
            <a:chExt cx="10664121" cy="813808"/>
          </a:xfrm>
        </p:grpSpPr>
        <p:grpSp>
          <p:nvGrpSpPr>
            <p:cNvPr id="60" name="忠岡町の面積は約・・・">
              <a:extLst>
                <a:ext uri="{FF2B5EF4-FFF2-40B4-BE49-F238E27FC236}">
                  <a16:creationId xmlns:a16="http://schemas.microsoft.com/office/drawing/2014/main" id="{CF9C0DBE-C805-4724-A882-7A3767C5427C}"/>
                </a:ext>
              </a:extLst>
            </p:cNvPr>
            <p:cNvGrpSpPr/>
            <p:nvPr/>
          </p:nvGrpSpPr>
          <p:grpSpPr>
            <a:xfrm>
              <a:off x="577802" y="1746089"/>
              <a:ext cx="10664121" cy="808572"/>
              <a:chOff x="-776357" y="1586846"/>
              <a:chExt cx="8448522" cy="715081"/>
            </a:xfrm>
          </p:grpSpPr>
          <p:sp>
            <p:nvSpPr>
              <p:cNvPr id="66" name="大阪府のタオルの出荷額は全国２位です。">
                <a:extLst>
                  <a:ext uri="{FF2B5EF4-FFF2-40B4-BE49-F238E27FC236}">
                    <a16:creationId xmlns:a16="http://schemas.microsoft.com/office/drawing/2014/main" id="{5FA5FF6F-21A0-4F38-A8CB-0A5D6C233634}"/>
                  </a:ext>
                </a:extLst>
              </p:cNvPr>
              <p:cNvSpPr txBox="1"/>
              <p:nvPr/>
            </p:nvSpPr>
            <p:spPr>
              <a:xfrm>
                <a:off x="-776357" y="1730329"/>
                <a:ext cx="8448522" cy="571598"/>
              </a:xfrm>
              <a:prstGeom prst="rect">
                <a:avLst/>
              </a:prstGeom>
              <a:noFill/>
            </p:spPr>
            <p:txBody>
              <a:bodyPr wrap="square" rtlCol="0">
                <a:spAutoFit/>
              </a:bodyPr>
              <a:lstStyle/>
              <a:p>
                <a:pPr lvl="0" algn="dist"/>
                <a:r>
                  <a:rPr kumimoji="1" lang="ja-JP" altLang="en-US" sz="3600" dirty="0">
                    <a:solidFill>
                      <a:schemeClr val="tx2">
                        <a:lumMod val="25000"/>
                      </a:schemeClr>
                    </a:solidFill>
                    <a:latin typeface="HGS創英角ﾎﾟｯﾌﾟ体" panose="040B0A00000000000000" pitchFamily="50" charset="-128"/>
                    <a:ea typeface="HGS創英角ﾎﾟｯﾌﾟ体" panose="040B0A00000000000000" pitchFamily="50" charset="-128"/>
                  </a:rPr>
                  <a:t>大阪府のタオルの</a:t>
                </a:r>
                <a:r>
                  <a:rPr lang="ja-JP" altLang="en-US" sz="3600" dirty="0">
                    <a:solidFill>
                      <a:schemeClr val="tx2">
                        <a:lumMod val="25000"/>
                      </a:schemeClr>
                    </a:solidFill>
                    <a:latin typeface="HGS創英角ﾎﾟｯﾌﾟ体" panose="040B0A00000000000000" pitchFamily="50" charset="-128"/>
                    <a:ea typeface="HGS創英角ﾎﾟｯﾌﾟ体" panose="040B0A00000000000000" pitchFamily="50" charset="-128"/>
                  </a:rPr>
                  <a:t>出荷</a:t>
                </a:r>
                <a:r>
                  <a:rPr kumimoji="1" lang="ja-JP" altLang="en-US" sz="3600" dirty="0">
                    <a:solidFill>
                      <a:schemeClr val="tx2">
                        <a:lumMod val="25000"/>
                      </a:schemeClr>
                    </a:solidFill>
                    <a:latin typeface="HGS創英角ﾎﾟｯﾌﾟ体" panose="040B0A00000000000000" pitchFamily="50" charset="-128"/>
                    <a:ea typeface="HGS創英角ﾎﾟｯﾌﾟ体" panose="040B0A00000000000000" pitchFamily="50" charset="-128"/>
                  </a:rPr>
                  <a:t>額は全国２位です。</a:t>
                </a:r>
                <a:endParaRPr kumimoji="1" lang="en-US" altLang="ja-JP" sz="3200" dirty="0">
                  <a:solidFill>
                    <a:schemeClr val="tx2">
                      <a:lumMod val="25000"/>
                    </a:schemeClr>
                  </a:solidFill>
                  <a:latin typeface="HGS創英角ﾎﾟｯﾌﾟ体" panose="040B0A00000000000000" pitchFamily="50" charset="-128"/>
                  <a:ea typeface="HGS創英角ﾎﾟｯﾌﾟ体" panose="040B0A00000000000000" pitchFamily="50" charset="-128"/>
                </a:endParaRPr>
              </a:p>
            </p:txBody>
          </p:sp>
          <p:sp>
            <p:nvSpPr>
              <p:cNvPr id="67" name="しゅっかがく">
                <a:extLst>
                  <a:ext uri="{FF2B5EF4-FFF2-40B4-BE49-F238E27FC236}">
                    <a16:creationId xmlns:a16="http://schemas.microsoft.com/office/drawing/2014/main" id="{44772475-1349-4F0B-9BBF-AB234DEB6154}"/>
                  </a:ext>
                </a:extLst>
              </p:cNvPr>
              <p:cNvSpPr txBox="1"/>
              <p:nvPr/>
            </p:nvSpPr>
            <p:spPr>
              <a:xfrm>
                <a:off x="2741015" y="1590149"/>
                <a:ext cx="1378944" cy="272190"/>
              </a:xfrm>
              <a:prstGeom prst="rect">
                <a:avLst/>
              </a:prstGeom>
              <a:noFill/>
            </p:spPr>
            <p:txBody>
              <a:bodyPr wrap="square" rtlCol="0">
                <a:spAutoFit/>
              </a:bodyPr>
              <a:lstStyle/>
              <a:p>
                <a:pPr algn="dist"/>
                <a:r>
                  <a:rPr lang="ja-JP" altLang="en-US" sz="1400" dirty="0">
                    <a:solidFill>
                      <a:schemeClr val="tx2">
                        <a:lumMod val="25000"/>
                      </a:schemeClr>
                    </a:solidFill>
                    <a:latin typeface="HGS創英角ﾎﾟｯﾌﾟ体" panose="040B0A00000000000000" pitchFamily="50" charset="-128"/>
                    <a:ea typeface="HGS創英角ﾎﾟｯﾌﾟ体" panose="040B0A00000000000000" pitchFamily="50" charset="-128"/>
                  </a:rPr>
                  <a:t>しゅっか</a:t>
                </a:r>
                <a:r>
                  <a:rPr kumimoji="1" lang="ja-JP" altLang="en-US" sz="1400" dirty="0">
                    <a:solidFill>
                      <a:schemeClr val="tx2">
                        <a:lumMod val="25000"/>
                      </a:schemeClr>
                    </a:solidFill>
                    <a:latin typeface="HGS創英角ﾎﾟｯﾌﾟ体" panose="040B0A00000000000000" pitchFamily="50" charset="-128"/>
                    <a:ea typeface="HGS創英角ﾎﾟｯﾌﾟ体" panose="040B0A00000000000000" pitchFamily="50" charset="-128"/>
                  </a:rPr>
                  <a:t>がく</a:t>
                </a:r>
              </a:p>
            </p:txBody>
          </p:sp>
          <p:sp>
            <p:nvSpPr>
              <p:cNvPr id="68" name="おおさかふ">
                <a:extLst>
                  <a:ext uri="{FF2B5EF4-FFF2-40B4-BE49-F238E27FC236}">
                    <a16:creationId xmlns:a16="http://schemas.microsoft.com/office/drawing/2014/main" id="{A79C7760-D36B-4EE7-8845-32FA966AAFD1}"/>
                  </a:ext>
                </a:extLst>
              </p:cNvPr>
              <p:cNvSpPr txBox="1"/>
              <p:nvPr/>
            </p:nvSpPr>
            <p:spPr>
              <a:xfrm>
                <a:off x="-776357" y="1586846"/>
                <a:ext cx="1299623" cy="272190"/>
              </a:xfrm>
              <a:prstGeom prst="rect">
                <a:avLst/>
              </a:prstGeom>
              <a:noFill/>
            </p:spPr>
            <p:txBody>
              <a:bodyPr wrap="square" rtlCol="0">
                <a:spAutoFit/>
              </a:bodyPr>
              <a:lstStyle/>
              <a:p>
                <a:pPr algn="dist"/>
                <a:r>
                  <a:rPr kumimoji="1" lang="ja-JP" altLang="en-US" sz="1400" dirty="0">
                    <a:solidFill>
                      <a:schemeClr val="tx2">
                        <a:lumMod val="25000"/>
                      </a:schemeClr>
                    </a:solidFill>
                    <a:latin typeface="HGS創英角ﾎﾟｯﾌﾟ体" panose="040B0A00000000000000" pitchFamily="50" charset="-128"/>
                    <a:ea typeface="HGS創英角ﾎﾟｯﾌﾟ体" panose="040B0A00000000000000" pitchFamily="50" charset="-128"/>
                  </a:rPr>
                  <a:t>おおさかふ</a:t>
                </a:r>
              </a:p>
            </p:txBody>
          </p:sp>
        </p:grpSp>
        <p:sp>
          <p:nvSpPr>
            <p:cNvPr id="63" name="ぜんこく">
              <a:extLst>
                <a:ext uri="{FF2B5EF4-FFF2-40B4-BE49-F238E27FC236}">
                  <a16:creationId xmlns:a16="http://schemas.microsoft.com/office/drawing/2014/main" id="{58E38F06-015A-455D-B5D3-0D39DF2BAD46}"/>
                </a:ext>
              </a:extLst>
            </p:cNvPr>
            <p:cNvSpPr txBox="1"/>
            <p:nvPr/>
          </p:nvSpPr>
          <p:spPr>
            <a:xfrm>
              <a:off x="7279782" y="1740854"/>
              <a:ext cx="1090612" cy="307777"/>
            </a:xfrm>
            <a:prstGeom prst="rect">
              <a:avLst/>
            </a:prstGeom>
            <a:noFill/>
          </p:spPr>
          <p:txBody>
            <a:bodyPr wrap="square" rtlCol="0">
              <a:spAutoFit/>
            </a:bodyPr>
            <a:lstStyle/>
            <a:p>
              <a:pPr algn="dist"/>
              <a:r>
                <a:rPr kumimoji="1" lang="ja-JP" altLang="en-US" sz="1400" dirty="0">
                  <a:solidFill>
                    <a:schemeClr val="tx2">
                      <a:lumMod val="25000"/>
                    </a:schemeClr>
                  </a:solidFill>
                  <a:latin typeface="HGS創英角ﾎﾟｯﾌﾟ体" panose="040B0A00000000000000" pitchFamily="50" charset="-128"/>
                  <a:ea typeface="HGS創英角ﾎﾟｯﾌﾟ体" panose="040B0A00000000000000" pitchFamily="50" charset="-128"/>
                </a:rPr>
                <a:t>ぜんこく</a:t>
              </a:r>
            </a:p>
          </p:txBody>
        </p:sp>
        <p:sp>
          <p:nvSpPr>
            <p:cNvPr id="65" name="い">
              <a:extLst>
                <a:ext uri="{FF2B5EF4-FFF2-40B4-BE49-F238E27FC236}">
                  <a16:creationId xmlns:a16="http://schemas.microsoft.com/office/drawing/2014/main" id="{4F775091-89B8-405F-BCBE-C4BB4EFFE0D7}"/>
                </a:ext>
              </a:extLst>
            </p:cNvPr>
            <p:cNvSpPr txBox="1"/>
            <p:nvPr/>
          </p:nvSpPr>
          <p:spPr>
            <a:xfrm>
              <a:off x="8984832" y="1740853"/>
              <a:ext cx="480761" cy="307777"/>
            </a:xfrm>
            <a:prstGeom prst="rect">
              <a:avLst/>
            </a:prstGeom>
            <a:noFill/>
          </p:spPr>
          <p:txBody>
            <a:bodyPr wrap="square" rtlCol="0">
              <a:spAutoFit/>
            </a:bodyPr>
            <a:lstStyle/>
            <a:p>
              <a:pPr algn="dist"/>
              <a:r>
                <a:rPr kumimoji="1" lang="ja-JP" altLang="en-US" sz="1400" dirty="0">
                  <a:solidFill>
                    <a:schemeClr val="tx2">
                      <a:lumMod val="25000"/>
                    </a:schemeClr>
                  </a:solidFill>
                  <a:latin typeface="HGS創英角ﾎﾟｯﾌﾟ体" panose="040B0A00000000000000" pitchFamily="50" charset="-128"/>
                  <a:ea typeface="HGS創英角ﾎﾟｯﾌﾟ体" panose="040B0A00000000000000" pitchFamily="50" charset="-128"/>
                </a:rPr>
                <a:t>い</a:t>
              </a:r>
            </a:p>
          </p:txBody>
        </p:sp>
      </p:grpSp>
      <p:pic>
        <p:nvPicPr>
          <p:cNvPr id="69" name="Picture 2">
            <a:extLst>
              <a:ext uri="{FF2B5EF4-FFF2-40B4-BE49-F238E27FC236}">
                <a16:creationId xmlns:a16="http://schemas.microsoft.com/office/drawing/2014/main" id="{FF65FBB9-0707-426C-A626-0E5B7B89CD9F}"/>
              </a:ext>
            </a:extLst>
          </p:cNvPr>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10155847" y="3603640"/>
            <a:ext cx="1341764" cy="1341764"/>
          </a:xfrm>
          <a:prstGeom prst="rect">
            <a:avLst/>
          </a:prstGeom>
          <a:noFill/>
          <a:extLst>
            <a:ext uri="{909E8E84-426E-40DD-AFC4-6F175D3DCCD1}">
              <a14:hiddenFill xmlns:a14="http://schemas.microsoft.com/office/drawing/2010/main">
                <a:solidFill>
                  <a:srgbClr val="FFFFFF"/>
                </a:solidFill>
              </a14:hiddenFill>
            </a:ext>
          </a:extLst>
        </p:spPr>
      </p:pic>
      <p:grpSp>
        <p:nvGrpSpPr>
          <p:cNvPr id="2" name="大阪府では令和５年に126億6900万円のタオルが出荷されました。">
            <a:extLst>
              <a:ext uri="{FF2B5EF4-FFF2-40B4-BE49-F238E27FC236}">
                <a16:creationId xmlns:a16="http://schemas.microsoft.com/office/drawing/2014/main" id="{86950E4D-F282-4C67-AA96-14A01245309B}"/>
              </a:ext>
            </a:extLst>
          </p:cNvPr>
          <p:cNvGrpSpPr/>
          <p:nvPr/>
        </p:nvGrpSpPr>
        <p:grpSpPr>
          <a:xfrm>
            <a:off x="636695" y="2481260"/>
            <a:ext cx="11245663" cy="604924"/>
            <a:chOff x="636695" y="2481260"/>
            <a:chExt cx="11245663" cy="604924"/>
          </a:xfrm>
        </p:grpSpPr>
        <p:grpSp>
          <p:nvGrpSpPr>
            <p:cNvPr id="43" name="万博記念公園の・・・">
              <a:extLst>
                <a:ext uri="{FF2B5EF4-FFF2-40B4-BE49-F238E27FC236}">
                  <a16:creationId xmlns:a16="http://schemas.microsoft.com/office/drawing/2014/main" id="{9378A141-F31C-4A3E-884C-00232FBC0E73}"/>
                </a:ext>
              </a:extLst>
            </p:cNvPr>
            <p:cNvGrpSpPr/>
            <p:nvPr/>
          </p:nvGrpSpPr>
          <p:grpSpPr>
            <a:xfrm>
              <a:off x="636695" y="2481260"/>
              <a:ext cx="11245663" cy="604924"/>
              <a:chOff x="1085995" y="2329305"/>
              <a:chExt cx="11569939" cy="529917"/>
            </a:xfrm>
          </p:grpSpPr>
          <p:sp>
            <p:nvSpPr>
              <p:cNvPr id="44" name="大阪府では令和５年に126億6900万円のタオルが出荷されました。">
                <a:extLst>
                  <a:ext uri="{FF2B5EF4-FFF2-40B4-BE49-F238E27FC236}">
                    <a16:creationId xmlns:a16="http://schemas.microsoft.com/office/drawing/2014/main" id="{BB0489F7-1742-4637-91FA-D61A7488DFA2}"/>
                  </a:ext>
                </a:extLst>
              </p:cNvPr>
              <p:cNvSpPr txBox="1"/>
              <p:nvPr/>
            </p:nvSpPr>
            <p:spPr>
              <a:xfrm>
                <a:off x="1085995" y="2454801"/>
                <a:ext cx="11569939" cy="404421"/>
              </a:xfrm>
              <a:prstGeom prst="rect">
                <a:avLst/>
              </a:prstGeom>
              <a:noFill/>
            </p:spPr>
            <p:txBody>
              <a:bodyPr wrap="square" rtlCol="0">
                <a:spAutoFit/>
              </a:bodyPr>
              <a:lstStyle/>
              <a:p>
                <a:pPr lvl="0" algn="dist"/>
                <a:r>
                  <a:rPr kumimoji="1" lang="ja-JP" altLang="en-US" sz="2400" dirty="0">
                    <a:solidFill>
                      <a:schemeClr val="tx2">
                        <a:lumMod val="25000"/>
                      </a:schemeClr>
                    </a:solidFill>
                    <a:latin typeface="HGS創英角ﾎﾟｯﾌﾟ体" panose="040B0A00000000000000" pitchFamily="50" charset="-128"/>
                    <a:ea typeface="HGS創英角ﾎﾟｯﾌﾟ体" panose="040B0A00000000000000" pitchFamily="50" charset="-128"/>
                  </a:rPr>
                  <a:t>大阪府では令和５年に</a:t>
                </a:r>
                <a:r>
                  <a:rPr kumimoji="1" lang="en-US" altLang="ja-JP" sz="2400" dirty="0">
                    <a:solidFill>
                      <a:schemeClr val="tx2">
                        <a:lumMod val="25000"/>
                      </a:schemeClr>
                    </a:solidFill>
                    <a:latin typeface="HGS創英角ﾎﾟｯﾌﾟ体" panose="040B0A00000000000000" pitchFamily="50" charset="-128"/>
                    <a:ea typeface="HGS創英角ﾎﾟｯﾌﾟ体" panose="040B0A00000000000000" pitchFamily="50" charset="-128"/>
                  </a:rPr>
                  <a:t>126</a:t>
                </a:r>
                <a:r>
                  <a:rPr kumimoji="1" lang="ja-JP" altLang="en-US" sz="2400" dirty="0">
                    <a:solidFill>
                      <a:schemeClr val="tx2">
                        <a:lumMod val="25000"/>
                      </a:schemeClr>
                    </a:solidFill>
                    <a:latin typeface="HGS創英角ﾎﾟｯﾌﾟ体" panose="040B0A00000000000000" pitchFamily="50" charset="-128"/>
                    <a:ea typeface="HGS創英角ﾎﾟｯﾌﾟ体" panose="040B0A00000000000000" pitchFamily="50" charset="-128"/>
                  </a:rPr>
                  <a:t>億</a:t>
                </a:r>
                <a:r>
                  <a:rPr kumimoji="1" lang="en-US" altLang="ja-JP" sz="2400" dirty="0">
                    <a:solidFill>
                      <a:schemeClr val="tx2">
                        <a:lumMod val="25000"/>
                      </a:schemeClr>
                    </a:solidFill>
                    <a:latin typeface="HGS創英角ﾎﾟｯﾌﾟ体" panose="040B0A00000000000000" pitchFamily="50" charset="-128"/>
                    <a:ea typeface="HGS創英角ﾎﾟｯﾌﾟ体" panose="040B0A00000000000000" pitchFamily="50" charset="-128"/>
                  </a:rPr>
                  <a:t>6900</a:t>
                </a:r>
                <a:r>
                  <a:rPr kumimoji="1" lang="ja-JP" altLang="en-US" sz="2400" dirty="0">
                    <a:solidFill>
                      <a:schemeClr val="tx2">
                        <a:lumMod val="25000"/>
                      </a:schemeClr>
                    </a:solidFill>
                    <a:latin typeface="HGS創英角ﾎﾟｯﾌﾟ体" panose="040B0A00000000000000" pitchFamily="50" charset="-128"/>
                    <a:ea typeface="HGS創英角ﾎﾟｯﾌﾟ体" panose="040B0A00000000000000" pitchFamily="50" charset="-128"/>
                  </a:rPr>
                  <a:t>万円の</a:t>
                </a:r>
                <a:r>
                  <a:rPr lang="ja-JP" altLang="en-US" sz="2400" dirty="0">
                    <a:solidFill>
                      <a:schemeClr val="tx2">
                        <a:lumMod val="25000"/>
                      </a:schemeClr>
                    </a:solidFill>
                    <a:latin typeface="HGS創英角ﾎﾟｯﾌﾟ体" panose="040B0A00000000000000" pitchFamily="50" charset="-128"/>
                    <a:ea typeface="HGS創英角ﾎﾟｯﾌﾟ体" panose="040B0A00000000000000" pitchFamily="50" charset="-128"/>
                  </a:rPr>
                  <a:t>タオルが出荷されました</a:t>
                </a:r>
                <a:r>
                  <a:rPr kumimoji="1" lang="ja-JP" altLang="en-US" sz="2400" dirty="0">
                    <a:solidFill>
                      <a:schemeClr val="tx2">
                        <a:lumMod val="25000"/>
                      </a:schemeClr>
                    </a:solidFill>
                    <a:latin typeface="HGS創英角ﾎﾟｯﾌﾟ体" panose="040B0A00000000000000" pitchFamily="50" charset="-128"/>
                    <a:ea typeface="HGS創英角ﾎﾟｯﾌﾟ体" panose="040B0A00000000000000" pitchFamily="50" charset="-128"/>
                  </a:rPr>
                  <a:t>。</a:t>
                </a:r>
              </a:p>
            </p:txBody>
          </p:sp>
          <p:sp>
            <p:nvSpPr>
              <p:cNvPr id="45" name="おおさかふ">
                <a:extLst>
                  <a:ext uri="{FF2B5EF4-FFF2-40B4-BE49-F238E27FC236}">
                    <a16:creationId xmlns:a16="http://schemas.microsoft.com/office/drawing/2014/main" id="{635209EE-C537-4F2C-A35B-62FC0ED28705}"/>
                  </a:ext>
                </a:extLst>
              </p:cNvPr>
              <p:cNvSpPr txBox="1"/>
              <p:nvPr/>
            </p:nvSpPr>
            <p:spPr>
              <a:xfrm>
                <a:off x="1085996" y="2329305"/>
                <a:ext cx="1169688" cy="229172"/>
              </a:xfrm>
              <a:prstGeom prst="rect">
                <a:avLst/>
              </a:prstGeom>
              <a:noFill/>
            </p:spPr>
            <p:txBody>
              <a:bodyPr wrap="square" rtlCol="0">
                <a:spAutoFit/>
              </a:bodyPr>
              <a:lstStyle/>
              <a:p>
                <a:pPr algn="dist"/>
                <a:r>
                  <a:rPr kumimoji="1" lang="ja-JP" altLang="en-US" sz="1100" dirty="0">
                    <a:solidFill>
                      <a:schemeClr val="tx2">
                        <a:lumMod val="25000"/>
                      </a:schemeClr>
                    </a:solidFill>
                    <a:latin typeface="HGS創英角ﾎﾟｯﾌﾟ体" panose="040B0A00000000000000" pitchFamily="50" charset="-128"/>
                    <a:ea typeface="HGS創英角ﾎﾟｯﾌﾟ体" panose="040B0A00000000000000" pitchFamily="50" charset="-128"/>
                  </a:rPr>
                  <a:t>おおさかふ</a:t>
                </a:r>
              </a:p>
            </p:txBody>
          </p:sp>
          <p:sp>
            <p:nvSpPr>
              <p:cNvPr id="46" name="ねん">
                <a:extLst>
                  <a:ext uri="{FF2B5EF4-FFF2-40B4-BE49-F238E27FC236}">
                    <a16:creationId xmlns:a16="http://schemas.microsoft.com/office/drawing/2014/main" id="{F5EC058F-4403-481B-8D01-BD55B4E47DD9}"/>
                  </a:ext>
                </a:extLst>
              </p:cNvPr>
              <p:cNvSpPr txBox="1"/>
              <p:nvPr/>
            </p:nvSpPr>
            <p:spPr>
              <a:xfrm>
                <a:off x="4071899" y="2341291"/>
                <a:ext cx="476792" cy="229172"/>
              </a:xfrm>
              <a:prstGeom prst="rect">
                <a:avLst/>
              </a:prstGeom>
              <a:noFill/>
            </p:spPr>
            <p:txBody>
              <a:bodyPr wrap="square" rtlCol="0">
                <a:spAutoFit/>
              </a:bodyPr>
              <a:lstStyle/>
              <a:p>
                <a:pPr algn="dist"/>
                <a:r>
                  <a:rPr kumimoji="1" lang="ja-JP" altLang="en-US" sz="1100" dirty="0">
                    <a:solidFill>
                      <a:schemeClr val="tx2">
                        <a:lumMod val="25000"/>
                      </a:schemeClr>
                    </a:solidFill>
                    <a:latin typeface="HGS創英角ﾎﾟｯﾌﾟ体" panose="040B0A00000000000000" pitchFamily="50" charset="-128"/>
                    <a:ea typeface="HGS創英角ﾎﾟｯﾌﾟ体" panose="040B0A00000000000000" pitchFamily="50" charset="-128"/>
                  </a:rPr>
                  <a:t>ねん</a:t>
                </a:r>
              </a:p>
            </p:txBody>
          </p:sp>
          <p:sp>
            <p:nvSpPr>
              <p:cNvPr id="48" name="まんえん">
                <a:extLst>
                  <a:ext uri="{FF2B5EF4-FFF2-40B4-BE49-F238E27FC236}">
                    <a16:creationId xmlns:a16="http://schemas.microsoft.com/office/drawing/2014/main" id="{039F3353-513A-465F-9762-517791DEE41A}"/>
                  </a:ext>
                </a:extLst>
              </p:cNvPr>
              <p:cNvSpPr txBox="1"/>
              <p:nvPr/>
            </p:nvSpPr>
            <p:spPr>
              <a:xfrm>
                <a:off x="6975623" y="2338499"/>
                <a:ext cx="847801" cy="229172"/>
              </a:xfrm>
              <a:prstGeom prst="rect">
                <a:avLst/>
              </a:prstGeom>
              <a:noFill/>
            </p:spPr>
            <p:txBody>
              <a:bodyPr wrap="square" rtlCol="0">
                <a:spAutoFit/>
              </a:bodyPr>
              <a:lstStyle/>
              <a:p>
                <a:pPr algn="dist"/>
                <a:r>
                  <a:rPr kumimoji="1" lang="ja-JP" altLang="en-US" sz="1100" dirty="0">
                    <a:solidFill>
                      <a:schemeClr val="tx2">
                        <a:lumMod val="25000"/>
                      </a:schemeClr>
                    </a:solidFill>
                    <a:latin typeface="HGS創英角ﾎﾟｯﾌﾟ体" panose="040B0A00000000000000" pitchFamily="50" charset="-128"/>
                    <a:ea typeface="HGS創英角ﾎﾟｯﾌﾟ体" panose="040B0A00000000000000" pitchFamily="50" charset="-128"/>
                  </a:rPr>
                  <a:t>まんえん</a:t>
                </a:r>
              </a:p>
            </p:txBody>
          </p:sp>
          <p:sp>
            <p:nvSpPr>
              <p:cNvPr id="49" name="れいわ">
                <a:extLst>
                  <a:ext uri="{FF2B5EF4-FFF2-40B4-BE49-F238E27FC236}">
                    <a16:creationId xmlns:a16="http://schemas.microsoft.com/office/drawing/2014/main" id="{AAEDEE10-3D24-4038-A8B2-6A4BF4BB62D9}"/>
                  </a:ext>
                </a:extLst>
              </p:cNvPr>
              <p:cNvSpPr txBox="1"/>
              <p:nvPr/>
            </p:nvSpPr>
            <p:spPr>
              <a:xfrm>
                <a:off x="3006553" y="2346842"/>
                <a:ext cx="714535" cy="229172"/>
              </a:xfrm>
              <a:prstGeom prst="rect">
                <a:avLst/>
              </a:prstGeom>
              <a:noFill/>
            </p:spPr>
            <p:txBody>
              <a:bodyPr wrap="square" rtlCol="0">
                <a:spAutoFit/>
              </a:bodyPr>
              <a:lstStyle/>
              <a:p>
                <a:pPr algn="dist"/>
                <a:r>
                  <a:rPr kumimoji="1" lang="ja-JP" altLang="en-US" sz="1100" dirty="0">
                    <a:solidFill>
                      <a:schemeClr val="tx2">
                        <a:lumMod val="25000"/>
                      </a:schemeClr>
                    </a:solidFill>
                    <a:latin typeface="HGS創英角ﾎﾟｯﾌﾟ体" panose="040B0A00000000000000" pitchFamily="50" charset="-128"/>
                    <a:ea typeface="HGS創英角ﾎﾟｯﾌﾟ体" panose="040B0A00000000000000" pitchFamily="50" charset="-128"/>
                  </a:rPr>
                  <a:t>れいわ</a:t>
                </a:r>
              </a:p>
            </p:txBody>
          </p:sp>
        </p:grpSp>
        <p:sp>
          <p:nvSpPr>
            <p:cNvPr id="70" name="おく">
              <a:extLst>
                <a:ext uri="{FF2B5EF4-FFF2-40B4-BE49-F238E27FC236}">
                  <a16:creationId xmlns:a16="http://schemas.microsoft.com/office/drawing/2014/main" id="{D97F968A-62FF-462C-AC21-89B3BE2074BB}"/>
                </a:ext>
              </a:extLst>
            </p:cNvPr>
            <p:cNvSpPr txBox="1"/>
            <p:nvPr/>
          </p:nvSpPr>
          <p:spPr>
            <a:xfrm>
              <a:off x="5018327" y="2502963"/>
              <a:ext cx="463429" cy="261610"/>
            </a:xfrm>
            <a:prstGeom prst="rect">
              <a:avLst/>
            </a:prstGeom>
            <a:noFill/>
          </p:spPr>
          <p:txBody>
            <a:bodyPr wrap="square" rtlCol="0">
              <a:spAutoFit/>
            </a:bodyPr>
            <a:lstStyle/>
            <a:p>
              <a:pPr algn="dist"/>
              <a:r>
                <a:rPr kumimoji="1" lang="ja-JP" altLang="en-US" sz="1100" dirty="0">
                  <a:solidFill>
                    <a:schemeClr val="tx2">
                      <a:lumMod val="25000"/>
                    </a:schemeClr>
                  </a:solidFill>
                  <a:latin typeface="HGS創英角ﾎﾟｯﾌﾟ体" panose="040B0A00000000000000" pitchFamily="50" charset="-128"/>
                  <a:ea typeface="HGS創英角ﾎﾟｯﾌﾟ体" panose="040B0A00000000000000" pitchFamily="50" charset="-128"/>
                </a:rPr>
                <a:t>おく</a:t>
              </a:r>
            </a:p>
          </p:txBody>
        </p:sp>
        <p:sp>
          <p:nvSpPr>
            <p:cNvPr id="72" name="しゅっか">
              <a:extLst>
                <a:ext uri="{FF2B5EF4-FFF2-40B4-BE49-F238E27FC236}">
                  <a16:creationId xmlns:a16="http://schemas.microsoft.com/office/drawing/2014/main" id="{F74493B6-3024-49AC-A54D-7305D100E0F7}"/>
                </a:ext>
              </a:extLst>
            </p:cNvPr>
            <p:cNvSpPr txBox="1"/>
            <p:nvPr/>
          </p:nvSpPr>
          <p:spPr>
            <a:xfrm>
              <a:off x="8903068" y="2491755"/>
              <a:ext cx="742214" cy="261610"/>
            </a:xfrm>
            <a:prstGeom prst="rect">
              <a:avLst/>
            </a:prstGeom>
            <a:noFill/>
          </p:spPr>
          <p:txBody>
            <a:bodyPr wrap="square" rtlCol="0">
              <a:spAutoFit/>
            </a:bodyPr>
            <a:lstStyle/>
            <a:p>
              <a:pPr algn="dist"/>
              <a:r>
                <a:rPr kumimoji="1" lang="ja-JP" altLang="en-US" sz="1100" dirty="0">
                  <a:solidFill>
                    <a:schemeClr val="tx2">
                      <a:lumMod val="25000"/>
                    </a:schemeClr>
                  </a:solidFill>
                  <a:latin typeface="HGS創英角ﾎﾟｯﾌﾟ体" panose="040B0A00000000000000" pitchFamily="50" charset="-128"/>
                  <a:ea typeface="HGS創英角ﾎﾟｯﾌﾟ体" panose="040B0A00000000000000" pitchFamily="50" charset="-128"/>
                </a:rPr>
                <a:t>しゅっか</a:t>
              </a:r>
            </a:p>
          </p:txBody>
        </p:sp>
      </p:grpSp>
      <p:grpSp>
        <p:nvGrpSpPr>
          <p:cNvPr id="73" name="ちなみに全国１位は、今治タオルで有名な愛媛県です。">
            <a:extLst>
              <a:ext uri="{FF2B5EF4-FFF2-40B4-BE49-F238E27FC236}">
                <a16:creationId xmlns:a16="http://schemas.microsoft.com/office/drawing/2014/main" id="{9A46EFF0-AA3C-4AAC-95E1-959A64AA1F92}"/>
              </a:ext>
            </a:extLst>
          </p:cNvPr>
          <p:cNvGrpSpPr/>
          <p:nvPr/>
        </p:nvGrpSpPr>
        <p:grpSpPr>
          <a:xfrm>
            <a:off x="624028" y="3662299"/>
            <a:ext cx="9481117" cy="609389"/>
            <a:chOff x="927139" y="3980839"/>
            <a:chExt cx="9481117" cy="609389"/>
          </a:xfrm>
        </p:grpSpPr>
        <p:grpSp>
          <p:nvGrpSpPr>
            <p:cNvPr id="75" name="万博記念公園の・・・">
              <a:extLst>
                <a:ext uri="{FF2B5EF4-FFF2-40B4-BE49-F238E27FC236}">
                  <a16:creationId xmlns:a16="http://schemas.microsoft.com/office/drawing/2014/main" id="{D0FBD048-E5D8-472C-8E67-D20F9C4952F8}"/>
                </a:ext>
              </a:extLst>
            </p:cNvPr>
            <p:cNvGrpSpPr/>
            <p:nvPr/>
          </p:nvGrpSpPr>
          <p:grpSpPr>
            <a:xfrm>
              <a:off x="927139" y="3980839"/>
              <a:ext cx="9481117" cy="609389"/>
              <a:chOff x="1085996" y="2325394"/>
              <a:chExt cx="13529626" cy="533828"/>
            </a:xfrm>
          </p:grpSpPr>
          <p:sp>
            <p:nvSpPr>
              <p:cNvPr id="78" name="ちなみに全国１位は、今治タオルで有名な愛媛県です。">
                <a:extLst>
                  <a:ext uri="{FF2B5EF4-FFF2-40B4-BE49-F238E27FC236}">
                    <a16:creationId xmlns:a16="http://schemas.microsoft.com/office/drawing/2014/main" id="{D9E00223-0F88-4283-82FB-E9172620062F}"/>
                  </a:ext>
                </a:extLst>
              </p:cNvPr>
              <p:cNvSpPr txBox="1"/>
              <p:nvPr/>
            </p:nvSpPr>
            <p:spPr>
              <a:xfrm>
                <a:off x="1085996" y="2454801"/>
                <a:ext cx="13529626" cy="404421"/>
              </a:xfrm>
              <a:prstGeom prst="rect">
                <a:avLst/>
              </a:prstGeom>
              <a:noFill/>
            </p:spPr>
            <p:txBody>
              <a:bodyPr wrap="square" rtlCol="0">
                <a:spAutoFit/>
              </a:bodyPr>
              <a:lstStyle/>
              <a:p>
                <a:pPr lvl="0" algn="dist"/>
                <a:r>
                  <a:rPr kumimoji="1" lang="ja-JP" altLang="en-US" sz="2400" dirty="0">
                    <a:solidFill>
                      <a:schemeClr val="tx2">
                        <a:lumMod val="25000"/>
                      </a:schemeClr>
                    </a:solidFill>
                    <a:latin typeface="HGS創英角ﾎﾟｯﾌﾟ体" panose="040B0A00000000000000" pitchFamily="50" charset="-128"/>
                    <a:ea typeface="HGS創英角ﾎﾟｯﾌﾟ体" panose="040B0A00000000000000" pitchFamily="50" charset="-128"/>
                  </a:rPr>
                  <a:t>ちなみに全国１位は、今治タオルで有名な愛媛県です。</a:t>
                </a:r>
              </a:p>
            </p:txBody>
          </p:sp>
          <p:sp>
            <p:nvSpPr>
              <p:cNvPr id="79" name="ぜんこく">
                <a:extLst>
                  <a:ext uri="{FF2B5EF4-FFF2-40B4-BE49-F238E27FC236}">
                    <a16:creationId xmlns:a16="http://schemas.microsoft.com/office/drawing/2014/main" id="{687CB0A3-D537-4CAA-AA79-82FB303D3808}"/>
                  </a:ext>
                </a:extLst>
              </p:cNvPr>
              <p:cNvSpPr txBox="1"/>
              <p:nvPr/>
            </p:nvSpPr>
            <p:spPr>
              <a:xfrm>
                <a:off x="3268463" y="2329305"/>
                <a:ext cx="1107639" cy="229172"/>
              </a:xfrm>
              <a:prstGeom prst="rect">
                <a:avLst/>
              </a:prstGeom>
              <a:noFill/>
            </p:spPr>
            <p:txBody>
              <a:bodyPr wrap="square" rtlCol="0">
                <a:spAutoFit/>
              </a:bodyPr>
              <a:lstStyle/>
              <a:p>
                <a:pPr algn="dist"/>
                <a:r>
                  <a:rPr kumimoji="1" lang="ja-JP" altLang="en-US" sz="1100" dirty="0">
                    <a:solidFill>
                      <a:schemeClr val="tx2">
                        <a:lumMod val="25000"/>
                      </a:schemeClr>
                    </a:solidFill>
                    <a:latin typeface="HGS創英角ﾎﾟｯﾌﾟ体" panose="040B0A00000000000000" pitchFamily="50" charset="-128"/>
                    <a:ea typeface="HGS創英角ﾎﾟｯﾌﾟ体" panose="040B0A00000000000000" pitchFamily="50" charset="-128"/>
                  </a:rPr>
                  <a:t>ぜんこく</a:t>
                </a:r>
              </a:p>
            </p:txBody>
          </p:sp>
          <p:sp>
            <p:nvSpPr>
              <p:cNvPr id="80" name="えひめけん">
                <a:extLst>
                  <a:ext uri="{FF2B5EF4-FFF2-40B4-BE49-F238E27FC236}">
                    <a16:creationId xmlns:a16="http://schemas.microsoft.com/office/drawing/2014/main" id="{49ADCE90-642E-4A37-BF36-6F33C3C53581}"/>
                  </a:ext>
                </a:extLst>
              </p:cNvPr>
              <p:cNvSpPr txBox="1"/>
              <p:nvPr/>
            </p:nvSpPr>
            <p:spPr>
              <a:xfrm>
                <a:off x="11290490" y="2342129"/>
                <a:ext cx="1663207" cy="229172"/>
              </a:xfrm>
              <a:prstGeom prst="rect">
                <a:avLst/>
              </a:prstGeom>
              <a:noFill/>
            </p:spPr>
            <p:txBody>
              <a:bodyPr wrap="square" rtlCol="0">
                <a:spAutoFit/>
              </a:bodyPr>
              <a:lstStyle/>
              <a:p>
                <a:pPr algn="dist"/>
                <a:r>
                  <a:rPr kumimoji="1" lang="ja-JP" altLang="en-US" sz="1100" dirty="0">
                    <a:solidFill>
                      <a:schemeClr val="tx2">
                        <a:lumMod val="25000"/>
                      </a:schemeClr>
                    </a:solidFill>
                    <a:latin typeface="HGS創英角ﾎﾟｯﾌﾟ体" panose="040B0A00000000000000" pitchFamily="50" charset="-128"/>
                    <a:ea typeface="HGS創英角ﾎﾟｯﾌﾟ体" panose="040B0A00000000000000" pitchFamily="50" charset="-128"/>
                  </a:rPr>
                  <a:t>えひめけん</a:t>
                </a:r>
              </a:p>
            </p:txBody>
          </p:sp>
          <p:sp>
            <p:nvSpPr>
              <p:cNvPr id="81" name="い">
                <a:extLst>
                  <a:ext uri="{FF2B5EF4-FFF2-40B4-BE49-F238E27FC236}">
                    <a16:creationId xmlns:a16="http://schemas.microsoft.com/office/drawing/2014/main" id="{5B7EFF75-332B-4639-B6B1-B1451B0049FE}"/>
                  </a:ext>
                </a:extLst>
              </p:cNvPr>
              <p:cNvSpPr txBox="1"/>
              <p:nvPr/>
            </p:nvSpPr>
            <p:spPr>
              <a:xfrm>
                <a:off x="4960721" y="2325394"/>
                <a:ext cx="330446" cy="229172"/>
              </a:xfrm>
              <a:prstGeom prst="rect">
                <a:avLst/>
              </a:prstGeom>
              <a:noFill/>
            </p:spPr>
            <p:txBody>
              <a:bodyPr wrap="square" rtlCol="0">
                <a:spAutoFit/>
              </a:bodyPr>
              <a:lstStyle/>
              <a:p>
                <a:pPr algn="dist"/>
                <a:r>
                  <a:rPr kumimoji="1" lang="ja-JP" altLang="en-US" sz="1100" dirty="0">
                    <a:solidFill>
                      <a:schemeClr val="tx2">
                        <a:lumMod val="25000"/>
                      </a:schemeClr>
                    </a:solidFill>
                    <a:latin typeface="HGS創英角ﾎﾟｯﾌﾟ体" panose="040B0A00000000000000" pitchFamily="50" charset="-128"/>
                    <a:ea typeface="HGS創英角ﾎﾟｯﾌﾟ体" panose="040B0A00000000000000" pitchFamily="50" charset="-128"/>
                  </a:rPr>
                  <a:t>い</a:t>
                </a:r>
              </a:p>
            </p:txBody>
          </p:sp>
        </p:grpSp>
        <p:sp>
          <p:nvSpPr>
            <p:cNvPr id="76" name="ゆうめい">
              <a:extLst>
                <a:ext uri="{FF2B5EF4-FFF2-40B4-BE49-F238E27FC236}">
                  <a16:creationId xmlns:a16="http://schemas.microsoft.com/office/drawing/2014/main" id="{7A6923E7-8C02-48A4-9E48-28423792E93B}"/>
                </a:ext>
              </a:extLst>
            </p:cNvPr>
            <p:cNvSpPr txBox="1"/>
            <p:nvPr/>
          </p:nvSpPr>
          <p:spPr>
            <a:xfrm>
              <a:off x="6947165" y="4001184"/>
              <a:ext cx="785381" cy="261610"/>
            </a:xfrm>
            <a:prstGeom prst="rect">
              <a:avLst/>
            </a:prstGeom>
            <a:noFill/>
          </p:spPr>
          <p:txBody>
            <a:bodyPr wrap="square" rtlCol="0">
              <a:spAutoFit/>
            </a:bodyPr>
            <a:lstStyle/>
            <a:p>
              <a:pPr algn="dist"/>
              <a:r>
                <a:rPr kumimoji="1" lang="ja-JP" altLang="en-US" sz="1100" dirty="0">
                  <a:solidFill>
                    <a:schemeClr val="tx2">
                      <a:lumMod val="25000"/>
                    </a:schemeClr>
                  </a:solidFill>
                  <a:latin typeface="HGS創英角ﾎﾟｯﾌﾟ体" panose="040B0A00000000000000" pitchFamily="50" charset="-128"/>
                  <a:ea typeface="HGS創英角ﾎﾟｯﾌﾟ体" panose="040B0A00000000000000" pitchFamily="50" charset="-128"/>
                </a:rPr>
                <a:t>ゆうめい</a:t>
              </a:r>
            </a:p>
          </p:txBody>
        </p:sp>
        <p:sp>
          <p:nvSpPr>
            <p:cNvPr id="77" name="いまばり">
              <a:extLst>
                <a:ext uri="{FF2B5EF4-FFF2-40B4-BE49-F238E27FC236}">
                  <a16:creationId xmlns:a16="http://schemas.microsoft.com/office/drawing/2014/main" id="{85A760EE-B74C-451C-8142-D6AC1901AFF0}"/>
                </a:ext>
              </a:extLst>
            </p:cNvPr>
            <p:cNvSpPr txBox="1"/>
            <p:nvPr/>
          </p:nvSpPr>
          <p:spPr>
            <a:xfrm>
              <a:off x="4724365" y="3985321"/>
              <a:ext cx="785381" cy="261610"/>
            </a:xfrm>
            <a:prstGeom prst="rect">
              <a:avLst/>
            </a:prstGeom>
            <a:noFill/>
          </p:spPr>
          <p:txBody>
            <a:bodyPr wrap="square" rtlCol="0">
              <a:spAutoFit/>
            </a:bodyPr>
            <a:lstStyle/>
            <a:p>
              <a:pPr algn="dist"/>
              <a:r>
                <a:rPr kumimoji="1" lang="ja-JP" altLang="en-US" sz="1100" dirty="0">
                  <a:solidFill>
                    <a:schemeClr val="tx2">
                      <a:lumMod val="25000"/>
                    </a:schemeClr>
                  </a:solidFill>
                  <a:latin typeface="HGS創英角ﾎﾟｯﾌﾟ体" panose="040B0A00000000000000" pitchFamily="50" charset="-128"/>
                  <a:ea typeface="HGS創英角ﾎﾟｯﾌﾟ体" panose="040B0A00000000000000" pitchFamily="50" charset="-128"/>
                </a:rPr>
                <a:t>いまばり</a:t>
              </a:r>
            </a:p>
          </p:txBody>
        </p:sp>
      </p:grpSp>
      <p:pic>
        <p:nvPicPr>
          <p:cNvPr id="82" name="ちなみに・・・">
            <a:hlinkClick r:id="rId16" action="ppaction://hlinksldjump"/>
            <a:extLst>
              <a:ext uri="{FF2B5EF4-FFF2-40B4-BE49-F238E27FC236}">
                <a16:creationId xmlns:a16="http://schemas.microsoft.com/office/drawing/2014/main" id="{8EA340FC-D1B0-49C6-8DDB-83EC3D28A7C5}"/>
              </a:ext>
            </a:extLst>
          </p:cNvPr>
          <p:cNvPicPr>
            <a:picLocks noChangeAspect="1"/>
          </p:cNvPicPr>
          <p:nvPr/>
        </p:nvPicPr>
        <p:blipFill>
          <a:blip r:embed="rId17"/>
          <a:stretch>
            <a:fillRect/>
          </a:stretch>
        </p:blipFill>
        <p:spPr>
          <a:xfrm>
            <a:off x="9904593" y="390000"/>
            <a:ext cx="2067341" cy="1548679"/>
          </a:xfrm>
          <a:prstGeom prst="rect">
            <a:avLst/>
          </a:prstGeom>
        </p:spPr>
      </p:pic>
      <p:pic>
        <p:nvPicPr>
          <p:cNvPr id="83" name="クリック図">
            <a:hlinkClick r:id="rId18" action="ppaction://hlinksldjump"/>
            <a:extLst>
              <a:ext uri="{FF2B5EF4-FFF2-40B4-BE49-F238E27FC236}">
                <a16:creationId xmlns:a16="http://schemas.microsoft.com/office/drawing/2014/main" id="{E7573904-80CE-46F0-B638-26FF27BD042A}"/>
              </a:ext>
            </a:extLst>
          </p:cNvPr>
          <p:cNvPicPr>
            <a:picLocks noChangeAspect="1"/>
          </p:cNvPicPr>
          <p:nvPr/>
        </p:nvPicPr>
        <p:blipFill>
          <a:blip r:embed="rId19"/>
          <a:stretch>
            <a:fillRect/>
          </a:stretch>
        </p:blipFill>
        <p:spPr>
          <a:xfrm>
            <a:off x="11069192" y="1424666"/>
            <a:ext cx="932769" cy="987638"/>
          </a:xfrm>
          <a:prstGeom prst="rect">
            <a:avLst/>
          </a:prstGeom>
        </p:spPr>
      </p:pic>
      <p:pic>
        <p:nvPicPr>
          <p:cNvPr id="61" name="図 60">
            <a:hlinkClick r:id="rId20" action="ppaction://hlinksldjump"/>
            <a:extLst>
              <a:ext uri="{FF2B5EF4-FFF2-40B4-BE49-F238E27FC236}">
                <a16:creationId xmlns:a16="http://schemas.microsoft.com/office/drawing/2014/main" id="{77A62AE1-1ED9-4E65-839E-47A92A7F00F1}"/>
              </a:ext>
            </a:extLst>
          </p:cNvPr>
          <p:cNvPicPr>
            <a:picLocks noChangeAspect="1"/>
          </p:cNvPicPr>
          <p:nvPr/>
        </p:nvPicPr>
        <p:blipFill>
          <a:blip r:embed="rId21"/>
          <a:stretch>
            <a:fillRect/>
          </a:stretch>
        </p:blipFill>
        <p:spPr>
          <a:xfrm>
            <a:off x="9274175" y="5818931"/>
            <a:ext cx="2505673" cy="847417"/>
          </a:xfrm>
          <a:prstGeom prst="rect">
            <a:avLst/>
          </a:prstGeom>
        </p:spPr>
      </p:pic>
    </p:spTree>
    <p:extLst>
      <p:ext uri="{BB962C8B-B14F-4D97-AF65-F5344CB8AC3E}">
        <p14:creationId xmlns:p14="http://schemas.microsoft.com/office/powerpoint/2010/main" val="20199381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1" fill="hold"/>
                                        <p:tgtEl>
                                          <p:spTgt spid="35"/>
                                        </p:tgtEl>
                                      </p:cBhvr>
                                    </p:cmd>
                                  </p:childTnLst>
                                </p:cTn>
                              </p:par>
                              <p:par>
                                <p:cTn id="7" presetID="10" presetClass="entr" presetSubtype="0" fill="hold" nodeType="withEffect">
                                  <p:stCondLst>
                                    <p:cond delay="0"/>
                                  </p:stCondLst>
                                  <p:childTnLst>
                                    <p:set>
                                      <p:cBhvr>
                                        <p:cTn id="8" dur="1" fill="hold">
                                          <p:stCondLst>
                                            <p:cond delay="0"/>
                                          </p:stCondLst>
                                        </p:cTn>
                                        <p:tgtEl>
                                          <p:spTgt spid="30"/>
                                        </p:tgtEl>
                                        <p:attrNameLst>
                                          <p:attrName>style.visibility</p:attrName>
                                        </p:attrNameLst>
                                      </p:cBhvr>
                                      <p:to>
                                        <p:strVal val="visible"/>
                                      </p:to>
                                    </p:set>
                                    <p:animEffect transition="in" filter="fade">
                                      <p:cBhvr>
                                        <p:cTn id="9" dur="1500"/>
                                        <p:tgtEl>
                                          <p:spTgt spid="30"/>
                                        </p:tgtEl>
                                      </p:cBhvr>
                                    </p:animEffect>
                                  </p:childTnLst>
                                </p:cTn>
                              </p:par>
                            </p:childTnLst>
                          </p:cTn>
                        </p:par>
                        <p:par>
                          <p:cTn id="10" fill="hold">
                            <p:stCondLst>
                              <p:cond delay="1500"/>
                            </p:stCondLst>
                            <p:childTnLst>
                              <p:par>
                                <p:cTn id="11" presetID="32" presetClass="emph" presetSubtype="0" fill="hold" nodeType="afterEffect">
                                  <p:stCondLst>
                                    <p:cond delay="0"/>
                                  </p:stCondLst>
                                  <p:childTnLst>
                                    <p:animRot by="120000">
                                      <p:cBhvr>
                                        <p:cTn id="12" dur="100" fill="hold">
                                          <p:stCondLst>
                                            <p:cond delay="0"/>
                                          </p:stCondLst>
                                        </p:cTn>
                                        <p:tgtEl>
                                          <p:spTgt spid="30"/>
                                        </p:tgtEl>
                                        <p:attrNameLst>
                                          <p:attrName>r</p:attrName>
                                        </p:attrNameLst>
                                      </p:cBhvr>
                                    </p:animRot>
                                    <p:animRot by="-240000">
                                      <p:cBhvr>
                                        <p:cTn id="13" dur="200" fill="hold">
                                          <p:stCondLst>
                                            <p:cond delay="200"/>
                                          </p:stCondLst>
                                        </p:cTn>
                                        <p:tgtEl>
                                          <p:spTgt spid="30"/>
                                        </p:tgtEl>
                                        <p:attrNameLst>
                                          <p:attrName>r</p:attrName>
                                        </p:attrNameLst>
                                      </p:cBhvr>
                                    </p:animRot>
                                    <p:animRot by="240000">
                                      <p:cBhvr>
                                        <p:cTn id="14" dur="200" fill="hold">
                                          <p:stCondLst>
                                            <p:cond delay="400"/>
                                          </p:stCondLst>
                                        </p:cTn>
                                        <p:tgtEl>
                                          <p:spTgt spid="30"/>
                                        </p:tgtEl>
                                        <p:attrNameLst>
                                          <p:attrName>r</p:attrName>
                                        </p:attrNameLst>
                                      </p:cBhvr>
                                    </p:animRot>
                                    <p:animRot by="-240000">
                                      <p:cBhvr>
                                        <p:cTn id="15" dur="200" fill="hold">
                                          <p:stCondLst>
                                            <p:cond delay="600"/>
                                          </p:stCondLst>
                                        </p:cTn>
                                        <p:tgtEl>
                                          <p:spTgt spid="30"/>
                                        </p:tgtEl>
                                        <p:attrNameLst>
                                          <p:attrName>r</p:attrName>
                                        </p:attrNameLst>
                                      </p:cBhvr>
                                    </p:animRot>
                                    <p:animRot by="120000">
                                      <p:cBhvr>
                                        <p:cTn id="16" dur="200" fill="hold">
                                          <p:stCondLst>
                                            <p:cond delay="800"/>
                                          </p:stCondLst>
                                        </p:cTn>
                                        <p:tgtEl>
                                          <p:spTgt spid="30"/>
                                        </p:tgtEl>
                                        <p:attrNameLst>
                                          <p:attrName>r</p:attrName>
                                        </p:attrNameLst>
                                      </p:cBhvr>
                                    </p:animRot>
                                  </p:childTnLst>
                                </p:cTn>
                              </p:par>
                            </p:childTnLst>
                          </p:cTn>
                        </p:par>
                        <p:par>
                          <p:cTn id="17" fill="hold">
                            <p:stCondLst>
                              <p:cond delay="2500"/>
                            </p:stCondLst>
                            <p:childTnLst>
                              <p:par>
                                <p:cTn id="18" presetID="10" presetClass="entr" presetSubtype="0" fill="hold" nodeType="afterEffect">
                                  <p:stCondLst>
                                    <p:cond delay="0"/>
                                  </p:stCondLst>
                                  <p:childTnLst>
                                    <p:set>
                                      <p:cBhvr>
                                        <p:cTn id="19" dur="1" fill="hold">
                                          <p:stCondLst>
                                            <p:cond delay="0"/>
                                          </p:stCondLst>
                                        </p:cTn>
                                        <p:tgtEl>
                                          <p:spTgt spid="59"/>
                                        </p:tgtEl>
                                        <p:attrNameLst>
                                          <p:attrName>style.visibility</p:attrName>
                                        </p:attrNameLst>
                                      </p:cBhvr>
                                      <p:to>
                                        <p:strVal val="visible"/>
                                      </p:to>
                                    </p:set>
                                    <p:animEffect transition="in" filter="fade">
                                      <p:cBhvr>
                                        <p:cTn id="20" dur="1200"/>
                                        <p:tgtEl>
                                          <p:spTgt spid="59"/>
                                        </p:tgtEl>
                                      </p:cBhvr>
                                    </p:animEffect>
                                  </p:childTnLst>
                                </p:cTn>
                              </p:par>
                            </p:childTnLst>
                          </p:cTn>
                        </p:par>
                        <p:par>
                          <p:cTn id="21" fill="hold">
                            <p:stCondLst>
                              <p:cond delay="3700"/>
                            </p:stCondLst>
                            <p:childTnLst>
                              <p:par>
                                <p:cTn id="22" presetID="26" presetClass="emph" presetSubtype="0" fill="hold" nodeType="afterEffect">
                                  <p:stCondLst>
                                    <p:cond delay="0"/>
                                  </p:stCondLst>
                                  <p:childTnLst>
                                    <p:animEffect transition="out" filter="fade">
                                      <p:cBhvr>
                                        <p:cTn id="23" dur="1000" tmFilter="0, 0; .2, .5; .8, .5; 1, 0"/>
                                        <p:tgtEl>
                                          <p:spTgt spid="59"/>
                                        </p:tgtEl>
                                      </p:cBhvr>
                                    </p:animEffect>
                                    <p:animScale>
                                      <p:cBhvr>
                                        <p:cTn id="24" dur="500" autoRev="1" fill="hold"/>
                                        <p:tgtEl>
                                          <p:spTgt spid="59"/>
                                        </p:tgtEl>
                                      </p:cBhvr>
                                      <p:by x="105000" y="105000"/>
                                    </p:animScale>
                                  </p:childTnLst>
                                </p:cTn>
                              </p:par>
                            </p:childTnLst>
                          </p:cTn>
                        </p:par>
                        <p:par>
                          <p:cTn id="25" fill="hold">
                            <p:stCondLst>
                              <p:cond delay="4700"/>
                            </p:stCondLst>
                            <p:childTnLst>
                              <p:par>
                                <p:cTn id="26" presetID="32" presetClass="emph" presetSubtype="0" fill="hold" nodeType="afterEffect">
                                  <p:stCondLst>
                                    <p:cond delay="0"/>
                                  </p:stCondLst>
                                  <p:childTnLst>
                                    <p:animRot by="120000">
                                      <p:cBhvr>
                                        <p:cTn id="27" dur="100" fill="hold">
                                          <p:stCondLst>
                                            <p:cond delay="0"/>
                                          </p:stCondLst>
                                        </p:cTn>
                                        <p:tgtEl>
                                          <p:spTgt spid="59"/>
                                        </p:tgtEl>
                                        <p:attrNameLst>
                                          <p:attrName>r</p:attrName>
                                        </p:attrNameLst>
                                      </p:cBhvr>
                                    </p:animRot>
                                    <p:animRot by="-240000">
                                      <p:cBhvr>
                                        <p:cTn id="28" dur="200" fill="hold">
                                          <p:stCondLst>
                                            <p:cond delay="200"/>
                                          </p:stCondLst>
                                        </p:cTn>
                                        <p:tgtEl>
                                          <p:spTgt spid="59"/>
                                        </p:tgtEl>
                                        <p:attrNameLst>
                                          <p:attrName>r</p:attrName>
                                        </p:attrNameLst>
                                      </p:cBhvr>
                                    </p:animRot>
                                    <p:animRot by="240000">
                                      <p:cBhvr>
                                        <p:cTn id="29" dur="200" fill="hold">
                                          <p:stCondLst>
                                            <p:cond delay="400"/>
                                          </p:stCondLst>
                                        </p:cTn>
                                        <p:tgtEl>
                                          <p:spTgt spid="59"/>
                                        </p:tgtEl>
                                        <p:attrNameLst>
                                          <p:attrName>r</p:attrName>
                                        </p:attrNameLst>
                                      </p:cBhvr>
                                    </p:animRot>
                                    <p:animRot by="-240000">
                                      <p:cBhvr>
                                        <p:cTn id="30" dur="200" fill="hold">
                                          <p:stCondLst>
                                            <p:cond delay="600"/>
                                          </p:stCondLst>
                                        </p:cTn>
                                        <p:tgtEl>
                                          <p:spTgt spid="59"/>
                                        </p:tgtEl>
                                        <p:attrNameLst>
                                          <p:attrName>r</p:attrName>
                                        </p:attrNameLst>
                                      </p:cBhvr>
                                    </p:animRot>
                                    <p:animRot by="120000">
                                      <p:cBhvr>
                                        <p:cTn id="31" dur="200" fill="hold">
                                          <p:stCondLst>
                                            <p:cond delay="800"/>
                                          </p:stCondLst>
                                        </p:cTn>
                                        <p:tgtEl>
                                          <p:spTgt spid="59"/>
                                        </p:tgtEl>
                                        <p:attrNameLst>
                                          <p:attrName>r</p:attrName>
                                        </p:attrNameLst>
                                      </p:cBhvr>
                                    </p:animRot>
                                  </p:childTnLst>
                                </p:cTn>
                              </p:par>
                            </p:childTnLst>
                          </p:cTn>
                        </p:par>
                        <p:par>
                          <p:cTn id="32" fill="hold">
                            <p:stCondLst>
                              <p:cond delay="5700"/>
                            </p:stCondLst>
                            <p:childTnLst>
                              <p:par>
                                <p:cTn id="33" presetID="10" presetClass="entr" presetSubtype="0" fill="hold" grpId="0" nodeType="afterEffect">
                                  <p:stCondLst>
                                    <p:cond delay="0"/>
                                  </p:stCondLst>
                                  <p:childTnLst>
                                    <p:set>
                                      <p:cBhvr>
                                        <p:cTn id="34" dur="1" fill="hold">
                                          <p:stCondLst>
                                            <p:cond delay="0"/>
                                          </p:stCondLst>
                                        </p:cTn>
                                        <p:tgtEl>
                                          <p:spTgt spid="39"/>
                                        </p:tgtEl>
                                        <p:attrNameLst>
                                          <p:attrName>style.visibility</p:attrName>
                                        </p:attrNameLst>
                                      </p:cBhvr>
                                      <p:to>
                                        <p:strVal val="visible"/>
                                      </p:to>
                                    </p:set>
                                    <p:animEffect transition="in" filter="fade">
                                      <p:cBhvr>
                                        <p:cTn id="35" dur="1000"/>
                                        <p:tgtEl>
                                          <p:spTgt spid="39"/>
                                        </p:tgtEl>
                                      </p:cBhvr>
                                    </p:animEffect>
                                  </p:childTnLst>
                                </p:cTn>
                              </p:par>
                            </p:childTnLst>
                          </p:cTn>
                        </p:par>
                        <p:par>
                          <p:cTn id="36" fill="hold">
                            <p:stCondLst>
                              <p:cond delay="6700"/>
                            </p:stCondLst>
                            <p:childTnLst>
                              <p:par>
                                <p:cTn id="37" presetID="10" presetClass="entr" presetSubtype="0" fill="hold" nodeType="afterEffect">
                                  <p:stCondLst>
                                    <p:cond delay="800"/>
                                  </p:stCondLst>
                                  <p:childTnLst>
                                    <p:set>
                                      <p:cBhvr>
                                        <p:cTn id="38" dur="1" fill="hold">
                                          <p:stCondLst>
                                            <p:cond delay="0"/>
                                          </p:stCondLst>
                                        </p:cTn>
                                        <p:tgtEl>
                                          <p:spTgt spid="2"/>
                                        </p:tgtEl>
                                        <p:attrNameLst>
                                          <p:attrName>style.visibility</p:attrName>
                                        </p:attrNameLst>
                                      </p:cBhvr>
                                      <p:to>
                                        <p:strVal val="visible"/>
                                      </p:to>
                                    </p:set>
                                    <p:animEffect transition="in" filter="fade">
                                      <p:cBhvr>
                                        <p:cTn id="39" dur="1200"/>
                                        <p:tgtEl>
                                          <p:spTgt spid="2"/>
                                        </p:tgtEl>
                                      </p:cBhvr>
                                    </p:animEffect>
                                  </p:childTnLst>
                                </p:cTn>
                              </p:par>
                            </p:childTnLst>
                          </p:cTn>
                        </p:par>
                        <p:par>
                          <p:cTn id="40" fill="hold">
                            <p:stCondLst>
                              <p:cond delay="8700"/>
                            </p:stCondLst>
                            <p:childTnLst>
                              <p:par>
                                <p:cTn id="41" presetID="26" presetClass="emph" presetSubtype="0" fill="hold" nodeType="afterEffect">
                                  <p:stCondLst>
                                    <p:cond delay="0"/>
                                  </p:stCondLst>
                                  <p:childTnLst>
                                    <p:animEffect transition="out" filter="fade">
                                      <p:cBhvr>
                                        <p:cTn id="42" dur="1000" tmFilter="0, 0; .2, .5; .8, .5; 1, 0"/>
                                        <p:tgtEl>
                                          <p:spTgt spid="2"/>
                                        </p:tgtEl>
                                      </p:cBhvr>
                                    </p:animEffect>
                                    <p:animScale>
                                      <p:cBhvr>
                                        <p:cTn id="43" dur="500" autoRev="1" fill="hold"/>
                                        <p:tgtEl>
                                          <p:spTgt spid="2"/>
                                        </p:tgtEl>
                                      </p:cBhvr>
                                      <p:by x="105000" y="105000"/>
                                    </p:animScale>
                                  </p:childTnLst>
                                </p:cTn>
                              </p:par>
                            </p:childTnLst>
                          </p:cTn>
                        </p:par>
                        <p:par>
                          <p:cTn id="44" fill="hold">
                            <p:stCondLst>
                              <p:cond delay="9700"/>
                            </p:stCondLst>
                            <p:childTnLst>
                              <p:par>
                                <p:cTn id="45" presetID="10" presetClass="entr" presetSubtype="0" fill="hold" nodeType="afterEffect">
                                  <p:stCondLst>
                                    <p:cond delay="800"/>
                                  </p:stCondLst>
                                  <p:childTnLst>
                                    <p:set>
                                      <p:cBhvr>
                                        <p:cTn id="46" dur="1" fill="hold">
                                          <p:stCondLst>
                                            <p:cond delay="0"/>
                                          </p:stCondLst>
                                        </p:cTn>
                                        <p:tgtEl>
                                          <p:spTgt spid="50"/>
                                        </p:tgtEl>
                                        <p:attrNameLst>
                                          <p:attrName>style.visibility</p:attrName>
                                        </p:attrNameLst>
                                      </p:cBhvr>
                                      <p:to>
                                        <p:strVal val="visible"/>
                                      </p:to>
                                    </p:set>
                                    <p:animEffect transition="in" filter="fade">
                                      <p:cBhvr>
                                        <p:cTn id="47" dur="1200"/>
                                        <p:tgtEl>
                                          <p:spTgt spid="50"/>
                                        </p:tgtEl>
                                      </p:cBhvr>
                                    </p:animEffect>
                                  </p:childTnLst>
                                </p:cTn>
                              </p:par>
                            </p:childTnLst>
                          </p:cTn>
                        </p:par>
                        <p:par>
                          <p:cTn id="48" fill="hold">
                            <p:stCondLst>
                              <p:cond delay="11700"/>
                            </p:stCondLst>
                            <p:childTnLst>
                              <p:par>
                                <p:cTn id="49" presetID="26" presetClass="emph" presetSubtype="0" fill="hold" nodeType="afterEffect">
                                  <p:stCondLst>
                                    <p:cond delay="0"/>
                                  </p:stCondLst>
                                  <p:childTnLst>
                                    <p:animEffect transition="out" filter="fade">
                                      <p:cBhvr>
                                        <p:cTn id="50" dur="1000" tmFilter="0, 0; .2, .5; .8, .5; 1, 0"/>
                                        <p:tgtEl>
                                          <p:spTgt spid="50"/>
                                        </p:tgtEl>
                                      </p:cBhvr>
                                    </p:animEffect>
                                    <p:animScale>
                                      <p:cBhvr>
                                        <p:cTn id="51" dur="500" autoRev="1" fill="hold"/>
                                        <p:tgtEl>
                                          <p:spTgt spid="50"/>
                                        </p:tgtEl>
                                      </p:cBhvr>
                                      <p:by x="105000" y="105000"/>
                                    </p:animScale>
                                  </p:childTnLst>
                                </p:cTn>
                              </p:par>
                            </p:childTnLst>
                          </p:cTn>
                        </p:par>
                        <p:par>
                          <p:cTn id="52" fill="hold">
                            <p:stCondLst>
                              <p:cond delay="12700"/>
                            </p:stCondLst>
                            <p:childTnLst>
                              <p:par>
                                <p:cTn id="53" presetID="10" presetClass="entr" presetSubtype="0" fill="hold" nodeType="afterEffect">
                                  <p:stCondLst>
                                    <p:cond delay="0"/>
                                  </p:stCondLst>
                                  <p:childTnLst>
                                    <p:set>
                                      <p:cBhvr>
                                        <p:cTn id="54" dur="1" fill="hold">
                                          <p:stCondLst>
                                            <p:cond delay="0"/>
                                          </p:stCondLst>
                                        </p:cTn>
                                        <p:tgtEl>
                                          <p:spTgt spid="73"/>
                                        </p:tgtEl>
                                        <p:attrNameLst>
                                          <p:attrName>style.visibility</p:attrName>
                                        </p:attrNameLst>
                                      </p:cBhvr>
                                      <p:to>
                                        <p:strVal val="visible"/>
                                      </p:to>
                                    </p:set>
                                    <p:animEffect transition="in" filter="fade">
                                      <p:cBhvr>
                                        <p:cTn id="55" dur="1200"/>
                                        <p:tgtEl>
                                          <p:spTgt spid="73"/>
                                        </p:tgtEl>
                                      </p:cBhvr>
                                    </p:animEffect>
                                  </p:childTnLst>
                                </p:cTn>
                              </p:par>
                            </p:childTnLst>
                          </p:cTn>
                        </p:par>
                        <p:par>
                          <p:cTn id="56" fill="hold">
                            <p:stCondLst>
                              <p:cond delay="13900"/>
                            </p:stCondLst>
                            <p:childTnLst>
                              <p:par>
                                <p:cTn id="57" presetID="26" presetClass="emph" presetSubtype="0" fill="hold" nodeType="afterEffect">
                                  <p:stCondLst>
                                    <p:cond delay="0"/>
                                  </p:stCondLst>
                                  <p:childTnLst>
                                    <p:animEffect transition="out" filter="fade">
                                      <p:cBhvr>
                                        <p:cTn id="58" dur="1000" tmFilter="0, 0; .2, .5; .8, .5; 1, 0"/>
                                        <p:tgtEl>
                                          <p:spTgt spid="73"/>
                                        </p:tgtEl>
                                      </p:cBhvr>
                                    </p:animEffect>
                                    <p:animScale>
                                      <p:cBhvr>
                                        <p:cTn id="59" dur="500" autoRev="1" fill="hold"/>
                                        <p:tgtEl>
                                          <p:spTgt spid="73"/>
                                        </p:tgtEl>
                                      </p:cBhvr>
                                      <p:by x="105000" y="105000"/>
                                    </p:animScale>
                                  </p:childTnLst>
                                </p:cTn>
                              </p:par>
                            </p:childTnLst>
                          </p:cTn>
                        </p:par>
                        <p:par>
                          <p:cTn id="60" fill="hold">
                            <p:stCondLst>
                              <p:cond delay="14900"/>
                            </p:stCondLst>
                            <p:childTnLst>
                              <p:par>
                                <p:cTn id="61" presetID="10" presetClass="entr" presetSubtype="0" fill="hold" nodeType="afterEffect">
                                  <p:stCondLst>
                                    <p:cond delay="800"/>
                                  </p:stCondLst>
                                  <p:childTnLst>
                                    <p:set>
                                      <p:cBhvr>
                                        <p:cTn id="62" dur="1" fill="hold">
                                          <p:stCondLst>
                                            <p:cond delay="0"/>
                                          </p:stCondLst>
                                        </p:cTn>
                                        <p:tgtEl>
                                          <p:spTgt spid="55"/>
                                        </p:tgtEl>
                                        <p:attrNameLst>
                                          <p:attrName>style.visibility</p:attrName>
                                        </p:attrNameLst>
                                      </p:cBhvr>
                                      <p:to>
                                        <p:strVal val="visible"/>
                                      </p:to>
                                    </p:set>
                                    <p:animEffect transition="in" filter="fade">
                                      <p:cBhvr>
                                        <p:cTn id="63" dur="1200"/>
                                        <p:tgtEl>
                                          <p:spTgt spid="55"/>
                                        </p:tgtEl>
                                      </p:cBhvr>
                                    </p:animEffect>
                                  </p:childTnLst>
                                </p:cTn>
                              </p:par>
                            </p:childTnLst>
                          </p:cTn>
                        </p:par>
                        <p:par>
                          <p:cTn id="64" fill="hold">
                            <p:stCondLst>
                              <p:cond delay="16900"/>
                            </p:stCondLst>
                            <p:childTnLst>
                              <p:par>
                                <p:cTn id="65" presetID="26" presetClass="emph" presetSubtype="0" fill="hold" nodeType="afterEffect">
                                  <p:stCondLst>
                                    <p:cond delay="0"/>
                                  </p:stCondLst>
                                  <p:childTnLst>
                                    <p:animEffect transition="out" filter="fade">
                                      <p:cBhvr>
                                        <p:cTn id="66" dur="1000" tmFilter="0, 0; .2, .5; .8, .5; 1, 0"/>
                                        <p:tgtEl>
                                          <p:spTgt spid="55"/>
                                        </p:tgtEl>
                                      </p:cBhvr>
                                    </p:animEffect>
                                    <p:animScale>
                                      <p:cBhvr>
                                        <p:cTn id="67" dur="500" autoRev="1" fill="hold"/>
                                        <p:tgtEl>
                                          <p:spTgt spid="55"/>
                                        </p:tgtEl>
                                      </p:cBhvr>
                                      <p:by x="105000" y="105000"/>
                                    </p:animScale>
                                  </p:childTnLst>
                                </p:cTn>
                              </p:par>
                            </p:childTnLst>
                          </p:cTn>
                        </p:par>
                        <p:par>
                          <p:cTn id="68" fill="hold">
                            <p:stCondLst>
                              <p:cond delay="17900"/>
                            </p:stCondLst>
                            <p:childTnLst>
                              <p:par>
                                <p:cTn id="69" presetID="10" presetClass="entr" presetSubtype="0" fill="hold" nodeType="afterEffect">
                                  <p:stCondLst>
                                    <p:cond delay="0"/>
                                  </p:stCondLst>
                                  <p:childTnLst>
                                    <p:set>
                                      <p:cBhvr>
                                        <p:cTn id="70" dur="1" fill="hold">
                                          <p:stCondLst>
                                            <p:cond delay="0"/>
                                          </p:stCondLst>
                                        </p:cTn>
                                        <p:tgtEl>
                                          <p:spTgt spid="69"/>
                                        </p:tgtEl>
                                        <p:attrNameLst>
                                          <p:attrName>style.visibility</p:attrName>
                                        </p:attrNameLst>
                                      </p:cBhvr>
                                      <p:to>
                                        <p:strVal val="visible"/>
                                      </p:to>
                                    </p:set>
                                    <p:animEffect transition="in" filter="fade">
                                      <p:cBhvr>
                                        <p:cTn id="71" dur="1000"/>
                                        <p:tgtEl>
                                          <p:spTgt spid="69"/>
                                        </p:tgtEl>
                                      </p:cBhvr>
                                    </p:animEffect>
                                  </p:childTnLst>
                                </p:cTn>
                              </p:par>
                              <p:par>
                                <p:cTn id="72" presetID="26" presetClass="entr" presetSubtype="0" fill="hold" nodeType="withEffect">
                                  <p:stCondLst>
                                    <p:cond delay="1000"/>
                                  </p:stCondLst>
                                  <p:childTnLst>
                                    <p:set>
                                      <p:cBhvr>
                                        <p:cTn id="73" dur="1" fill="hold">
                                          <p:stCondLst>
                                            <p:cond delay="0"/>
                                          </p:stCondLst>
                                        </p:cTn>
                                        <p:tgtEl>
                                          <p:spTgt spid="82"/>
                                        </p:tgtEl>
                                        <p:attrNameLst>
                                          <p:attrName>style.visibility</p:attrName>
                                        </p:attrNameLst>
                                      </p:cBhvr>
                                      <p:to>
                                        <p:strVal val="visible"/>
                                      </p:to>
                                    </p:set>
                                    <p:animEffect transition="in" filter="wipe(down)">
                                      <p:cBhvr>
                                        <p:cTn id="74" dur="580">
                                          <p:stCondLst>
                                            <p:cond delay="0"/>
                                          </p:stCondLst>
                                        </p:cTn>
                                        <p:tgtEl>
                                          <p:spTgt spid="82"/>
                                        </p:tgtEl>
                                      </p:cBhvr>
                                    </p:animEffect>
                                    <p:anim calcmode="lin" valueType="num">
                                      <p:cBhvr>
                                        <p:cTn id="75" dur="1822" tmFilter="0,0; 0.14,0.36; 0.43,0.73; 0.71,0.91; 1.0,1.0">
                                          <p:stCondLst>
                                            <p:cond delay="0"/>
                                          </p:stCondLst>
                                        </p:cTn>
                                        <p:tgtEl>
                                          <p:spTgt spid="82"/>
                                        </p:tgtEl>
                                        <p:attrNameLst>
                                          <p:attrName>ppt_x</p:attrName>
                                        </p:attrNameLst>
                                      </p:cBhvr>
                                      <p:tavLst>
                                        <p:tav tm="0">
                                          <p:val>
                                            <p:strVal val="#ppt_x-0.25"/>
                                          </p:val>
                                        </p:tav>
                                        <p:tav tm="100000">
                                          <p:val>
                                            <p:strVal val="#ppt_x"/>
                                          </p:val>
                                        </p:tav>
                                      </p:tavLst>
                                    </p:anim>
                                    <p:anim calcmode="lin" valueType="num">
                                      <p:cBhvr>
                                        <p:cTn id="76" dur="664" tmFilter="0.0,0.0; 0.25,0.07; 0.50,0.2; 0.75,0.467; 1.0,1.0">
                                          <p:stCondLst>
                                            <p:cond delay="0"/>
                                          </p:stCondLst>
                                        </p:cTn>
                                        <p:tgtEl>
                                          <p:spTgt spid="82"/>
                                        </p:tgtEl>
                                        <p:attrNameLst>
                                          <p:attrName>ppt_y</p:attrName>
                                        </p:attrNameLst>
                                      </p:cBhvr>
                                      <p:tavLst>
                                        <p:tav tm="0" fmla="#ppt_y-sin(pi*$)/3">
                                          <p:val>
                                            <p:fltVal val="0.5"/>
                                          </p:val>
                                        </p:tav>
                                        <p:tav tm="100000">
                                          <p:val>
                                            <p:fltVal val="1"/>
                                          </p:val>
                                        </p:tav>
                                      </p:tavLst>
                                    </p:anim>
                                    <p:anim calcmode="lin" valueType="num">
                                      <p:cBhvr>
                                        <p:cTn id="77" dur="664" tmFilter="0, 0; 0.125,0.2665; 0.25,0.4; 0.375,0.465; 0.5,0.5;  0.625,0.535; 0.75,0.6; 0.875,0.7335; 1,1">
                                          <p:stCondLst>
                                            <p:cond delay="664"/>
                                          </p:stCondLst>
                                        </p:cTn>
                                        <p:tgtEl>
                                          <p:spTgt spid="82"/>
                                        </p:tgtEl>
                                        <p:attrNameLst>
                                          <p:attrName>ppt_y</p:attrName>
                                        </p:attrNameLst>
                                      </p:cBhvr>
                                      <p:tavLst>
                                        <p:tav tm="0" fmla="#ppt_y-sin(pi*$)/9">
                                          <p:val>
                                            <p:fltVal val="0"/>
                                          </p:val>
                                        </p:tav>
                                        <p:tav tm="100000">
                                          <p:val>
                                            <p:fltVal val="1"/>
                                          </p:val>
                                        </p:tav>
                                      </p:tavLst>
                                    </p:anim>
                                    <p:anim calcmode="lin" valueType="num">
                                      <p:cBhvr>
                                        <p:cTn id="78" dur="332" tmFilter="0, 0; 0.125,0.2665; 0.25,0.4; 0.375,0.465; 0.5,0.5;  0.625,0.535; 0.75,0.6; 0.875,0.7335; 1,1">
                                          <p:stCondLst>
                                            <p:cond delay="1324"/>
                                          </p:stCondLst>
                                        </p:cTn>
                                        <p:tgtEl>
                                          <p:spTgt spid="82"/>
                                        </p:tgtEl>
                                        <p:attrNameLst>
                                          <p:attrName>ppt_y</p:attrName>
                                        </p:attrNameLst>
                                      </p:cBhvr>
                                      <p:tavLst>
                                        <p:tav tm="0" fmla="#ppt_y-sin(pi*$)/27">
                                          <p:val>
                                            <p:fltVal val="0"/>
                                          </p:val>
                                        </p:tav>
                                        <p:tav tm="100000">
                                          <p:val>
                                            <p:fltVal val="1"/>
                                          </p:val>
                                        </p:tav>
                                      </p:tavLst>
                                    </p:anim>
                                    <p:anim calcmode="lin" valueType="num">
                                      <p:cBhvr>
                                        <p:cTn id="79" dur="164" tmFilter="0, 0; 0.125,0.2665; 0.25,0.4; 0.375,0.465; 0.5,0.5;  0.625,0.535; 0.75,0.6; 0.875,0.7335; 1,1">
                                          <p:stCondLst>
                                            <p:cond delay="1656"/>
                                          </p:stCondLst>
                                        </p:cTn>
                                        <p:tgtEl>
                                          <p:spTgt spid="82"/>
                                        </p:tgtEl>
                                        <p:attrNameLst>
                                          <p:attrName>ppt_y</p:attrName>
                                        </p:attrNameLst>
                                      </p:cBhvr>
                                      <p:tavLst>
                                        <p:tav tm="0" fmla="#ppt_y-sin(pi*$)/81">
                                          <p:val>
                                            <p:fltVal val="0"/>
                                          </p:val>
                                        </p:tav>
                                        <p:tav tm="100000">
                                          <p:val>
                                            <p:fltVal val="1"/>
                                          </p:val>
                                        </p:tav>
                                      </p:tavLst>
                                    </p:anim>
                                    <p:animScale>
                                      <p:cBhvr>
                                        <p:cTn id="80" dur="26">
                                          <p:stCondLst>
                                            <p:cond delay="650"/>
                                          </p:stCondLst>
                                        </p:cTn>
                                        <p:tgtEl>
                                          <p:spTgt spid="82"/>
                                        </p:tgtEl>
                                      </p:cBhvr>
                                      <p:to x="100000" y="60000"/>
                                    </p:animScale>
                                    <p:animScale>
                                      <p:cBhvr>
                                        <p:cTn id="81" dur="166" decel="50000">
                                          <p:stCondLst>
                                            <p:cond delay="676"/>
                                          </p:stCondLst>
                                        </p:cTn>
                                        <p:tgtEl>
                                          <p:spTgt spid="82"/>
                                        </p:tgtEl>
                                      </p:cBhvr>
                                      <p:to x="100000" y="100000"/>
                                    </p:animScale>
                                    <p:animScale>
                                      <p:cBhvr>
                                        <p:cTn id="82" dur="26">
                                          <p:stCondLst>
                                            <p:cond delay="1312"/>
                                          </p:stCondLst>
                                        </p:cTn>
                                        <p:tgtEl>
                                          <p:spTgt spid="82"/>
                                        </p:tgtEl>
                                      </p:cBhvr>
                                      <p:to x="100000" y="80000"/>
                                    </p:animScale>
                                    <p:animScale>
                                      <p:cBhvr>
                                        <p:cTn id="83" dur="166" decel="50000">
                                          <p:stCondLst>
                                            <p:cond delay="1338"/>
                                          </p:stCondLst>
                                        </p:cTn>
                                        <p:tgtEl>
                                          <p:spTgt spid="82"/>
                                        </p:tgtEl>
                                      </p:cBhvr>
                                      <p:to x="100000" y="100000"/>
                                    </p:animScale>
                                    <p:animScale>
                                      <p:cBhvr>
                                        <p:cTn id="84" dur="26">
                                          <p:stCondLst>
                                            <p:cond delay="1642"/>
                                          </p:stCondLst>
                                        </p:cTn>
                                        <p:tgtEl>
                                          <p:spTgt spid="82"/>
                                        </p:tgtEl>
                                      </p:cBhvr>
                                      <p:to x="100000" y="90000"/>
                                    </p:animScale>
                                    <p:animScale>
                                      <p:cBhvr>
                                        <p:cTn id="85" dur="166" decel="50000">
                                          <p:stCondLst>
                                            <p:cond delay="1668"/>
                                          </p:stCondLst>
                                        </p:cTn>
                                        <p:tgtEl>
                                          <p:spTgt spid="82"/>
                                        </p:tgtEl>
                                      </p:cBhvr>
                                      <p:to x="100000" y="100000"/>
                                    </p:animScale>
                                    <p:animScale>
                                      <p:cBhvr>
                                        <p:cTn id="86" dur="26">
                                          <p:stCondLst>
                                            <p:cond delay="1808"/>
                                          </p:stCondLst>
                                        </p:cTn>
                                        <p:tgtEl>
                                          <p:spTgt spid="82"/>
                                        </p:tgtEl>
                                      </p:cBhvr>
                                      <p:to x="100000" y="95000"/>
                                    </p:animScale>
                                    <p:animScale>
                                      <p:cBhvr>
                                        <p:cTn id="87" dur="166" decel="50000">
                                          <p:stCondLst>
                                            <p:cond delay="1834"/>
                                          </p:stCondLst>
                                        </p:cTn>
                                        <p:tgtEl>
                                          <p:spTgt spid="82"/>
                                        </p:tgtEl>
                                      </p:cBhvr>
                                      <p:to x="100000" y="100000"/>
                                    </p:animScale>
                                  </p:childTnLst>
                                </p:cTn>
                              </p:par>
                              <p:par>
                                <p:cTn id="88" presetID="32" presetClass="emph" presetSubtype="0" fill="hold" nodeType="withEffect">
                                  <p:stCondLst>
                                    <p:cond delay="3000"/>
                                  </p:stCondLst>
                                  <p:childTnLst>
                                    <p:animRot by="120000">
                                      <p:cBhvr>
                                        <p:cTn id="89" dur="100" fill="hold">
                                          <p:stCondLst>
                                            <p:cond delay="0"/>
                                          </p:stCondLst>
                                        </p:cTn>
                                        <p:tgtEl>
                                          <p:spTgt spid="82"/>
                                        </p:tgtEl>
                                        <p:attrNameLst>
                                          <p:attrName>r</p:attrName>
                                        </p:attrNameLst>
                                      </p:cBhvr>
                                    </p:animRot>
                                    <p:animRot by="-240000">
                                      <p:cBhvr>
                                        <p:cTn id="90" dur="200" fill="hold">
                                          <p:stCondLst>
                                            <p:cond delay="200"/>
                                          </p:stCondLst>
                                        </p:cTn>
                                        <p:tgtEl>
                                          <p:spTgt spid="82"/>
                                        </p:tgtEl>
                                        <p:attrNameLst>
                                          <p:attrName>r</p:attrName>
                                        </p:attrNameLst>
                                      </p:cBhvr>
                                    </p:animRot>
                                    <p:animRot by="240000">
                                      <p:cBhvr>
                                        <p:cTn id="91" dur="200" fill="hold">
                                          <p:stCondLst>
                                            <p:cond delay="400"/>
                                          </p:stCondLst>
                                        </p:cTn>
                                        <p:tgtEl>
                                          <p:spTgt spid="82"/>
                                        </p:tgtEl>
                                        <p:attrNameLst>
                                          <p:attrName>r</p:attrName>
                                        </p:attrNameLst>
                                      </p:cBhvr>
                                    </p:animRot>
                                    <p:animRot by="-240000">
                                      <p:cBhvr>
                                        <p:cTn id="92" dur="200" fill="hold">
                                          <p:stCondLst>
                                            <p:cond delay="600"/>
                                          </p:stCondLst>
                                        </p:cTn>
                                        <p:tgtEl>
                                          <p:spTgt spid="82"/>
                                        </p:tgtEl>
                                        <p:attrNameLst>
                                          <p:attrName>r</p:attrName>
                                        </p:attrNameLst>
                                      </p:cBhvr>
                                    </p:animRot>
                                    <p:animRot by="120000">
                                      <p:cBhvr>
                                        <p:cTn id="93" dur="200" fill="hold">
                                          <p:stCondLst>
                                            <p:cond delay="800"/>
                                          </p:stCondLst>
                                        </p:cTn>
                                        <p:tgtEl>
                                          <p:spTgt spid="82"/>
                                        </p:tgtEl>
                                        <p:attrNameLst>
                                          <p:attrName>r</p:attrName>
                                        </p:attrNameLst>
                                      </p:cBhvr>
                                    </p:animRot>
                                  </p:childTnLst>
                                </p:cTn>
                              </p:par>
                              <p:par>
                                <p:cTn id="94" presetID="42" presetClass="entr" presetSubtype="0" fill="hold" nodeType="withEffect">
                                  <p:stCondLst>
                                    <p:cond delay="3500"/>
                                  </p:stCondLst>
                                  <p:childTnLst>
                                    <p:set>
                                      <p:cBhvr>
                                        <p:cTn id="95" dur="1" fill="hold">
                                          <p:stCondLst>
                                            <p:cond delay="0"/>
                                          </p:stCondLst>
                                        </p:cTn>
                                        <p:tgtEl>
                                          <p:spTgt spid="83"/>
                                        </p:tgtEl>
                                        <p:attrNameLst>
                                          <p:attrName>style.visibility</p:attrName>
                                        </p:attrNameLst>
                                      </p:cBhvr>
                                      <p:to>
                                        <p:strVal val="visible"/>
                                      </p:to>
                                    </p:set>
                                    <p:animEffect transition="in" filter="fade">
                                      <p:cBhvr>
                                        <p:cTn id="96" dur="1000"/>
                                        <p:tgtEl>
                                          <p:spTgt spid="83"/>
                                        </p:tgtEl>
                                      </p:cBhvr>
                                    </p:animEffect>
                                    <p:anim calcmode="lin" valueType="num">
                                      <p:cBhvr>
                                        <p:cTn id="97" dur="1000" fill="hold"/>
                                        <p:tgtEl>
                                          <p:spTgt spid="83"/>
                                        </p:tgtEl>
                                        <p:attrNameLst>
                                          <p:attrName>ppt_x</p:attrName>
                                        </p:attrNameLst>
                                      </p:cBhvr>
                                      <p:tavLst>
                                        <p:tav tm="0">
                                          <p:val>
                                            <p:strVal val="#ppt_x"/>
                                          </p:val>
                                        </p:tav>
                                        <p:tav tm="100000">
                                          <p:val>
                                            <p:strVal val="#ppt_x"/>
                                          </p:val>
                                        </p:tav>
                                      </p:tavLst>
                                    </p:anim>
                                    <p:anim calcmode="lin" valueType="num">
                                      <p:cBhvr>
                                        <p:cTn id="98" dur="1000" fill="hold"/>
                                        <p:tgtEl>
                                          <p:spTgt spid="83"/>
                                        </p:tgtEl>
                                        <p:attrNameLst>
                                          <p:attrName>ppt_y</p:attrName>
                                        </p:attrNameLst>
                                      </p:cBhvr>
                                      <p:tavLst>
                                        <p:tav tm="0">
                                          <p:val>
                                            <p:strVal val="#ppt_y+.1"/>
                                          </p:val>
                                        </p:tav>
                                        <p:tav tm="100000">
                                          <p:val>
                                            <p:strVal val="#ppt_y"/>
                                          </p:val>
                                        </p:tav>
                                      </p:tavLst>
                                    </p:anim>
                                  </p:childTnLst>
                                </p:cTn>
                              </p:par>
                              <p:par>
                                <p:cTn id="99" presetID="26" presetClass="emph" presetSubtype="0" repeatCount="2000" fill="hold" nodeType="withEffect">
                                  <p:stCondLst>
                                    <p:cond delay="4500"/>
                                  </p:stCondLst>
                                  <p:childTnLst>
                                    <p:animEffect transition="out" filter="fade">
                                      <p:cBhvr>
                                        <p:cTn id="100" dur="1000" tmFilter="0, 0; .2, .5; .8, .5; 1, 0"/>
                                        <p:tgtEl>
                                          <p:spTgt spid="83"/>
                                        </p:tgtEl>
                                      </p:cBhvr>
                                    </p:animEffect>
                                    <p:animScale>
                                      <p:cBhvr>
                                        <p:cTn id="101" dur="500" autoRev="1" fill="hold"/>
                                        <p:tgtEl>
                                          <p:spTgt spid="83"/>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audio>
              <p:cMediaNode vol="80000" numSld="999" showWhenStopped="0">
                <p:cTn id="102" fill="hold" display="0">
                  <p:stCondLst>
                    <p:cond delay="indefinite"/>
                  </p:stCondLst>
                  <p:endCondLst>
                    <p:cond evt="onStopAudio" delay="0">
                      <p:tgtEl>
                        <p:sldTgt/>
                      </p:tgtEl>
                    </p:cond>
                  </p:endCondLst>
                </p:cTn>
                <p:tgtEl>
                  <p:spTgt spid="35"/>
                </p:tgtEl>
              </p:cMediaNode>
            </p:audio>
          </p:childTnLst>
        </p:cTn>
      </p:par>
    </p:tnLst>
    <p:bldLst>
      <p:bldP spid="39" grpId="0" animBg="1"/>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背景上">
            <a:extLst>
              <a:ext uri="{FF2B5EF4-FFF2-40B4-BE49-F238E27FC236}">
                <a16:creationId xmlns:a16="http://schemas.microsoft.com/office/drawing/2014/main" id="{480BA6D3-3387-4C7D-80E0-43567F708E21}"/>
              </a:ext>
            </a:extLst>
          </p:cNvPr>
          <p:cNvPicPr>
            <a:picLocks noChangeAspect="1"/>
          </p:cNvPicPr>
          <p:nvPr/>
        </p:nvPicPr>
        <p:blipFill>
          <a:blip r:embed="rId4">
            <a:duotone>
              <a:schemeClr val="accent4">
                <a:shade val="45000"/>
                <a:satMod val="135000"/>
              </a:schemeClr>
              <a:prstClr val="white"/>
            </a:duotone>
            <a:extLst>
              <a:ext uri="{BEBA8EAE-BF5A-486C-A8C5-ECC9F3942E4B}">
                <a14:imgProps xmlns:a14="http://schemas.microsoft.com/office/drawing/2010/main">
                  <a14:imgLayer r:embed="rId5">
                    <a14:imgEffect>
                      <a14:brightnessContrast bright="20000" contrast="-40000"/>
                    </a14:imgEffect>
                  </a14:imgLayer>
                </a14:imgProps>
              </a:ext>
              <a:ext uri="{28A0092B-C50C-407E-A947-70E740481C1C}">
                <a14:useLocalDpi xmlns:a14="http://schemas.microsoft.com/office/drawing/2010/main" val="0"/>
              </a:ext>
            </a:extLst>
          </a:blip>
          <a:stretch>
            <a:fillRect/>
          </a:stretch>
        </p:blipFill>
        <p:spPr>
          <a:xfrm>
            <a:off x="0" y="0"/>
            <a:ext cx="12192000" cy="4744720"/>
          </a:xfrm>
          <a:prstGeom prst="rect">
            <a:avLst/>
          </a:prstGeom>
        </p:spPr>
      </p:pic>
      <p:pic>
        <p:nvPicPr>
          <p:cNvPr id="40" name="背景下">
            <a:extLst>
              <a:ext uri="{FF2B5EF4-FFF2-40B4-BE49-F238E27FC236}">
                <a16:creationId xmlns:a16="http://schemas.microsoft.com/office/drawing/2014/main" id="{E93D45DA-12BF-4B5F-93F5-A3F0D7D87D03}"/>
              </a:ext>
            </a:extLst>
          </p:cNvPr>
          <p:cNvPicPr>
            <a:picLocks noChangeAspect="1"/>
          </p:cNvPicPr>
          <p:nvPr/>
        </p:nvPicPr>
        <p:blipFill rotWithShape="1">
          <a:blip r:embed="rId4">
            <a:duotone>
              <a:schemeClr val="accent4">
                <a:shade val="45000"/>
                <a:satMod val="135000"/>
              </a:schemeClr>
              <a:prstClr val="white"/>
            </a:duotone>
            <a:extLst>
              <a:ext uri="{BEBA8EAE-BF5A-486C-A8C5-ECC9F3942E4B}">
                <a14:imgProps xmlns:a14="http://schemas.microsoft.com/office/drawing/2010/main">
                  <a14:imgLayer r:embed="rId5">
                    <a14:imgEffect>
                      <a14:brightnessContrast bright="20000" contrast="-40000"/>
                    </a14:imgEffect>
                  </a14:imgLayer>
                </a14:imgProps>
              </a:ext>
              <a:ext uri="{28A0092B-C50C-407E-A947-70E740481C1C}">
                <a14:useLocalDpi xmlns:a14="http://schemas.microsoft.com/office/drawing/2010/main" val="0"/>
              </a:ext>
            </a:extLst>
          </a:blip>
          <a:srcRect b="79543"/>
          <a:stretch/>
        </p:blipFill>
        <p:spPr>
          <a:xfrm>
            <a:off x="0" y="4650899"/>
            <a:ext cx="12192000" cy="2211720"/>
          </a:xfrm>
          <a:prstGeom prst="rect">
            <a:avLst/>
          </a:prstGeom>
        </p:spPr>
      </p:pic>
      <p:pic>
        <p:nvPicPr>
          <p:cNvPr id="184" name="大阪画像">
            <a:extLst>
              <a:ext uri="{FF2B5EF4-FFF2-40B4-BE49-F238E27FC236}">
                <a16:creationId xmlns:a16="http://schemas.microsoft.com/office/drawing/2014/main" id="{7CC00F74-5181-41FD-9A7A-C20DE667E341}"/>
              </a:ext>
            </a:extLst>
          </p:cNvPr>
          <p:cNvPicPr>
            <a:picLocks noChangeAspect="1"/>
          </p:cNvPicPr>
          <p:nvPr/>
        </p:nvPicPr>
        <p:blipFill rotWithShape="1">
          <a:blip r:embed="rId6">
            <a:alphaModFix amt="35000"/>
            <a:extLst>
              <a:ext uri="{BEBA8EAE-BF5A-486C-A8C5-ECC9F3942E4B}">
                <a14:imgProps xmlns:a14="http://schemas.microsoft.com/office/drawing/2010/main">
                  <a14:imgLayer r:embed="rId7">
                    <a14:imgEffect>
                      <a14:colorTemperature colorTemp="7200"/>
                    </a14:imgEffect>
                    <a14:imgEffect>
                      <a14:brightnessContrast contrast="40000"/>
                    </a14:imgEffect>
                  </a14:imgLayer>
                </a14:imgProps>
              </a:ext>
              <a:ext uri="{28A0092B-C50C-407E-A947-70E740481C1C}">
                <a14:useLocalDpi xmlns:a14="http://schemas.microsoft.com/office/drawing/2010/main" val="0"/>
              </a:ext>
            </a:extLst>
          </a:blip>
          <a:srcRect b="1008"/>
          <a:stretch/>
        </p:blipFill>
        <p:spPr>
          <a:xfrm>
            <a:off x="641592" y="475530"/>
            <a:ext cx="10908815" cy="6382470"/>
          </a:xfrm>
          <a:prstGeom prst="rect">
            <a:avLst/>
          </a:prstGeom>
        </p:spPr>
      </p:pic>
      <p:grpSp>
        <p:nvGrpSpPr>
          <p:cNvPr id="91" name="〇せいかい">
            <a:extLst>
              <a:ext uri="{FF2B5EF4-FFF2-40B4-BE49-F238E27FC236}">
                <a16:creationId xmlns:a16="http://schemas.microsoft.com/office/drawing/2014/main" id="{F1C7A6C3-9286-4E48-A8BE-B1BD42590B87}"/>
              </a:ext>
            </a:extLst>
          </p:cNvPr>
          <p:cNvGrpSpPr/>
          <p:nvPr/>
        </p:nvGrpSpPr>
        <p:grpSpPr>
          <a:xfrm>
            <a:off x="4358546" y="530566"/>
            <a:ext cx="3374000" cy="782547"/>
            <a:chOff x="3082828" y="850006"/>
            <a:chExt cx="3374000" cy="782547"/>
          </a:xfrm>
        </p:grpSpPr>
        <p:sp>
          <p:nvSpPr>
            <p:cNvPr id="92" name="せいかい">
              <a:extLst>
                <a:ext uri="{FF2B5EF4-FFF2-40B4-BE49-F238E27FC236}">
                  <a16:creationId xmlns:a16="http://schemas.microsoft.com/office/drawing/2014/main" id="{F15F47C9-81E3-4D32-AF27-FED2C79E0A16}"/>
                </a:ext>
              </a:extLst>
            </p:cNvPr>
            <p:cNvSpPr txBox="1"/>
            <p:nvPr/>
          </p:nvSpPr>
          <p:spPr>
            <a:xfrm>
              <a:off x="3875973" y="850006"/>
              <a:ext cx="2580855" cy="769441"/>
            </a:xfrm>
            <a:prstGeom prst="rect">
              <a:avLst/>
            </a:prstGeom>
            <a:noFill/>
          </p:spPr>
          <p:txBody>
            <a:bodyPr wrap="square" rtlCol="0">
              <a:spAutoFit/>
            </a:bodyPr>
            <a:lstStyle/>
            <a:p>
              <a:r>
                <a:rPr kumimoji="1" lang="ja-JP" altLang="en-US" sz="4400" dirty="0">
                  <a:solidFill>
                    <a:schemeClr val="tx2">
                      <a:lumMod val="25000"/>
                    </a:schemeClr>
                  </a:solidFill>
                  <a:latin typeface="HGS創英角ﾎﾟｯﾌﾟ体" panose="040B0A00000000000000" pitchFamily="50" charset="-128"/>
                  <a:ea typeface="HGS創英角ﾎﾟｯﾌﾟ体" panose="040B0A00000000000000" pitchFamily="50" charset="-128"/>
                </a:rPr>
                <a:t>せいかい</a:t>
              </a:r>
            </a:p>
          </p:txBody>
        </p:sp>
        <p:sp>
          <p:nvSpPr>
            <p:cNvPr id="93" name="〇">
              <a:extLst>
                <a:ext uri="{FF2B5EF4-FFF2-40B4-BE49-F238E27FC236}">
                  <a16:creationId xmlns:a16="http://schemas.microsoft.com/office/drawing/2014/main" id="{BE402BA7-72C9-4E75-A050-3904A3C15D03}"/>
                </a:ext>
              </a:extLst>
            </p:cNvPr>
            <p:cNvSpPr/>
            <p:nvPr/>
          </p:nvSpPr>
          <p:spPr>
            <a:xfrm>
              <a:off x="3082828" y="900915"/>
              <a:ext cx="731638" cy="731638"/>
            </a:xfrm>
            <a:prstGeom prst="donut">
              <a:avLst>
                <a:gd name="adj" fmla="val 17388"/>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grpSp>
      <p:pic>
        <p:nvPicPr>
          <p:cNvPr id="94" name="crrect_answer2 (3)">
            <a:hlinkClick r:id="" action="ppaction://media"/>
            <a:extLst>
              <a:ext uri="{FF2B5EF4-FFF2-40B4-BE49-F238E27FC236}">
                <a16:creationId xmlns:a16="http://schemas.microsoft.com/office/drawing/2014/main" id="{53FF9335-73E0-41A2-979D-83B95016A28A}"/>
              </a:ext>
            </a:extLst>
          </p:cNvPr>
          <p:cNvPicPr>
            <a:picLocks noChangeAspect="1"/>
          </p:cNvPicPr>
          <p:nvPr>
            <a:audioFile r:link="rId2"/>
            <p:extLst>
              <p:ext uri="{DAA4B4D4-6D71-4841-9C94-3DE7FCFB9230}">
                <p14:media xmlns:p14="http://schemas.microsoft.com/office/powerpoint/2010/main" r:embed="rId1"/>
              </p:ext>
            </p:extLst>
          </p:nvPr>
        </p:nvPicPr>
        <p:blipFill>
          <a:blip r:embed="rId8"/>
          <a:stretch>
            <a:fillRect/>
          </a:stretch>
        </p:blipFill>
        <p:spPr>
          <a:xfrm>
            <a:off x="3550077" y="717066"/>
            <a:ext cx="609600" cy="609600"/>
          </a:xfrm>
          <a:prstGeom prst="rect">
            <a:avLst/>
          </a:prstGeom>
        </p:spPr>
      </p:pic>
      <p:pic>
        <p:nvPicPr>
          <p:cNvPr id="4" name="問題に戻る">
            <a:hlinkClick r:id="rId9" action="ppaction://hlinksldjump"/>
            <a:extLst>
              <a:ext uri="{FF2B5EF4-FFF2-40B4-BE49-F238E27FC236}">
                <a16:creationId xmlns:a16="http://schemas.microsoft.com/office/drawing/2014/main" id="{686640A0-3A7F-4B51-9AD2-5834585E12BD}"/>
              </a:ext>
            </a:extLst>
          </p:cNvPr>
          <p:cNvPicPr>
            <a:picLocks noChangeAspect="1"/>
          </p:cNvPicPr>
          <p:nvPr/>
        </p:nvPicPr>
        <p:blipFill>
          <a:blip r:embed="rId10"/>
          <a:stretch>
            <a:fillRect/>
          </a:stretch>
        </p:blipFill>
        <p:spPr>
          <a:xfrm>
            <a:off x="498469" y="5801337"/>
            <a:ext cx="2499577" cy="847417"/>
          </a:xfrm>
          <a:prstGeom prst="rect">
            <a:avLst/>
          </a:prstGeom>
        </p:spPr>
      </p:pic>
      <p:pic>
        <p:nvPicPr>
          <p:cNvPr id="34" name="スタートに戻る">
            <a:hlinkClick r:id="rId11" action="ppaction://hlinksldjump"/>
            <a:extLst>
              <a:ext uri="{FF2B5EF4-FFF2-40B4-BE49-F238E27FC236}">
                <a16:creationId xmlns:a16="http://schemas.microsoft.com/office/drawing/2014/main" id="{3590DF1D-2B38-45E4-B5C4-EC66648D0EAF}"/>
              </a:ext>
            </a:extLst>
          </p:cNvPr>
          <p:cNvPicPr>
            <a:picLocks noChangeAspect="1"/>
          </p:cNvPicPr>
          <p:nvPr/>
        </p:nvPicPr>
        <p:blipFill>
          <a:blip r:embed="rId12"/>
          <a:stretch>
            <a:fillRect/>
          </a:stretch>
        </p:blipFill>
        <p:spPr>
          <a:xfrm>
            <a:off x="538413" y="409528"/>
            <a:ext cx="2499577" cy="847417"/>
          </a:xfrm>
          <a:prstGeom prst="rect">
            <a:avLst/>
          </a:prstGeom>
        </p:spPr>
      </p:pic>
      <p:sp>
        <p:nvSpPr>
          <p:cNvPr id="30" name="出典リンク">
            <a:extLst>
              <a:ext uri="{FF2B5EF4-FFF2-40B4-BE49-F238E27FC236}">
                <a16:creationId xmlns:a16="http://schemas.microsoft.com/office/drawing/2014/main" id="{CB5DB923-17E2-4173-BEFE-872022E83D53}"/>
              </a:ext>
            </a:extLst>
          </p:cNvPr>
          <p:cNvSpPr txBox="1"/>
          <p:nvPr/>
        </p:nvSpPr>
        <p:spPr>
          <a:xfrm>
            <a:off x="6485614" y="5385930"/>
            <a:ext cx="4842263" cy="461665"/>
          </a:xfrm>
          <a:prstGeom prst="rect">
            <a:avLst/>
          </a:prstGeom>
          <a:noFill/>
        </p:spPr>
        <p:txBody>
          <a:bodyPr wrap="square">
            <a:spAutoFit/>
          </a:bodyPr>
          <a:lstStyle/>
          <a:p>
            <a:r>
              <a:rPr lang="en-US" altLang="ja-JP" sz="1200" b="1" dirty="0">
                <a:solidFill>
                  <a:srgbClr val="074454"/>
                </a:solidFill>
                <a:latin typeface="BIZ UDPゴシック" panose="020B0400000000000000" pitchFamily="50" charset="-128"/>
                <a:ea typeface="BIZ UDPゴシック" panose="020B0400000000000000" pitchFamily="50" charset="-128"/>
                <a:hlinkClick r:id="rId13">
                  <a:extLst>
                    <a:ext uri="{A12FA001-AC4F-418D-AE19-62706E023703}">
                      <ahyp:hlinkClr xmlns:ahyp="http://schemas.microsoft.com/office/drawing/2018/hyperlinkcolor" val="tx"/>
                    </a:ext>
                  </a:extLst>
                </a:hlinkClick>
              </a:rPr>
              <a:t>【</a:t>
            </a:r>
            <a:r>
              <a:rPr lang="ja-JP" altLang="en-US" sz="1200" b="1" dirty="0">
                <a:solidFill>
                  <a:srgbClr val="074454"/>
                </a:solidFill>
                <a:latin typeface="BIZ UDPゴシック" panose="020B0400000000000000" pitchFamily="50" charset="-128"/>
                <a:ea typeface="BIZ UDPゴシック" panose="020B0400000000000000" pitchFamily="50" charset="-128"/>
                <a:hlinkClick r:id="rId13">
                  <a:extLst>
                    <a:ext uri="{A12FA001-AC4F-418D-AE19-62706E023703}">
                      <ahyp:hlinkClr xmlns:ahyp="http://schemas.microsoft.com/office/drawing/2018/hyperlinkcolor" val="tx"/>
                    </a:ext>
                  </a:extLst>
                </a:hlinkClick>
              </a:rPr>
              <a:t>政府統計の総合窓口</a:t>
            </a:r>
            <a:r>
              <a:rPr lang="en-US" altLang="ja-JP" sz="1200" b="1" dirty="0">
                <a:solidFill>
                  <a:srgbClr val="074454"/>
                </a:solidFill>
                <a:latin typeface="BIZ UDPゴシック" panose="020B0400000000000000" pitchFamily="50" charset="-128"/>
                <a:ea typeface="BIZ UDPゴシック" panose="020B0400000000000000" pitchFamily="50" charset="-128"/>
                <a:hlinkClick r:id="rId13">
                  <a:extLst>
                    <a:ext uri="{A12FA001-AC4F-418D-AE19-62706E023703}">
                      <ahyp:hlinkClr xmlns:ahyp="http://schemas.microsoft.com/office/drawing/2018/hyperlinkcolor" val="tx"/>
                    </a:ext>
                  </a:extLst>
                </a:hlinkClick>
              </a:rPr>
              <a:t>(e-stat.go.jp)】</a:t>
            </a:r>
            <a:r>
              <a:rPr lang="ja-JP" altLang="en-US" sz="1200" b="1" dirty="0">
                <a:solidFill>
                  <a:srgbClr val="074454"/>
                </a:solidFill>
                <a:latin typeface="BIZ UDPゴシック" panose="020B0400000000000000" pitchFamily="50" charset="-128"/>
                <a:ea typeface="BIZ UDPゴシック" panose="020B0400000000000000" pitchFamily="50" charset="-128"/>
                <a:hlinkClick r:id="rId13">
                  <a:extLst>
                    <a:ext uri="{A12FA001-AC4F-418D-AE19-62706E023703}">
                      <ahyp:hlinkClr xmlns:ahyp="http://schemas.microsoft.com/office/drawing/2018/hyperlinkcolor" val="tx"/>
                    </a:ext>
                  </a:extLst>
                </a:hlinkClick>
              </a:rPr>
              <a:t>経済構造実態調査 </a:t>
            </a:r>
            <a:r>
              <a:rPr lang="en-US" altLang="ja-JP" sz="1200" b="1" dirty="0">
                <a:solidFill>
                  <a:srgbClr val="074454"/>
                </a:solidFill>
                <a:latin typeface="BIZ UDPゴシック" panose="020B0400000000000000" pitchFamily="50" charset="-128"/>
                <a:ea typeface="BIZ UDPゴシック" panose="020B0400000000000000" pitchFamily="50" charset="-128"/>
                <a:hlinkClick r:id="rId13">
                  <a:extLst>
                    <a:ext uri="{A12FA001-AC4F-418D-AE19-62706E023703}">
                      <ahyp:hlinkClr xmlns:ahyp="http://schemas.microsoft.com/office/drawing/2018/hyperlinkcolor" val="tx"/>
                    </a:ext>
                  </a:extLst>
                </a:hlinkClick>
              </a:rPr>
              <a:t>2024</a:t>
            </a:r>
            <a:r>
              <a:rPr lang="ja-JP" altLang="en-US" sz="1200" b="1" dirty="0">
                <a:solidFill>
                  <a:srgbClr val="074454"/>
                </a:solidFill>
                <a:latin typeface="BIZ UDPゴシック" panose="020B0400000000000000" pitchFamily="50" charset="-128"/>
                <a:ea typeface="BIZ UDPゴシック" panose="020B0400000000000000" pitchFamily="50" charset="-128"/>
                <a:hlinkClick r:id="rId13">
                  <a:extLst>
                    <a:ext uri="{A12FA001-AC4F-418D-AE19-62706E023703}">
                      <ahyp:hlinkClr xmlns:ahyp="http://schemas.microsoft.com/office/drawing/2018/hyperlinkcolor" val="tx"/>
                    </a:ext>
                  </a:extLst>
                </a:hlinkClick>
              </a:rPr>
              <a:t>年経済構造実態調査（製造業事業所調査） 二次集計</a:t>
            </a:r>
            <a:endParaRPr lang="ja-JP" altLang="en-US" sz="1200" b="1" dirty="0">
              <a:solidFill>
                <a:srgbClr val="074454"/>
              </a:solidFill>
              <a:latin typeface="BIZ UDPゴシック" panose="020B0400000000000000" pitchFamily="50" charset="-128"/>
              <a:ea typeface="BIZ UDPゴシック" panose="020B0400000000000000" pitchFamily="50" charset="-128"/>
            </a:endParaRPr>
          </a:p>
        </p:txBody>
      </p:sp>
      <p:sp>
        <p:nvSpPr>
          <p:cNvPr id="31" name="出典リンク">
            <a:extLst>
              <a:ext uri="{FF2B5EF4-FFF2-40B4-BE49-F238E27FC236}">
                <a16:creationId xmlns:a16="http://schemas.microsoft.com/office/drawing/2014/main" id="{C80DA000-6372-405B-88E5-D7F657FE59F5}"/>
              </a:ext>
            </a:extLst>
          </p:cNvPr>
          <p:cNvSpPr txBox="1"/>
          <p:nvPr/>
        </p:nvSpPr>
        <p:spPr>
          <a:xfrm>
            <a:off x="6492142" y="5143326"/>
            <a:ext cx="3311815" cy="276999"/>
          </a:xfrm>
          <a:prstGeom prst="rect">
            <a:avLst/>
          </a:prstGeom>
          <a:noFill/>
        </p:spPr>
        <p:txBody>
          <a:bodyPr wrap="square">
            <a:spAutoFit/>
          </a:bodyPr>
          <a:lstStyle/>
          <a:p>
            <a:r>
              <a:rPr lang="ja-JP" altLang="en-US" sz="1200" b="1" dirty="0">
                <a:solidFill>
                  <a:srgbClr val="074454"/>
                </a:solidFill>
                <a:latin typeface="BIZ UDPゴシック" panose="020B0400000000000000" pitchFamily="50" charset="-128"/>
                <a:ea typeface="BIZ UDPゴシック" panose="020B0400000000000000" pitchFamily="50" charset="-128"/>
                <a:hlinkClick r:id="rId14">
                  <a:extLst>
                    <a:ext uri="{A12FA001-AC4F-418D-AE19-62706E023703}">
                      <ahyp:hlinkClr xmlns:ahyp="http://schemas.microsoft.com/office/drawing/2018/hyperlinkcolor" val="tx"/>
                    </a:ext>
                  </a:extLst>
                </a:hlinkClick>
              </a:rPr>
              <a:t>経済産業省</a:t>
            </a:r>
            <a:r>
              <a:rPr lang="en-US" altLang="ja-JP" sz="1200" b="1" dirty="0">
                <a:solidFill>
                  <a:srgbClr val="074454"/>
                </a:solidFill>
                <a:latin typeface="BIZ UDPゴシック" panose="020B0400000000000000" pitchFamily="50" charset="-128"/>
                <a:ea typeface="BIZ UDPゴシック" panose="020B0400000000000000" pitchFamily="50" charset="-128"/>
                <a:hlinkClick r:id="rId14">
                  <a:extLst>
                    <a:ext uri="{A12FA001-AC4F-418D-AE19-62706E023703}">
                      <ahyp:hlinkClr xmlns:ahyp="http://schemas.microsoft.com/office/drawing/2018/hyperlinkcolor" val="tx"/>
                    </a:ext>
                  </a:extLst>
                </a:hlinkClick>
              </a:rPr>
              <a:t>HP</a:t>
            </a:r>
            <a:r>
              <a:rPr lang="ja-JP" altLang="en-US" sz="1200" b="1" dirty="0">
                <a:solidFill>
                  <a:srgbClr val="074454"/>
                </a:solidFill>
                <a:latin typeface="BIZ UDPゴシック" panose="020B0400000000000000" pitchFamily="50" charset="-128"/>
                <a:ea typeface="BIZ UDPゴシック" panose="020B0400000000000000" pitchFamily="50" charset="-128"/>
                <a:hlinkClick r:id="rId14">
                  <a:extLst>
                    <a:ext uri="{A12FA001-AC4F-418D-AE19-62706E023703}">
                      <ahyp:hlinkClr xmlns:ahyp="http://schemas.microsoft.com/office/drawing/2018/hyperlinkcolor" val="tx"/>
                    </a:ext>
                  </a:extLst>
                </a:hlinkClick>
              </a:rPr>
              <a:t>　</a:t>
            </a:r>
            <a:r>
              <a:rPr lang="zh-TW" altLang="en-US" sz="1200" b="1" dirty="0">
                <a:solidFill>
                  <a:srgbClr val="074454"/>
                </a:solidFill>
                <a:latin typeface="BIZ UDPゴシック" panose="020B0400000000000000" pitchFamily="50" charset="-128"/>
                <a:ea typeface="BIZ UDPゴシック" panose="020B0400000000000000" pitchFamily="50" charset="-128"/>
                <a:hlinkClick r:id="rId14">
                  <a:extLst>
                    <a:ext uri="{A12FA001-AC4F-418D-AE19-62706E023703}">
                      <ahyp:hlinkClr xmlns:ahyp="http://schemas.microsoft.com/office/drawing/2018/hyperlinkcolor" val="tx"/>
                    </a:ext>
                  </a:extLst>
                </a:hlinkClick>
              </a:rPr>
              <a:t>経済産業省生産動態統計調査</a:t>
            </a:r>
            <a:endParaRPr lang="ja-JP" altLang="en-US" sz="1200" b="1" dirty="0">
              <a:solidFill>
                <a:srgbClr val="074454"/>
              </a:solidFill>
              <a:latin typeface="BIZ UDPゴシック" panose="020B0400000000000000" pitchFamily="50" charset="-128"/>
              <a:ea typeface="BIZ UDPゴシック" panose="020B0400000000000000" pitchFamily="50" charset="-128"/>
            </a:endParaRPr>
          </a:p>
        </p:txBody>
      </p:sp>
      <p:sp>
        <p:nvSpPr>
          <p:cNvPr id="33" name="四角形: 角を丸くする 32">
            <a:extLst>
              <a:ext uri="{FF2B5EF4-FFF2-40B4-BE49-F238E27FC236}">
                <a16:creationId xmlns:a16="http://schemas.microsoft.com/office/drawing/2014/main" id="{3EC6FAED-985D-47F3-ACA6-1ACF24B38797}"/>
              </a:ext>
            </a:extLst>
          </p:cNvPr>
          <p:cNvSpPr/>
          <p:nvPr/>
        </p:nvSpPr>
        <p:spPr>
          <a:xfrm>
            <a:off x="310989" y="2445178"/>
            <a:ext cx="11571369" cy="2720746"/>
          </a:xfrm>
          <a:prstGeom prst="roundRect">
            <a:avLst/>
          </a:prstGeom>
          <a:solidFill>
            <a:srgbClr val="FFFFEF"/>
          </a:solidFill>
          <a:ln w="38100">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45" name="これは全国の24.3％を占める額です。">
            <a:extLst>
              <a:ext uri="{FF2B5EF4-FFF2-40B4-BE49-F238E27FC236}">
                <a16:creationId xmlns:a16="http://schemas.microsoft.com/office/drawing/2014/main" id="{A69E09C9-FE9D-4D3B-96C9-3C25FC6755FD}"/>
              </a:ext>
            </a:extLst>
          </p:cNvPr>
          <p:cNvGrpSpPr/>
          <p:nvPr/>
        </p:nvGrpSpPr>
        <p:grpSpPr>
          <a:xfrm>
            <a:off x="624028" y="3069987"/>
            <a:ext cx="6727692" cy="604924"/>
            <a:chOff x="1085997" y="2329305"/>
            <a:chExt cx="8735380" cy="529917"/>
          </a:xfrm>
        </p:grpSpPr>
        <p:sp>
          <p:nvSpPr>
            <p:cNvPr id="46" name="これは全国の24.3％を占める額です。">
              <a:extLst>
                <a:ext uri="{FF2B5EF4-FFF2-40B4-BE49-F238E27FC236}">
                  <a16:creationId xmlns:a16="http://schemas.microsoft.com/office/drawing/2014/main" id="{D0536FDE-F3CF-4687-B5C3-42441818DBAD}"/>
                </a:ext>
              </a:extLst>
            </p:cNvPr>
            <p:cNvSpPr txBox="1"/>
            <p:nvPr/>
          </p:nvSpPr>
          <p:spPr>
            <a:xfrm>
              <a:off x="1085997" y="2454801"/>
              <a:ext cx="8735380" cy="404421"/>
            </a:xfrm>
            <a:prstGeom prst="rect">
              <a:avLst/>
            </a:prstGeom>
            <a:noFill/>
          </p:spPr>
          <p:txBody>
            <a:bodyPr wrap="square" rtlCol="0">
              <a:spAutoFit/>
            </a:bodyPr>
            <a:lstStyle/>
            <a:p>
              <a:pPr lvl="0" algn="dist"/>
              <a:r>
                <a:rPr kumimoji="1" lang="ja-JP" altLang="en-US" sz="2400" dirty="0">
                  <a:solidFill>
                    <a:schemeClr val="tx2">
                      <a:lumMod val="25000"/>
                    </a:schemeClr>
                  </a:solidFill>
                  <a:latin typeface="HGS創英角ﾎﾟｯﾌﾟ体" panose="040B0A00000000000000" pitchFamily="50" charset="-128"/>
                  <a:ea typeface="HGS創英角ﾎﾟｯﾌﾟ体" panose="040B0A00000000000000" pitchFamily="50" charset="-128"/>
                </a:rPr>
                <a:t>これは全国の</a:t>
              </a:r>
              <a:r>
                <a:rPr kumimoji="1" lang="en-US" altLang="ja-JP" sz="2400" dirty="0">
                  <a:solidFill>
                    <a:schemeClr val="tx2">
                      <a:lumMod val="25000"/>
                    </a:schemeClr>
                  </a:solidFill>
                  <a:latin typeface="HGS創英角ﾎﾟｯﾌﾟ体" panose="040B0A00000000000000" pitchFamily="50" charset="-128"/>
                  <a:ea typeface="HGS創英角ﾎﾟｯﾌﾟ体" panose="040B0A00000000000000" pitchFamily="50" charset="-128"/>
                </a:rPr>
                <a:t>24.3</a:t>
              </a:r>
              <a:r>
                <a:rPr kumimoji="1" lang="ja-JP" altLang="en-US" sz="2400" dirty="0">
                  <a:solidFill>
                    <a:schemeClr val="tx2">
                      <a:lumMod val="25000"/>
                    </a:schemeClr>
                  </a:solidFill>
                  <a:latin typeface="HGS創英角ﾎﾟｯﾌﾟ体" panose="040B0A00000000000000" pitchFamily="50" charset="-128"/>
                  <a:ea typeface="HGS創英角ﾎﾟｯﾌﾟ体" panose="040B0A00000000000000" pitchFamily="50" charset="-128"/>
                </a:rPr>
                <a:t>％を占める額です。</a:t>
              </a:r>
            </a:p>
          </p:txBody>
        </p:sp>
        <p:sp>
          <p:nvSpPr>
            <p:cNvPr id="48" name="ぜんこく">
              <a:extLst>
                <a:ext uri="{FF2B5EF4-FFF2-40B4-BE49-F238E27FC236}">
                  <a16:creationId xmlns:a16="http://schemas.microsoft.com/office/drawing/2014/main" id="{6D5DA343-BE1D-47FC-A556-550B5818167A}"/>
                </a:ext>
              </a:extLst>
            </p:cNvPr>
            <p:cNvSpPr txBox="1"/>
            <p:nvPr/>
          </p:nvSpPr>
          <p:spPr>
            <a:xfrm>
              <a:off x="2615561" y="2329305"/>
              <a:ext cx="1048352" cy="229172"/>
            </a:xfrm>
            <a:prstGeom prst="rect">
              <a:avLst/>
            </a:prstGeom>
            <a:noFill/>
          </p:spPr>
          <p:txBody>
            <a:bodyPr wrap="square" rtlCol="0">
              <a:spAutoFit/>
            </a:bodyPr>
            <a:lstStyle/>
            <a:p>
              <a:pPr algn="dist"/>
              <a:r>
                <a:rPr kumimoji="1" lang="ja-JP" altLang="en-US" sz="1100" dirty="0">
                  <a:solidFill>
                    <a:schemeClr val="tx2">
                      <a:lumMod val="25000"/>
                    </a:schemeClr>
                  </a:solidFill>
                  <a:latin typeface="HGS創英角ﾎﾟｯﾌﾟ体" panose="040B0A00000000000000" pitchFamily="50" charset="-128"/>
                  <a:ea typeface="HGS創英角ﾎﾟｯﾌﾟ体" panose="040B0A00000000000000" pitchFamily="50" charset="-128"/>
                </a:rPr>
                <a:t>ぜんこく</a:t>
              </a:r>
            </a:p>
          </p:txBody>
        </p:sp>
        <p:sp>
          <p:nvSpPr>
            <p:cNvPr id="49" name="がく">
              <a:extLst>
                <a:ext uri="{FF2B5EF4-FFF2-40B4-BE49-F238E27FC236}">
                  <a16:creationId xmlns:a16="http://schemas.microsoft.com/office/drawing/2014/main" id="{565816CA-C4FB-4EB9-BBC8-B82849703683}"/>
                </a:ext>
              </a:extLst>
            </p:cNvPr>
            <p:cNvSpPr txBox="1"/>
            <p:nvPr/>
          </p:nvSpPr>
          <p:spPr>
            <a:xfrm>
              <a:off x="7728022" y="2348317"/>
              <a:ext cx="614468" cy="229172"/>
            </a:xfrm>
            <a:prstGeom prst="rect">
              <a:avLst/>
            </a:prstGeom>
            <a:noFill/>
          </p:spPr>
          <p:txBody>
            <a:bodyPr wrap="square" rtlCol="0">
              <a:spAutoFit/>
            </a:bodyPr>
            <a:lstStyle/>
            <a:p>
              <a:pPr algn="dist"/>
              <a:r>
                <a:rPr kumimoji="1" lang="ja-JP" altLang="en-US" sz="1100" dirty="0">
                  <a:solidFill>
                    <a:schemeClr val="tx2">
                      <a:lumMod val="25000"/>
                    </a:schemeClr>
                  </a:solidFill>
                  <a:latin typeface="HGS創英角ﾎﾟｯﾌﾟ体" panose="040B0A00000000000000" pitchFamily="50" charset="-128"/>
                  <a:ea typeface="HGS創英角ﾎﾟｯﾌﾟ体" panose="040B0A00000000000000" pitchFamily="50" charset="-128"/>
                </a:rPr>
                <a:t>がく</a:t>
              </a:r>
            </a:p>
          </p:txBody>
        </p:sp>
        <p:sp>
          <p:nvSpPr>
            <p:cNvPr id="50" name="し">
              <a:extLst>
                <a:ext uri="{FF2B5EF4-FFF2-40B4-BE49-F238E27FC236}">
                  <a16:creationId xmlns:a16="http://schemas.microsoft.com/office/drawing/2014/main" id="{A87276C5-165D-46C9-9A08-1AEA7DF1E0CA}"/>
                </a:ext>
              </a:extLst>
            </p:cNvPr>
            <p:cNvSpPr txBox="1"/>
            <p:nvPr/>
          </p:nvSpPr>
          <p:spPr>
            <a:xfrm>
              <a:off x="6376934" y="2346841"/>
              <a:ext cx="330446" cy="229172"/>
            </a:xfrm>
            <a:prstGeom prst="rect">
              <a:avLst/>
            </a:prstGeom>
            <a:noFill/>
          </p:spPr>
          <p:txBody>
            <a:bodyPr wrap="square" rtlCol="0">
              <a:spAutoFit/>
            </a:bodyPr>
            <a:lstStyle/>
            <a:p>
              <a:pPr algn="dist"/>
              <a:r>
                <a:rPr kumimoji="1" lang="ja-JP" altLang="en-US" sz="1100" dirty="0">
                  <a:solidFill>
                    <a:schemeClr val="tx2">
                      <a:lumMod val="25000"/>
                    </a:schemeClr>
                  </a:solidFill>
                  <a:latin typeface="HGS創英角ﾎﾟｯﾌﾟ体" panose="040B0A00000000000000" pitchFamily="50" charset="-128"/>
                  <a:ea typeface="HGS創英角ﾎﾟｯﾌﾟ体" panose="040B0A00000000000000" pitchFamily="50" charset="-128"/>
                </a:rPr>
                <a:t>し</a:t>
              </a:r>
            </a:p>
          </p:txBody>
        </p:sp>
      </p:grpSp>
      <p:grpSp>
        <p:nvGrpSpPr>
          <p:cNvPr id="51" name="普段使っているタオルはどこでつくられているかな？">
            <a:extLst>
              <a:ext uri="{FF2B5EF4-FFF2-40B4-BE49-F238E27FC236}">
                <a16:creationId xmlns:a16="http://schemas.microsoft.com/office/drawing/2014/main" id="{50FACA9B-7D3F-4910-954F-A2FA652A1696}"/>
              </a:ext>
            </a:extLst>
          </p:cNvPr>
          <p:cNvGrpSpPr/>
          <p:nvPr/>
        </p:nvGrpSpPr>
        <p:grpSpPr>
          <a:xfrm>
            <a:off x="654452" y="4494320"/>
            <a:ext cx="8611550" cy="616132"/>
            <a:chOff x="1085996" y="2319487"/>
            <a:chExt cx="9419198" cy="539735"/>
          </a:xfrm>
        </p:grpSpPr>
        <p:sp>
          <p:nvSpPr>
            <p:cNvPr id="52" name="普段使っているタオルはどこでつくられているかな？">
              <a:extLst>
                <a:ext uri="{FF2B5EF4-FFF2-40B4-BE49-F238E27FC236}">
                  <a16:creationId xmlns:a16="http://schemas.microsoft.com/office/drawing/2014/main" id="{D323C5C1-CF27-4AFC-BDE4-DB7F17E8B298}"/>
                </a:ext>
              </a:extLst>
            </p:cNvPr>
            <p:cNvSpPr txBox="1"/>
            <p:nvPr/>
          </p:nvSpPr>
          <p:spPr>
            <a:xfrm>
              <a:off x="1085996" y="2454801"/>
              <a:ext cx="9419198" cy="404421"/>
            </a:xfrm>
            <a:prstGeom prst="rect">
              <a:avLst/>
            </a:prstGeom>
            <a:noFill/>
          </p:spPr>
          <p:txBody>
            <a:bodyPr wrap="square" rtlCol="0">
              <a:spAutoFit/>
            </a:bodyPr>
            <a:lstStyle/>
            <a:p>
              <a:pPr lvl="0" algn="dist"/>
              <a:r>
                <a:rPr lang="ja-JP" altLang="en-US" sz="2400" dirty="0">
                  <a:solidFill>
                    <a:schemeClr val="tx2">
                      <a:lumMod val="25000"/>
                    </a:schemeClr>
                  </a:solidFill>
                  <a:latin typeface="HGS創英角ﾎﾟｯﾌﾟ体" panose="040B0A00000000000000" pitchFamily="50" charset="-128"/>
                  <a:ea typeface="HGS創英角ﾎﾟｯﾌﾟ体" panose="040B0A00000000000000" pitchFamily="50" charset="-128"/>
                </a:rPr>
                <a:t>普段使っているタオルはどこでつくられているかな？</a:t>
              </a:r>
              <a:endParaRPr kumimoji="1" lang="ja-JP" altLang="en-US" sz="2400" dirty="0">
                <a:solidFill>
                  <a:schemeClr val="tx2">
                    <a:lumMod val="25000"/>
                  </a:schemeClr>
                </a:solidFill>
                <a:latin typeface="HGS創英角ﾎﾟｯﾌﾟ体" panose="040B0A00000000000000" pitchFamily="50" charset="-128"/>
                <a:ea typeface="HGS創英角ﾎﾟｯﾌﾟ体" panose="040B0A00000000000000" pitchFamily="50" charset="-128"/>
              </a:endParaRPr>
            </a:p>
          </p:txBody>
        </p:sp>
        <p:sp>
          <p:nvSpPr>
            <p:cNvPr id="53" name="ふだん">
              <a:extLst>
                <a:ext uri="{FF2B5EF4-FFF2-40B4-BE49-F238E27FC236}">
                  <a16:creationId xmlns:a16="http://schemas.microsoft.com/office/drawing/2014/main" id="{D193AA81-B350-4B4D-8B35-CB1C2214542C}"/>
                </a:ext>
              </a:extLst>
            </p:cNvPr>
            <p:cNvSpPr txBox="1"/>
            <p:nvPr/>
          </p:nvSpPr>
          <p:spPr>
            <a:xfrm>
              <a:off x="1199931" y="2329304"/>
              <a:ext cx="750735" cy="229172"/>
            </a:xfrm>
            <a:prstGeom prst="rect">
              <a:avLst/>
            </a:prstGeom>
            <a:noFill/>
          </p:spPr>
          <p:txBody>
            <a:bodyPr wrap="square" rtlCol="0">
              <a:spAutoFit/>
            </a:bodyPr>
            <a:lstStyle/>
            <a:p>
              <a:pPr algn="dist"/>
              <a:r>
                <a:rPr kumimoji="1" lang="ja-JP" altLang="en-US" sz="1100" dirty="0">
                  <a:solidFill>
                    <a:schemeClr val="tx2">
                      <a:lumMod val="25000"/>
                    </a:schemeClr>
                  </a:solidFill>
                  <a:latin typeface="HGS創英角ﾎﾟｯﾌﾟ体" panose="040B0A00000000000000" pitchFamily="50" charset="-128"/>
                  <a:ea typeface="HGS創英角ﾎﾟｯﾌﾟ体" panose="040B0A00000000000000" pitchFamily="50" charset="-128"/>
                </a:rPr>
                <a:t>ふだん</a:t>
              </a:r>
            </a:p>
          </p:txBody>
        </p:sp>
        <p:sp>
          <p:nvSpPr>
            <p:cNvPr id="54" name="つか">
              <a:extLst>
                <a:ext uri="{FF2B5EF4-FFF2-40B4-BE49-F238E27FC236}">
                  <a16:creationId xmlns:a16="http://schemas.microsoft.com/office/drawing/2014/main" id="{1465C08C-ABE1-4FA6-B7D7-F25740643D7C}"/>
                </a:ext>
              </a:extLst>
            </p:cNvPr>
            <p:cNvSpPr txBox="1"/>
            <p:nvPr/>
          </p:nvSpPr>
          <p:spPr>
            <a:xfrm>
              <a:off x="1852347" y="2319487"/>
              <a:ext cx="559722" cy="229172"/>
            </a:xfrm>
            <a:prstGeom prst="rect">
              <a:avLst/>
            </a:prstGeom>
            <a:noFill/>
          </p:spPr>
          <p:txBody>
            <a:bodyPr wrap="square" rtlCol="0">
              <a:spAutoFit/>
            </a:bodyPr>
            <a:lstStyle/>
            <a:p>
              <a:pPr algn="dist"/>
              <a:r>
                <a:rPr kumimoji="1" lang="ja-JP" altLang="en-US" sz="1100" dirty="0">
                  <a:solidFill>
                    <a:schemeClr val="tx2">
                      <a:lumMod val="25000"/>
                    </a:schemeClr>
                  </a:solidFill>
                  <a:latin typeface="HGS創英角ﾎﾟｯﾌﾟ体" panose="040B0A00000000000000" pitchFamily="50" charset="-128"/>
                  <a:ea typeface="HGS創英角ﾎﾟｯﾌﾟ体" panose="040B0A00000000000000" pitchFamily="50" charset="-128"/>
                </a:rPr>
                <a:t>つか</a:t>
              </a:r>
            </a:p>
          </p:txBody>
        </p:sp>
      </p:grpSp>
      <p:grpSp>
        <p:nvGrpSpPr>
          <p:cNvPr id="55" name="大阪府のタオルの出荷額は全国２位です。">
            <a:extLst>
              <a:ext uri="{FF2B5EF4-FFF2-40B4-BE49-F238E27FC236}">
                <a16:creationId xmlns:a16="http://schemas.microsoft.com/office/drawing/2014/main" id="{41E95A5D-4334-4D81-BD7A-4D08FD9CB206}"/>
              </a:ext>
            </a:extLst>
          </p:cNvPr>
          <p:cNvGrpSpPr/>
          <p:nvPr/>
        </p:nvGrpSpPr>
        <p:grpSpPr>
          <a:xfrm>
            <a:off x="577802" y="1517385"/>
            <a:ext cx="10664121" cy="813808"/>
            <a:chOff x="577802" y="1740853"/>
            <a:chExt cx="10664121" cy="813808"/>
          </a:xfrm>
        </p:grpSpPr>
        <p:grpSp>
          <p:nvGrpSpPr>
            <p:cNvPr id="56" name="忠岡町の面積は約・・・">
              <a:extLst>
                <a:ext uri="{FF2B5EF4-FFF2-40B4-BE49-F238E27FC236}">
                  <a16:creationId xmlns:a16="http://schemas.microsoft.com/office/drawing/2014/main" id="{25A7C654-EB29-4BCC-8679-28CA8B9A4C5E}"/>
                </a:ext>
              </a:extLst>
            </p:cNvPr>
            <p:cNvGrpSpPr/>
            <p:nvPr/>
          </p:nvGrpSpPr>
          <p:grpSpPr>
            <a:xfrm>
              <a:off x="577802" y="1746089"/>
              <a:ext cx="10664121" cy="808572"/>
              <a:chOff x="-776357" y="1586846"/>
              <a:chExt cx="8448522" cy="715081"/>
            </a:xfrm>
          </p:grpSpPr>
          <p:sp>
            <p:nvSpPr>
              <p:cNvPr id="59" name="大阪府のタオルの出荷額は全国２位です。">
                <a:extLst>
                  <a:ext uri="{FF2B5EF4-FFF2-40B4-BE49-F238E27FC236}">
                    <a16:creationId xmlns:a16="http://schemas.microsoft.com/office/drawing/2014/main" id="{3B3950E7-5EF7-4381-B2D7-B3D5DCD49162}"/>
                  </a:ext>
                </a:extLst>
              </p:cNvPr>
              <p:cNvSpPr txBox="1"/>
              <p:nvPr/>
            </p:nvSpPr>
            <p:spPr>
              <a:xfrm>
                <a:off x="-776357" y="1730329"/>
                <a:ext cx="8448522" cy="571598"/>
              </a:xfrm>
              <a:prstGeom prst="rect">
                <a:avLst/>
              </a:prstGeom>
              <a:noFill/>
            </p:spPr>
            <p:txBody>
              <a:bodyPr wrap="square" rtlCol="0">
                <a:spAutoFit/>
              </a:bodyPr>
              <a:lstStyle/>
              <a:p>
                <a:pPr lvl="0" algn="dist"/>
                <a:r>
                  <a:rPr kumimoji="1" lang="ja-JP" altLang="en-US" sz="3600" dirty="0">
                    <a:solidFill>
                      <a:schemeClr val="tx2">
                        <a:lumMod val="25000"/>
                      </a:schemeClr>
                    </a:solidFill>
                    <a:latin typeface="HGS創英角ﾎﾟｯﾌﾟ体" panose="040B0A00000000000000" pitchFamily="50" charset="-128"/>
                    <a:ea typeface="HGS創英角ﾎﾟｯﾌﾟ体" panose="040B0A00000000000000" pitchFamily="50" charset="-128"/>
                  </a:rPr>
                  <a:t>大阪府のタオルの</a:t>
                </a:r>
                <a:r>
                  <a:rPr lang="ja-JP" altLang="en-US" sz="3600" dirty="0">
                    <a:solidFill>
                      <a:schemeClr val="tx2">
                        <a:lumMod val="25000"/>
                      </a:schemeClr>
                    </a:solidFill>
                    <a:latin typeface="HGS創英角ﾎﾟｯﾌﾟ体" panose="040B0A00000000000000" pitchFamily="50" charset="-128"/>
                    <a:ea typeface="HGS創英角ﾎﾟｯﾌﾟ体" panose="040B0A00000000000000" pitchFamily="50" charset="-128"/>
                  </a:rPr>
                  <a:t>出荷</a:t>
                </a:r>
                <a:r>
                  <a:rPr kumimoji="1" lang="ja-JP" altLang="en-US" sz="3600" dirty="0">
                    <a:solidFill>
                      <a:schemeClr val="tx2">
                        <a:lumMod val="25000"/>
                      </a:schemeClr>
                    </a:solidFill>
                    <a:latin typeface="HGS創英角ﾎﾟｯﾌﾟ体" panose="040B0A00000000000000" pitchFamily="50" charset="-128"/>
                    <a:ea typeface="HGS創英角ﾎﾟｯﾌﾟ体" panose="040B0A00000000000000" pitchFamily="50" charset="-128"/>
                  </a:rPr>
                  <a:t>額は全国２位です。</a:t>
                </a:r>
                <a:endParaRPr kumimoji="1" lang="en-US" altLang="ja-JP" sz="3200" dirty="0">
                  <a:solidFill>
                    <a:schemeClr val="tx2">
                      <a:lumMod val="25000"/>
                    </a:schemeClr>
                  </a:solidFill>
                  <a:latin typeface="HGS創英角ﾎﾟｯﾌﾟ体" panose="040B0A00000000000000" pitchFamily="50" charset="-128"/>
                  <a:ea typeface="HGS創英角ﾎﾟｯﾌﾟ体" panose="040B0A00000000000000" pitchFamily="50" charset="-128"/>
                </a:endParaRPr>
              </a:p>
            </p:txBody>
          </p:sp>
          <p:sp>
            <p:nvSpPr>
              <p:cNvPr id="60" name="しゅっかがく">
                <a:extLst>
                  <a:ext uri="{FF2B5EF4-FFF2-40B4-BE49-F238E27FC236}">
                    <a16:creationId xmlns:a16="http://schemas.microsoft.com/office/drawing/2014/main" id="{66401340-D199-40BC-A055-6DC8127CE9BF}"/>
                  </a:ext>
                </a:extLst>
              </p:cNvPr>
              <p:cNvSpPr txBox="1"/>
              <p:nvPr/>
            </p:nvSpPr>
            <p:spPr>
              <a:xfrm>
                <a:off x="2741015" y="1590149"/>
                <a:ext cx="1378944" cy="272190"/>
              </a:xfrm>
              <a:prstGeom prst="rect">
                <a:avLst/>
              </a:prstGeom>
              <a:noFill/>
            </p:spPr>
            <p:txBody>
              <a:bodyPr wrap="square" rtlCol="0">
                <a:spAutoFit/>
              </a:bodyPr>
              <a:lstStyle/>
              <a:p>
                <a:pPr algn="dist"/>
                <a:r>
                  <a:rPr lang="ja-JP" altLang="en-US" sz="1400" dirty="0">
                    <a:solidFill>
                      <a:schemeClr val="tx2">
                        <a:lumMod val="25000"/>
                      </a:schemeClr>
                    </a:solidFill>
                    <a:latin typeface="HGS創英角ﾎﾟｯﾌﾟ体" panose="040B0A00000000000000" pitchFamily="50" charset="-128"/>
                    <a:ea typeface="HGS創英角ﾎﾟｯﾌﾟ体" panose="040B0A00000000000000" pitchFamily="50" charset="-128"/>
                  </a:rPr>
                  <a:t>しゅっか</a:t>
                </a:r>
                <a:r>
                  <a:rPr kumimoji="1" lang="ja-JP" altLang="en-US" sz="1400" dirty="0">
                    <a:solidFill>
                      <a:schemeClr val="tx2">
                        <a:lumMod val="25000"/>
                      </a:schemeClr>
                    </a:solidFill>
                    <a:latin typeface="HGS創英角ﾎﾟｯﾌﾟ体" panose="040B0A00000000000000" pitchFamily="50" charset="-128"/>
                    <a:ea typeface="HGS創英角ﾎﾟｯﾌﾟ体" panose="040B0A00000000000000" pitchFamily="50" charset="-128"/>
                  </a:rPr>
                  <a:t>がく</a:t>
                </a:r>
              </a:p>
            </p:txBody>
          </p:sp>
          <p:sp>
            <p:nvSpPr>
              <p:cNvPr id="63" name="おおさかふ">
                <a:extLst>
                  <a:ext uri="{FF2B5EF4-FFF2-40B4-BE49-F238E27FC236}">
                    <a16:creationId xmlns:a16="http://schemas.microsoft.com/office/drawing/2014/main" id="{FEE40244-67FB-4195-B8BA-2A669ED527C3}"/>
                  </a:ext>
                </a:extLst>
              </p:cNvPr>
              <p:cNvSpPr txBox="1"/>
              <p:nvPr/>
            </p:nvSpPr>
            <p:spPr>
              <a:xfrm>
                <a:off x="-776357" y="1586846"/>
                <a:ext cx="1299623" cy="272190"/>
              </a:xfrm>
              <a:prstGeom prst="rect">
                <a:avLst/>
              </a:prstGeom>
              <a:noFill/>
            </p:spPr>
            <p:txBody>
              <a:bodyPr wrap="square" rtlCol="0">
                <a:spAutoFit/>
              </a:bodyPr>
              <a:lstStyle/>
              <a:p>
                <a:pPr algn="dist"/>
                <a:r>
                  <a:rPr kumimoji="1" lang="ja-JP" altLang="en-US" sz="1400" dirty="0">
                    <a:solidFill>
                      <a:schemeClr val="tx2">
                        <a:lumMod val="25000"/>
                      </a:schemeClr>
                    </a:solidFill>
                    <a:latin typeface="HGS創英角ﾎﾟｯﾌﾟ体" panose="040B0A00000000000000" pitchFamily="50" charset="-128"/>
                    <a:ea typeface="HGS創英角ﾎﾟｯﾌﾟ体" panose="040B0A00000000000000" pitchFamily="50" charset="-128"/>
                  </a:rPr>
                  <a:t>おおさかふ</a:t>
                </a:r>
              </a:p>
            </p:txBody>
          </p:sp>
        </p:grpSp>
        <p:sp>
          <p:nvSpPr>
            <p:cNvPr id="57" name="ぜんこく">
              <a:extLst>
                <a:ext uri="{FF2B5EF4-FFF2-40B4-BE49-F238E27FC236}">
                  <a16:creationId xmlns:a16="http://schemas.microsoft.com/office/drawing/2014/main" id="{5D899A82-2CBC-4D9D-96DF-F307F24ED030}"/>
                </a:ext>
              </a:extLst>
            </p:cNvPr>
            <p:cNvSpPr txBox="1"/>
            <p:nvPr/>
          </p:nvSpPr>
          <p:spPr>
            <a:xfrm>
              <a:off x="7279782" y="1740854"/>
              <a:ext cx="1090612" cy="307777"/>
            </a:xfrm>
            <a:prstGeom prst="rect">
              <a:avLst/>
            </a:prstGeom>
            <a:noFill/>
          </p:spPr>
          <p:txBody>
            <a:bodyPr wrap="square" rtlCol="0">
              <a:spAutoFit/>
            </a:bodyPr>
            <a:lstStyle/>
            <a:p>
              <a:pPr algn="dist"/>
              <a:r>
                <a:rPr kumimoji="1" lang="ja-JP" altLang="en-US" sz="1400" dirty="0">
                  <a:solidFill>
                    <a:schemeClr val="tx2">
                      <a:lumMod val="25000"/>
                    </a:schemeClr>
                  </a:solidFill>
                  <a:latin typeface="HGS創英角ﾎﾟｯﾌﾟ体" panose="040B0A00000000000000" pitchFamily="50" charset="-128"/>
                  <a:ea typeface="HGS創英角ﾎﾟｯﾌﾟ体" panose="040B0A00000000000000" pitchFamily="50" charset="-128"/>
                </a:rPr>
                <a:t>ぜんこく</a:t>
              </a:r>
            </a:p>
          </p:txBody>
        </p:sp>
        <p:sp>
          <p:nvSpPr>
            <p:cNvPr id="58" name="い">
              <a:extLst>
                <a:ext uri="{FF2B5EF4-FFF2-40B4-BE49-F238E27FC236}">
                  <a16:creationId xmlns:a16="http://schemas.microsoft.com/office/drawing/2014/main" id="{52EBD0EB-E0F7-462A-95A8-C3E41D5F4C0F}"/>
                </a:ext>
              </a:extLst>
            </p:cNvPr>
            <p:cNvSpPr txBox="1"/>
            <p:nvPr/>
          </p:nvSpPr>
          <p:spPr>
            <a:xfrm>
              <a:off x="8984832" y="1740853"/>
              <a:ext cx="480761" cy="307777"/>
            </a:xfrm>
            <a:prstGeom prst="rect">
              <a:avLst/>
            </a:prstGeom>
            <a:noFill/>
          </p:spPr>
          <p:txBody>
            <a:bodyPr wrap="square" rtlCol="0">
              <a:spAutoFit/>
            </a:bodyPr>
            <a:lstStyle/>
            <a:p>
              <a:pPr algn="dist"/>
              <a:r>
                <a:rPr kumimoji="1" lang="ja-JP" altLang="en-US" sz="1400" dirty="0">
                  <a:solidFill>
                    <a:schemeClr val="tx2">
                      <a:lumMod val="25000"/>
                    </a:schemeClr>
                  </a:solidFill>
                  <a:latin typeface="HGS創英角ﾎﾟｯﾌﾟ体" panose="040B0A00000000000000" pitchFamily="50" charset="-128"/>
                  <a:ea typeface="HGS創英角ﾎﾟｯﾌﾟ体" panose="040B0A00000000000000" pitchFamily="50" charset="-128"/>
                </a:rPr>
                <a:t>い</a:t>
              </a:r>
            </a:p>
          </p:txBody>
        </p:sp>
      </p:grpSp>
      <p:pic>
        <p:nvPicPr>
          <p:cNvPr id="65" name="Picture 2">
            <a:extLst>
              <a:ext uri="{FF2B5EF4-FFF2-40B4-BE49-F238E27FC236}">
                <a16:creationId xmlns:a16="http://schemas.microsoft.com/office/drawing/2014/main" id="{F98B3E01-4543-4A2E-8F43-B59E167DD934}"/>
              </a:ext>
            </a:extLst>
          </p:cNvPr>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10155847" y="3603640"/>
            <a:ext cx="1341764" cy="1341764"/>
          </a:xfrm>
          <a:prstGeom prst="rect">
            <a:avLst/>
          </a:prstGeom>
          <a:noFill/>
          <a:extLst>
            <a:ext uri="{909E8E84-426E-40DD-AFC4-6F175D3DCCD1}">
              <a14:hiddenFill xmlns:a14="http://schemas.microsoft.com/office/drawing/2010/main">
                <a:solidFill>
                  <a:srgbClr val="FFFFFF"/>
                </a:solidFill>
              </a14:hiddenFill>
            </a:ext>
          </a:extLst>
        </p:spPr>
      </p:pic>
      <p:grpSp>
        <p:nvGrpSpPr>
          <p:cNvPr id="2" name="大阪府では令和５年に126億6900万円のタオルが出荷されました。">
            <a:extLst>
              <a:ext uri="{FF2B5EF4-FFF2-40B4-BE49-F238E27FC236}">
                <a16:creationId xmlns:a16="http://schemas.microsoft.com/office/drawing/2014/main" id="{54CF2D37-7748-4DA7-8284-ACDB98509802}"/>
              </a:ext>
            </a:extLst>
          </p:cNvPr>
          <p:cNvGrpSpPr/>
          <p:nvPr/>
        </p:nvGrpSpPr>
        <p:grpSpPr>
          <a:xfrm>
            <a:off x="636695" y="2481260"/>
            <a:ext cx="11245663" cy="604924"/>
            <a:chOff x="636695" y="2481260"/>
            <a:chExt cx="11245663" cy="604924"/>
          </a:xfrm>
        </p:grpSpPr>
        <p:grpSp>
          <p:nvGrpSpPr>
            <p:cNvPr id="35" name="万博記念公園の・・・">
              <a:extLst>
                <a:ext uri="{FF2B5EF4-FFF2-40B4-BE49-F238E27FC236}">
                  <a16:creationId xmlns:a16="http://schemas.microsoft.com/office/drawing/2014/main" id="{078741BB-5A1C-4803-8AB5-41EA93D0F200}"/>
                </a:ext>
              </a:extLst>
            </p:cNvPr>
            <p:cNvGrpSpPr/>
            <p:nvPr/>
          </p:nvGrpSpPr>
          <p:grpSpPr>
            <a:xfrm>
              <a:off x="636695" y="2481260"/>
              <a:ext cx="11245663" cy="604924"/>
              <a:chOff x="1085995" y="2329305"/>
              <a:chExt cx="11569939" cy="529917"/>
            </a:xfrm>
          </p:grpSpPr>
          <p:sp>
            <p:nvSpPr>
              <p:cNvPr id="36" name="大阪府では令和５年に126億6900万円のタオルが出荷されました。">
                <a:extLst>
                  <a:ext uri="{FF2B5EF4-FFF2-40B4-BE49-F238E27FC236}">
                    <a16:creationId xmlns:a16="http://schemas.microsoft.com/office/drawing/2014/main" id="{8AA3B0DF-5C9A-4D24-AA3D-3B4064180A7C}"/>
                  </a:ext>
                </a:extLst>
              </p:cNvPr>
              <p:cNvSpPr txBox="1"/>
              <p:nvPr/>
            </p:nvSpPr>
            <p:spPr>
              <a:xfrm>
                <a:off x="1085995" y="2454801"/>
                <a:ext cx="11569939" cy="404421"/>
              </a:xfrm>
              <a:prstGeom prst="rect">
                <a:avLst/>
              </a:prstGeom>
              <a:noFill/>
            </p:spPr>
            <p:txBody>
              <a:bodyPr wrap="square" rtlCol="0">
                <a:spAutoFit/>
              </a:bodyPr>
              <a:lstStyle/>
              <a:p>
                <a:pPr lvl="0" algn="dist"/>
                <a:r>
                  <a:rPr kumimoji="1" lang="ja-JP" altLang="en-US" sz="2400" dirty="0">
                    <a:solidFill>
                      <a:schemeClr val="tx2">
                        <a:lumMod val="25000"/>
                      </a:schemeClr>
                    </a:solidFill>
                    <a:latin typeface="HGS創英角ﾎﾟｯﾌﾟ体" panose="040B0A00000000000000" pitchFamily="50" charset="-128"/>
                    <a:ea typeface="HGS創英角ﾎﾟｯﾌﾟ体" panose="040B0A00000000000000" pitchFamily="50" charset="-128"/>
                  </a:rPr>
                  <a:t>大阪府では令和５年に</a:t>
                </a:r>
                <a:r>
                  <a:rPr kumimoji="1" lang="en-US" altLang="ja-JP" sz="2400" dirty="0">
                    <a:solidFill>
                      <a:schemeClr val="tx2">
                        <a:lumMod val="25000"/>
                      </a:schemeClr>
                    </a:solidFill>
                    <a:latin typeface="HGS創英角ﾎﾟｯﾌﾟ体" panose="040B0A00000000000000" pitchFamily="50" charset="-128"/>
                    <a:ea typeface="HGS創英角ﾎﾟｯﾌﾟ体" panose="040B0A00000000000000" pitchFamily="50" charset="-128"/>
                  </a:rPr>
                  <a:t>126</a:t>
                </a:r>
                <a:r>
                  <a:rPr kumimoji="1" lang="ja-JP" altLang="en-US" sz="2400" dirty="0">
                    <a:solidFill>
                      <a:schemeClr val="tx2">
                        <a:lumMod val="25000"/>
                      </a:schemeClr>
                    </a:solidFill>
                    <a:latin typeface="HGS創英角ﾎﾟｯﾌﾟ体" panose="040B0A00000000000000" pitchFamily="50" charset="-128"/>
                    <a:ea typeface="HGS創英角ﾎﾟｯﾌﾟ体" panose="040B0A00000000000000" pitchFamily="50" charset="-128"/>
                  </a:rPr>
                  <a:t>億</a:t>
                </a:r>
                <a:r>
                  <a:rPr kumimoji="1" lang="en-US" altLang="ja-JP" sz="2400" dirty="0">
                    <a:solidFill>
                      <a:schemeClr val="tx2">
                        <a:lumMod val="25000"/>
                      </a:schemeClr>
                    </a:solidFill>
                    <a:latin typeface="HGS創英角ﾎﾟｯﾌﾟ体" panose="040B0A00000000000000" pitchFamily="50" charset="-128"/>
                    <a:ea typeface="HGS創英角ﾎﾟｯﾌﾟ体" panose="040B0A00000000000000" pitchFamily="50" charset="-128"/>
                  </a:rPr>
                  <a:t>6900</a:t>
                </a:r>
                <a:r>
                  <a:rPr kumimoji="1" lang="ja-JP" altLang="en-US" sz="2400" dirty="0">
                    <a:solidFill>
                      <a:schemeClr val="tx2">
                        <a:lumMod val="25000"/>
                      </a:schemeClr>
                    </a:solidFill>
                    <a:latin typeface="HGS創英角ﾎﾟｯﾌﾟ体" panose="040B0A00000000000000" pitchFamily="50" charset="-128"/>
                    <a:ea typeface="HGS創英角ﾎﾟｯﾌﾟ体" panose="040B0A00000000000000" pitchFamily="50" charset="-128"/>
                  </a:rPr>
                  <a:t>万円の</a:t>
                </a:r>
                <a:r>
                  <a:rPr lang="ja-JP" altLang="en-US" sz="2400" dirty="0">
                    <a:solidFill>
                      <a:schemeClr val="tx2">
                        <a:lumMod val="25000"/>
                      </a:schemeClr>
                    </a:solidFill>
                    <a:latin typeface="HGS創英角ﾎﾟｯﾌﾟ体" panose="040B0A00000000000000" pitchFamily="50" charset="-128"/>
                    <a:ea typeface="HGS創英角ﾎﾟｯﾌﾟ体" panose="040B0A00000000000000" pitchFamily="50" charset="-128"/>
                  </a:rPr>
                  <a:t>タオルが出荷されました</a:t>
                </a:r>
                <a:r>
                  <a:rPr kumimoji="1" lang="ja-JP" altLang="en-US" sz="2400" dirty="0">
                    <a:solidFill>
                      <a:schemeClr val="tx2">
                        <a:lumMod val="25000"/>
                      </a:schemeClr>
                    </a:solidFill>
                    <a:latin typeface="HGS創英角ﾎﾟｯﾌﾟ体" panose="040B0A00000000000000" pitchFamily="50" charset="-128"/>
                    <a:ea typeface="HGS創英角ﾎﾟｯﾌﾟ体" panose="040B0A00000000000000" pitchFamily="50" charset="-128"/>
                  </a:rPr>
                  <a:t>。</a:t>
                </a:r>
              </a:p>
            </p:txBody>
          </p:sp>
          <p:sp>
            <p:nvSpPr>
              <p:cNvPr id="37" name="おおさかふ">
                <a:extLst>
                  <a:ext uri="{FF2B5EF4-FFF2-40B4-BE49-F238E27FC236}">
                    <a16:creationId xmlns:a16="http://schemas.microsoft.com/office/drawing/2014/main" id="{E1F4724B-8BBA-44A7-BE00-97F090F10703}"/>
                  </a:ext>
                </a:extLst>
              </p:cNvPr>
              <p:cNvSpPr txBox="1"/>
              <p:nvPr/>
            </p:nvSpPr>
            <p:spPr>
              <a:xfrm>
                <a:off x="1085996" y="2329305"/>
                <a:ext cx="1169688" cy="229172"/>
              </a:xfrm>
              <a:prstGeom prst="rect">
                <a:avLst/>
              </a:prstGeom>
              <a:noFill/>
            </p:spPr>
            <p:txBody>
              <a:bodyPr wrap="square" rtlCol="0">
                <a:spAutoFit/>
              </a:bodyPr>
              <a:lstStyle/>
              <a:p>
                <a:pPr algn="dist"/>
                <a:r>
                  <a:rPr kumimoji="1" lang="ja-JP" altLang="en-US" sz="1100" dirty="0">
                    <a:solidFill>
                      <a:schemeClr val="tx2">
                        <a:lumMod val="25000"/>
                      </a:schemeClr>
                    </a:solidFill>
                    <a:latin typeface="HGS創英角ﾎﾟｯﾌﾟ体" panose="040B0A00000000000000" pitchFamily="50" charset="-128"/>
                    <a:ea typeface="HGS創英角ﾎﾟｯﾌﾟ体" panose="040B0A00000000000000" pitchFamily="50" charset="-128"/>
                  </a:rPr>
                  <a:t>おおさかふ</a:t>
                </a:r>
              </a:p>
            </p:txBody>
          </p:sp>
          <p:sp>
            <p:nvSpPr>
              <p:cNvPr id="39" name="ねん">
                <a:extLst>
                  <a:ext uri="{FF2B5EF4-FFF2-40B4-BE49-F238E27FC236}">
                    <a16:creationId xmlns:a16="http://schemas.microsoft.com/office/drawing/2014/main" id="{3666E0D0-3DF6-4BF6-89E0-14B1C9707353}"/>
                  </a:ext>
                </a:extLst>
              </p:cNvPr>
              <p:cNvSpPr txBox="1"/>
              <p:nvPr/>
            </p:nvSpPr>
            <p:spPr>
              <a:xfrm>
                <a:off x="4071899" y="2341291"/>
                <a:ext cx="476792" cy="229172"/>
              </a:xfrm>
              <a:prstGeom prst="rect">
                <a:avLst/>
              </a:prstGeom>
              <a:noFill/>
            </p:spPr>
            <p:txBody>
              <a:bodyPr wrap="square" rtlCol="0">
                <a:spAutoFit/>
              </a:bodyPr>
              <a:lstStyle/>
              <a:p>
                <a:pPr algn="dist"/>
                <a:r>
                  <a:rPr kumimoji="1" lang="ja-JP" altLang="en-US" sz="1100" dirty="0">
                    <a:solidFill>
                      <a:schemeClr val="tx2">
                        <a:lumMod val="25000"/>
                      </a:schemeClr>
                    </a:solidFill>
                    <a:latin typeface="HGS創英角ﾎﾟｯﾌﾟ体" panose="040B0A00000000000000" pitchFamily="50" charset="-128"/>
                    <a:ea typeface="HGS創英角ﾎﾟｯﾌﾟ体" panose="040B0A00000000000000" pitchFamily="50" charset="-128"/>
                  </a:rPr>
                  <a:t>ねん</a:t>
                </a:r>
              </a:p>
            </p:txBody>
          </p:sp>
          <p:sp>
            <p:nvSpPr>
              <p:cNvPr id="43" name="まんえん">
                <a:extLst>
                  <a:ext uri="{FF2B5EF4-FFF2-40B4-BE49-F238E27FC236}">
                    <a16:creationId xmlns:a16="http://schemas.microsoft.com/office/drawing/2014/main" id="{0E55F2AE-77D8-4212-9999-CC92BCD20475}"/>
                  </a:ext>
                </a:extLst>
              </p:cNvPr>
              <p:cNvSpPr txBox="1"/>
              <p:nvPr/>
            </p:nvSpPr>
            <p:spPr>
              <a:xfrm>
                <a:off x="6975623" y="2338499"/>
                <a:ext cx="847801" cy="229172"/>
              </a:xfrm>
              <a:prstGeom prst="rect">
                <a:avLst/>
              </a:prstGeom>
              <a:noFill/>
            </p:spPr>
            <p:txBody>
              <a:bodyPr wrap="square" rtlCol="0">
                <a:spAutoFit/>
              </a:bodyPr>
              <a:lstStyle/>
              <a:p>
                <a:pPr algn="dist"/>
                <a:r>
                  <a:rPr kumimoji="1" lang="ja-JP" altLang="en-US" sz="1100" dirty="0">
                    <a:solidFill>
                      <a:schemeClr val="tx2">
                        <a:lumMod val="25000"/>
                      </a:schemeClr>
                    </a:solidFill>
                    <a:latin typeface="HGS創英角ﾎﾟｯﾌﾟ体" panose="040B0A00000000000000" pitchFamily="50" charset="-128"/>
                    <a:ea typeface="HGS創英角ﾎﾟｯﾌﾟ体" panose="040B0A00000000000000" pitchFamily="50" charset="-128"/>
                  </a:rPr>
                  <a:t>まんえん</a:t>
                </a:r>
              </a:p>
            </p:txBody>
          </p:sp>
          <p:sp>
            <p:nvSpPr>
              <p:cNvPr id="44" name="れいわ">
                <a:extLst>
                  <a:ext uri="{FF2B5EF4-FFF2-40B4-BE49-F238E27FC236}">
                    <a16:creationId xmlns:a16="http://schemas.microsoft.com/office/drawing/2014/main" id="{B8E424A6-C332-409A-B04A-27A8582747FE}"/>
                  </a:ext>
                </a:extLst>
              </p:cNvPr>
              <p:cNvSpPr txBox="1"/>
              <p:nvPr/>
            </p:nvSpPr>
            <p:spPr>
              <a:xfrm>
                <a:off x="3006553" y="2346842"/>
                <a:ext cx="714535" cy="229172"/>
              </a:xfrm>
              <a:prstGeom prst="rect">
                <a:avLst/>
              </a:prstGeom>
              <a:noFill/>
            </p:spPr>
            <p:txBody>
              <a:bodyPr wrap="square" rtlCol="0">
                <a:spAutoFit/>
              </a:bodyPr>
              <a:lstStyle/>
              <a:p>
                <a:pPr algn="dist"/>
                <a:r>
                  <a:rPr kumimoji="1" lang="ja-JP" altLang="en-US" sz="1100" dirty="0">
                    <a:solidFill>
                      <a:schemeClr val="tx2">
                        <a:lumMod val="25000"/>
                      </a:schemeClr>
                    </a:solidFill>
                    <a:latin typeface="HGS創英角ﾎﾟｯﾌﾟ体" panose="040B0A00000000000000" pitchFamily="50" charset="-128"/>
                    <a:ea typeface="HGS創英角ﾎﾟｯﾌﾟ体" panose="040B0A00000000000000" pitchFamily="50" charset="-128"/>
                  </a:rPr>
                  <a:t>れいわ</a:t>
                </a:r>
              </a:p>
            </p:txBody>
          </p:sp>
        </p:grpSp>
        <p:sp>
          <p:nvSpPr>
            <p:cNvPr id="66" name="おく">
              <a:extLst>
                <a:ext uri="{FF2B5EF4-FFF2-40B4-BE49-F238E27FC236}">
                  <a16:creationId xmlns:a16="http://schemas.microsoft.com/office/drawing/2014/main" id="{2757F7D4-B7DE-45E2-BFD8-4917400822B7}"/>
                </a:ext>
              </a:extLst>
            </p:cNvPr>
            <p:cNvSpPr txBox="1"/>
            <p:nvPr/>
          </p:nvSpPr>
          <p:spPr>
            <a:xfrm>
              <a:off x="5018327" y="2502963"/>
              <a:ext cx="463429" cy="261610"/>
            </a:xfrm>
            <a:prstGeom prst="rect">
              <a:avLst/>
            </a:prstGeom>
            <a:noFill/>
          </p:spPr>
          <p:txBody>
            <a:bodyPr wrap="square" rtlCol="0">
              <a:spAutoFit/>
            </a:bodyPr>
            <a:lstStyle/>
            <a:p>
              <a:pPr algn="dist"/>
              <a:r>
                <a:rPr kumimoji="1" lang="ja-JP" altLang="en-US" sz="1100" dirty="0">
                  <a:solidFill>
                    <a:schemeClr val="tx2">
                      <a:lumMod val="25000"/>
                    </a:schemeClr>
                  </a:solidFill>
                  <a:latin typeface="HGS創英角ﾎﾟｯﾌﾟ体" panose="040B0A00000000000000" pitchFamily="50" charset="-128"/>
                  <a:ea typeface="HGS創英角ﾎﾟｯﾌﾟ体" panose="040B0A00000000000000" pitchFamily="50" charset="-128"/>
                </a:rPr>
                <a:t>おく</a:t>
              </a:r>
            </a:p>
          </p:txBody>
        </p:sp>
        <p:sp>
          <p:nvSpPr>
            <p:cNvPr id="67" name="しゅっか">
              <a:extLst>
                <a:ext uri="{FF2B5EF4-FFF2-40B4-BE49-F238E27FC236}">
                  <a16:creationId xmlns:a16="http://schemas.microsoft.com/office/drawing/2014/main" id="{5AAF0C6C-A945-4955-BB26-44AD6D8C5E2B}"/>
                </a:ext>
              </a:extLst>
            </p:cNvPr>
            <p:cNvSpPr txBox="1"/>
            <p:nvPr/>
          </p:nvSpPr>
          <p:spPr>
            <a:xfrm>
              <a:off x="8903068" y="2491755"/>
              <a:ext cx="742214" cy="261610"/>
            </a:xfrm>
            <a:prstGeom prst="rect">
              <a:avLst/>
            </a:prstGeom>
            <a:noFill/>
          </p:spPr>
          <p:txBody>
            <a:bodyPr wrap="square" rtlCol="0">
              <a:spAutoFit/>
            </a:bodyPr>
            <a:lstStyle/>
            <a:p>
              <a:pPr algn="dist"/>
              <a:r>
                <a:rPr kumimoji="1" lang="ja-JP" altLang="en-US" sz="1100" dirty="0">
                  <a:solidFill>
                    <a:schemeClr val="tx2">
                      <a:lumMod val="25000"/>
                    </a:schemeClr>
                  </a:solidFill>
                  <a:latin typeface="HGS創英角ﾎﾟｯﾌﾟ体" panose="040B0A00000000000000" pitchFamily="50" charset="-128"/>
                  <a:ea typeface="HGS創英角ﾎﾟｯﾌﾟ体" panose="040B0A00000000000000" pitchFamily="50" charset="-128"/>
                </a:rPr>
                <a:t>しゅっか</a:t>
              </a:r>
            </a:p>
          </p:txBody>
        </p:sp>
      </p:grpSp>
      <p:grpSp>
        <p:nvGrpSpPr>
          <p:cNvPr id="68" name="ちなみに全国１位は、今治タオルで有名な愛媛県です。">
            <a:extLst>
              <a:ext uri="{FF2B5EF4-FFF2-40B4-BE49-F238E27FC236}">
                <a16:creationId xmlns:a16="http://schemas.microsoft.com/office/drawing/2014/main" id="{8D619763-117A-4422-B86B-A9D58918E79A}"/>
              </a:ext>
            </a:extLst>
          </p:cNvPr>
          <p:cNvGrpSpPr/>
          <p:nvPr/>
        </p:nvGrpSpPr>
        <p:grpSpPr>
          <a:xfrm>
            <a:off x="624028" y="3662299"/>
            <a:ext cx="9481117" cy="609389"/>
            <a:chOff x="927139" y="3980839"/>
            <a:chExt cx="9481117" cy="609389"/>
          </a:xfrm>
        </p:grpSpPr>
        <p:grpSp>
          <p:nvGrpSpPr>
            <p:cNvPr id="69" name="万博記念公園の・・・">
              <a:extLst>
                <a:ext uri="{FF2B5EF4-FFF2-40B4-BE49-F238E27FC236}">
                  <a16:creationId xmlns:a16="http://schemas.microsoft.com/office/drawing/2014/main" id="{9350C037-53D5-4391-A663-E8698BD4C753}"/>
                </a:ext>
              </a:extLst>
            </p:cNvPr>
            <p:cNvGrpSpPr/>
            <p:nvPr/>
          </p:nvGrpSpPr>
          <p:grpSpPr>
            <a:xfrm>
              <a:off x="927139" y="3980839"/>
              <a:ext cx="9481117" cy="609389"/>
              <a:chOff x="1085996" y="2325394"/>
              <a:chExt cx="13529626" cy="533828"/>
            </a:xfrm>
          </p:grpSpPr>
          <p:sp>
            <p:nvSpPr>
              <p:cNvPr id="73" name="ちなみに全国１位は、今治タオルで有名な愛媛県です。">
                <a:extLst>
                  <a:ext uri="{FF2B5EF4-FFF2-40B4-BE49-F238E27FC236}">
                    <a16:creationId xmlns:a16="http://schemas.microsoft.com/office/drawing/2014/main" id="{26A7308F-EFAB-4B7F-ABF3-37866DABC73A}"/>
                  </a:ext>
                </a:extLst>
              </p:cNvPr>
              <p:cNvSpPr txBox="1"/>
              <p:nvPr/>
            </p:nvSpPr>
            <p:spPr>
              <a:xfrm>
                <a:off x="1085996" y="2454801"/>
                <a:ext cx="13529626" cy="404421"/>
              </a:xfrm>
              <a:prstGeom prst="rect">
                <a:avLst/>
              </a:prstGeom>
              <a:noFill/>
            </p:spPr>
            <p:txBody>
              <a:bodyPr wrap="square" rtlCol="0">
                <a:spAutoFit/>
              </a:bodyPr>
              <a:lstStyle/>
              <a:p>
                <a:pPr lvl="0" algn="dist"/>
                <a:r>
                  <a:rPr kumimoji="1" lang="ja-JP" altLang="en-US" sz="2400" dirty="0">
                    <a:solidFill>
                      <a:schemeClr val="tx2">
                        <a:lumMod val="25000"/>
                      </a:schemeClr>
                    </a:solidFill>
                    <a:latin typeface="HGS創英角ﾎﾟｯﾌﾟ体" panose="040B0A00000000000000" pitchFamily="50" charset="-128"/>
                    <a:ea typeface="HGS創英角ﾎﾟｯﾌﾟ体" panose="040B0A00000000000000" pitchFamily="50" charset="-128"/>
                  </a:rPr>
                  <a:t>ちなみに全国１位は、今治タオルで有名な愛媛県です。</a:t>
                </a:r>
              </a:p>
            </p:txBody>
          </p:sp>
          <p:sp>
            <p:nvSpPr>
              <p:cNvPr id="75" name="ぜんこく">
                <a:extLst>
                  <a:ext uri="{FF2B5EF4-FFF2-40B4-BE49-F238E27FC236}">
                    <a16:creationId xmlns:a16="http://schemas.microsoft.com/office/drawing/2014/main" id="{63076F38-C094-45C1-8B20-2179C117C45A}"/>
                  </a:ext>
                </a:extLst>
              </p:cNvPr>
              <p:cNvSpPr txBox="1"/>
              <p:nvPr/>
            </p:nvSpPr>
            <p:spPr>
              <a:xfrm>
                <a:off x="3268463" y="2329305"/>
                <a:ext cx="1107639" cy="229172"/>
              </a:xfrm>
              <a:prstGeom prst="rect">
                <a:avLst/>
              </a:prstGeom>
              <a:noFill/>
            </p:spPr>
            <p:txBody>
              <a:bodyPr wrap="square" rtlCol="0">
                <a:spAutoFit/>
              </a:bodyPr>
              <a:lstStyle/>
              <a:p>
                <a:pPr algn="dist"/>
                <a:r>
                  <a:rPr kumimoji="1" lang="ja-JP" altLang="en-US" sz="1100" dirty="0">
                    <a:solidFill>
                      <a:schemeClr val="tx2">
                        <a:lumMod val="25000"/>
                      </a:schemeClr>
                    </a:solidFill>
                    <a:latin typeface="HGS創英角ﾎﾟｯﾌﾟ体" panose="040B0A00000000000000" pitchFamily="50" charset="-128"/>
                    <a:ea typeface="HGS創英角ﾎﾟｯﾌﾟ体" panose="040B0A00000000000000" pitchFamily="50" charset="-128"/>
                  </a:rPr>
                  <a:t>ぜんこく</a:t>
                </a:r>
              </a:p>
            </p:txBody>
          </p:sp>
          <p:sp>
            <p:nvSpPr>
              <p:cNvPr id="76" name="えひめけん">
                <a:extLst>
                  <a:ext uri="{FF2B5EF4-FFF2-40B4-BE49-F238E27FC236}">
                    <a16:creationId xmlns:a16="http://schemas.microsoft.com/office/drawing/2014/main" id="{D877ABFF-A3CD-4676-8F99-E26A55D1BE13}"/>
                  </a:ext>
                </a:extLst>
              </p:cNvPr>
              <p:cNvSpPr txBox="1"/>
              <p:nvPr/>
            </p:nvSpPr>
            <p:spPr>
              <a:xfrm>
                <a:off x="11290490" y="2342129"/>
                <a:ext cx="1663207" cy="229172"/>
              </a:xfrm>
              <a:prstGeom prst="rect">
                <a:avLst/>
              </a:prstGeom>
              <a:noFill/>
            </p:spPr>
            <p:txBody>
              <a:bodyPr wrap="square" rtlCol="0">
                <a:spAutoFit/>
              </a:bodyPr>
              <a:lstStyle/>
              <a:p>
                <a:pPr algn="dist"/>
                <a:r>
                  <a:rPr kumimoji="1" lang="ja-JP" altLang="en-US" sz="1100" dirty="0">
                    <a:solidFill>
                      <a:schemeClr val="tx2">
                        <a:lumMod val="25000"/>
                      </a:schemeClr>
                    </a:solidFill>
                    <a:latin typeface="HGS創英角ﾎﾟｯﾌﾟ体" panose="040B0A00000000000000" pitchFamily="50" charset="-128"/>
                    <a:ea typeface="HGS創英角ﾎﾟｯﾌﾟ体" panose="040B0A00000000000000" pitchFamily="50" charset="-128"/>
                  </a:rPr>
                  <a:t>えひめけん</a:t>
                </a:r>
              </a:p>
            </p:txBody>
          </p:sp>
          <p:sp>
            <p:nvSpPr>
              <p:cNvPr id="77" name="い">
                <a:extLst>
                  <a:ext uri="{FF2B5EF4-FFF2-40B4-BE49-F238E27FC236}">
                    <a16:creationId xmlns:a16="http://schemas.microsoft.com/office/drawing/2014/main" id="{2DD061E5-2B03-4B65-9A1B-F043FA0AE3B1}"/>
                  </a:ext>
                </a:extLst>
              </p:cNvPr>
              <p:cNvSpPr txBox="1"/>
              <p:nvPr/>
            </p:nvSpPr>
            <p:spPr>
              <a:xfrm>
                <a:off x="4960721" y="2325394"/>
                <a:ext cx="330446" cy="229172"/>
              </a:xfrm>
              <a:prstGeom prst="rect">
                <a:avLst/>
              </a:prstGeom>
              <a:noFill/>
            </p:spPr>
            <p:txBody>
              <a:bodyPr wrap="square" rtlCol="0">
                <a:spAutoFit/>
              </a:bodyPr>
              <a:lstStyle/>
              <a:p>
                <a:pPr algn="dist"/>
                <a:r>
                  <a:rPr kumimoji="1" lang="ja-JP" altLang="en-US" sz="1100" dirty="0">
                    <a:solidFill>
                      <a:schemeClr val="tx2">
                        <a:lumMod val="25000"/>
                      </a:schemeClr>
                    </a:solidFill>
                    <a:latin typeface="HGS創英角ﾎﾟｯﾌﾟ体" panose="040B0A00000000000000" pitchFamily="50" charset="-128"/>
                    <a:ea typeface="HGS創英角ﾎﾟｯﾌﾟ体" panose="040B0A00000000000000" pitchFamily="50" charset="-128"/>
                  </a:rPr>
                  <a:t>い</a:t>
                </a:r>
              </a:p>
            </p:txBody>
          </p:sp>
        </p:grpSp>
        <p:sp>
          <p:nvSpPr>
            <p:cNvPr id="70" name="ゆうめい">
              <a:extLst>
                <a:ext uri="{FF2B5EF4-FFF2-40B4-BE49-F238E27FC236}">
                  <a16:creationId xmlns:a16="http://schemas.microsoft.com/office/drawing/2014/main" id="{006ED698-AEE0-4836-8AF1-5D509D620132}"/>
                </a:ext>
              </a:extLst>
            </p:cNvPr>
            <p:cNvSpPr txBox="1"/>
            <p:nvPr/>
          </p:nvSpPr>
          <p:spPr>
            <a:xfrm>
              <a:off x="6947165" y="4001184"/>
              <a:ext cx="785381" cy="261610"/>
            </a:xfrm>
            <a:prstGeom prst="rect">
              <a:avLst/>
            </a:prstGeom>
            <a:noFill/>
          </p:spPr>
          <p:txBody>
            <a:bodyPr wrap="square" rtlCol="0">
              <a:spAutoFit/>
            </a:bodyPr>
            <a:lstStyle/>
            <a:p>
              <a:pPr algn="dist"/>
              <a:r>
                <a:rPr kumimoji="1" lang="ja-JP" altLang="en-US" sz="1100" dirty="0">
                  <a:solidFill>
                    <a:schemeClr val="tx2">
                      <a:lumMod val="25000"/>
                    </a:schemeClr>
                  </a:solidFill>
                  <a:latin typeface="HGS創英角ﾎﾟｯﾌﾟ体" panose="040B0A00000000000000" pitchFamily="50" charset="-128"/>
                  <a:ea typeface="HGS創英角ﾎﾟｯﾌﾟ体" panose="040B0A00000000000000" pitchFamily="50" charset="-128"/>
                </a:rPr>
                <a:t>ゆうめい</a:t>
              </a:r>
            </a:p>
          </p:txBody>
        </p:sp>
        <p:sp>
          <p:nvSpPr>
            <p:cNvPr id="72" name="いまばり">
              <a:extLst>
                <a:ext uri="{FF2B5EF4-FFF2-40B4-BE49-F238E27FC236}">
                  <a16:creationId xmlns:a16="http://schemas.microsoft.com/office/drawing/2014/main" id="{81CCA1B9-4F0E-4FCA-9354-9C87E00C7A0F}"/>
                </a:ext>
              </a:extLst>
            </p:cNvPr>
            <p:cNvSpPr txBox="1"/>
            <p:nvPr/>
          </p:nvSpPr>
          <p:spPr>
            <a:xfrm>
              <a:off x="4724365" y="3985321"/>
              <a:ext cx="785381" cy="261610"/>
            </a:xfrm>
            <a:prstGeom prst="rect">
              <a:avLst/>
            </a:prstGeom>
            <a:noFill/>
          </p:spPr>
          <p:txBody>
            <a:bodyPr wrap="square" rtlCol="0">
              <a:spAutoFit/>
            </a:bodyPr>
            <a:lstStyle/>
            <a:p>
              <a:pPr algn="dist"/>
              <a:r>
                <a:rPr kumimoji="1" lang="ja-JP" altLang="en-US" sz="1100" dirty="0">
                  <a:solidFill>
                    <a:schemeClr val="tx2">
                      <a:lumMod val="25000"/>
                    </a:schemeClr>
                  </a:solidFill>
                  <a:latin typeface="HGS創英角ﾎﾟｯﾌﾟ体" panose="040B0A00000000000000" pitchFamily="50" charset="-128"/>
                  <a:ea typeface="HGS創英角ﾎﾟｯﾌﾟ体" panose="040B0A00000000000000" pitchFamily="50" charset="-128"/>
                </a:rPr>
                <a:t>いまばり</a:t>
              </a:r>
            </a:p>
          </p:txBody>
        </p:sp>
      </p:grpSp>
      <p:pic>
        <p:nvPicPr>
          <p:cNvPr id="78" name="ちなみに・・・">
            <a:hlinkClick r:id="rId16" action="ppaction://hlinksldjump"/>
            <a:extLst>
              <a:ext uri="{FF2B5EF4-FFF2-40B4-BE49-F238E27FC236}">
                <a16:creationId xmlns:a16="http://schemas.microsoft.com/office/drawing/2014/main" id="{82067445-0E34-47F1-99CB-8BE42F621299}"/>
              </a:ext>
            </a:extLst>
          </p:cNvPr>
          <p:cNvPicPr>
            <a:picLocks noChangeAspect="1"/>
          </p:cNvPicPr>
          <p:nvPr/>
        </p:nvPicPr>
        <p:blipFill>
          <a:blip r:embed="rId17"/>
          <a:stretch>
            <a:fillRect/>
          </a:stretch>
        </p:blipFill>
        <p:spPr>
          <a:xfrm>
            <a:off x="9904593" y="390000"/>
            <a:ext cx="2067341" cy="1548679"/>
          </a:xfrm>
          <a:prstGeom prst="rect">
            <a:avLst/>
          </a:prstGeom>
        </p:spPr>
      </p:pic>
      <p:pic>
        <p:nvPicPr>
          <p:cNvPr id="79" name="クリック図">
            <a:hlinkClick r:id="rId18" action="ppaction://hlinksldjump"/>
            <a:extLst>
              <a:ext uri="{FF2B5EF4-FFF2-40B4-BE49-F238E27FC236}">
                <a16:creationId xmlns:a16="http://schemas.microsoft.com/office/drawing/2014/main" id="{74FAC7C4-B02C-4F40-A461-34E1030BBB70}"/>
              </a:ext>
            </a:extLst>
          </p:cNvPr>
          <p:cNvPicPr>
            <a:picLocks noChangeAspect="1"/>
          </p:cNvPicPr>
          <p:nvPr/>
        </p:nvPicPr>
        <p:blipFill>
          <a:blip r:embed="rId19"/>
          <a:stretch>
            <a:fillRect/>
          </a:stretch>
        </p:blipFill>
        <p:spPr>
          <a:xfrm>
            <a:off x="11069192" y="1424666"/>
            <a:ext cx="932769" cy="987638"/>
          </a:xfrm>
          <a:prstGeom prst="rect">
            <a:avLst/>
          </a:prstGeom>
        </p:spPr>
      </p:pic>
      <p:pic>
        <p:nvPicPr>
          <p:cNvPr id="61" name="図 60">
            <a:hlinkClick r:id="rId20" action="ppaction://hlinksldjump"/>
            <a:extLst>
              <a:ext uri="{FF2B5EF4-FFF2-40B4-BE49-F238E27FC236}">
                <a16:creationId xmlns:a16="http://schemas.microsoft.com/office/drawing/2014/main" id="{CA4603C4-DB12-4684-835A-75C2969517E2}"/>
              </a:ext>
            </a:extLst>
          </p:cNvPr>
          <p:cNvPicPr>
            <a:picLocks noChangeAspect="1"/>
          </p:cNvPicPr>
          <p:nvPr/>
        </p:nvPicPr>
        <p:blipFill>
          <a:blip r:embed="rId21"/>
          <a:stretch>
            <a:fillRect/>
          </a:stretch>
        </p:blipFill>
        <p:spPr>
          <a:xfrm>
            <a:off x="9274175" y="5818931"/>
            <a:ext cx="2505673" cy="847417"/>
          </a:xfrm>
          <a:prstGeom prst="rect">
            <a:avLst/>
          </a:prstGeom>
        </p:spPr>
      </p:pic>
    </p:spTree>
    <p:extLst>
      <p:ext uri="{BB962C8B-B14F-4D97-AF65-F5344CB8AC3E}">
        <p14:creationId xmlns:p14="http://schemas.microsoft.com/office/powerpoint/2010/main" val="4365851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1" fill="hold"/>
                                        <p:tgtEl>
                                          <p:spTgt spid="94"/>
                                        </p:tgtEl>
                                      </p:cBhvr>
                                    </p:cmd>
                                  </p:childTnLst>
                                </p:cTn>
                              </p:par>
                              <p:par>
                                <p:cTn id="7" presetID="10" presetClass="entr" presetSubtype="0" fill="hold" nodeType="withEffect">
                                  <p:stCondLst>
                                    <p:cond delay="0"/>
                                  </p:stCondLst>
                                  <p:childTnLst>
                                    <p:set>
                                      <p:cBhvr>
                                        <p:cTn id="8" dur="1" fill="hold">
                                          <p:stCondLst>
                                            <p:cond delay="0"/>
                                          </p:stCondLst>
                                        </p:cTn>
                                        <p:tgtEl>
                                          <p:spTgt spid="91"/>
                                        </p:tgtEl>
                                        <p:attrNameLst>
                                          <p:attrName>style.visibility</p:attrName>
                                        </p:attrNameLst>
                                      </p:cBhvr>
                                      <p:to>
                                        <p:strVal val="visible"/>
                                      </p:to>
                                    </p:set>
                                    <p:animEffect transition="in" filter="fade">
                                      <p:cBhvr>
                                        <p:cTn id="9" dur="1500"/>
                                        <p:tgtEl>
                                          <p:spTgt spid="91"/>
                                        </p:tgtEl>
                                      </p:cBhvr>
                                    </p:animEffect>
                                  </p:childTnLst>
                                </p:cTn>
                              </p:par>
                            </p:childTnLst>
                          </p:cTn>
                        </p:par>
                        <p:par>
                          <p:cTn id="10" fill="hold">
                            <p:stCondLst>
                              <p:cond delay="1500"/>
                            </p:stCondLst>
                            <p:childTnLst>
                              <p:par>
                                <p:cTn id="11" presetID="26" presetClass="emph" presetSubtype="0" fill="hold" nodeType="afterEffect">
                                  <p:stCondLst>
                                    <p:cond delay="0"/>
                                  </p:stCondLst>
                                  <p:childTnLst>
                                    <p:animEffect transition="out" filter="fade">
                                      <p:cBhvr>
                                        <p:cTn id="12" dur="1000" tmFilter="0, 0; .2, .5; .8, .5; 1, 0"/>
                                        <p:tgtEl>
                                          <p:spTgt spid="91"/>
                                        </p:tgtEl>
                                      </p:cBhvr>
                                    </p:animEffect>
                                    <p:animScale>
                                      <p:cBhvr>
                                        <p:cTn id="13" dur="500" autoRev="1" fill="hold"/>
                                        <p:tgtEl>
                                          <p:spTgt spid="91"/>
                                        </p:tgtEl>
                                      </p:cBhvr>
                                      <p:by x="105000" y="105000"/>
                                    </p:animScale>
                                  </p:childTnLst>
                                </p:cTn>
                              </p:par>
                            </p:childTnLst>
                          </p:cTn>
                        </p:par>
                        <p:par>
                          <p:cTn id="14" fill="hold">
                            <p:stCondLst>
                              <p:cond delay="2500"/>
                            </p:stCondLst>
                            <p:childTnLst>
                              <p:par>
                                <p:cTn id="15" presetID="10" presetClass="entr" presetSubtype="0" fill="hold" nodeType="afterEffect">
                                  <p:stCondLst>
                                    <p:cond delay="0"/>
                                  </p:stCondLst>
                                  <p:childTnLst>
                                    <p:set>
                                      <p:cBhvr>
                                        <p:cTn id="16" dur="1" fill="hold">
                                          <p:stCondLst>
                                            <p:cond delay="0"/>
                                          </p:stCondLst>
                                        </p:cTn>
                                        <p:tgtEl>
                                          <p:spTgt spid="55"/>
                                        </p:tgtEl>
                                        <p:attrNameLst>
                                          <p:attrName>style.visibility</p:attrName>
                                        </p:attrNameLst>
                                      </p:cBhvr>
                                      <p:to>
                                        <p:strVal val="visible"/>
                                      </p:to>
                                    </p:set>
                                    <p:animEffect transition="in" filter="fade">
                                      <p:cBhvr>
                                        <p:cTn id="17" dur="1200"/>
                                        <p:tgtEl>
                                          <p:spTgt spid="55"/>
                                        </p:tgtEl>
                                      </p:cBhvr>
                                    </p:animEffect>
                                  </p:childTnLst>
                                </p:cTn>
                              </p:par>
                            </p:childTnLst>
                          </p:cTn>
                        </p:par>
                        <p:par>
                          <p:cTn id="18" fill="hold">
                            <p:stCondLst>
                              <p:cond delay="3700"/>
                            </p:stCondLst>
                            <p:childTnLst>
                              <p:par>
                                <p:cTn id="19" presetID="26" presetClass="emph" presetSubtype="0" fill="hold" nodeType="afterEffect">
                                  <p:stCondLst>
                                    <p:cond delay="0"/>
                                  </p:stCondLst>
                                  <p:childTnLst>
                                    <p:animEffect transition="out" filter="fade">
                                      <p:cBhvr>
                                        <p:cTn id="20" dur="1000" tmFilter="0, 0; .2, .5; .8, .5; 1, 0"/>
                                        <p:tgtEl>
                                          <p:spTgt spid="55"/>
                                        </p:tgtEl>
                                      </p:cBhvr>
                                    </p:animEffect>
                                    <p:animScale>
                                      <p:cBhvr>
                                        <p:cTn id="21" dur="500" autoRev="1" fill="hold"/>
                                        <p:tgtEl>
                                          <p:spTgt spid="55"/>
                                        </p:tgtEl>
                                      </p:cBhvr>
                                      <p:by x="105000" y="105000"/>
                                    </p:animScale>
                                  </p:childTnLst>
                                </p:cTn>
                              </p:par>
                            </p:childTnLst>
                          </p:cTn>
                        </p:par>
                        <p:par>
                          <p:cTn id="22" fill="hold">
                            <p:stCondLst>
                              <p:cond delay="4700"/>
                            </p:stCondLst>
                            <p:childTnLst>
                              <p:par>
                                <p:cTn id="23" presetID="32" presetClass="emph" presetSubtype="0" fill="hold" nodeType="afterEffect">
                                  <p:stCondLst>
                                    <p:cond delay="0"/>
                                  </p:stCondLst>
                                  <p:childTnLst>
                                    <p:animRot by="120000">
                                      <p:cBhvr>
                                        <p:cTn id="24" dur="100" fill="hold">
                                          <p:stCondLst>
                                            <p:cond delay="0"/>
                                          </p:stCondLst>
                                        </p:cTn>
                                        <p:tgtEl>
                                          <p:spTgt spid="55"/>
                                        </p:tgtEl>
                                        <p:attrNameLst>
                                          <p:attrName>r</p:attrName>
                                        </p:attrNameLst>
                                      </p:cBhvr>
                                    </p:animRot>
                                    <p:animRot by="-240000">
                                      <p:cBhvr>
                                        <p:cTn id="25" dur="200" fill="hold">
                                          <p:stCondLst>
                                            <p:cond delay="200"/>
                                          </p:stCondLst>
                                        </p:cTn>
                                        <p:tgtEl>
                                          <p:spTgt spid="55"/>
                                        </p:tgtEl>
                                        <p:attrNameLst>
                                          <p:attrName>r</p:attrName>
                                        </p:attrNameLst>
                                      </p:cBhvr>
                                    </p:animRot>
                                    <p:animRot by="240000">
                                      <p:cBhvr>
                                        <p:cTn id="26" dur="200" fill="hold">
                                          <p:stCondLst>
                                            <p:cond delay="400"/>
                                          </p:stCondLst>
                                        </p:cTn>
                                        <p:tgtEl>
                                          <p:spTgt spid="55"/>
                                        </p:tgtEl>
                                        <p:attrNameLst>
                                          <p:attrName>r</p:attrName>
                                        </p:attrNameLst>
                                      </p:cBhvr>
                                    </p:animRot>
                                    <p:animRot by="-240000">
                                      <p:cBhvr>
                                        <p:cTn id="27" dur="200" fill="hold">
                                          <p:stCondLst>
                                            <p:cond delay="600"/>
                                          </p:stCondLst>
                                        </p:cTn>
                                        <p:tgtEl>
                                          <p:spTgt spid="55"/>
                                        </p:tgtEl>
                                        <p:attrNameLst>
                                          <p:attrName>r</p:attrName>
                                        </p:attrNameLst>
                                      </p:cBhvr>
                                    </p:animRot>
                                    <p:animRot by="120000">
                                      <p:cBhvr>
                                        <p:cTn id="28" dur="200" fill="hold">
                                          <p:stCondLst>
                                            <p:cond delay="800"/>
                                          </p:stCondLst>
                                        </p:cTn>
                                        <p:tgtEl>
                                          <p:spTgt spid="55"/>
                                        </p:tgtEl>
                                        <p:attrNameLst>
                                          <p:attrName>r</p:attrName>
                                        </p:attrNameLst>
                                      </p:cBhvr>
                                    </p:animRot>
                                  </p:childTnLst>
                                </p:cTn>
                              </p:par>
                            </p:childTnLst>
                          </p:cTn>
                        </p:par>
                        <p:par>
                          <p:cTn id="29" fill="hold">
                            <p:stCondLst>
                              <p:cond delay="5700"/>
                            </p:stCondLst>
                            <p:childTnLst>
                              <p:par>
                                <p:cTn id="30" presetID="10" presetClass="entr" presetSubtype="0" fill="hold" grpId="0" nodeType="afterEffect">
                                  <p:stCondLst>
                                    <p:cond delay="0"/>
                                  </p:stCondLst>
                                  <p:childTnLst>
                                    <p:set>
                                      <p:cBhvr>
                                        <p:cTn id="31" dur="1" fill="hold">
                                          <p:stCondLst>
                                            <p:cond delay="0"/>
                                          </p:stCondLst>
                                        </p:cTn>
                                        <p:tgtEl>
                                          <p:spTgt spid="33"/>
                                        </p:tgtEl>
                                        <p:attrNameLst>
                                          <p:attrName>style.visibility</p:attrName>
                                        </p:attrNameLst>
                                      </p:cBhvr>
                                      <p:to>
                                        <p:strVal val="visible"/>
                                      </p:to>
                                    </p:set>
                                    <p:animEffect transition="in" filter="fade">
                                      <p:cBhvr>
                                        <p:cTn id="32" dur="1000"/>
                                        <p:tgtEl>
                                          <p:spTgt spid="33"/>
                                        </p:tgtEl>
                                      </p:cBhvr>
                                    </p:animEffect>
                                  </p:childTnLst>
                                </p:cTn>
                              </p:par>
                            </p:childTnLst>
                          </p:cTn>
                        </p:par>
                        <p:par>
                          <p:cTn id="33" fill="hold">
                            <p:stCondLst>
                              <p:cond delay="6700"/>
                            </p:stCondLst>
                            <p:childTnLst>
                              <p:par>
                                <p:cTn id="34" presetID="10" presetClass="entr" presetSubtype="0" fill="hold" nodeType="afterEffect">
                                  <p:stCondLst>
                                    <p:cond delay="0"/>
                                  </p:stCondLst>
                                  <p:childTnLst>
                                    <p:set>
                                      <p:cBhvr>
                                        <p:cTn id="35" dur="1" fill="hold">
                                          <p:stCondLst>
                                            <p:cond delay="0"/>
                                          </p:stCondLst>
                                        </p:cTn>
                                        <p:tgtEl>
                                          <p:spTgt spid="2"/>
                                        </p:tgtEl>
                                        <p:attrNameLst>
                                          <p:attrName>style.visibility</p:attrName>
                                        </p:attrNameLst>
                                      </p:cBhvr>
                                      <p:to>
                                        <p:strVal val="visible"/>
                                      </p:to>
                                    </p:set>
                                    <p:animEffect transition="in" filter="fade">
                                      <p:cBhvr>
                                        <p:cTn id="36" dur="1200"/>
                                        <p:tgtEl>
                                          <p:spTgt spid="2"/>
                                        </p:tgtEl>
                                      </p:cBhvr>
                                    </p:animEffect>
                                  </p:childTnLst>
                                </p:cTn>
                              </p:par>
                            </p:childTnLst>
                          </p:cTn>
                        </p:par>
                        <p:par>
                          <p:cTn id="37" fill="hold">
                            <p:stCondLst>
                              <p:cond delay="7900"/>
                            </p:stCondLst>
                            <p:childTnLst>
                              <p:par>
                                <p:cTn id="38" presetID="26" presetClass="emph" presetSubtype="0" fill="hold" nodeType="afterEffect">
                                  <p:stCondLst>
                                    <p:cond delay="0"/>
                                  </p:stCondLst>
                                  <p:childTnLst>
                                    <p:animEffect transition="out" filter="fade">
                                      <p:cBhvr>
                                        <p:cTn id="39" dur="1000" tmFilter="0, 0; .2, .5; .8, .5; 1, 0"/>
                                        <p:tgtEl>
                                          <p:spTgt spid="2"/>
                                        </p:tgtEl>
                                      </p:cBhvr>
                                    </p:animEffect>
                                    <p:animScale>
                                      <p:cBhvr>
                                        <p:cTn id="40" dur="500" autoRev="1" fill="hold"/>
                                        <p:tgtEl>
                                          <p:spTgt spid="2"/>
                                        </p:tgtEl>
                                      </p:cBhvr>
                                      <p:by x="105000" y="105000"/>
                                    </p:animScale>
                                  </p:childTnLst>
                                </p:cTn>
                              </p:par>
                            </p:childTnLst>
                          </p:cTn>
                        </p:par>
                        <p:par>
                          <p:cTn id="41" fill="hold">
                            <p:stCondLst>
                              <p:cond delay="8900"/>
                            </p:stCondLst>
                            <p:childTnLst>
                              <p:par>
                                <p:cTn id="42" presetID="10" presetClass="entr" presetSubtype="0" fill="hold" nodeType="afterEffect">
                                  <p:stCondLst>
                                    <p:cond delay="800"/>
                                  </p:stCondLst>
                                  <p:childTnLst>
                                    <p:set>
                                      <p:cBhvr>
                                        <p:cTn id="43" dur="1" fill="hold">
                                          <p:stCondLst>
                                            <p:cond delay="0"/>
                                          </p:stCondLst>
                                        </p:cTn>
                                        <p:tgtEl>
                                          <p:spTgt spid="45"/>
                                        </p:tgtEl>
                                        <p:attrNameLst>
                                          <p:attrName>style.visibility</p:attrName>
                                        </p:attrNameLst>
                                      </p:cBhvr>
                                      <p:to>
                                        <p:strVal val="visible"/>
                                      </p:to>
                                    </p:set>
                                    <p:animEffect transition="in" filter="fade">
                                      <p:cBhvr>
                                        <p:cTn id="44" dur="1200"/>
                                        <p:tgtEl>
                                          <p:spTgt spid="45"/>
                                        </p:tgtEl>
                                      </p:cBhvr>
                                    </p:animEffect>
                                  </p:childTnLst>
                                </p:cTn>
                              </p:par>
                            </p:childTnLst>
                          </p:cTn>
                        </p:par>
                        <p:par>
                          <p:cTn id="45" fill="hold">
                            <p:stCondLst>
                              <p:cond delay="10900"/>
                            </p:stCondLst>
                            <p:childTnLst>
                              <p:par>
                                <p:cTn id="46" presetID="26" presetClass="emph" presetSubtype="0" fill="hold" nodeType="afterEffect">
                                  <p:stCondLst>
                                    <p:cond delay="0"/>
                                  </p:stCondLst>
                                  <p:childTnLst>
                                    <p:animEffect transition="out" filter="fade">
                                      <p:cBhvr>
                                        <p:cTn id="47" dur="1000" tmFilter="0, 0; .2, .5; .8, .5; 1, 0"/>
                                        <p:tgtEl>
                                          <p:spTgt spid="45"/>
                                        </p:tgtEl>
                                      </p:cBhvr>
                                    </p:animEffect>
                                    <p:animScale>
                                      <p:cBhvr>
                                        <p:cTn id="48" dur="500" autoRev="1" fill="hold"/>
                                        <p:tgtEl>
                                          <p:spTgt spid="45"/>
                                        </p:tgtEl>
                                      </p:cBhvr>
                                      <p:by x="105000" y="105000"/>
                                    </p:animScale>
                                  </p:childTnLst>
                                </p:cTn>
                              </p:par>
                            </p:childTnLst>
                          </p:cTn>
                        </p:par>
                        <p:par>
                          <p:cTn id="49" fill="hold">
                            <p:stCondLst>
                              <p:cond delay="11900"/>
                            </p:stCondLst>
                            <p:childTnLst>
                              <p:par>
                                <p:cTn id="50" presetID="10" presetClass="entr" presetSubtype="0" fill="hold" nodeType="afterEffect">
                                  <p:stCondLst>
                                    <p:cond delay="0"/>
                                  </p:stCondLst>
                                  <p:childTnLst>
                                    <p:set>
                                      <p:cBhvr>
                                        <p:cTn id="51" dur="1" fill="hold">
                                          <p:stCondLst>
                                            <p:cond delay="0"/>
                                          </p:stCondLst>
                                        </p:cTn>
                                        <p:tgtEl>
                                          <p:spTgt spid="68"/>
                                        </p:tgtEl>
                                        <p:attrNameLst>
                                          <p:attrName>style.visibility</p:attrName>
                                        </p:attrNameLst>
                                      </p:cBhvr>
                                      <p:to>
                                        <p:strVal val="visible"/>
                                      </p:to>
                                    </p:set>
                                    <p:animEffect transition="in" filter="fade">
                                      <p:cBhvr>
                                        <p:cTn id="52" dur="1000"/>
                                        <p:tgtEl>
                                          <p:spTgt spid="68"/>
                                        </p:tgtEl>
                                      </p:cBhvr>
                                    </p:animEffect>
                                  </p:childTnLst>
                                </p:cTn>
                              </p:par>
                            </p:childTnLst>
                          </p:cTn>
                        </p:par>
                        <p:par>
                          <p:cTn id="53" fill="hold">
                            <p:stCondLst>
                              <p:cond delay="12900"/>
                            </p:stCondLst>
                            <p:childTnLst>
                              <p:par>
                                <p:cTn id="54" presetID="26" presetClass="emph" presetSubtype="0" fill="hold" nodeType="afterEffect">
                                  <p:stCondLst>
                                    <p:cond delay="0"/>
                                  </p:stCondLst>
                                  <p:childTnLst>
                                    <p:animEffect transition="out" filter="fade">
                                      <p:cBhvr>
                                        <p:cTn id="55" dur="1000" tmFilter="0, 0; .2, .5; .8, .5; 1, 0"/>
                                        <p:tgtEl>
                                          <p:spTgt spid="68"/>
                                        </p:tgtEl>
                                      </p:cBhvr>
                                    </p:animEffect>
                                    <p:animScale>
                                      <p:cBhvr>
                                        <p:cTn id="56" dur="500" autoRev="1" fill="hold"/>
                                        <p:tgtEl>
                                          <p:spTgt spid="68"/>
                                        </p:tgtEl>
                                      </p:cBhvr>
                                      <p:by x="105000" y="105000"/>
                                    </p:animScale>
                                  </p:childTnLst>
                                </p:cTn>
                              </p:par>
                            </p:childTnLst>
                          </p:cTn>
                        </p:par>
                        <p:par>
                          <p:cTn id="57" fill="hold">
                            <p:stCondLst>
                              <p:cond delay="13900"/>
                            </p:stCondLst>
                            <p:childTnLst>
                              <p:par>
                                <p:cTn id="58" presetID="10" presetClass="entr" presetSubtype="0" fill="hold" nodeType="afterEffect">
                                  <p:stCondLst>
                                    <p:cond delay="800"/>
                                  </p:stCondLst>
                                  <p:childTnLst>
                                    <p:set>
                                      <p:cBhvr>
                                        <p:cTn id="59" dur="1" fill="hold">
                                          <p:stCondLst>
                                            <p:cond delay="0"/>
                                          </p:stCondLst>
                                        </p:cTn>
                                        <p:tgtEl>
                                          <p:spTgt spid="51"/>
                                        </p:tgtEl>
                                        <p:attrNameLst>
                                          <p:attrName>style.visibility</p:attrName>
                                        </p:attrNameLst>
                                      </p:cBhvr>
                                      <p:to>
                                        <p:strVal val="visible"/>
                                      </p:to>
                                    </p:set>
                                    <p:animEffect transition="in" filter="fade">
                                      <p:cBhvr>
                                        <p:cTn id="60" dur="1200"/>
                                        <p:tgtEl>
                                          <p:spTgt spid="51"/>
                                        </p:tgtEl>
                                      </p:cBhvr>
                                    </p:animEffect>
                                  </p:childTnLst>
                                </p:cTn>
                              </p:par>
                            </p:childTnLst>
                          </p:cTn>
                        </p:par>
                        <p:par>
                          <p:cTn id="61" fill="hold">
                            <p:stCondLst>
                              <p:cond delay="15900"/>
                            </p:stCondLst>
                            <p:childTnLst>
                              <p:par>
                                <p:cTn id="62" presetID="26" presetClass="emph" presetSubtype="0" fill="hold" nodeType="afterEffect">
                                  <p:stCondLst>
                                    <p:cond delay="0"/>
                                  </p:stCondLst>
                                  <p:childTnLst>
                                    <p:animEffect transition="out" filter="fade">
                                      <p:cBhvr>
                                        <p:cTn id="63" dur="1000" tmFilter="0, 0; .2, .5; .8, .5; 1, 0"/>
                                        <p:tgtEl>
                                          <p:spTgt spid="51"/>
                                        </p:tgtEl>
                                      </p:cBhvr>
                                    </p:animEffect>
                                    <p:animScale>
                                      <p:cBhvr>
                                        <p:cTn id="64" dur="500" autoRev="1" fill="hold"/>
                                        <p:tgtEl>
                                          <p:spTgt spid="51"/>
                                        </p:tgtEl>
                                      </p:cBhvr>
                                      <p:by x="105000" y="105000"/>
                                    </p:animScale>
                                  </p:childTnLst>
                                </p:cTn>
                              </p:par>
                            </p:childTnLst>
                          </p:cTn>
                        </p:par>
                        <p:par>
                          <p:cTn id="65" fill="hold">
                            <p:stCondLst>
                              <p:cond delay="16900"/>
                            </p:stCondLst>
                            <p:childTnLst>
                              <p:par>
                                <p:cTn id="66" presetID="10" presetClass="entr" presetSubtype="0" fill="hold" nodeType="afterEffect">
                                  <p:stCondLst>
                                    <p:cond delay="0"/>
                                  </p:stCondLst>
                                  <p:childTnLst>
                                    <p:set>
                                      <p:cBhvr>
                                        <p:cTn id="67" dur="1" fill="hold">
                                          <p:stCondLst>
                                            <p:cond delay="0"/>
                                          </p:stCondLst>
                                        </p:cTn>
                                        <p:tgtEl>
                                          <p:spTgt spid="65"/>
                                        </p:tgtEl>
                                        <p:attrNameLst>
                                          <p:attrName>style.visibility</p:attrName>
                                        </p:attrNameLst>
                                      </p:cBhvr>
                                      <p:to>
                                        <p:strVal val="visible"/>
                                      </p:to>
                                    </p:set>
                                    <p:animEffect transition="in" filter="fade">
                                      <p:cBhvr>
                                        <p:cTn id="68" dur="1000"/>
                                        <p:tgtEl>
                                          <p:spTgt spid="65"/>
                                        </p:tgtEl>
                                      </p:cBhvr>
                                    </p:animEffect>
                                  </p:childTnLst>
                                </p:cTn>
                              </p:par>
                              <p:par>
                                <p:cTn id="69" presetID="26" presetClass="entr" presetSubtype="0" fill="hold" nodeType="withEffect">
                                  <p:stCondLst>
                                    <p:cond delay="1000"/>
                                  </p:stCondLst>
                                  <p:childTnLst>
                                    <p:set>
                                      <p:cBhvr>
                                        <p:cTn id="70" dur="1" fill="hold">
                                          <p:stCondLst>
                                            <p:cond delay="0"/>
                                          </p:stCondLst>
                                        </p:cTn>
                                        <p:tgtEl>
                                          <p:spTgt spid="78"/>
                                        </p:tgtEl>
                                        <p:attrNameLst>
                                          <p:attrName>style.visibility</p:attrName>
                                        </p:attrNameLst>
                                      </p:cBhvr>
                                      <p:to>
                                        <p:strVal val="visible"/>
                                      </p:to>
                                    </p:set>
                                    <p:animEffect transition="in" filter="wipe(down)">
                                      <p:cBhvr>
                                        <p:cTn id="71" dur="580">
                                          <p:stCondLst>
                                            <p:cond delay="0"/>
                                          </p:stCondLst>
                                        </p:cTn>
                                        <p:tgtEl>
                                          <p:spTgt spid="78"/>
                                        </p:tgtEl>
                                      </p:cBhvr>
                                    </p:animEffect>
                                    <p:anim calcmode="lin" valueType="num">
                                      <p:cBhvr>
                                        <p:cTn id="72" dur="1822" tmFilter="0,0; 0.14,0.36; 0.43,0.73; 0.71,0.91; 1.0,1.0">
                                          <p:stCondLst>
                                            <p:cond delay="0"/>
                                          </p:stCondLst>
                                        </p:cTn>
                                        <p:tgtEl>
                                          <p:spTgt spid="78"/>
                                        </p:tgtEl>
                                        <p:attrNameLst>
                                          <p:attrName>ppt_x</p:attrName>
                                        </p:attrNameLst>
                                      </p:cBhvr>
                                      <p:tavLst>
                                        <p:tav tm="0">
                                          <p:val>
                                            <p:strVal val="#ppt_x-0.25"/>
                                          </p:val>
                                        </p:tav>
                                        <p:tav tm="100000">
                                          <p:val>
                                            <p:strVal val="#ppt_x"/>
                                          </p:val>
                                        </p:tav>
                                      </p:tavLst>
                                    </p:anim>
                                    <p:anim calcmode="lin" valueType="num">
                                      <p:cBhvr>
                                        <p:cTn id="73" dur="664" tmFilter="0.0,0.0; 0.25,0.07; 0.50,0.2; 0.75,0.467; 1.0,1.0">
                                          <p:stCondLst>
                                            <p:cond delay="0"/>
                                          </p:stCondLst>
                                        </p:cTn>
                                        <p:tgtEl>
                                          <p:spTgt spid="78"/>
                                        </p:tgtEl>
                                        <p:attrNameLst>
                                          <p:attrName>ppt_y</p:attrName>
                                        </p:attrNameLst>
                                      </p:cBhvr>
                                      <p:tavLst>
                                        <p:tav tm="0" fmla="#ppt_y-sin(pi*$)/3">
                                          <p:val>
                                            <p:fltVal val="0.5"/>
                                          </p:val>
                                        </p:tav>
                                        <p:tav tm="100000">
                                          <p:val>
                                            <p:fltVal val="1"/>
                                          </p:val>
                                        </p:tav>
                                      </p:tavLst>
                                    </p:anim>
                                    <p:anim calcmode="lin" valueType="num">
                                      <p:cBhvr>
                                        <p:cTn id="74" dur="664" tmFilter="0, 0; 0.125,0.2665; 0.25,0.4; 0.375,0.465; 0.5,0.5;  0.625,0.535; 0.75,0.6; 0.875,0.7335; 1,1">
                                          <p:stCondLst>
                                            <p:cond delay="664"/>
                                          </p:stCondLst>
                                        </p:cTn>
                                        <p:tgtEl>
                                          <p:spTgt spid="78"/>
                                        </p:tgtEl>
                                        <p:attrNameLst>
                                          <p:attrName>ppt_y</p:attrName>
                                        </p:attrNameLst>
                                      </p:cBhvr>
                                      <p:tavLst>
                                        <p:tav tm="0" fmla="#ppt_y-sin(pi*$)/9">
                                          <p:val>
                                            <p:fltVal val="0"/>
                                          </p:val>
                                        </p:tav>
                                        <p:tav tm="100000">
                                          <p:val>
                                            <p:fltVal val="1"/>
                                          </p:val>
                                        </p:tav>
                                      </p:tavLst>
                                    </p:anim>
                                    <p:anim calcmode="lin" valueType="num">
                                      <p:cBhvr>
                                        <p:cTn id="75" dur="332" tmFilter="0, 0; 0.125,0.2665; 0.25,0.4; 0.375,0.465; 0.5,0.5;  0.625,0.535; 0.75,0.6; 0.875,0.7335; 1,1">
                                          <p:stCondLst>
                                            <p:cond delay="1324"/>
                                          </p:stCondLst>
                                        </p:cTn>
                                        <p:tgtEl>
                                          <p:spTgt spid="78"/>
                                        </p:tgtEl>
                                        <p:attrNameLst>
                                          <p:attrName>ppt_y</p:attrName>
                                        </p:attrNameLst>
                                      </p:cBhvr>
                                      <p:tavLst>
                                        <p:tav tm="0" fmla="#ppt_y-sin(pi*$)/27">
                                          <p:val>
                                            <p:fltVal val="0"/>
                                          </p:val>
                                        </p:tav>
                                        <p:tav tm="100000">
                                          <p:val>
                                            <p:fltVal val="1"/>
                                          </p:val>
                                        </p:tav>
                                      </p:tavLst>
                                    </p:anim>
                                    <p:anim calcmode="lin" valueType="num">
                                      <p:cBhvr>
                                        <p:cTn id="76" dur="164" tmFilter="0, 0; 0.125,0.2665; 0.25,0.4; 0.375,0.465; 0.5,0.5;  0.625,0.535; 0.75,0.6; 0.875,0.7335; 1,1">
                                          <p:stCondLst>
                                            <p:cond delay="1656"/>
                                          </p:stCondLst>
                                        </p:cTn>
                                        <p:tgtEl>
                                          <p:spTgt spid="78"/>
                                        </p:tgtEl>
                                        <p:attrNameLst>
                                          <p:attrName>ppt_y</p:attrName>
                                        </p:attrNameLst>
                                      </p:cBhvr>
                                      <p:tavLst>
                                        <p:tav tm="0" fmla="#ppt_y-sin(pi*$)/81">
                                          <p:val>
                                            <p:fltVal val="0"/>
                                          </p:val>
                                        </p:tav>
                                        <p:tav tm="100000">
                                          <p:val>
                                            <p:fltVal val="1"/>
                                          </p:val>
                                        </p:tav>
                                      </p:tavLst>
                                    </p:anim>
                                    <p:animScale>
                                      <p:cBhvr>
                                        <p:cTn id="77" dur="26">
                                          <p:stCondLst>
                                            <p:cond delay="650"/>
                                          </p:stCondLst>
                                        </p:cTn>
                                        <p:tgtEl>
                                          <p:spTgt spid="78"/>
                                        </p:tgtEl>
                                      </p:cBhvr>
                                      <p:to x="100000" y="60000"/>
                                    </p:animScale>
                                    <p:animScale>
                                      <p:cBhvr>
                                        <p:cTn id="78" dur="166" decel="50000">
                                          <p:stCondLst>
                                            <p:cond delay="676"/>
                                          </p:stCondLst>
                                        </p:cTn>
                                        <p:tgtEl>
                                          <p:spTgt spid="78"/>
                                        </p:tgtEl>
                                      </p:cBhvr>
                                      <p:to x="100000" y="100000"/>
                                    </p:animScale>
                                    <p:animScale>
                                      <p:cBhvr>
                                        <p:cTn id="79" dur="26">
                                          <p:stCondLst>
                                            <p:cond delay="1312"/>
                                          </p:stCondLst>
                                        </p:cTn>
                                        <p:tgtEl>
                                          <p:spTgt spid="78"/>
                                        </p:tgtEl>
                                      </p:cBhvr>
                                      <p:to x="100000" y="80000"/>
                                    </p:animScale>
                                    <p:animScale>
                                      <p:cBhvr>
                                        <p:cTn id="80" dur="166" decel="50000">
                                          <p:stCondLst>
                                            <p:cond delay="1338"/>
                                          </p:stCondLst>
                                        </p:cTn>
                                        <p:tgtEl>
                                          <p:spTgt spid="78"/>
                                        </p:tgtEl>
                                      </p:cBhvr>
                                      <p:to x="100000" y="100000"/>
                                    </p:animScale>
                                    <p:animScale>
                                      <p:cBhvr>
                                        <p:cTn id="81" dur="26">
                                          <p:stCondLst>
                                            <p:cond delay="1642"/>
                                          </p:stCondLst>
                                        </p:cTn>
                                        <p:tgtEl>
                                          <p:spTgt spid="78"/>
                                        </p:tgtEl>
                                      </p:cBhvr>
                                      <p:to x="100000" y="90000"/>
                                    </p:animScale>
                                    <p:animScale>
                                      <p:cBhvr>
                                        <p:cTn id="82" dur="166" decel="50000">
                                          <p:stCondLst>
                                            <p:cond delay="1668"/>
                                          </p:stCondLst>
                                        </p:cTn>
                                        <p:tgtEl>
                                          <p:spTgt spid="78"/>
                                        </p:tgtEl>
                                      </p:cBhvr>
                                      <p:to x="100000" y="100000"/>
                                    </p:animScale>
                                    <p:animScale>
                                      <p:cBhvr>
                                        <p:cTn id="83" dur="26">
                                          <p:stCondLst>
                                            <p:cond delay="1808"/>
                                          </p:stCondLst>
                                        </p:cTn>
                                        <p:tgtEl>
                                          <p:spTgt spid="78"/>
                                        </p:tgtEl>
                                      </p:cBhvr>
                                      <p:to x="100000" y="95000"/>
                                    </p:animScale>
                                    <p:animScale>
                                      <p:cBhvr>
                                        <p:cTn id="84" dur="166" decel="50000">
                                          <p:stCondLst>
                                            <p:cond delay="1834"/>
                                          </p:stCondLst>
                                        </p:cTn>
                                        <p:tgtEl>
                                          <p:spTgt spid="78"/>
                                        </p:tgtEl>
                                      </p:cBhvr>
                                      <p:to x="100000" y="100000"/>
                                    </p:animScale>
                                  </p:childTnLst>
                                </p:cTn>
                              </p:par>
                              <p:par>
                                <p:cTn id="85" presetID="32" presetClass="emph" presetSubtype="0" fill="hold" nodeType="withEffect">
                                  <p:stCondLst>
                                    <p:cond delay="3000"/>
                                  </p:stCondLst>
                                  <p:childTnLst>
                                    <p:animRot by="120000">
                                      <p:cBhvr>
                                        <p:cTn id="86" dur="100" fill="hold">
                                          <p:stCondLst>
                                            <p:cond delay="0"/>
                                          </p:stCondLst>
                                        </p:cTn>
                                        <p:tgtEl>
                                          <p:spTgt spid="78"/>
                                        </p:tgtEl>
                                        <p:attrNameLst>
                                          <p:attrName>r</p:attrName>
                                        </p:attrNameLst>
                                      </p:cBhvr>
                                    </p:animRot>
                                    <p:animRot by="-240000">
                                      <p:cBhvr>
                                        <p:cTn id="87" dur="200" fill="hold">
                                          <p:stCondLst>
                                            <p:cond delay="200"/>
                                          </p:stCondLst>
                                        </p:cTn>
                                        <p:tgtEl>
                                          <p:spTgt spid="78"/>
                                        </p:tgtEl>
                                        <p:attrNameLst>
                                          <p:attrName>r</p:attrName>
                                        </p:attrNameLst>
                                      </p:cBhvr>
                                    </p:animRot>
                                    <p:animRot by="240000">
                                      <p:cBhvr>
                                        <p:cTn id="88" dur="200" fill="hold">
                                          <p:stCondLst>
                                            <p:cond delay="400"/>
                                          </p:stCondLst>
                                        </p:cTn>
                                        <p:tgtEl>
                                          <p:spTgt spid="78"/>
                                        </p:tgtEl>
                                        <p:attrNameLst>
                                          <p:attrName>r</p:attrName>
                                        </p:attrNameLst>
                                      </p:cBhvr>
                                    </p:animRot>
                                    <p:animRot by="-240000">
                                      <p:cBhvr>
                                        <p:cTn id="89" dur="200" fill="hold">
                                          <p:stCondLst>
                                            <p:cond delay="600"/>
                                          </p:stCondLst>
                                        </p:cTn>
                                        <p:tgtEl>
                                          <p:spTgt spid="78"/>
                                        </p:tgtEl>
                                        <p:attrNameLst>
                                          <p:attrName>r</p:attrName>
                                        </p:attrNameLst>
                                      </p:cBhvr>
                                    </p:animRot>
                                    <p:animRot by="120000">
                                      <p:cBhvr>
                                        <p:cTn id="90" dur="200" fill="hold">
                                          <p:stCondLst>
                                            <p:cond delay="800"/>
                                          </p:stCondLst>
                                        </p:cTn>
                                        <p:tgtEl>
                                          <p:spTgt spid="78"/>
                                        </p:tgtEl>
                                        <p:attrNameLst>
                                          <p:attrName>r</p:attrName>
                                        </p:attrNameLst>
                                      </p:cBhvr>
                                    </p:animRot>
                                  </p:childTnLst>
                                </p:cTn>
                              </p:par>
                              <p:par>
                                <p:cTn id="91" presetID="42" presetClass="entr" presetSubtype="0" fill="hold" nodeType="withEffect">
                                  <p:stCondLst>
                                    <p:cond delay="3500"/>
                                  </p:stCondLst>
                                  <p:childTnLst>
                                    <p:set>
                                      <p:cBhvr>
                                        <p:cTn id="92" dur="1" fill="hold">
                                          <p:stCondLst>
                                            <p:cond delay="0"/>
                                          </p:stCondLst>
                                        </p:cTn>
                                        <p:tgtEl>
                                          <p:spTgt spid="79"/>
                                        </p:tgtEl>
                                        <p:attrNameLst>
                                          <p:attrName>style.visibility</p:attrName>
                                        </p:attrNameLst>
                                      </p:cBhvr>
                                      <p:to>
                                        <p:strVal val="visible"/>
                                      </p:to>
                                    </p:set>
                                    <p:animEffect transition="in" filter="fade">
                                      <p:cBhvr>
                                        <p:cTn id="93" dur="1000"/>
                                        <p:tgtEl>
                                          <p:spTgt spid="79"/>
                                        </p:tgtEl>
                                      </p:cBhvr>
                                    </p:animEffect>
                                    <p:anim calcmode="lin" valueType="num">
                                      <p:cBhvr>
                                        <p:cTn id="94" dur="1000" fill="hold"/>
                                        <p:tgtEl>
                                          <p:spTgt spid="79"/>
                                        </p:tgtEl>
                                        <p:attrNameLst>
                                          <p:attrName>ppt_x</p:attrName>
                                        </p:attrNameLst>
                                      </p:cBhvr>
                                      <p:tavLst>
                                        <p:tav tm="0">
                                          <p:val>
                                            <p:strVal val="#ppt_x"/>
                                          </p:val>
                                        </p:tav>
                                        <p:tav tm="100000">
                                          <p:val>
                                            <p:strVal val="#ppt_x"/>
                                          </p:val>
                                        </p:tav>
                                      </p:tavLst>
                                    </p:anim>
                                    <p:anim calcmode="lin" valueType="num">
                                      <p:cBhvr>
                                        <p:cTn id="95" dur="1000" fill="hold"/>
                                        <p:tgtEl>
                                          <p:spTgt spid="79"/>
                                        </p:tgtEl>
                                        <p:attrNameLst>
                                          <p:attrName>ppt_y</p:attrName>
                                        </p:attrNameLst>
                                      </p:cBhvr>
                                      <p:tavLst>
                                        <p:tav tm="0">
                                          <p:val>
                                            <p:strVal val="#ppt_y+.1"/>
                                          </p:val>
                                        </p:tav>
                                        <p:tav tm="100000">
                                          <p:val>
                                            <p:strVal val="#ppt_y"/>
                                          </p:val>
                                        </p:tav>
                                      </p:tavLst>
                                    </p:anim>
                                  </p:childTnLst>
                                </p:cTn>
                              </p:par>
                              <p:par>
                                <p:cTn id="96" presetID="26" presetClass="emph" presetSubtype="0" repeatCount="2000" fill="hold" nodeType="withEffect">
                                  <p:stCondLst>
                                    <p:cond delay="4500"/>
                                  </p:stCondLst>
                                  <p:childTnLst>
                                    <p:animEffect transition="out" filter="fade">
                                      <p:cBhvr>
                                        <p:cTn id="97" dur="1000" tmFilter="0, 0; .2, .5; .8, .5; 1, 0"/>
                                        <p:tgtEl>
                                          <p:spTgt spid="79"/>
                                        </p:tgtEl>
                                      </p:cBhvr>
                                    </p:animEffect>
                                    <p:animScale>
                                      <p:cBhvr>
                                        <p:cTn id="98" dur="500" autoRev="1" fill="hold"/>
                                        <p:tgtEl>
                                          <p:spTgt spid="79"/>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audio>
              <p:cMediaNode vol="80000" numSld="999" showWhenStopped="0">
                <p:cTn id="99" fill="hold" display="0">
                  <p:stCondLst>
                    <p:cond delay="indefinite"/>
                  </p:stCondLst>
                  <p:endCondLst>
                    <p:cond evt="onStopAudio" delay="0">
                      <p:tgtEl>
                        <p:sldTgt/>
                      </p:tgtEl>
                    </p:cond>
                  </p:endCondLst>
                </p:cTn>
                <p:tgtEl>
                  <p:spTgt spid="94"/>
                </p:tgtEl>
              </p:cMediaNode>
            </p:audio>
          </p:childTnLst>
        </p:cTn>
      </p:par>
    </p:tnLst>
    <p:bldLst>
      <p:bldP spid="33" grpId="0" animBg="1"/>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背景上">
            <a:extLst>
              <a:ext uri="{FF2B5EF4-FFF2-40B4-BE49-F238E27FC236}">
                <a16:creationId xmlns:a16="http://schemas.microsoft.com/office/drawing/2014/main" id="{480BA6D3-3387-4C7D-80E0-43567F708E21}"/>
              </a:ext>
            </a:extLst>
          </p:cNvPr>
          <p:cNvPicPr>
            <a:picLocks noChangeAspect="1"/>
          </p:cNvPicPr>
          <p:nvPr/>
        </p:nvPicPr>
        <p:blipFill>
          <a:blip r:embed="rId4">
            <a:duotone>
              <a:schemeClr val="accent4">
                <a:shade val="45000"/>
                <a:satMod val="135000"/>
              </a:schemeClr>
              <a:prstClr val="white"/>
            </a:duotone>
            <a:extLst>
              <a:ext uri="{BEBA8EAE-BF5A-486C-A8C5-ECC9F3942E4B}">
                <a14:imgProps xmlns:a14="http://schemas.microsoft.com/office/drawing/2010/main">
                  <a14:imgLayer r:embed="rId5">
                    <a14:imgEffect>
                      <a14:brightnessContrast bright="20000" contrast="-40000"/>
                    </a14:imgEffect>
                  </a14:imgLayer>
                </a14:imgProps>
              </a:ext>
              <a:ext uri="{28A0092B-C50C-407E-A947-70E740481C1C}">
                <a14:useLocalDpi xmlns:a14="http://schemas.microsoft.com/office/drawing/2010/main" val="0"/>
              </a:ext>
            </a:extLst>
          </a:blip>
          <a:stretch>
            <a:fillRect/>
          </a:stretch>
        </p:blipFill>
        <p:spPr>
          <a:xfrm>
            <a:off x="0" y="0"/>
            <a:ext cx="12192000" cy="4744720"/>
          </a:xfrm>
          <a:prstGeom prst="rect">
            <a:avLst/>
          </a:prstGeom>
        </p:spPr>
      </p:pic>
      <p:pic>
        <p:nvPicPr>
          <p:cNvPr id="40" name="背景下">
            <a:extLst>
              <a:ext uri="{FF2B5EF4-FFF2-40B4-BE49-F238E27FC236}">
                <a16:creationId xmlns:a16="http://schemas.microsoft.com/office/drawing/2014/main" id="{E93D45DA-12BF-4B5F-93F5-A3F0D7D87D03}"/>
              </a:ext>
            </a:extLst>
          </p:cNvPr>
          <p:cNvPicPr>
            <a:picLocks noChangeAspect="1"/>
          </p:cNvPicPr>
          <p:nvPr/>
        </p:nvPicPr>
        <p:blipFill rotWithShape="1">
          <a:blip r:embed="rId4">
            <a:duotone>
              <a:schemeClr val="accent4">
                <a:shade val="45000"/>
                <a:satMod val="135000"/>
              </a:schemeClr>
              <a:prstClr val="white"/>
            </a:duotone>
            <a:extLst>
              <a:ext uri="{BEBA8EAE-BF5A-486C-A8C5-ECC9F3942E4B}">
                <a14:imgProps xmlns:a14="http://schemas.microsoft.com/office/drawing/2010/main">
                  <a14:imgLayer r:embed="rId5">
                    <a14:imgEffect>
                      <a14:brightnessContrast bright="20000" contrast="-40000"/>
                    </a14:imgEffect>
                  </a14:imgLayer>
                </a14:imgProps>
              </a:ext>
              <a:ext uri="{28A0092B-C50C-407E-A947-70E740481C1C}">
                <a14:useLocalDpi xmlns:a14="http://schemas.microsoft.com/office/drawing/2010/main" val="0"/>
              </a:ext>
            </a:extLst>
          </a:blip>
          <a:srcRect b="79543"/>
          <a:stretch/>
        </p:blipFill>
        <p:spPr>
          <a:xfrm>
            <a:off x="0" y="4650899"/>
            <a:ext cx="12192000" cy="2211720"/>
          </a:xfrm>
          <a:prstGeom prst="rect">
            <a:avLst/>
          </a:prstGeom>
        </p:spPr>
      </p:pic>
      <p:pic>
        <p:nvPicPr>
          <p:cNvPr id="184" name="大阪画像">
            <a:extLst>
              <a:ext uri="{FF2B5EF4-FFF2-40B4-BE49-F238E27FC236}">
                <a16:creationId xmlns:a16="http://schemas.microsoft.com/office/drawing/2014/main" id="{7CC00F74-5181-41FD-9A7A-C20DE667E341}"/>
              </a:ext>
            </a:extLst>
          </p:cNvPr>
          <p:cNvPicPr>
            <a:picLocks noChangeAspect="1"/>
          </p:cNvPicPr>
          <p:nvPr/>
        </p:nvPicPr>
        <p:blipFill rotWithShape="1">
          <a:blip r:embed="rId6">
            <a:alphaModFix amt="35000"/>
            <a:extLst>
              <a:ext uri="{BEBA8EAE-BF5A-486C-A8C5-ECC9F3942E4B}">
                <a14:imgProps xmlns:a14="http://schemas.microsoft.com/office/drawing/2010/main">
                  <a14:imgLayer r:embed="rId7">
                    <a14:imgEffect>
                      <a14:colorTemperature colorTemp="7200"/>
                    </a14:imgEffect>
                    <a14:imgEffect>
                      <a14:brightnessContrast contrast="40000"/>
                    </a14:imgEffect>
                  </a14:imgLayer>
                </a14:imgProps>
              </a:ext>
              <a:ext uri="{28A0092B-C50C-407E-A947-70E740481C1C}">
                <a14:useLocalDpi xmlns:a14="http://schemas.microsoft.com/office/drawing/2010/main" val="0"/>
              </a:ext>
            </a:extLst>
          </a:blip>
          <a:srcRect b="1008"/>
          <a:stretch/>
        </p:blipFill>
        <p:spPr>
          <a:xfrm>
            <a:off x="641592" y="475530"/>
            <a:ext cx="10908815" cy="6382470"/>
          </a:xfrm>
          <a:prstGeom prst="rect">
            <a:avLst/>
          </a:prstGeom>
        </p:spPr>
      </p:pic>
      <p:pic>
        <p:nvPicPr>
          <p:cNvPr id="4" name="問題に戻る">
            <a:hlinkClick r:id="rId8" action="ppaction://hlinksldjump"/>
            <a:extLst>
              <a:ext uri="{FF2B5EF4-FFF2-40B4-BE49-F238E27FC236}">
                <a16:creationId xmlns:a16="http://schemas.microsoft.com/office/drawing/2014/main" id="{686640A0-3A7F-4B51-9AD2-5834585E12BD}"/>
              </a:ext>
            </a:extLst>
          </p:cNvPr>
          <p:cNvPicPr>
            <a:picLocks noChangeAspect="1"/>
          </p:cNvPicPr>
          <p:nvPr/>
        </p:nvPicPr>
        <p:blipFill>
          <a:blip r:embed="rId9"/>
          <a:stretch>
            <a:fillRect/>
          </a:stretch>
        </p:blipFill>
        <p:spPr>
          <a:xfrm>
            <a:off x="498469" y="5801337"/>
            <a:ext cx="2499577" cy="847417"/>
          </a:xfrm>
          <a:prstGeom prst="rect">
            <a:avLst/>
          </a:prstGeom>
        </p:spPr>
      </p:pic>
      <p:pic>
        <p:nvPicPr>
          <p:cNvPr id="34" name="スタートに戻る">
            <a:hlinkClick r:id="rId10" action="ppaction://hlinksldjump"/>
            <a:extLst>
              <a:ext uri="{FF2B5EF4-FFF2-40B4-BE49-F238E27FC236}">
                <a16:creationId xmlns:a16="http://schemas.microsoft.com/office/drawing/2014/main" id="{3590DF1D-2B38-45E4-B5C4-EC66648D0EAF}"/>
              </a:ext>
            </a:extLst>
          </p:cNvPr>
          <p:cNvPicPr>
            <a:picLocks noChangeAspect="1"/>
          </p:cNvPicPr>
          <p:nvPr/>
        </p:nvPicPr>
        <p:blipFill>
          <a:blip r:embed="rId11"/>
          <a:stretch>
            <a:fillRect/>
          </a:stretch>
        </p:blipFill>
        <p:spPr>
          <a:xfrm>
            <a:off x="538413" y="409528"/>
            <a:ext cx="2499577" cy="847417"/>
          </a:xfrm>
          <a:prstGeom prst="rect">
            <a:avLst/>
          </a:prstGeom>
        </p:spPr>
      </p:pic>
      <p:grpSp>
        <p:nvGrpSpPr>
          <p:cNvPr id="30" name="ざんねん">
            <a:extLst>
              <a:ext uri="{FF2B5EF4-FFF2-40B4-BE49-F238E27FC236}">
                <a16:creationId xmlns:a16="http://schemas.microsoft.com/office/drawing/2014/main" id="{A1D05977-7685-4682-91A0-0117F87B3CF2}"/>
              </a:ext>
            </a:extLst>
          </p:cNvPr>
          <p:cNvGrpSpPr/>
          <p:nvPr/>
        </p:nvGrpSpPr>
        <p:grpSpPr>
          <a:xfrm>
            <a:off x="4202589" y="371938"/>
            <a:ext cx="3520759" cy="1122290"/>
            <a:chOff x="2936069" y="705555"/>
            <a:chExt cx="3520759" cy="1122290"/>
          </a:xfrm>
        </p:grpSpPr>
        <p:sp>
          <p:nvSpPr>
            <p:cNvPr id="31" name="ざんねん">
              <a:extLst>
                <a:ext uri="{FF2B5EF4-FFF2-40B4-BE49-F238E27FC236}">
                  <a16:creationId xmlns:a16="http://schemas.microsoft.com/office/drawing/2014/main" id="{10FAFCC3-03A8-44D4-803F-CA064C544224}"/>
                </a:ext>
              </a:extLst>
            </p:cNvPr>
            <p:cNvSpPr txBox="1"/>
            <p:nvPr/>
          </p:nvSpPr>
          <p:spPr>
            <a:xfrm>
              <a:off x="3875973" y="850006"/>
              <a:ext cx="2580855" cy="769441"/>
            </a:xfrm>
            <a:prstGeom prst="rect">
              <a:avLst/>
            </a:prstGeom>
            <a:noFill/>
          </p:spPr>
          <p:txBody>
            <a:bodyPr wrap="square" rtlCol="0">
              <a:spAutoFit/>
            </a:bodyPr>
            <a:lstStyle/>
            <a:p>
              <a:r>
                <a:rPr kumimoji="1" lang="ja-JP" altLang="en-US" sz="4400" dirty="0">
                  <a:solidFill>
                    <a:schemeClr val="tx2">
                      <a:lumMod val="25000"/>
                    </a:schemeClr>
                  </a:solidFill>
                  <a:latin typeface="HGS創英角ﾎﾟｯﾌﾟ体" panose="040B0A00000000000000" pitchFamily="50" charset="-128"/>
                  <a:ea typeface="HGS創英角ﾎﾟｯﾌﾟ体" panose="040B0A00000000000000" pitchFamily="50" charset="-128"/>
                </a:rPr>
                <a:t>ざんねん</a:t>
              </a:r>
            </a:p>
          </p:txBody>
        </p:sp>
        <p:sp>
          <p:nvSpPr>
            <p:cNvPr id="33" name="×">
              <a:extLst>
                <a:ext uri="{FF2B5EF4-FFF2-40B4-BE49-F238E27FC236}">
                  <a16:creationId xmlns:a16="http://schemas.microsoft.com/office/drawing/2014/main" id="{9A332D20-6F3D-4473-9C2B-690AB7057F9C}"/>
                </a:ext>
              </a:extLst>
            </p:cNvPr>
            <p:cNvSpPr/>
            <p:nvPr/>
          </p:nvSpPr>
          <p:spPr>
            <a:xfrm>
              <a:off x="2936069" y="705555"/>
              <a:ext cx="1045512" cy="1122290"/>
            </a:xfrm>
            <a:prstGeom prst="mathMultiply">
              <a:avLst>
                <a:gd name="adj1" fmla="val 19353"/>
              </a:avLst>
            </a:prstGeom>
            <a:solidFill>
              <a:srgbClr val="3399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pic>
        <p:nvPicPr>
          <p:cNvPr id="35" name="blip01 (1)">
            <a:hlinkClick r:id="" action="ppaction://media"/>
            <a:extLst>
              <a:ext uri="{FF2B5EF4-FFF2-40B4-BE49-F238E27FC236}">
                <a16:creationId xmlns:a16="http://schemas.microsoft.com/office/drawing/2014/main" id="{44EF3452-B11E-4235-9E1E-FA64563F9B91}"/>
              </a:ext>
            </a:extLst>
          </p:cNvPr>
          <p:cNvPicPr>
            <a:picLocks noChangeAspect="1"/>
          </p:cNvPicPr>
          <p:nvPr>
            <a:audioFile r:link="rId2"/>
            <p:extLst>
              <p:ext uri="{DAA4B4D4-6D71-4841-9C94-3DE7FCFB9230}">
                <p14:media xmlns:p14="http://schemas.microsoft.com/office/powerpoint/2010/main" r:embed="rId1"/>
              </p:ext>
            </p:extLst>
          </p:nvPr>
        </p:nvPicPr>
        <p:blipFill>
          <a:blip r:embed="rId12"/>
          <a:stretch>
            <a:fillRect/>
          </a:stretch>
        </p:blipFill>
        <p:spPr>
          <a:xfrm>
            <a:off x="3535248" y="715009"/>
            <a:ext cx="609600" cy="609600"/>
          </a:xfrm>
          <a:prstGeom prst="rect">
            <a:avLst/>
          </a:prstGeom>
        </p:spPr>
      </p:pic>
      <p:sp>
        <p:nvSpPr>
          <p:cNvPr id="36" name="出典リンク">
            <a:extLst>
              <a:ext uri="{FF2B5EF4-FFF2-40B4-BE49-F238E27FC236}">
                <a16:creationId xmlns:a16="http://schemas.microsoft.com/office/drawing/2014/main" id="{73A55CDE-D188-48FA-8B16-01B6C3FD03A9}"/>
              </a:ext>
            </a:extLst>
          </p:cNvPr>
          <p:cNvSpPr txBox="1"/>
          <p:nvPr/>
        </p:nvSpPr>
        <p:spPr>
          <a:xfrm>
            <a:off x="6485614" y="5385930"/>
            <a:ext cx="4842263" cy="461665"/>
          </a:xfrm>
          <a:prstGeom prst="rect">
            <a:avLst/>
          </a:prstGeom>
          <a:noFill/>
        </p:spPr>
        <p:txBody>
          <a:bodyPr wrap="square">
            <a:spAutoFit/>
          </a:bodyPr>
          <a:lstStyle/>
          <a:p>
            <a:r>
              <a:rPr lang="en-US" altLang="ja-JP" sz="1200" b="1" dirty="0">
                <a:solidFill>
                  <a:srgbClr val="074454"/>
                </a:solidFill>
                <a:latin typeface="BIZ UDPゴシック" panose="020B0400000000000000" pitchFamily="50" charset="-128"/>
                <a:ea typeface="BIZ UDPゴシック" panose="020B0400000000000000" pitchFamily="50" charset="-128"/>
                <a:hlinkClick r:id="rId13">
                  <a:extLst>
                    <a:ext uri="{A12FA001-AC4F-418D-AE19-62706E023703}">
                      <ahyp:hlinkClr xmlns:ahyp="http://schemas.microsoft.com/office/drawing/2018/hyperlinkcolor" val="tx"/>
                    </a:ext>
                  </a:extLst>
                </a:hlinkClick>
              </a:rPr>
              <a:t>【</a:t>
            </a:r>
            <a:r>
              <a:rPr lang="ja-JP" altLang="en-US" sz="1200" b="1" dirty="0">
                <a:solidFill>
                  <a:srgbClr val="074454"/>
                </a:solidFill>
                <a:latin typeface="BIZ UDPゴシック" panose="020B0400000000000000" pitchFamily="50" charset="-128"/>
                <a:ea typeface="BIZ UDPゴシック" panose="020B0400000000000000" pitchFamily="50" charset="-128"/>
                <a:hlinkClick r:id="rId13">
                  <a:extLst>
                    <a:ext uri="{A12FA001-AC4F-418D-AE19-62706E023703}">
                      <ahyp:hlinkClr xmlns:ahyp="http://schemas.microsoft.com/office/drawing/2018/hyperlinkcolor" val="tx"/>
                    </a:ext>
                  </a:extLst>
                </a:hlinkClick>
              </a:rPr>
              <a:t>政府統計の総合窓口</a:t>
            </a:r>
            <a:r>
              <a:rPr lang="en-US" altLang="ja-JP" sz="1200" b="1" dirty="0">
                <a:solidFill>
                  <a:srgbClr val="074454"/>
                </a:solidFill>
                <a:latin typeface="BIZ UDPゴシック" panose="020B0400000000000000" pitchFamily="50" charset="-128"/>
                <a:ea typeface="BIZ UDPゴシック" panose="020B0400000000000000" pitchFamily="50" charset="-128"/>
                <a:hlinkClick r:id="rId13">
                  <a:extLst>
                    <a:ext uri="{A12FA001-AC4F-418D-AE19-62706E023703}">
                      <ahyp:hlinkClr xmlns:ahyp="http://schemas.microsoft.com/office/drawing/2018/hyperlinkcolor" val="tx"/>
                    </a:ext>
                  </a:extLst>
                </a:hlinkClick>
              </a:rPr>
              <a:t>(e-stat.go.jp)】</a:t>
            </a:r>
            <a:r>
              <a:rPr lang="ja-JP" altLang="en-US" sz="1200" b="1" dirty="0">
                <a:solidFill>
                  <a:srgbClr val="074454"/>
                </a:solidFill>
                <a:latin typeface="BIZ UDPゴシック" panose="020B0400000000000000" pitchFamily="50" charset="-128"/>
                <a:ea typeface="BIZ UDPゴシック" panose="020B0400000000000000" pitchFamily="50" charset="-128"/>
                <a:hlinkClick r:id="rId13">
                  <a:extLst>
                    <a:ext uri="{A12FA001-AC4F-418D-AE19-62706E023703}">
                      <ahyp:hlinkClr xmlns:ahyp="http://schemas.microsoft.com/office/drawing/2018/hyperlinkcolor" val="tx"/>
                    </a:ext>
                  </a:extLst>
                </a:hlinkClick>
              </a:rPr>
              <a:t>経済構造実態調査 </a:t>
            </a:r>
            <a:r>
              <a:rPr lang="en-US" altLang="ja-JP" sz="1200" b="1" dirty="0">
                <a:solidFill>
                  <a:srgbClr val="074454"/>
                </a:solidFill>
                <a:latin typeface="BIZ UDPゴシック" panose="020B0400000000000000" pitchFamily="50" charset="-128"/>
                <a:ea typeface="BIZ UDPゴシック" panose="020B0400000000000000" pitchFamily="50" charset="-128"/>
                <a:hlinkClick r:id="rId13">
                  <a:extLst>
                    <a:ext uri="{A12FA001-AC4F-418D-AE19-62706E023703}">
                      <ahyp:hlinkClr xmlns:ahyp="http://schemas.microsoft.com/office/drawing/2018/hyperlinkcolor" val="tx"/>
                    </a:ext>
                  </a:extLst>
                </a:hlinkClick>
              </a:rPr>
              <a:t>2024</a:t>
            </a:r>
            <a:r>
              <a:rPr lang="ja-JP" altLang="en-US" sz="1200" b="1" dirty="0">
                <a:solidFill>
                  <a:srgbClr val="074454"/>
                </a:solidFill>
                <a:latin typeface="BIZ UDPゴシック" panose="020B0400000000000000" pitchFamily="50" charset="-128"/>
                <a:ea typeface="BIZ UDPゴシック" panose="020B0400000000000000" pitchFamily="50" charset="-128"/>
                <a:hlinkClick r:id="rId13">
                  <a:extLst>
                    <a:ext uri="{A12FA001-AC4F-418D-AE19-62706E023703}">
                      <ahyp:hlinkClr xmlns:ahyp="http://schemas.microsoft.com/office/drawing/2018/hyperlinkcolor" val="tx"/>
                    </a:ext>
                  </a:extLst>
                </a:hlinkClick>
              </a:rPr>
              <a:t>年経済構造実態調査（製造業事業所調査） 二次集計</a:t>
            </a:r>
            <a:endParaRPr lang="ja-JP" altLang="en-US" sz="1200" b="1" dirty="0">
              <a:solidFill>
                <a:srgbClr val="074454"/>
              </a:solidFill>
              <a:latin typeface="BIZ UDPゴシック" panose="020B0400000000000000" pitchFamily="50" charset="-128"/>
              <a:ea typeface="BIZ UDPゴシック" panose="020B0400000000000000" pitchFamily="50" charset="-128"/>
            </a:endParaRPr>
          </a:p>
        </p:txBody>
      </p:sp>
      <p:sp>
        <p:nvSpPr>
          <p:cNvPr id="37" name="出典リンク">
            <a:extLst>
              <a:ext uri="{FF2B5EF4-FFF2-40B4-BE49-F238E27FC236}">
                <a16:creationId xmlns:a16="http://schemas.microsoft.com/office/drawing/2014/main" id="{0A35B357-1E7C-4DBA-8870-0ADA7AC65755}"/>
              </a:ext>
            </a:extLst>
          </p:cNvPr>
          <p:cNvSpPr txBox="1"/>
          <p:nvPr/>
        </p:nvSpPr>
        <p:spPr>
          <a:xfrm>
            <a:off x="6492142" y="5143326"/>
            <a:ext cx="3311815" cy="276999"/>
          </a:xfrm>
          <a:prstGeom prst="rect">
            <a:avLst/>
          </a:prstGeom>
          <a:noFill/>
        </p:spPr>
        <p:txBody>
          <a:bodyPr wrap="square">
            <a:spAutoFit/>
          </a:bodyPr>
          <a:lstStyle/>
          <a:p>
            <a:r>
              <a:rPr lang="ja-JP" altLang="en-US" sz="1200" b="1" dirty="0">
                <a:solidFill>
                  <a:srgbClr val="074454"/>
                </a:solidFill>
                <a:latin typeface="BIZ UDPゴシック" panose="020B0400000000000000" pitchFamily="50" charset="-128"/>
                <a:ea typeface="BIZ UDPゴシック" panose="020B0400000000000000" pitchFamily="50" charset="-128"/>
                <a:hlinkClick r:id="rId14">
                  <a:extLst>
                    <a:ext uri="{A12FA001-AC4F-418D-AE19-62706E023703}">
                      <ahyp:hlinkClr xmlns:ahyp="http://schemas.microsoft.com/office/drawing/2018/hyperlinkcolor" val="tx"/>
                    </a:ext>
                  </a:extLst>
                </a:hlinkClick>
              </a:rPr>
              <a:t>経済産業省</a:t>
            </a:r>
            <a:r>
              <a:rPr lang="en-US" altLang="ja-JP" sz="1200" b="1" dirty="0">
                <a:solidFill>
                  <a:srgbClr val="074454"/>
                </a:solidFill>
                <a:latin typeface="BIZ UDPゴシック" panose="020B0400000000000000" pitchFamily="50" charset="-128"/>
                <a:ea typeface="BIZ UDPゴシック" panose="020B0400000000000000" pitchFamily="50" charset="-128"/>
                <a:hlinkClick r:id="rId14">
                  <a:extLst>
                    <a:ext uri="{A12FA001-AC4F-418D-AE19-62706E023703}">
                      <ahyp:hlinkClr xmlns:ahyp="http://schemas.microsoft.com/office/drawing/2018/hyperlinkcolor" val="tx"/>
                    </a:ext>
                  </a:extLst>
                </a:hlinkClick>
              </a:rPr>
              <a:t>HP</a:t>
            </a:r>
            <a:r>
              <a:rPr lang="ja-JP" altLang="en-US" sz="1200" b="1" dirty="0">
                <a:solidFill>
                  <a:srgbClr val="074454"/>
                </a:solidFill>
                <a:latin typeface="BIZ UDPゴシック" panose="020B0400000000000000" pitchFamily="50" charset="-128"/>
                <a:ea typeface="BIZ UDPゴシック" panose="020B0400000000000000" pitchFamily="50" charset="-128"/>
                <a:hlinkClick r:id="rId14">
                  <a:extLst>
                    <a:ext uri="{A12FA001-AC4F-418D-AE19-62706E023703}">
                      <ahyp:hlinkClr xmlns:ahyp="http://schemas.microsoft.com/office/drawing/2018/hyperlinkcolor" val="tx"/>
                    </a:ext>
                  </a:extLst>
                </a:hlinkClick>
              </a:rPr>
              <a:t>　</a:t>
            </a:r>
            <a:r>
              <a:rPr lang="zh-TW" altLang="en-US" sz="1200" b="1" dirty="0">
                <a:solidFill>
                  <a:srgbClr val="074454"/>
                </a:solidFill>
                <a:latin typeface="BIZ UDPゴシック" panose="020B0400000000000000" pitchFamily="50" charset="-128"/>
                <a:ea typeface="BIZ UDPゴシック" panose="020B0400000000000000" pitchFamily="50" charset="-128"/>
                <a:hlinkClick r:id="rId14">
                  <a:extLst>
                    <a:ext uri="{A12FA001-AC4F-418D-AE19-62706E023703}">
                      <ahyp:hlinkClr xmlns:ahyp="http://schemas.microsoft.com/office/drawing/2018/hyperlinkcolor" val="tx"/>
                    </a:ext>
                  </a:extLst>
                </a:hlinkClick>
              </a:rPr>
              <a:t>経済産業省生産動態統計調査</a:t>
            </a:r>
            <a:endParaRPr lang="ja-JP" altLang="en-US" sz="1200" b="1" dirty="0">
              <a:solidFill>
                <a:srgbClr val="074454"/>
              </a:solidFill>
              <a:latin typeface="BIZ UDPゴシック" panose="020B0400000000000000" pitchFamily="50" charset="-128"/>
              <a:ea typeface="BIZ UDPゴシック" panose="020B0400000000000000" pitchFamily="50" charset="-128"/>
            </a:endParaRPr>
          </a:p>
        </p:txBody>
      </p:sp>
      <p:sp>
        <p:nvSpPr>
          <p:cNvPr id="39" name="四角形: 角を丸くする 38">
            <a:extLst>
              <a:ext uri="{FF2B5EF4-FFF2-40B4-BE49-F238E27FC236}">
                <a16:creationId xmlns:a16="http://schemas.microsoft.com/office/drawing/2014/main" id="{A6875F6E-96E5-46DF-8B1E-334074748C2C}"/>
              </a:ext>
            </a:extLst>
          </p:cNvPr>
          <p:cNvSpPr/>
          <p:nvPr/>
        </p:nvSpPr>
        <p:spPr>
          <a:xfrm>
            <a:off x="310989" y="2445178"/>
            <a:ext cx="11571369" cy="2720746"/>
          </a:xfrm>
          <a:prstGeom prst="roundRect">
            <a:avLst/>
          </a:prstGeom>
          <a:solidFill>
            <a:srgbClr val="FFFFEF"/>
          </a:solidFill>
          <a:ln w="38100">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50" name="これは全国の24.3％を占める額です。">
            <a:extLst>
              <a:ext uri="{FF2B5EF4-FFF2-40B4-BE49-F238E27FC236}">
                <a16:creationId xmlns:a16="http://schemas.microsoft.com/office/drawing/2014/main" id="{954A7D8B-2BA5-426B-8E7F-7570F1AAD87D}"/>
              </a:ext>
            </a:extLst>
          </p:cNvPr>
          <p:cNvGrpSpPr/>
          <p:nvPr/>
        </p:nvGrpSpPr>
        <p:grpSpPr>
          <a:xfrm>
            <a:off x="624028" y="3069987"/>
            <a:ext cx="6727692" cy="604924"/>
            <a:chOff x="1085997" y="2329305"/>
            <a:chExt cx="8735380" cy="529917"/>
          </a:xfrm>
        </p:grpSpPr>
        <p:sp>
          <p:nvSpPr>
            <p:cNvPr id="51" name="これは全国の24.3％を占める額です。">
              <a:extLst>
                <a:ext uri="{FF2B5EF4-FFF2-40B4-BE49-F238E27FC236}">
                  <a16:creationId xmlns:a16="http://schemas.microsoft.com/office/drawing/2014/main" id="{B1C9C80E-8D3B-48D4-B52F-B5C635EE0ADF}"/>
                </a:ext>
              </a:extLst>
            </p:cNvPr>
            <p:cNvSpPr txBox="1"/>
            <p:nvPr/>
          </p:nvSpPr>
          <p:spPr>
            <a:xfrm>
              <a:off x="1085997" y="2454801"/>
              <a:ext cx="8735380" cy="404421"/>
            </a:xfrm>
            <a:prstGeom prst="rect">
              <a:avLst/>
            </a:prstGeom>
            <a:noFill/>
          </p:spPr>
          <p:txBody>
            <a:bodyPr wrap="square" rtlCol="0">
              <a:spAutoFit/>
            </a:bodyPr>
            <a:lstStyle/>
            <a:p>
              <a:pPr lvl="0" algn="dist"/>
              <a:r>
                <a:rPr kumimoji="1" lang="ja-JP" altLang="en-US" sz="2400" dirty="0">
                  <a:solidFill>
                    <a:schemeClr val="tx2">
                      <a:lumMod val="25000"/>
                    </a:schemeClr>
                  </a:solidFill>
                  <a:latin typeface="HGS創英角ﾎﾟｯﾌﾟ体" panose="040B0A00000000000000" pitchFamily="50" charset="-128"/>
                  <a:ea typeface="HGS創英角ﾎﾟｯﾌﾟ体" panose="040B0A00000000000000" pitchFamily="50" charset="-128"/>
                </a:rPr>
                <a:t>これは全国の</a:t>
              </a:r>
              <a:r>
                <a:rPr kumimoji="1" lang="en-US" altLang="ja-JP" sz="2400" dirty="0">
                  <a:solidFill>
                    <a:schemeClr val="tx2">
                      <a:lumMod val="25000"/>
                    </a:schemeClr>
                  </a:solidFill>
                  <a:latin typeface="HGS創英角ﾎﾟｯﾌﾟ体" panose="040B0A00000000000000" pitchFamily="50" charset="-128"/>
                  <a:ea typeface="HGS創英角ﾎﾟｯﾌﾟ体" panose="040B0A00000000000000" pitchFamily="50" charset="-128"/>
                </a:rPr>
                <a:t>24.3</a:t>
              </a:r>
              <a:r>
                <a:rPr kumimoji="1" lang="ja-JP" altLang="en-US" sz="2400" dirty="0">
                  <a:solidFill>
                    <a:schemeClr val="tx2">
                      <a:lumMod val="25000"/>
                    </a:schemeClr>
                  </a:solidFill>
                  <a:latin typeface="HGS創英角ﾎﾟｯﾌﾟ体" panose="040B0A00000000000000" pitchFamily="50" charset="-128"/>
                  <a:ea typeface="HGS創英角ﾎﾟｯﾌﾟ体" panose="040B0A00000000000000" pitchFamily="50" charset="-128"/>
                </a:rPr>
                <a:t>％を占める額です。</a:t>
              </a:r>
            </a:p>
          </p:txBody>
        </p:sp>
        <p:sp>
          <p:nvSpPr>
            <p:cNvPr id="52" name="ぜんこく">
              <a:extLst>
                <a:ext uri="{FF2B5EF4-FFF2-40B4-BE49-F238E27FC236}">
                  <a16:creationId xmlns:a16="http://schemas.microsoft.com/office/drawing/2014/main" id="{0474D6CD-0AF6-4AE5-8C58-E57821090524}"/>
                </a:ext>
              </a:extLst>
            </p:cNvPr>
            <p:cNvSpPr txBox="1"/>
            <p:nvPr/>
          </p:nvSpPr>
          <p:spPr>
            <a:xfrm>
              <a:off x="2615561" y="2329305"/>
              <a:ext cx="1048352" cy="229172"/>
            </a:xfrm>
            <a:prstGeom prst="rect">
              <a:avLst/>
            </a:prstGeom>
            <a:noFill/>
          </p:spPr>
          <p:txBody>
            <a:bodyPr wrap="square" rtlCol="0">
              <a:spAutoFit/>
            </a:bodyPr>
            <a:lstStyle/>
            <a:p>
              <a:pPr algn="dist"/>
              <a:r>
                <a:rPr kumimoji="1" lang="ja-JP" altLang="en-US" sz="1100" dirty="0">
                  <a:solidFill>
                    <a:schemeClr val="tx2">
                      <a:lumMod val="25000"/>
                    </a:schemeClr>
                  </a:solidFill>
                  <a:latin typeface="HGS創英角ﾎﾟｯﾌﾟ体" panose="040B0A00000000000000" pitchFamily="50" charset="-128"/>
                  <a:ea typeface="HGS創英角ﾎﾟｯﾌﾟ体" panose="040B0A00000000000000" pitchFamily="50" charset="-128"/>
                </a:rPr>
                <a:t>ぜんこく</a:t>
              </a:r>
            </a:p>
          </p:txBody>
        </p:sp>
        <p:sp>
          <p:nvSpPr>
            <p:cNvPr id="53" name="がく">
              <a:extLst>
                <a:ext uri="{FF2B5EF4-FFF2-40B4-BE49-F238E27FC236}">
                  <a16:creationId xmlns:a16="http://schemas.microsoft.com/office/drawing/2014/main" id="{ED8CBD1C-F849-49F0-9DCA-88F5F88DA33B}"/>
                </a:ext>
              </a:extLst>
            </p:cNvPr>
            <p:cNvSpPr txBox="1"/>
            <p:nvPr/>
          </p:nvSpPr>
          <p:spPr>
            <a:xfrm>
              <a:off x="7728022" y="2348317"/>
              <a:ext cx="614468" cy="229172"/>
            </a:xfrm>
            <a:prstGeom prst="rect">
              <a:avLst/>
            </a:prstGeom>
            <a:noFill/>
          </p:spPr>
          <p:txBody>
            <a:bodyPr wrap="square" rtlCol="0">
              <a:spAutoFit/>
            </a:bodyPr>
            <a:lstStyle/>
            <a:p>
              <a:pPr algn="dist"/>
              <a:r>
                <a:rPr kumimoji="1" lang="ja-JP" altLang="en-US" sz="1100" dirty="0">
                  <a:solidFill>
                    <a:schemeClr val="tx2">
                      <a:lumMod val="25000"/>
                    </a:schemeClr>
                  </a:solidFill>
                  <a:latin typeface="HGS創英角ﾎﾟｯﾌﾟ体" panose="040B0A00000000000000" pitchFamily="50" charset="-128"/>
                  <a:ea typeface="HGS創英角ﾎﾟｯﾌﾟ体" panose="040B0A00000000000000" pitchFamily="50" charset="-128"/>
                </a:rPr>
                <a:t>がく</a:t>
              </a:r>
            </a:p>
          </p:txBody>
        </p:sp>
        <p:sp>
          <p:nvSpPr>
            <p:cNvPr id="54" name="し">
              <a:extLst>
                <a:ext uri="{FF2B5EF4-FFF2-40B4-BE49-F238E27FC236}">
                  <a16:creationId xmlns:a16="http://schemas.microsoft.com/office/drawing/2014/main" id="{F1B7E16D-84CC-4A53-8AC9-AA1192006F1F}"/>
                </a:ext>
              </a:extLst>
            </p:cNvPr>
            <p:cNvSpPr txBox="1"/>
            <p:nvPr/>
          </p:nvSpPr>
          <p:spPr>
            <a:xfrm>
              <a:off x="6376934" y="2346841"/>
              <a:ext cx="330446" cy="229172"/>
            </a:xfrm>
            <a:prstGeom prst="rect">
              <a:avLst/>
            </a:prstGeom>
            <a:noFill/>
          </p:spPr>
          <p:txBody>
            <a:bodyPr wrap="square" rtlCol="0">
              <a:spAutoFit/>
            </a:bodyPr>
            <a:lstStyle/>
            <a:p>
              <a:pPr algn="dist"/>
              <a:r>
                <a:rPr kumimoji="1" lang="ja-JP" altLang="en-US" sz="1100" dirty="0">
                  <a:solidFill>
                    <a:schemeClr val="tx2">
                      <a:lumMod val="25000"/>
                    </a:schemeClr>
                  </a:solidFill>
                  <a:latin typeface="HGS創英角ﾎﾟｯﾌﾟ体" panose="040B0A00000000000000" pitchFamily="50" charset="-128"/>
                  <a:ea typeface="HGS創英角ﾎﾟｯﾌﾟ体" panose="040B0A00000000000000" pitchFamily="50" charset="-128"/>
                </a:rPr>
                <a:t>し</a:t>
              </a:r>
            </a:p>
          </p:txBody>
        </p:sp>
      </p:grpSp>
      <p:grpSp>
        <p:nvGrpSpPr>
          <p:cNvPr id="55" name="普段使っているタオルはどこでつくられているかな？">
            <a:extLst>
              <a:ext uri="{FF2B5EF4-FFF2-40B4-BE49-F238E27FC236}">
                <a16:creationId xmlns:a16="http://schemas.microsoft.com/office/drawing/2014/main" id="{5523B8AE-DC8D-4352-9A12-B2FE0EA1C839}"/>
              </a:ext>
            </a:extLst>
          </p:cNvPr>
          <p:cNvGrpSpPr/>
          <p:nvPr/>
        </p:nvGrpSpPr>
        <p:grpSpPr>
          <a:xfrm>
            <a:off x="654452" y="4494320"/>
            <a:ext cx="8611550" cy="616132"/>
            <a:chOff x="1085996" y="2319487"/>
            <a:chExt cx="9419198" cy="539735"/>
          </a:xfrm>
        </p:grpSpPr>
        <p:sp>
          <p:nvSpPr>
            <p:cNvPr id="56" name="普段使っているタオルはどこでつくられているかな？">
              <a:extLst>
                <a:ext uri="{FF2B5EF4-FFF2-40B4-BE49-F238E27FC236}">
                  <a16:creationId xmlns:a16="http://schemas.microsoft.com/office/drawing/2014/main" id="{E9CDB199-0088-4D9A-88D3-79BD20E2157C}"/>
                </a:ext>
              </a:extLst>
            </p:cNvPr>
            <p:cNvSpPr txBox="1"/>
            <p:nvPr/>
          </p:nvSpPr>
          <p:spPr>
            <a:xfrm>
              <a:off x="1085996" y="2454801"/>
              <a:ext cx="9419198" cy="404421"/>
            </a:xfrm>
            <a:prstGeom prst="rect">
              <a:avLst/>
            </a:prstGeom>
            <a:noFill/>
          </p:spPr>
          <p:txBody>
            <a:bodyPr wrap="square" rtlCol="0">
              <a:spAutoFit/>
            </a:bodyPr>
            <a:lstStyle/>
            <a:p>
              <a:pPr lvl="0" algn="dist"/>
              <a:r>
                <a:rPr lang="ja-JP" altLang="en-US" sz="2400" dirty="0">
                  <a:solidFill>
                    <a:schemeClr val="tx2">
                      <a:lumMod val="25000"/>
                    </a:schemeClr>
                  </a:solidFill>
                  <a:latin typeface="HGS創英角ﾎﾟｯﾌﾟ体" panose="040B0A00000000000000" pitchFamily="50" charset="-128"/>
                  <a:ea typeface="HGS創英角ﾎﾟｯﾌﾟ体" panose="040B0A00000000000000" pitchFamily="50" charset="-128"/>
                </a:rPr>
                <a:t>普段使っているタオルはどこでつくられているかな？</a:t>
              </a:r>
              <a:endParaRPr kumimoji="1" lang="ja-JP" altLang="en-US" sz="2400" dirty="0">
                <a:solidFill>
                  <a:schemeClr val="tx2">
                    <a:lumMod val="25000"/>
                  </a:schemeClr>
                </a:solidFill>
                <a:latin typeface="HGS創英角ﾎﾟｯﾌﾟ体" panose="040B0A00000000000000" pitchFamily="50" charset="-128"/>
                <a:ea typeface="HGS創英角ﾎﾟｯﾌﾟ体" panose="040B0A00000000000000" pitchFamily="50" charset="-128"/>
              </a:endParaRPr>
            </a:p>
          </p:txBody>
        </p:sp>
        <p:sp>
          <p:nvSpPr>
            <p:cNvPr id="57" name="ふだん">
              <a:extLst>
                <a:ext uri="{FF2B5EF4-FFF2-40B4-BE49-F238E27FC236}">
                  <a16:creationId xmlns:a16="http://schemas.microsoft.com/office/drawing/2014/main" id="{AAF56B51-5C56-4340-957A-7F2A67B79E50}"/>
                </a:ext>
              </a:extLst>
            </p:cNvPr>
            <p:cNvSpPr txBox="1"/>
            <p:nvPr/>
          </p:nvSpPr>
          <p:spPr>
            <a:xfrm>
              <a:off x="1199931" y="2329304"/>
              <a:ext cx="750735" cy="229172"/>
            </a:xfrm>
            <a:prstGeom prst="rect">
              <a:avLst/>
            </a:prstGeom>
            <a:noFill/>
          </p:spPr>
          <p:txBody>
            <a:bodyPr wrap="square" rtlCol="0">
              <a:spAutoFit/>
            </a:bodyPr>
            <a:lstStyle/>
            <a:p>
              <a:pPr algn="dist"/>
              <a:r>
                <a:rPr kumimoji="1" lang="ja-JP" altLang="en-US" sz="1100" dirty="0">
                  <a:solidFill>
                    <a:schemeClr val="tx2">
                      <a:lumMod val="25000"/>
                    </a:schemeClr>
                  </a:solidFill>
                  <a:latin typeface="HGS創英角ﾎﾟｯﾌﾟ体" panose="040B0A00000000000000" pitchFamily="50" charset="-128"/>
                  <a:ea typeface="HGS創英角ﾎﾟｯﾌﾟ体" panose="040B0A00000000000000" pitchFamily="50" charset="-128"/>
                </a:rPr>
                <a:t>ふだん</a:t>
              </a:r>
            </a:p>
          </p:txBody>
        </p:sp>
        <p:sp>
          <p:nvSpPr>
            <p:cNvPr id="58" name="つか">
              <a:extLst>
                <a:ext uri="{FF2B5EF4-FFF2-40B4-BE49-F238E27FC236}">
                  <a16:creationId xmlns:a16="http://schemas.microsoft.com/office/drawing/2014/main" id="{A4C42F1A-E392-4656-BB45-E273F227A4DE}"/>
                </a:ext>
              </a:extLst>
            </p:cNvPr>
            <p:cNvSpPr txBox="1"/>
            <p:nvPr/>
          </p:nvSpPr>
          <p:spPr>
            <a:xfrm>
              <a:off x="1852347" y="2319487"/>
              <a:ext cx="559722" cy="229172"/>
            </a:xfrm>
            <a:prstGeom prst="rect">
              <a:avLst/>
            </a:prstGeom>
            <a:noFill/>
          </p:spPr>
          <p:txBody>
            <a:bodyPr wrap="square" rtlCol="0">
              <a:spAutoFit/>
            </a:bodyPr>
            <a:lstStyle/>
            <a:p>
              <a:pPr algn="dist"/>
              <a:r>
                <a:rPr kumimoji="1" lang="ja-JP" altLang="en-US" sz="1100" dirty="0">
                  <a:solidFill>
                    <a:schemeClr val="tx2">
                      <a:lumMod val="25000"/>
                    </a:schemeClr>
                  </a:solidFill>
                  <a:latin typeface="HGS創英角ﾎﾟｯﾌﾟ体" panose="040B0A00000000000000" pitchFamily="50" charset="-128"/>
                  <a:ea typeface="HGS創英角ﾎﾟｯﾌﾟ体" panose="040B0A00000000000000" pitchFamily="50" charset="-128"/>
                </a:rPr>
                <a:t>つか</a:t>
              </a:r>
            </a:p>
          </p:txBody>
        </p:sp>
      </p:grpSp>
      <p:grpSp>
        <p:nvGrpSpPr>
          <p:cNvPr id="59" name="大阪府のタオルの出荷額は全国２位です。">
            <a:extLst>
              <a:ext uri="{FF2B5EF4-FFF2-40B4-BE49-F238E27FC236}">
                <a16:creationId xmlns:a16="http://schemas.microsoft.com/office/drawing/2014/main" id="{59D98385-023D-4484-8A40-D51373B5ECEE}"/>
              </a:ext>
            </a:extLst>
          </p:cNvPr>
          <p:cNvGrpSpPr/>
          <p:nvPr/>
        </p:nvGrpSpPr>
        <p:grpSpPr>
          <a:xfrm>
            <a:off x="577802" y="1517385"/>
            <a:ext cx="10664121" cy="813808"/>
            <a:chOff x="577802" y="1740853"/>
            <a:chExt cx="10664121" cy="813808"/>
          </a:xfrm>
        </p:grpSpPr>
        <p:grpSp>
          <p:nvGrpSpPr>
            <p:cNvPr id="60" name="忠岡町の面積は約・・・">
              <a:extLst>
                <a:ext uri="{FF2B5EF4-FFF2-40B4-BE49-F238E27FC236}">
                  <a16:creationId xmlns:a16="http://schemas.microsoft.com/office/drawing/2014/main" id="{CF9C0DBE-C805-4724-A882-7A3767C5427C}"/>
                </a:ext>
              </a:extLst>
            </p:cNvPr>
            <p:cNvGrpSpPr/>
            <p:nvPr/>
          </p:nvGrpSpPr>
          <p:grpSpPr>
            <a:xfrm>
              <a:off x="577802" y="1746089"/>
              <a:ext cx="10664121" cy="808572"/>
              <a:chOff x="-776357" y="1586846"/>
              <a:chExt cx="8448522" cy="715081"/>
            </a:xfrm>
          </p:grpSpPr>
          <p:sp>
            <p:nvSpPr>
              <p:cNvPr id="66" name="大阪府のタオルの出荷額は全国２位です。">
                <a:extLst>
                  <a:ext uri="{FF2B5EF4-FFF2-40B4-BE49-F238E27FC236}">
                    <a16:creationId xmlns:a16="http://schemas.microsoft.com/office/drawing/2014/main" id="{5FA5FF6F-21A0-4F38-A8CB-0A5D6C233634}"/>
                  </a:ext>
                </a:extLst>
              </p:cNvPr>
              <p:cNvSpPr txBox="1"/>
              <p:nvPr/>
            </p:nvSpPr>
            <p:spPr>
              <a:xfrm>
                <a:off x="-776357" y="1730329"/>
                <a:ext cx="8448522" cy="571598"/>
              </a:xfrm>
              <a:prstGeom prst="rect">
                <a:avLst/>
              </a:prstGeom>
              <a:noFill/>
            </p:spPr>
            <p:txBody>
              <a:bodyPr wrap="square" rtlCol="0">
                <a:spAutoFit/>
              </a:bodyPr>
              <a:lstStyle/>
              <a:p>
                <a:pPr lvl="0" algn="dist"/>
                <a:r>
                  <a:rPr kumimoji="1" lang="ja-JP" altLang="en-US" sz="3600" dirty="0">
                    <a:solidFill>
                      <a:schemeClr val="tx2">
                        <a:lumMod val="25000"/>
                      </a:schemeClr>
                    </a:solidFill>
                    <a:latin typeface="HGS創英角ﾎﾟｯﾌﾟ体" panose="040B0A00000000000000" pitchFamily="50" charset="-128"/>
                    <a:ea typeface="HGS創英角ﾎﾟｯﾌﾟ体" panose="040B0A00000000000000" pitchFamily="50" charset="-128"/>
                  </a:rPr>
                  <a:t>大阪府のタオルの</a:t>
                </a:r>
                <a:r>
                  <a:rPr lang="ja-JP" altLang="en-US" sz="3600" dirty="0">
                    <a:solidFill>
                      <a:schemeClr val="tx2">
                        <a:lumMod val="25000"/>
                      </a:schemeClr>
                    </a:solidFill>
                    <a:latin typeface="HGS創英角ﾎﾟｯﾌﾟ体" panose="040B0A00000000000000" pitchFamily="50" charset="-128"/>
                    <a:ea typeface="HGS創英角ﾎﾟｯﾌﾟ体" panose="040B0A00000000000000" pitchFamily="50" charset="-128"/>
                  </a:rPr>
                  <a:t>出荷</a:t>
                </a:r>
                <a:r>
                  <a:rPr kumimoji="1" lang="ja-JP" altLang="en-US" sz="3600" dirty="0">
                    <a:solidFill>
                      <a:schemeClr val="tx2">
                        <a:lumMod val="25000"/>
                      </a:schemeClr>
                    </a:solidFill>
                    <a:latin typeface="HGS創英角ﾎﾟｯﾌﾟ体" panose="040B0A00000000000000" pitchFamily="50" charset="-128"/>
                    <a:ea typeface="HGS創英角ﾎﾟｯﾌﾟ体" panose="040B0A00000000000000" pitchFamily="50" charset="-128"/>
                  </a:rPr>
                  <a:t>額は全国２位です。</a:t>
                </a:r>
                <a:endParaRPr kumimoji="1" lang="en-US" altLang="ja-JP" sz="3200" dirty="0">
                  <a:solidFill>
                    <a:schemeClr val="tx2">
                      <a:lumMod val="25000"/>
                    </a:schemeClr>
                  </a:solidFill>
                  <a:latin typeface="HGS創英角ﾎﾟｯﾌﾟ体" panose="040B0A00000000000000" pitchFamily="50" charset="-128"/>
                  <a:ea typeface="HGS創英角ﾎﾟｯﾌﾟ体" panose="040B0A00000000000000" pitchFamily="50" charset="-128"/>
                </a:endParaRPr>
              </a:p>
            </p:txBody>
          </p:sp>
          <p:sp>
            <p:nvSpPr>
              <p:cNvPr id="67" name="しゅっかがく">
                <a:extLst>
                  <a:ext uri="{FF2B5EF4-FFF2-40B4-BE49-F238E27FC236}">
                    <a16:creationId xmlns:a16="http://schemas.microsoft.com/office/drawing/2014/main" id="{44772475-1349-4F0B-9BBF-AB234DEB6154}"/>
                  </a:ext>
                </a:extLst>
              </p:cNvPr>
              <p:cNvSpPr txBox="1"/>
              <p:nvPr/>
            </p:nvSpPr>
            <p:spPr>
              <a:xfrm>
                <a:off x="2741015" y="1590149"/>
                <a:ext cx="1378944" cy="272190"/>
              </a:xfrm>
              <a:prstGeom prst="rect">
                <a:avLst/>
              </a:prstGeom>
              <a:noFill/>
            </p:spPr>
            <p:txBody>
              <a:bodyPr wrap="square" rtlCol="0">
                <a:spAutoFit/>
              </a:bodyPr>
              <a:lstStyle/>
              <a:p>
                <a:pPr algn="dist"/>
                <a:r>
                  <a:rPr lang="ja-JP" altLang="en-US" sz="1400" dirty="0">
                    <a:solidFill>
                      <a:schemeClr val="tx2">
                        <a:lumMod val="25000"/>
                      </a:schemeClr>
                    </a:solidFill>
                    <a:latin typeface="HGS創英角ﾎﾟｯﾌﾟ体" panose="040B0A00000000000000" pitchFamily="50" charset="-128"/>
                    <a:ea typeface="HGS創英角ﾎﾟｯﾌﾟ体" panose="040B0A00000000000000" pitchFamily="50" charset="-128"/>
                  </a:rPr>
                  <a:t>しゅっか</a:t>
                </a:r>
                <a:r>
                  <a:rPr kumimoji="1" lang="ja-JP" altLang="en-US" sz="1400" dirty="0">
                    <a:solidFill>
                      <a:schemeClr val="tx2">
                        <a:lumMod val="25000"/>
                      </a:schemeClr>
                    </a:solidFill>
                    <a:latin typeface="HGS創英角ﾎﾟｯﾌﾟ体" panose="040B0A00000000000000" pitchFamily="50" charset="-128"/>
                    <a:ea typeface="HGS創英角ﾎﾟｯﾌﾟ体" panose="040B0A00000000000000" pitchFamily="50" charset="-128"/>
                  </a:rPr>
                  <a:t>がく</a:t>
                </a:r>
              </a:p>
            </p:txBody>
          </p:sp>
          <p:sp>
            <p:nvSpPr>
              <p:cNvPr id="68" name="おおさかふ">
                <a:extLst>
                  <a:ext uri="{FF2B5EF4-FFF2-40B4-BE49-F238E27FC236}">
                    <a16:creationId xmlns:a16="http://schemas.microsoft.com/office/drawing/2014/main" id="{A79C7760-D36B-4EE7-8845-32FA966AAFD1}"/>
                  </a:ext>
                </a:extLst>
              </p:cNvPr>
              <p:cNvSpPr txBox="1"/>
              <p:nvPr/>
            </p:nvSpPr>
            <p:spPr>
              <a:xfrm>
                <a:off x="-776357" y="1586846"/>
                <a:ext cx="1299623" cy="272190"/>
              </a:xfrm>
              <a:prstGeom prst="rect">
                <a:avLst/>
              </a:prstGeom>
              <a:noFill/>
            </p:spPr>
            <p:txBody>
              <a:bodyPr wrap="square" rtlCol="0">
                <a:spAutoFit/>
              </a:bodyPr>
              <a:lstStyle/>
              <a:p>
                <a:pPr algn="dist"/>
                <a:r>
                  <a:rPr kumimoji="1" lang="ja-JP" altLang="en-US" sz="1400" dirty="0">
                    <a:solidFill>
                      <a:schemeClr val="tx2">
                        <a:lumMod val="25000"/>
                      </a:schemeClr>
                    </a:solidFill>
                    <a:latin typeface="HGS創英角ﾎﾟｯﾌﾟ体" panose="040B0A00000000000000" pitchFamily="50" charset="-128"/>
                    <a:ea typeface="HGS創英角ﾎﾟｯﾌﾟ体" panose="040B0A00000000000000" pitchFamily="50" charset="-128"/>
                  </a:rPr>
                  <a:t>おおさかふ</a:t>
                </a:r>
              </a:p>
            </p:txBody>
          </p:sp>
        </p:grpSp>
        <p:sp>
          <p:nvSpPr>
            <p:cNvPr id="63" name="ぜんこく">
              <a:extLst>
                <a:ext uri="{FF2B5EF4-FFF2-40B4-BE49-F238E27FC236}">
                  <a16:creationId xmlns:a16="http://schemas.microsoft.com/office/drawing/2014/main" id="{58E38F06-015A-455D-B5D3-0D39DF2BAD46}"/>
                </a:ext>
              </a:extLst>
            </p:cNvPr>
            <p:cNvSpPr txBox="1"/>
            <p:nvPr/>
          </p:nvSpPr>
          <p:spPr>
            <a:xfrm>
              <a:off x="7279782" y="1740854"/>
              <a:ext cx="1090612" cy="307777"/>
            </a:xfrm>
            <a:prstGeom prst="rect">
              <a:avLst/>
            </a:prstGeom>
            <a:noFill/>
          </p:spPr>
          <p:txBody>
            <a:bodyPr wrap="square" rtlCol="0">
              <a:spAutoFit/>
            </a:bodyPr>
            <a:lstStyle/>
            <a:p>
              <a:pPr algn="dist"/>
              <a:r>
                <a:rPr kumimoji="1" lang="ja-JP" altLang="en-US" sz="1400" dirty="0">
                  <a:solidFill>
                    <a:schemeClr val="tx2">
                      <a:lumMod val="25000"/>
                    </a:schemeClr>
                  </a:solidFill>
                  <a:latin typeface="HGS創英角ﾎﾟｯﾌﾟ体" panose="040B0A00000000000000" pitchFamily="50" charset="-128"/>
                  <a:ea typeface="HGS創英角ﾎﾟｯﾌﾟ体" panose="040B0A00000000000000" pitchFamily="50" charset="-128"/>
                </a:rPr>
                <a:t>ぜんこく</a:t>
              </a:r>
            </a:p>
          </p:txBody>
        </p:sp>
        <p:sp>
          <p:nvSpPr>
            <p:cNvPr id="65" name="い">
              <a:extLst>
                <a:ext uri="{FF2B5EF4-FFF2-40B4-BE49-F238E27FC236}">
                  <a16:creationId xmlns:a16="http://schemas.microsoft.com/office/drawing/2014/main" id="{4F775091-89B8-405F-BCBE-C4BB4EFFE0D7}"/>
                </a:ext>
              </a:extLst>
            </p:cNvPr>
            <p:cNvSpPr txBox="1"/>
            <p:nvPr/>
          </p:nvSpPr>
          <p:spPr>
            <a:xfrm>
              <a:off x="8984832" y="1740853"/>
              <a:ext cx="480761" cy="307777"/>
            </a:xfrm>
            <a:prstGeom prst="rect">
              <a:avLst/>
            </a:prstGeom>
            <a:noFill/>
          </p:spPr>
          <p:txBody>
            <a:bodyPr wrap="square" rtlCol="0">
              <a:spAutoFit/>
            </a:bodyPr>
            <a:lstStyle/>
            <a:p>
              <a:pPr algn="dist"/>
              <a:r>
                <a:rPr kumimoji="1" lang="ja-JP" altLang="en-US" sz="1400" dirty="0">
                  <a:solidFill>
                    <a:schemeClr val="tx2">
                      <a:lumMod val="25000"/>
                    </a:schemeClr>
                  </a:solidFill>
                  <a:latin typeface="HGS創英角ﾎﾟｯﾌﾟ体" panose="040B0A00000000000000" pitchFamily="50" charset="-128"/>
                  <a:ea typeface="HGS創英角ﾎﾟｯﾌﾟ体" panose="040B0A00000000000000" pitchFamily="50" charset="-128"/>
                </a:rPr>
                <a:t>い</a:t>
              </a:r>
            </a:p>
          </p:txBody>
        </p:sp>
      </p:grpSp>
      <p:pic>
        <p:nvPicPr>
          <p:cNvPr id="69" name="Picture 2">
            <a:extLst>
              <a:ext uri="{FF2B5EF4-FFF2-40B4-BE49-F238E27FC236}">
                <a16:creationId xmlns:a16="http://schemas.microsoft.com/office/drawing/2014/main" id="{FF65FBB9-0707-426C-A626-0E5B7B89CD9F}"/>
              </a:ext>
            </a:extLst>
          </p:cNvPr>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10155847" y="3603640"/>
            <a:ext cx="1341764" cy="1341764"/>
          </a:xfrm>
          <a:prstGeom prst="rect">
            <a:avLst/>
          </a:prstGeom>
          <a:noFill/>
          <a:extLst>
            <a:ext uri="{909E8E84-426E-40DD-AFC4-6F175D3DCCD1}">
              <a14:hiddenFill xmlns:a14="http://schemas.microsoft.com/office/drawing/2010/main">
                <a:solidFill>
                  <a:srgbClr val="FFFFFF"/>
                </a:solidFill>
              </a14:hiddenFill>
            </a:ext>
          </a:extLst>
        </p:spPr>
      </p:pic>
      <p:grpSp>
        <p:nvGrpSpPr>
          <p:cNvPr id="2" name="大阪府では令和５年に126億6900万円のタオルが出荷されました。">
            <a:extLst>
              <a:ext uri="{FF2B5EF4-FFF2-40B4-BE49-F238E27FC236}">
                <a16:creationId xmlns:a16="http://schemas.microsoft.com/office/drawing/2014/main" id="{86950E4D-F282-4C67-AA96-14A01245309B}"/>
              </a:ext>
            </a:extLst>
          </p:cNvPr>
          <p:cNvGrpSpPr/>
          <p:nvPr/>
        </p:nvGrpSpPr>
        <p:grpSpPr>
          <a:xfrm>
            <a:off x="636695" y="2481260"/>
            <a:ext cx="11245663" cy="604924"/>
            <a:chOff x="636695" y="2481260"/>
            <a:chExt cx="11245663" cy="604924"/>
          </a:xfrm>
        </p:grpSpPr>
        <p:grpSp>
          <p:nvGrpSpPr>
            <p:cNvPr id="43" name="万博記念公園の・・・">
              <a:extLst>
                <a:ext uri="{FF2B5EF4-FFF2-40B4-BE49-F238E27FC236}">
                  <a16:creationId xmlns:a16="http://schemas.microsoft.com/office/drawing/2014/main" id="{9378A141-F31C-4A3E-884C-00232FBC0E73}"/>
                </a:ext>
              </a:extLst>
            </p:cNvPr>
            <p:cNvGrpSpPr/>
            <p:nvPr/>
          </p:nvGrpSpPr>
          <p:grpSpPr>
            <a:xfrm>
              <a:off x="636695" y="2481260"/>
              <a:ext cx="11245663" cy="604924"/>
              <a:chOff x="1085995" y="2329305"/>
              <a:chExt cx="11569939" cy="529917"/>
            </a:xfrm>
          </p:grpSpPr>
          <p:sp>
            <p:nvSpPr>
              <p:cNvPr id="44" name="大阪府では令和５年に126億6900万円のタオルが出荷されました。">
                <a:extLst>
                  <a:ext uri="{FF2B5EF4-FFF2-40B4-BE49-F238E27FC236}">
                    <a16:creationId xmlns:a16="http://schemas.microsoft.com/office/drawing/2014/main" id="{BB0489F7-1742-4637-91FA-D61A7488DFA2}"/>
                  </a:ext>
                </a:extLst>
              </p:cNvPr>
              <p:cNvSpPr txBox="1"/>
              <p:nvPr/>
            </p:nvSpPr>
            <p:spPr>
              <a:xfrm>
                <a:off x="1085995" y="2454801"/>
                <a:ext cx="11569939" cy="404421"/>
              </a:xfrm>
              <a:prstGeom prst="rect">
                <a:avLst/>
              </a:prstGeom>
              <a:noFill/>
            </p:spPr>
            <p:txBody>
              <a:bodyPr wrap="square" rtlCol="0">
                <a:spAutoFit/>
              </a:bodyPr>
              <a:lstStyle/>
              <a:p>
                <a:pPr lvl="0" algn="dist"/>
                <a:r>
                  <a:rPr kumimoji="1" lang="ja-JP" altLang="en-US" sz="2400" dirty="0">
                    <a:solidFill>
                      <a:schemeClr val="tx2">
                        <a:lumMod val="25000"/>
                      </a:schemeClr>
                    </a:solidFill>
                    <a:latin typeface="HGS創英角ﾎﾟｯﾌﾟ体" panose="040B0A00000000000000" pitchFamily="50" charset="-128"/>
                    <a:ea typeface="HGS創英角ﾎﾟｯﾌﾟ体" panose="040B0A00000000000000" pitchFamily="50" charset="-128"/>
                  </a:rPr>
                  <a:t>大阪府では令和５年に</a:t>
                </a:r>
                <a:r>
                  <a:rPr kumimoji="1" lang="en-US" altLang="ja-JP" sz="2400" dirty="0">
                    <a:solidFill>
                      <a:schemeClr val="tx2">
                        <a:lumMod val="25000"/>
                      </a:schemeClr>
                    </a:solidFill>
                    <a:latin typeface="HGS創英角ﾎﾟｯﾌﾟ体" panose="040B0A00000000000000" pitchFamily="50" charset="-128"/>
                    <a:ea typeface="HGS創英角ﾎﾟｯﾌﾟ体" panose="040B0A00000000000000" pitchFamily="50" charset="-128"/>
                  </a:rPr>
                  <a:t>126</a:t>
                </a:r>
                <a:r>
                  <a:rPr kumimoji="1" lang="ja-JP" altLang="en-US" sz="2400" dirty="0">
                    <a:solidFill>
                      <a:schemeClr val="tx2">
                        <a:lumMod val="25000"/>
                      </a:schemeClr>
                    </a:solidFill>
                    <a:latin typeface="HGS創英角ﾎﾟｯﾌﾟ体" panose="040B0A00000000000000" pitchFamily="50" charset="-128"/>
                    <a:ea typeface="HGS創英角ﾎﾟｯﾌﾟ体" panose="040B0A00000000000000" pitchFamily="50" charset="-128"/>
                  </a:rPr>
                  <a:t>億</a:t>
                </a:r>
                <a:r>
                  <a:rPr kumimoji="1" lang="en-US" altLang="ja-JP" sz="2400" dirty="0">
                    <a:solidFill>
                      <a:schemeClr val="tx2">
                        <a:lumMod val="25000"/>
                      </a:schemeClr>
                    </a:solidFill>
                    <a:latin typeface="HGS創英角ﾎﾟｯﾌﾟ体" panose="040B0A00000000000000" pitchFamily="50" charset="-128"/>
                    <a:ea typeface="HGS創英角ﾎﾟｯﾌﾟ体" panose="040B0A00000000000000" pitchFamily="50" charset="-128"/>
                  </a:rPr>
                  <a:t>6900</a:t>
                </a:r>
                <a:r>
                  <a:rPr kumimoji="1" lang="ja-JP" altLang="en-US" sz="2400" dirty="0">
                    <a:solidFill>
                      <a:schemeClr val="tx2">
                        <a:lumMod val="25000"/>
                      </a:schemeClr>
                    </a:solidFill>
                    <a:latin typeface="HGS創英角ﾎﾟｯﾌﾟ体" panose="040B0A00000000000000" pitchFamily="50" charset="-128"/>
                    <a:ea typeface="HGS創英角ﾎﾟｯﾌﾟ体" panose="040B0A00000000000000" pitchFamily="50" charset="-128"/>
                  </a:rPr>
                  <a:t>万円の</a:t>
                </a:r>
                <a:r>
                  <a:rPr lang="ja-JP" altLang="en-US" sz="2400" dirty="0">
                    <a:solidFill>
                      <a:schemeClr val="tx2">
                        <a:lumMod val="25000"/>
                      </a:schemeClr>
                    </a:solidFill>
                    <a:latin typeface="HGS創英角ﾎﾟｯﾌﾟ体" panose="040B0A00000000000000" pitchFamily="50" charset="-128"/>
                    <a:ea typeface="HGS創英角ﾎﾟｯﾌﾟ体" panose="040B0A00000000000000" pitchFamily="50" charset="-128"/>
                  </a:rPr>
                  <a:t>タオルが出荷されました</a:t>
                </a:r>
                <a:r>
                  <a:rPr kumimoji="1" lang="ja-JP" altLang="en-US" sz="2400" dirty="0">
                    <a:solidFill>
                      <a:schemeClr val="tx2">
                        <a:lumMod val="25000"/>
                      </a:schemeClr>
                    </a:solidFill>
                    <a:latin typeface="HGS創英角ﾎﾟｯﾌﾟ体" panose="040B0A00000000000000" pitchFamily="50" charset="-128"/>
                    <a:ea typeface="HGS創英角ﾎﾟｯﾌﾟ体" panose="040B0A00000000000000" pitchFamily="50" charset="-128"/>
                  </a:rPr>
                  <a:t>。</a:t>
                </a:r>
              </a:p>
            </p:txBody>
          </p:sp>
          <p:sp>
            <p:nvSpPr>
              <p:cNvPr id="45" name="おおさかふ">
                <a:extLst>
                  <a:ext uri="{FF2B5EF4-FFF2-40B4-BE49-F238E27FC236}">
                    <a16:creationId xmlns:a16="http://schemas.microsoft.com/office/drawing/2014/main" id="{635209EE-C537-4F2C-A35B-62FC0ED28705}"/>
                  </a:ext>
                </a:extLst>
              </p:cNvPr>
              <p:cNvSpPr txBox="1"/>
              <p:nvPr/>
            </p:nvSpPr>
            <p:spPr>
              <a:xfrm>
                <a:off x="1085996" y="2329305"/>
                <a:ext cx="1169688" cy="229172"/>
              </a:xfrm>
              <a:prstGeom prst="rect">
                <a:avLst/>
              </a:prstGeom>
              <a:noFill/>
            </p:spPr>
            <p:txBody>
              <a:bodyPr wrap="square" rtlCol="0">
                <a:spAutoFit/>
              </a:bodyPr>
              <a:lstStyle/>
              <a:p>
                <a:pPr algn="dist"/>
                <a:r>
                  <a:rPr kumimoji="1" lang="ja-JP" altLang="en-US" sz="1100" dirty="0">
                    <a:solidFill>
                      <a:schemeClr val="tx2">
                        <a:lumMod val="25000"/>
                      </a:schemeClr>
                    </a:solidFill>
                    <a:latin typeface="HGS創英角ﾎﾟｯﾌﾟ体" panose="040B0A00000000000000" pitchFamily="50" charset="-128"/>
                    <a:ea typeface="HGS創英角ﾎﾟｯﾌﾟ体" panose="040B0A00000000000000" pitchFamily="50" charset="-128"/>
                  </a:rPr>
                  <a:t>おおさかふ</a:t>
                </a:r>
              </a:p>
            </p:txBody>
          </p:sp>
          <p:sp>
            <p:nvSpPr>
              <p:cNvPr id="46" name="ねん">
                <a:extLst>
                  <a:ext uri="{FF2B5EF4-FFF2-40B4-BE49-F238E27FC236}">
                    <a16:creationId xmlns:a16="http://schemas.microsoft.com/office/drawing/2014/main" id="{F5EC058F-4403-481B-8D01-BD55B4E47DD9}"/>
                  </a:ext>
                </a:extLst>
              </p:cNvPr>
              <p:cNvSpPr txBox="1"/>
              <p:nvPr/>
            </p:nvSpPr>
            <p:spPr>
              <a:xfrm>
                <a:off x="4071899" y="2341291"/>
                <a:ext cx="476792" cy="229172"/>
              </a:xfrm>
              <a:prstGeom prst="rect">
                <a:avLst/>
              </a:prstGeom>
              <a:noFill/>
            </p:spPr>
            <p:txBody>
              <a:bodyPr wrap="square" rtlCol="0">
                <a:spAutoFit/>
              </a:bodyPr>
              <a:lstStyle/>
              <a:p>
                <a:pPr algn="dist"/>
                <a:r>
                  <a:rPr kumimoji="1" lang="ja-JP" altLang="en-US" sz="1100" dirty="0">
                    <a:solidFill>
                      <a:schemeClr val="tx2">
                        <a:lumMod val="25000"/>
                      </a:schemeClr>
                    </a:solidFill>
                    <a:latin typeface="HGS創英角ﾎﾟｯﾌﾟ体" panose="040B0A00000000000000" pitchFamily="50" charset="-128"/>
                    <a:ea typeface="HGS創英角ﾎﾟｯﾌﾟ体" panose="040B0A00000000000000" pitchFamily="50" charset="-128"/>
                  </a:rPr>
                  <a:t>ねん</a:t>
                </a:r>
              </a:p>
            </p:txBody>
          </p:sp>
          <p:sp>
            <p:nvSpPr>
              <p:cNvPr id="48" name="まんえん">
                <a:extLst>
                  <a:ext uri="{FF2B5EF4-FFF2-40B4-BE49-F238E27FC236}">
                    <a16:creationId xmlns:a16="http://schemas.microsoft.com/office/drawing/2014/main" id="{039F3353-513A-465F-9762-517791DEE41A}"/>
                  </a:ext>
                </a:extLst>
              </p:cNvPr>
              <p:cNvSpPr txBox="1"/>
              <p:nvPr/>
            </p:nvSpPr>
            <p:spPr>
              <a:xfrm>
                <a:off x="6975623" y="2338499"/>
                <a:ext cx="847801" cy="229172"/>
              </a:xfrm>
              <a:prstGeom prst="rect">
                <a:avLst/>
              </a:prstGeom>
              <a:noFill/>
            </p:spPr>
            <p:txBody>
              <a:bodyPr wrap="square" rtlCol="0">
                <a:spAutoFit/>
              </a:bodyPr>
              <a:lstStyle/>
              <a:p>
                <a:pPr algn="dist"/>
                <a:r>
                  <a:rPr kumimoji="1" lang="ja-JP" altLang="en-US" sz="1100" dirty="0">
                    <a:solidFill>
                      <a:schemeClr val="tx2">
                        <a:lumMod val="25000"/>
                      </a:schemeClr>
                    </a:solidFill>
                    <a:latin typeface="HGS創英角ﾎﾟｯﾌﾟ体" panose="040B0A00000000000000" pitchFamily="50" charset="-128"/>
                    <a:ea typeface="HGS創英角ﾎﾟｯﾌﾟ体" panose="040B0A00000000000000" pitchFamily="50" charset="-128"/>
                  </a:rPr>
                  <a:t>まんえん</a:t>
                </a:r>
              </a:p>
            </p:txBody>
          </p:sp>
          <p:sp>
            <p:nvSpPr>
              <p:cNvPr id="49" name="れいわ">
                <a:extLst>
                  <a:ext uri="{FF2B5EF4-FFF2-40B4-BE49-F238E27FC236}">
                    <a16:creationId xmlns:a16="http://schemas.microsoft.com/office/drawing/2014/main" id="{AAEDEE10-3D24-4038-A8B2-6A4BF4BB62D9}"/>
                  </a:ext>
                </a:extLst>
              </p:cNvPr>
              <p:cNvSpPr txBox="1"/>
              <p:nvPr/>
            </p:nvSpPr>
            <p:spPr>
              <a:xfrm>
                <a:off x="3006553" y="2346842"/>
                <a:ext cx="714535" cy="229172"/>
              </a:xfrm>
              <a:prstGeom prst="rect">
                <a:avLst/>
              </a:prstGeom>
              <a:noFill/>
            </p:spPr>
            <p:txBody>
              <a:bodyPr wrap="square" rtlCol="0">
                <a:spAutoFit/>
              </a:bodyPr>
              <a:lstStyle/>
              <a:p>
                <a:pPr algn="dist"/>
                <a:r>
                  <a:rPr kumimoji="1" lang="ja-JP" altLang="en-US" sz="1100" dirty="0">
                    <a:solidFill>
                      <a:schemeClr val="tx2">
                        <a:lumMod val="25000"/>
                      </a:schemeClr>
                    </a:solidFill>
                    <a:latin typeface="HGS創英角ﾎﾟｯﾌﾟ体" panose="040B0A00000000000000" pitchFamily="50" charset="-128"/>
                    <a:ea typeface="HGS創英角ﾎﾟｯﾌﾟ体" panose="040B0A00000000000000" pitchFamily="50" charset="-128"/>
                  </a:rPr>
                  <a:t>れいわ</a:t>
                </a:r>
              </a:p>
            </p:txBody>
          </p:sp>
        </p:grpSp>
        <p:sp>
          <p:nvSpPr>
            <p:cNvPr id="70" name="おく">
              <a:extLst>
                <a:ext uri="{FF2B5EF4-FFF2-40B4-BE49-F238E27FC236}">
                  <a16:creationId xmlns:a16="http://schemas.microsoft.com/office/drawing/2014/main" id="{D97F968A-62FF-462C-AC21-89B3BE2074BB}"/>
                </a:ext>
              </a:extLst>
            </p:cNvPr>
            <p:cNvSpPr txBox="1"/>
            <p:nvPr/>
          </p:nvSpPr>
          <p:spPr>
            <a:xfrm>
              <a:off x="5018327" y="2502963"/>
              <a:ext cx="463429" cy="261610"/>
            </a:xfrm>
            <a:prstGeom prst="rect">
              <a:avLst/>
            </a:prstGeom>
            <a:noFill/>
          </p:spPr>
          <p:txBody>
            <a:bodyPr wrap="square" rtlCol="0">
              <a:spAutoFit/>
            </a:bodyPr>
            <a:lstStyle/>
            <a:p>
              <a:pPr algn="dist"/>
              <a:r>
                <a:rPr kumimoji="1" lang="ja-JP" altLang="en-US" sz="1100" dirty="0">
                  <a:solidFill>
                    <a:schemeClr val="tx2">
                      <a:lumMod val="25000"/>
                    </a:schemeClr>
                  </a:solidFill>
                  <a:latin typeface="HGS創英角ﾎﾟｯﾌﾟ体" panose="040B0A00000000000000" pitchFamily="50" charset="-128"/>
                  <a:ea typeface="HGS創英角ﾎﾟｯﾌﾟ体" panose="040B0A00000000000000" pitchFamily="50" charset="-128"/>
                </a:rPr>
                <a:t>おく</a:t>
              </a:r>
            </a:p>
          </p:txBody>
        </p:sp>
        <p:sp>
          <p:nvSpPr>
            <p:cNvPr id="72" name="しゅっか">
              <a:extLst>
                <a:ext uri="{FF2B5EF4-FFF2-40B4-BE49-F238E27FC236}">
                  <a16:creationId xmlns:a16="http://schemas.microsoft.com/office/drawing/2014/main" id="{F74493B6-3024-49AC-A54D-7305D100E0F7}"/>
                </a:ext>
              </a:extLst>
            </p:cNvPr>
            <p:cNvSpPr txBox="1"/>
            <p:nvPr/>
          </p:nvSpPr>
          <p:spPr>
            <a:xfrm>
              <a:off x="8903068" y="2491755"/>
              <a:ext cx="742214" cy="261610"/>
            </a:xfrm>
            <a:prstGeom prst="rect">
              <a:avLst/>
            </a:prstGeom>
            <a:noFill/>
          </p:spPr>
          <p:txBody>
            <a:bodyPr wrap="square" rtlCol="0">
              <a:spAutoFit/>
            </a:bodyPr>
            <a:lstStyle/>
            <a:p>
              <a:pPr algn="dist"/>
              <a:r>
                <a:rPr kumimoji="1" lang="ja-JP" altLang="en-US" sz="1100" dirty="0">
                  <a:solidFill>
                    <a:schemeClr val="tx2">
                      <a:lumMod val="25000"/>
                    </a:schemeClr>
                  </a:solidFill>
                  <a:latin typeface="HGS創英角ﾎﾟｯﾌﾟ体" panose="040B0A00000000000000" pitchFamily="50" charset="-128"/>
                  <a:ea typeface="HGS創英角ﾎﾟｯﾌﾟ体" panose="040B0A00000000000000" pitchFamily="50" charset="-128"/>
                </a:rPr>
                <a:t>しゅっか</a:t>
              </a:r>
            </a:p>
          </p:txBody>
        </p:sp>
      </p:grpSp>
      <p:grpSp>
        <p:nvGrpSpPr>
          <p:cNvPr id="73" name="ちなみに全国１位は、今治タオルで有名な愛媛県です。">
            <a:extLst>
              <a:ext uri="{FF2B5EF4-FFF2-40B4-BE49-F238E27FC236}">
                <a16:creationId xmlns:a16="http://schemas.microsoft.com/office/drawing/2014/main" id="{9A46EFF0-AA3C-4AAC-95E1-959A64AA1F92}"/>
              </a:ext>
            </a:extLst>
          </p:cNvPr>
          <p:cNvGrpSpPr/>
          <p:nvPr/>
        </p:nvGrpSpPr>
        <p:grpSpPr>
          <a:xfrm>
            <a:off x="624028" y="3662299"/>
            <a:ext cx="9481117" cy="609389"/>
            <a:chOff x="927139" y="3980839"/>
            <a:chExt cx="9481117" cy="609389"/>
          </a:xfrm>
        </p:grpSpPr>
        <p:grpSp>
          <p:nvGrpSpPr>
            <p:cNvPr id="75" name="万博記念公園の・・・">
              <a:extLst>
                <a:ext uri="{FF2B5EF4-FFF2-40B4-BE49-F238E27FC236}">
                  <a16:creationId xmlns:a16="http://schemas.microsoft.com/office/drawing/2014/main" id="{D0FBD048-E5D8-472C-8E67-D20F9C4952F8}"/>
                </a:ext>
              </a:extLst>
            </p:cNvPr>
            <p:cNvGrpSpPr/>
            <p:nvPr/>
          </p:nvGrpSpPr>
          <p:grpSpPr>
            <a:xfrm>
              <a:off x="927139" y="3980839"/>
              <a:ext cx="9481117" cy="609389"/>
              <a:chOff x="1085996" y="2325394"/>
              <a:chExt cx="13529626" cy="533828"/>
            </a:xfrm>
          </p:grpSpPr>
          <p:sp>
            <p:nvSpPr>
              <p:cNvPr id="78" name="ちなみに全国１位は、今治タオルで有名な愛媛県です。">
                <a:extLst>
                  <a:ext uri="{FF2B5EF4-FFF2-40B4-BE49-F238E27FC236}">
                    <a16:creationId xmlns:a16="http://schemas.microsoft.com/office/drawing/2014/main" id="{D9E00223-0F88-4283-82FB-E9172620062F}"/>
                  </a:ext>
                </a:extLst>
              </p:cNvPr>
              <p:cNvSpPr txBox="1"/>
              <p:nvPr/>
            </p:nvSpPr>
            <p:spPr>
              <a:xfrm>
                <a:off x="1085996" y="2454801"/>
                <a:ext cx="13529626" cy="404421"/>
              </a:xfrm>
              <a:prstGeom prst="rect">
                <a:avLst/>
              </a:prstGeom>
              <a:noFill/>
            </p:spPr>
            <p:txBody>
              <a:bodyPr wrap="square" rtlCol="0">
                <a:spAutoFit/>
              </a:bodyPr>
              <a:lstStyle/>
              <a:p>
                <a:pPr lvl="0" algn="dist"/>
                <a:r>
                  <a:rPr kumimoji="1" lang="ja-JP" altLang="en-US" sz="2400" dirty="0">
                    <a:solidFill>
                      <a:schemeClr val="tx2">
                        <a:lumMod val="25000"/>
                      </a:schemeClr>
                    </a:solidFill>
                    <a:latin typeface="HGS創英角ﾎﾟｯﾌﾟ体" panose="040B0A00000000000000" pitchFamily="50" charset="-128"/>
                    <a:ea typeface="HGS創英角ﾎﾟｯﾌﾟ体" panose="040B0A00000000000000" pitchFamily="50" charset="-128"/>
                  </a:rPr>
                  <a:t>ちなみに全国１位は、今治タオルで有名な愛媛県です。</a:t>
                </a:r>
              </a:p>
            </p:txBody>
          </p:sp>
          <p:sp>
            <p:nvSpPr>
              <p:cNvPr id="79" name="ぜんこく">
                <a:extLst>
                  <a:ext uri="{FF2B5EF4-FFF2-40B4-BE49-F238E27FC236}">
                    <a16:creationId xmlns:a16="http://schemas.microsoft.com/office/drawing/2014/main" id="{687CB0A3-D537-4CAA-AA79-82FB303D3808}"/>
                  </a:ext>
                </a:extLst>
              </p:cNvPr>
              <p:cNvSpPr txBox="1"/>
              <p:nvPr/>
            </p:nvSpPr>
            <p:spPr>
              <a:xfrm>
                <a:off x="3268463" y="2329305"/>
                <a:ext cx="1107639" cy="229172"/>
              </a:xfrm>
              <a:prstGeom prst="rect">
                <a:avLst/>
              </a:prstGeom>
              <a:noFill/>
            </p:spPr>
            <p:txBody>
              <a:bodyPr wrap="square" rtlCol="0">
                <a:spAutoFit/>
              </a:bodyPr>
              <a:lstStyle/>
              <a:p>
                <a:pPr algn="dist"/>
                <a:r>
                  <a:rPr kumimoji="1" lang="ja-JP" altLang="en-US" sz="1100" dirty="0">
                    <a:solidFill>
                      <a:schemeClr val="tx2">
                        <a:lumMod val="25000"/>
                      </a:schemeClr>
                    </a:solidFill>
                    <a:latin typeface="HGS創英角ﾎﾟｯﾌﾟ体" panose="040B0A00000000000000" pitchFamily="50" charset="-128"/>
                    <a:ea typeface="HGS創英角ﾎﾟｯﾌﾟ体" panose="040B0A00000000000000" pitchFamily="50" charset="-128"/>
                  </a:rPr>
                  <a:t>ぜんこく</a:t>
                </a:r>
              </a:p>
            </p:txBody>
          </p:sp>
          <p:sp>
            <p:nvSpPr>
              <p:cNvPr id="80" name="えひめけん">
                <a:extLst>
                  <a:ext uri="{FF2B5EF4-FFF2-40B4-BE49-F238E27FC236}">
                    <a16:creationId xmlns:a16="http://schemas.microsoft.com/office/drawing/2014/main" id="{49ADCE90-642E-4A37-BF36-6F33C3C53581}"/>
                  </a:ext>
                </a:extLst>
              </p:cNvPr>
              <p:cNvSpPr txBox="1"/>
              <p:nvPr/>
            </p:nvSpPr>
            <p:spPr>
              <a:xfrm>
                <a:off x="11290490" y="2342129"/>
                <a:ext cx="1663207" cy="229172"/>
              </a:xfrm>
              <a:prstGeom prst="rect">
                <a:avLst/>
              </a:prstGeom>
              <a:noFill/>
            </p:spPr>
            <p:txBody>
              <a:bodyPr wrap="square" rtlCol="0">
                <a:spAutoFit/>
              </a:bodyPr>
              <a:lstStyle/>
              <a:p>
                <a:pPr algn="dist"/>
                <a:r>
                  <a:rPr kumimoji="1" lang="ja-JP" altLang="en-US" sz="1100" dirty="0">
                    <a:solidFill>
                      <a:schemeClr val="tx2">
                        <a:lumMod val="25000"/>
                      </a:schemeClr>
                    </a:solidFill>
                    <a:latin typeface="HGS創英角ﾎﾟｯﾌﾟ体" panose="040B0A00000000000000" pitchFamily="50" charset="-128"/>
                    <a:ea typeface="HGS創英角ﾎﾟｯﾌﾟ体" panose="040B0A00000000000000" pitchFamily="50" charset="-128"/>
                  </a:rPr>
                  <a:t>えひめけん</a:t>
                </a:r>
              </a:p>
            </p:txBody>
          </p:sp>
          <p:sp>
            <p:nvSpPr>
              <p:cNvPr id="81" name="い">
                <a:extLst>
                  <a:ext uri="{FF2B5EF4-FFF2-40B4-BE49-F238E27FC236}">
                    <a16:creationId xmlns:a16="http://schemas.microsoft.com/office/drawing/2014/main" id="{5B7EFF75-332B-4639-B6B1-B1451B0049FE}"/>
                  </a:ext>
                </a:extLst>
              </p:cNvPr>
              <p:cNvSpPr txBox="1"/>
              <p:nvPr/>
            </p:nvSpPr>
            <p:spPr>
              <a:xfrm>
                <a:off x="4960721" y="2325394"/>
                <a:ext cx="330446" cy="229172"/>
              </a:xfrm>
              <a:prstGeom prst="rect">
                <a:avLst/>
              </a:prstGeom>
              <a:noFill/>
            </p:spPr>
            <p:txBody>
              <a:bodyPr wrap="square" rtlCol="0">
                <a:spAutoFit/>
              </a:bodyPr>
              <a:lstStyle/>
              <a:p>
                <a:pPr algn="dist"/>
                <a:r>
                  <a:rPr kumimoji="1" lang="ja-JP" altLang="en-US" sz="1100" dirty="0">
                    <a:solidFill>
                      <a:schemeClr val="tx2">
                        <a:lumMod val="25000"/>
                      </a:schemeClr>
                    </a:solidFill>
                    <a:latin typeface="HGS創英角ﾎﾟｯﾌﾟ体" panose="040B0A00000000000000" pitchFamily="50" charset="-128"/>
                    <a:ea typeface="HGS創英角ﾎﾟｯﾌﾟ体" panose="040B0A00000000000000" pitchFamily="50" charset="-128"/>
                  </a:rPr>
                  <a:t>い</a:t>
                </a:r>
              </a:p>
            </p:txBody>
          </p:sp>
        </p:grpSp>
        <p:sp>
          <p:nvSpPr>
            <p:cNvPr id="76" name="ゆうめい">
              <a:extLst>
                <a:ext uri="{FF2B5EF4-FFF2-40B4-BE49-F238E27FC236}">
                  <a16:creationId xmlns:a16="http://schemas.microsoft.com/office/drawing/2014/main" id="{7A6923E7-8C02-48A4-9E48-28423792E93B}"/>
                </a:ext>
              </a:extLst>
            </p:cNvPr>
            <p:cNvSpPr txBox="1"/>
            <p:nvPr/>
          </p:nvSpPr>
          <p:spPr>
            <a:xfrm>
              <a:off x="6947165" y="4001184"/>
              <a:ext cx="785381" cy="261610"/>
            </a:xfrm>
            <a:prstGeom prst="rect">
              <a:avLst/>
            </a:prstGeom>
            <a:noFill/>
          </p:spPr>
          <p:txBody>
            <a:bodyPr wrap="square" rtlCol="0">
              <a:spAutoFit/>
            </a:bodyPr>
            <a:lstStyle/>
            <a:p>
              <a:pPr algn="dist"/>
              <a:r>
                <a:rPr kumimoji="1" lang="ja-JP" altLang="en-US" sz="1100" dirty="0">
                  <a:solidFill>
                    <a:schemeClr val="tx2">
                      <a:lumMod val="25000"/>
                    </a:schemeClr>
                  </a:solidFill>
                  <a:latin typeface="HGS創英角ﾎﾟｯﾌﾟ体" panose="040B0A00000000000000" pitchFamily="50" charset="-128"/>
                  <a:ea typeface="HGS創英角ﾎﾟｯﾌﾟ体" panose="040B0A00000000000000" pitchFamily="50" charset="-128"/>
                </a:rPr>
                <a:t>ゆうめい</a:t>
              </a:r>
            </a:p>
          </p:txBody>
        </p:sp>
        <p:sp>
          <p:nvSpPr>
            <p:cNvPr id="77" name="いまばり">
              <a:extLst>
                <a:ext uri="{FF2B5EF4-FFF2-40B4-BE49-F238E27FC236}">
                  <a16:creationId xmlns:a16="http://schemas.microsoft.com/office/drawing/2014/main" id="{85A760EE-B74C-451C-8142-D6AC1901AFF0}"/>
                </a:ext>
              </a:extLst>
            </p:cNvPr>
            <p:cNvSpPr txBox="1"/>
            <p:nvPr/>
          </p:nvSpPr>
          <p:spPr>
            <a:xfrm>
              <a:off x="4724365" y="3985321"/>
              <a:ext cx="785381" cy="261610"/>
            </a:xfrm>
            <a:prstGeom prst="rect">
              <a:avLst/>
            </a:prstGeom>
            <a:noFill/>
          </p:spPr>
          <p:txBody>
            <a:bodyPr wrap="square" rtlCol="0">
              <a:spAutoFit/>
            </a:bodyPr>
            <a:lstStyle/>
            <a:p>
              <a:pPr algn="dist"/>
              <a:r>
                <a:rPr kumimoji="1" lang="ja-JP" altLang="en-US" sz="1100" dirty="0">
                  <a:solidFill>
                    <a:schemeClr val="tx2">
                      <a:lumMod val="25000"/>
                    </a:schemeClr>
                  </a:solidFill>
                  <a:latin typeface="HGS創英角ﾎﾟｯﾌﾟ体" panose="040B0A00000000000000" pitchFamily="50" charset="-128"/>
                  <a:ea typeface="HGS創英角ﾎﾟｯﾌﾟ体" panose="040B0A00000000000000" pitchFamily="50" charset="-128"/>
                </a:rPr>
                <a:t>いまばり</a:t>
              </a:r>
            </a:p>
          </p:txBody>
        </p:sp>
      </p:grpSp>
      <p:pic>
        <p:nvPicPr>
          <p:cNvPr id="82" name="ちなみに・・・">
            <a:hlinkClick r:id="rId16" action="ppaction://hlinksldjump"/>
            <a:extLst>
              <a:ext uri="{FF2B5EF4-FFF2-40B4-BE49-F238E27FC236}">
                <a16:creationId xmlns:a16="http://schemas.microsoft.com/office/drawing/2014/main" id="{8EA340FC-D1B0-49C6-8DDB-83EC3D28A7C5}"/>
              </a:ext>
            </a:extLst>
          </p:cNvPr>
          <p:cNvPicPr>
            <a:picLocks noChangeAspect="1"/>
          </p:cNvPicPr>
          <p:nvPr/>
        </p:nvPicPr>
        <p:blipFill>
          <a:blip r:embed="rId17"/>
          <a:stretch>
            <a:fillRect/>
          </a:stretch>
        </p:blipFill>
        <p:spPr>
          <a:xfrm>
            <a:off x="9904593" y="390000"/>
            <a:ext cx="2067341" cy="1548679"/>
          </a:xfrm>
          <a:prstGeom prst="rect">
            <a:avLst/>
          </a:prstGeom>
        </p:spPr>
      </p:pic>
      <p:pic>
        <p:nvPicPr>
          <p:cNvPr id="83" name="クリック図">
            <a:hlinkClick r:id="rId18" action="ppaction://hlinksldjump"/>
            <a:extLst>
              <a:ext uri="{FF2B5EF4-FFF2-40B4-BE49-F238E27FC236}">
                <a16:creationId xmlns:a16="http://schemas.microsoft.com/office/drawing/2014/main" id="{E7573904-80CE-46F0-B638-26FF27BD042A}"/>
              </a:ext>
            </a:extLst>
          </p:cNvPr>
          <p:cNvPicPr>
            <a:picLocks noChangeAspect="1"/>
          </p:cNvPicPr>
          <p:nvPr/>
        </p:nvPicPr>
        <p:blipFill>
          <a:blip r:embed="rId19"/>
          <a:stretch>
            <a:fillRect/>
          </a:stretch>
        </p:blipFill>
        <p:spPr>
          <a:xfrm>
            <a:off x="11069192" y="1424666"/>
            <a:ext cx="932769" cy="987638"/>
          </a:xfrm>
          <a:prstGeom prst="rect">
            <a:avLst/>
          </a:prstGeom>
        </p:spPr>
      </p:pic>
      <p:pic>
        <p:nvPicPr>
          <p:cNvPr id="61" name="図 60">
            <a:hlinkClick r:id="rId20" action="ppaction://hlinksldjump"/>
            <a:extLst>
              <a:ext uri="{FF2B5EF4-FFF2-40B4-BE49-F238E27FC236}">
                <a16:creationId xmlns:a16="http://schemas.microsoft.com/office/drawing/2014/main" id="{82E1187A-95C2-4D28-8E48-34678A5160AF}"/>
              </a:ext>
            </a:extLst>
          </p:cNvPr>
          <p:cNvPicPr>
            <a:picLocks noChangeAspect="1"/>
          </p:cNvPicPr>
          <p:nvPr/>
        </p:nvPicPr>
        <p:blipFill>
          <a:blip r:embed="rId21"/>
          <a:stretch>
            <a:fillRect/>
          </a:stretch>
        </p:blipFill>
        <p:spPr>
          <a:xfrm>
            <a:off x="9274175" y="5818931"/>
            <a:ext cx="2505673" cy="847417"/>
          </a:xfrm>
          <a:prstGeom prst="rect">
            <a:avLst/>
          </a:prstGeom>
        </p:spPr>
      </p:pic>
    </p:spTree>
    <p:extLst>
      <p:ext uri="{BB962C8B-B14F-4D97-AF65-F5344CB8AC3E}">
        <p14:creationId xmlns:p14="http://schemas.microsoft.com/office/powerpoint/2010/main" val="22908760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1" fill="hold"/>
                                        <p:tgtEl>
                                          <p:spTgt spid="35"/>
                                        </p:tgtEl>
                                      </p:cBhvr>
                                    </p:cmd>
                                  </p:childTnLst>
                                </p:cTn>
                              </p:par>
                              <p:par>
                                <p:cTn id="7" presetID="10" presetClass="entr" presetSubtype="0" fill="hold" nodeType="withEffect">
                                  <p:stCondLst>
                                    <p:cond delay="0"/>
                                  </p:stCondLst>
                                  <p:childTnLst>
                                    <p:set>
                                      <p:cBhvr>
                                        <p:cTn id="8" dur="1" fill="hold">
                                          <p:stCondLst>
                                            <p:cond delay="0"/>
                                          </p:stCondLst>
                                        </p:cTn>
                                        <p:tgtEl>
                                          <p:spTgt spid="30"/>
                                        </p:tgtEl>
                                        <p:attrNameLst>
                                          <p:attrName>style.visibility</p:attrName>
                                        </p:attrNameLst>
                                      </p:cBhvr>
                                      <p:to>
                                        <p:strVal val="visible"/>
                                      </p:to>
                                    </p:set>
                                    <p:animEffect transition="in" filter="fade">
                                      <p:cBhvr>
                                        <p:cTn id="9" dur="1500"/>
                                        <p:tgtEl>
                                          <p:spTgt spid="30"/>
                                        </p:tgtEl>
                                      </p:cBhvr>
                                    </p:animEffect>
                                  </p:childTnLst>
                                </p:cTn>
                              </p:par>
                            </p:childTnLst>
                          </p:cTn>
                        </p:par>
                        <p:par>
                          <p:cTn id="10" fill="hold">
                            <p:stCondLst>
                              <p:cond delay="1500"/>
                            </p:stCondLst>
                            <p:childTnLst>
                              <p:par>
                                <p:cTn id="11" presetID="32" presetClass="emph" presetSubtype="0" fill="hold" nodeType="afterEffect">
                                  <p:stCondLst>
                                    <p:cond delay="0"/>
                                  </p:stCondLst>
                                  <p:childTnLst>
                                    <p:animRot by="120000">
                                      <p:cBhvr>
                                        <p:cTn id="12" dur="100" fill="hold">
                                          <p:stCondLst>
                                            <p:cond delay="0"/>
                                          </p:stCondLst>
                                        </p:cTn>
                                        <p:tgtEl>
                                          <p:spTgt spid="30"/>
                                        </p:tgtEl>
                                        <p:attrNameLst>
                                          <p:attrName>r</p:attrName>
                                        </p:attrNameLst>
                                      </p:cBhvr>
                                    </p:animRot>
                                    <p:animRot by="-240000">
                                      <p:cBhvr>
                                        <p:cTn id="13" dur="200" fill="hold">
                                          <p:stCondLst>
                                            <p:cond delay="200"/>
                                          </p:stCondLst>
                                        </p:cTn>
                                        <p:tgtEl>
                                          <p:spTgt spid="30"/>
                                        </p:tgtEl>
                                        <p:attrNameLst>
                                          <p:attrName>r</p:attrName>
                                        </p:attrNameLst>
                                      </p:cBhvr>
                                    </p:animRot>
                                    <p:animRot by="240000">
                                      <p:cBhvr>
                                        <p:cTn id="14" dur="200" fill="hold">
                                          <p:stCondLst>
                                            <p:cond delay="400"/>
                                          </p:stCondLst>
                                        </p:cTn>
                                        <p:tgtEl>
                                          <p:spTgt spid="30"/>
                                        </p:tgtEl>
                                        <p:attrNameLst>
                                          <p:attrName>r</p:attrName>
                                        </p:attrNameLst>
                                      </p:cBhvr>
                                    </p:animRot>
                                    <p:animRot by="-240000">
                                      <p:cBhvr>
                                        <p:cTn id="15" dur="200" fill="hold">
                                          <p:stCondLst>
                                            <p:cond delay="600"/>
                                          </p:stCondLst>
                                        </p:cTn>
                                        <p:tgtEl>
                                          <p:spTgt spid="30"/>
                                        </p:tgtEl>
                                        <p:attrNameLst>
                                          <p:attrName>r</p:attrName>
                                        </p:attrNameLst>
                                      </p:cBhvr>
                                    </p:animRot>
                                    <p:animRot by="120000">
                                      <p:cBhvr>
                                        <p:cTn id="16" dur="200" fill="hold">
                                          <p:stCondLst>
                                            <p:cond delay="800"/>
                                          </p:stCondLst>
                                        </p:cTn>
                                        <p:tgtEl>
                                          <p:spTgt spid="30"/>
                                        </p:tgtEl>
                                        <p:attrNameLst>
                                          <p:attrName>r</p:attrName>
                                        </p:attrNameLst>
                                      </p:cBhvr>
                                    </p:animRot>
                                  </p:childTnLst>
                                </p:cTn>
                              </p:par>
                            </p:childTnLst>
                          </p:cTn>
                        </p:par>
                        <p:par>
                          <p:cTn id="17" fill="hold">
                            <p:stCondLst>
                              <p:cond delay="2500"/>
                            </p:stCondLst>
                            <p:childTnLst>
                              <p:par>
                                <p:cTn id="18" presetID="10" presetClass="entr" presetSubtype="0" fill="hold" nodeType="afterEffect">
                                  <p:stCondLst>
                                    <p:cond delay="0"/>
                                  </p:stCondLst>
                                  <p:childTnLst>
                                    <p:set>
                                      <p:cBhvr>
                                        <p:cTn id="19" dur="1" fill="hold">
                                          <p:stCondLst>
                                            <p:cond delay="0"/>
                                          </p:stCondLst>
                                        </p:cTn>
                                        <p:tgtEl>
                                          <p:spTgt spid="59"/>
                                        </p:tgtEl>
                                        <p:attrNameLst>
                                          <p:attrName>style.visibility</p:attrName>
                                        </p:attrNameLst>
                                      </p:cBhvr>
                                      <p:to>
                                        <p:strVal val="visible"/>
                                      </p:to>
                                    </p:set>
                                    <p:animEffect transition="in" filter="fade">
                                      <p:cBhvr>
                                        <p:cTn id="20" dur="1200"/>
                                        <p:tgtEl>
                                          <p:spTgt spid="59"/>
                                        </p:tgtEl>
                                      </p:cBhvr>
                                    </p:animEffect>
                                  </p:childTnLst>
                                </p:cTn>
                              </p:par>
                            </p:childTnLst>
                          </p:cTn>
                        </p:par>
                        <p:par>
                          <p:cTn id="21" fill="hold">
                            <p:stCondLst>
                              <p:cond delay="3700"/>
                            </p:stCondLst>
                            <p:childTnLst>
                              <p:par>
                                <p:cTn id="22" presetID="26" presetClass="emph" presetSubtype="0" fill="hold" nodeType="afterEffect">
                                  <p:stCondLst>
                                    <p:cond delay="0"/>
                                  </p:stCondLst>
                                  <p:childTnLst>
                                    <p:animEffect transition="out" filter="fade">
                                      <p:cBhvr>
                                        <p:cTn id="23" dur="1000" tmFilter="0, 0; .2, .5; .8, .5; 1, 0"/>
                                        <p:tgtEl>
                                          <p:spTgt spid="59"/>
                                        </p:tgtEl>
                                      </p:cBhvr>
                                    </p:animEffect>
                                    <p:animScale>
                                      <p:cBhvr>
                                        <p:cTn id="24" dur="500" autoRev="1" fill="hold"/>
                                        <p:tgtEl>
                                          <p:spTgt spid="59"/>
                                        </p:tgtEl>
                                      </p:cBhvr>
                                      <p:by x="105000" y="105000"/>
                                    </p:animScale>
                                  </p:childTnLst>
                                </p:cTn>
                              </p:par>
                            </p:childTnLst>
                          </p:cTn>
                        </p:par>
                        <p:par>
                          <p:cTn id="25" fill="hold">
                            <p:stCondLst>
                              <p:cond delay="4700"/>
                            </p:stCondLst>
                            <p:childTnLst>
                              <p:par>
                                <p:cTn id="26" presetID="32" presetClass="emph" presetSubtype="0" fill="hold" nodeType="afterEffect">
                                  <p:stCondLst>
                                    <p:cond delay="0"/>
                                  </p:stCondLst>
                                  <p:childTnLst>
                                    <p:animRot by="120000">
                                      <p:cBhvr>
                                        <p:cTn id="27" dur="100" fill="hold">
                                          <p:stCondLst>
                                            <p:cond delay="0"/>
                                          </p:stCondLst>
                                        </p:cTn>
                                        <p:tgtEl>
                                          <p:spTgt spid="59"/>
                                        </p:tgtEl>
                                        <p:attrNameLst>
                                          <p:attrName>r</p:attrName>
                                        </p:attrNameLst>
                                      </p:cBhvr>
                                    </p:animRot>
                                    <p:animRot by="-240000">
                                      <p:cBhvr>
                                        <p:cTn id="28" dur="200" fill="hold">
                                          <p:stCondLst>
                                            <p:cond delay="200"/>
                                          </p:stCondLst>
                                        </p:cTn>
                                        <p:tgtEl>
                                          <p:spTgt spid="59"/>
                                        </p:tgtEl>
                                        <p:attrNameLst>
                                          <p:attrName>r</p:attrName>
                                        </p:attrNameLst>
                                      </p:cBhvr>
                                    </p:animRot>
                                    <p:animRot by="240000">
                                      <p:cBhvr>
                                        <p:cTn id="29" dur="200" fill="hold">
                                          <p:stCondLst>
                                            <p:cond delay="400"/>
                                          </p:stCondLst>
                                        </p:cTn>
                                        <p:tgtEl>
                                          <p:spTgt spid="59"/>
                                        </p:tgtEl>
                                        <p:attrNameLst>
                                          <p:attrName>r</p:attrName>
                                        </p:attrNameLst>
                                      </p:cBhvr>
                                    </p:animRot>
                                    <p:animRot by="-240000">
                                      <p:cBhvr>
                                        <p:cTn id="30" dur="200" fill="hold">
                                          <p:stCondLst>
                                            <p:cond delay="600"/>
                                          </p:stCondLst>
                                        </p:cTn>
                                        <p:tgtEl>
                                          <p:spTgt spid="59"/>
                                        </p:tgtEl>
                                        <p:attrNameLst>
                                          <p:attrName>r</p:attrName>
                                        </p:attrNameLst>
                                      </p:cBhvr>
                                    </p:animRot>
                                    <p:animRot by="120000">
                                      <p:cBhvr>
                                        <p:cTn id="31" dur="200" fill="hold">
                                          <p:stCondLst>
                                            <p:cond delay="800"/>
                                          </p:stCondLst>
                                        </p:cTn>
                                        <p:tgtEl>
                                          <p:spTgt spid="59"/>
                                        </p:tgtEl>
                                        <p:attrNameLst>
                                          <p:attrName>r</p:attrName>
                                        </p:attrNameLst>
                                      </p:cBhvr>
                                    </p:animRot>
                                  </p:childTnLst>
                                </p:cTn>
                              </p:par>
                            </p:childTnLst>
                          </p:cTn>
                        </p:par>
                        <p:par>
                          <p:cTn id="32" fill="hold">
                            <p:stCondLst>
                              <p:cond delay="5700"/>
                            </p:stCondLst>
                            <p:childTnLst>
                              <p:par>
                                <p:cTn id="33" presetID="10" presetClass="entr" presetSubtype="0" fill="hold" grpId="0" nodeType="afterEffect">
                                  <p:stCondLst>
                                    <p:cond delay="0"/>
                                  </p:stCondLst>
                                  <p:childTnLst>
                                    <p:set>
                                      <p:cBhvr>
                                        <p:cTn id="34" dur="1" fill="hold">
                                          <p:stCondLst>
                                            <p:cond delay="0"/>
                                          </p:stCondLst>
                                        </p:cTn>
                                        <p:tgtEl>
                                          <p:spTgt spid="39"/>
                                        </p:tgtEl>
                                        <p:attrNameLst>
                                          <p:attrName>style.visibility</p:attrName>
                                        </p:attrNameLst>
                                      </p:cBhvr>
                                      <p:to>
                                        <p:strVal val="visible"/>
                                      </p:to>
                                    </p:set>
                                    <p:animEffect transition="in" filter="fade">
                                      <p:cBhvr>
                                        <p:cTn id="35" dur="1000"/>
                                        <p:tgtEl>
                                          <p:spTgt spid="39"/>
                                        </p:tgtEl>
                                      </p:cBhvr>
                                    </p:animEffect>
                                  </p:childTnLst>
                                </p:cTn>
                              </p:par>
                            </p:childTnLst>
                          </p:cTn>
                        </p:par>
                        <p:par>
                          <p:cTn id="36" fill="hold">
                            <p:stCondLst>
                              <p:cond delay="6700"/>
                            </p:stCondLst>
                            <p:childTnLst>
                              <p:par>
                                <p:cTn id="37" presetID="10" presetClass="entr" presetSubtype="0" fill="hold" nodeType="afterEffect">
                                  <p:stCondLst>
                                    <p:cond delay="800"/>
                                  </p:stCondLst>
                                  <p:childTnLst>
                                    <p:set>
                                      <p:cBhvr>
                                        <p:cTn id="38" dur="1" fill="hold">
                                          <p:stCondLst>
                                            <p:cond delay="0"/>
                                          </p:stCondLst>
                                        </p:cTn>
                                        <p:tgtEl>
                                          <p:spTgt spid="2"/>
                                        </p:tgtEl>
                                        <p:attrNameLst>
                                          <p:attrName>style.visibility</p:attrName>
                                        </p:attrNameLst>
                                      </p:cBhvr>
                                      <p:to>
                                        <p:strVal val="visible"/>
                                      </p:to>
                                    </p:set>
                                    <p:animEffect transition="in" filter="fade">
                                      <p:cBhvr>
                                        <p:cTn id="39" dur="1200"/>
                                        <p:tgtEl>
                                          <p:spTgt spid="2"/>
                                        </p:tgtEl>
                                      </p:cBhvr>
                                    </p:animEffect>
                                  </p:childTnLst>
                                </p:cTn>
                              </p:par>
                            </p:childTnLst>
                          </p:cTn>
                        </p:par>
                        <p:par>
                          <p:cTn id="40" fill="hold">
                            <p:stCondLst>
                              <p:cond delay="8700"/>
                            </p:stCondLst>
                            <p:childTnLst>
                              <p:par>
                                <p:cTn id="41" presetID="26" presetClass="emph" presetSubtype="0" fill="hold" nodeType="afterEffect">
                                  <p:stCondLst>
                                    <p:cond delay="0"/>
                                  </p:stCondLst>
                                  <p:childTnLst>
                                    <p:animEffect transition="out" filter="fade">
                                      <p:cBhvr>
                                        <p:cTn id="42" dur="1000" tmFilter="0, 0; .2, .5; .8, .5; 1, 0"/>
                                        <p:tgtEl>
                                          <p:spTgt spid="2"/>
                                        </p:tgtEl>
                                      </p:cBhvr>
                                    </p:animEffect>
                                    <p:animScale>
                                      <p:cBhvr>
                                        <p:cTn id="43" dur="500" autoRev="1" fill="hold"/>
                                        <p:tgtEl>
                                          <p:spTgt spid="2"/>
                                        </p:tgtEl>
                                      </p:cBhvr>
                                      <p:by x="105000" y="105000"/>
                                    </p:animScale>
                                  </p:childTnLst>
                                </p:cTn>
                              </p:par>
                            </p:childTnLst>
                          </p:cTn>
                        </p:par>
                        <p:par>
                          <p:cTn id="44" fill="hold">
                            <p:stCondLst>
                              <p:cond delay="9700"/>
                            </p:stCondLst>
                            <p:childTnLst>
                              <p:par>
                                <p:cTn id="45" presetID="10" presetClass="entr" presetSubtype="0" fill="hold" nodeType="afterEffect">
                                  <p:stCondLst>
                                    <p:cond delay="800"/>
                                  </p:stCondLst>
                                  <p:childTnLst>
                                    <p:set>
                                      <p:cBhvr>
                                        <p:cTn id="46" dur="1" fill="hold">
                                          <p:stCondLst>
                                            <p:cond delay="0"/>
                                          </p:stCondLst>
                                        </p:cTn>
                                        <p:tgtEl>
                                          <p:spTgt spid="50"/>
                                        </p:tgtEl>
                                        <p:attrNameLst>
                                          <p:attrName>style.visibility</p:attrName>
                                        </p:attrNameLst>
                                      </p:cBhvr>
                                      <p:to>
                                        <p:strVal val="visible"/>
                                      </p:to>
                                    </p:set>
                                    <p:animEffect transition="in" filter="fade">
                                      <p:cBhvr>
                                        <p:cTn id="47" dur="1200"/>
                                        <p:tgtEl>
                                          <p:spTgt spid="50"/>
                                        </p:tgtEl>
                                      </p:cBhvr>
                                    </p:animEffect>
                                  </p:childTnLst>
                                </p:cTn>
                              </p:par>
                            </p:childTnLst>
                          </p:cTn>
                        </p:par>
                        <p:par>
                          <p:cTn id="48" fill="hold">
                            <p:stCondLst>
                              <p:cond delay="11700"/>
                            </p:stCondLst>
                            <p:childTnLst>
                              <p:par>
                                <p:cTn id="49" presetID="26" presetClass="emph" presetSubtype="0" fill="hold" nodeType="afterEffect">
                                  <p:stCondLst>
                                    <p:cond delay="0"/>
                                  </p:stCondLst>
                                  <p:childTnLst>
                                    <p:animEffect transition="out" filter="fade">
                                      <p:cBhvr>
                                        <p:cTn id="50" dur="1000" tmFilter="0, 0; .2, .5; .8, .5; 1, 0"/>
                                        <p:tgtEl>
                                          <p:spTgt spid="50"/>
                                        </p:tgtEl>
                                      </p:cBhvr>
                                    </p:animEffect>
                                    <p:animScale>
                                      <p:cBhvr>
                                        <p:cTn id="51" dur="500" autoRev="1" fill="hold"/>
                                        <p:tgtEl>
                                          <p:spTgt spid="50"/>
                                        </p:tgtEl>
                                      </p:cBhvr>
                                      <p:by x="105000" y="105000"/>
                                    </p:animScale>
                                  </p:childTnLst>
                                </p:cTn>
                              </p:par>
                            </p:childTnLst>
                          </p:cTn>
                        </p:par>
                        <p:par>
                          <p:cTn id="52" fill="hold">
                            <p:stCondLst>
                              <p:cond delay="12700"/>
                            </p:stCondLst>
                            <p:childTnLst>
                              <p:par>
                                <p:cTn id="53" presetID="10" presetClass="entr" presetSubtype="0" fill="hold" nodeType="afterEffect">
                                  <p:stCondLst>
                                    <p:cond delay="0"/>
                                  </p:stCondLst>
                                  <p:childTnLst>
                                    <p:set>
                                      <p:cBhvr>
                                        <p:cTn id="54" dur="1" fill="hold">
                                          <p:stCondLst>
                                            <p:cond delay="0"/>
                                          </p:stCondLst>
                                        </p:cTn>
                                        <p:tgtEl>
                                          <p:spTgt spid="73"/>
                                        </p:tgtEl>
                                        <p:attrNameLst>
                                          <p:attrName>style.visibility</p:attrName>
                                        </p:attrNameLst>
                                      </p:cBhvr>
                                      <p:to>
                                        <p:strVal val="visible"/>
                                      </p:to>
                                    </p:set>
                                    <p:animEffect transition="in" filter="fade">
                                      <p:cBhvr>
                                        <p:cTn id="55" dur="1200"/>
                                        <p:tgtEl>
                                          <p:spTgt spid="73"/>
                                        </p:tgtEl>
                                      </p:cBhvr>
                                    </p:animEffect>
                                  </p:childTnLst>
                                </p:cTn>
                              </p:par>
                            </p:childTnLst>
                          </p:cTn>
                        </p:par>
                        <p:par>
                          <p:cTn id="56" fill="hold">
                            <p:stCondLst>
                              <p:cond delay="13900"/>
                            </p:stCondLst>
                            <p:childTnLst>
                              <p:par>
                                <p:cTn id="57" presetID="26" presetClass="emph" presetSubtype="0" fill="hold" nodeType="afterEffect">
                                  <p:stCondLst>
                                    <p:cond delay="0"/>
                                  </p:stCondLst>
                                  <p:childTnLst>
                                    <p:animEffect transition="out" filter="fade">
                                      <p:cBhvr>
                                        <p:cTn id="58" dur="1000" tmFilter="0, 0; .2, .5; .8, .5; 1, 0"/>
                                        <p:tgtEl>
                                          <p:spTgt spid="73"/>
                                        </p:tgtEl>
                                      </p:cBhvr>
                                    </p:animEffect>
                                    <p:animScale>
                                      <p:cBhvr>
                                        <p:cTn id="59" dur="500" autoRev="1" fill="hold"/>
                                        <p:tgtEl>
                                          <p:spTgt spid="73"/>
                                        </p:tgtEl>
                                      </p:cBhvr>
                                      <p:by x="105000" y="105000"/>
                                    </p:animScale>
                                  </p:childTnLst>
                                </p:cTn>
                              </p:par>
                            </p:childTnLst>
                          </p:cTn>
                        </p:par>
                        <p:par>
                          <p:cTn id="60" fill="hold">
                            <p:stCondLst>
                              <p:cond delay="14900"/>
                            </p:stCondLst>
                            <p:childTnLst>
                              <p:par>
                                <p:cTn id="61" presetID="10" presetClass="entr" presetSubtype="0" fill="hold" nodeType="afterEffect">
                                  <p:stCondLst>
                                    <p:cond delay="800"/>
                                  </p:stCondLst>
                                  <p:childTnLst>
                                    <p:set>
                                      <p:cBhvr>
                                        <p:cTn id="62" dur="1" fill="hold">
                                          <p:stCondLst>
                                            <p:cond delay="0"/>
                                          </p:stCondLst>
                                        </p:cTn>
                                        <p:tgtEl>
                                          <p:spTgt spid="55"/>
                                        </p:tgtEl>
                                        <p:attrNameLst>
                                          <p:attrName>style.visibility</p:attrName>
                                        </p:attrNameLst>
                                      </p:cBhvr>
                                      <p:to>
                                        <p:strVal val="visible"/>
                                      </p:to>
                                    </p:set>
                                    <p:animEffect transition="in" filter="fade">
                                      <p:cBhvr>
                                        <p:cTn id="63" dur="1200"/>
                                        <p:tgtEl>
                                          <p:spTgt spid="55"/>
                                        </p:tgtEl>
                                      </p:cBhvr>
                                    </p:animEffect>
                                  </p:childTnLst>
                                </p:cTn>
                              </p:par>
                            </p:childTnLst>
                          </p:cTn>
                        </p:par>
                        <p:par>
                          <p:cTn id="64" fill="hold">
                            <p:stCondLst>
                              <p:cond delay="16900"/>
                            </p:stCondLst>
                            <p:childTnLst>
                              <p:par>
                                <p:cTn id="65" presetID="26" presetClass="emph" presetSubtype="0" fill="hold" nodeType="afterEffect">
                                  <p:stCondLst>
                                    <p:cond delay="0"/>
                                  </p:stCondLst>
                                  <p:childTnLst>
                                    <p:animEffect transition="out" filter="fade">
                                      <p:cBhvr>
                                        <p:cTn id="66" dur="1000" tmFilter="0, 0; .2, .5; .8, .5; 1, 0"/>
                                        <p:tgtEl>
                                          <p:spTgt spid="55"/>
                                        </p:tgtEl>
                                      </p:cBhvr>
                                    </p:animEffect>
                                    <p:animScale>
                                      <p:cBhvr>
                                        <p:cTn id="67" dur="500" autoRev="1" fill="hold"/>
                                        <p:tgtEl>
                                          <p:spTgt spid="55"/>
                                        </p:tgtEl>
                                      </p:cBhvr>
                                      <p:by x="105000" y="105000"/>
                                    </p:animScale>
                                  </p:childTnLst>
                                </p:cTn>
                              </p:par>
                            </p:childTnLst>
                          </p:cTn>
                        </p:par>
                        <p:par>
                          <p:cTn id="68" fill="hold">
                            <p:stCondLst>
                              <p:cond delay="17900"/>
                            </p:stCondLst>
                            <p:childTnLst>
                              <p:par>
                                <p:cTn id="69" presetID="10" presetClass="entr" presetSubtype="0" fill="hold" nodeType="afterEffect">
                                  <p:stCondLst>
                                    <p:cond delay="0"/>
                                  </p:stCondLst>
                                  <p:childTnLst>
                                    <p:set>
                                      <p:cBhvr>
                                        <p:cTn id="70" dur="1" fill="hold">
                                          <p:stCondLst>
                                            <p:cond delay="0"/>
                                          </p:stCondLst>
                                        </p:cTn>
                                        <p:tgtEl>
                                          <p:spTgt spid="69"/>
                                        </p:tgtEl>
                                        <p:attrNameLst>
                                          <p:attrName>style.visibility</p:attrName>
                                        </p:attrNameLst>
                                      </p:cBhvr>
                                      <p:to>
                                        <p:strVal val="visible"/>
                                      </p:to>
                                    </p:set>
                                    <p:animEffect transition="in" filter="fade">
                                      <p:cBhvr>
                                        <p:cTn id="71" dur="1000"/>
                                        <p:tgtEl>
                                          <p:spTgt spid="69"/>
                                        </p:tgtEl>
                                      </p:cBhvr>
                                    </p:animEffect>
                                  </p:childTnLst>
                                </p:cTn>
                              </p:par>
                              <p:par>
                                <p:cTn id="72" presetID="26" presetClass="entr" presetSubtype="0" fill="hold" nodeType="withEffect">
                                  <p:stCondLst>
                                    <p:cond delay="1000"/>
                                  </p:stCondLst>
                                  <p:childTnLst>
                                    <p:set>
                                      <p:cBhvr>
                                        <p:cTn id="73" dur="1" fill="hold">
                                          <p:stCondLst>
                                            <p:cond delay="0"/>
                                          </p:stCondLst>
                                        </p:cTn>
                                        <p:tgtEl>
                                          <p:spTgt spid="82"/>
                                        </p:tgtEl>
                                        <p:attrNameLst>
                                          <p:attrName>style.visibility</p:attrName>
                                        </p:attrNameLst>
                                      </p:cBhvr>
                                      <p:to>
                                        <p:strVal val="visible"/>
                                      </p:to>
                                    </p:set>
                                    <p:animEffect transition="in" filter="wipe(down)">
                                      <p:cBhvr>
                                        <p:cTn id="74" dur="580">
                                          <p:stCondLst>
                                            <p:cond delay="0"/>
                                          </p:stCondLst>
                                        </p:cTn>
                                        <p:tgtEl>
                                          <p:spTgt spid="82"/>
                                        </p:tgtEl>
                                      </p:cBhvr>
                                    </p:animEffect>
                                    <p:anim calcmode="lin" valueType="num">
                                      <p:cBhvr>
                                        <p:cTn id="75" dur="1822" tmFilter="0,0; 0.14,0.36; 0.43,0.73; 0.71,0.91; 1.0,1.0">
                                          <p:stCondLst>
                                            <p:cond delay="0"/>
                                          </p:stCondLst>
                                        </p:cTn>
                                        <p:tgtEl>
                                          <p:spTgt spid="82"/>
                                        </p:tgtEl>
                                        <p:attrNameLst>
                                          <p:attrName>ppt_x</p:attrName>
                                        </p:attrNameLst>
                                      </p:cBhvr>
                                      <p:tavLst>
                                        <p:tav tm="0">
                                          <p:val>
                                            <p:strVal val="#ppt_x-0.25"/>
                                          </p:val>
                                        </p:tav>
                                        <p:tav tm="100000">
                                          <p:val>
                                            <p:strVal val="#ppt_x"/>
                                          </p:val>
                                        </p:tav>
                                      </p:tavLst>
                                    </p:anim>
                                    <p:anim calcmode="lin" valueType="num">
                                      <p:cBhvr>
                                        <p:cTn id="76" dur="664" tmFilter="0.0,0.0; 0.25,0.07; 0.50,0.2; 0.75,0.467; 1.0,1.0">
                                          <p:stCondLst>
                                            <p:cond delay="0"/>
                                          </p:stCondLst>
                                        </p:cTn>
                                        <p:tgtEl>
                                          <p:spTgt spid="82"/>
                                        </p:tgtEl>
                                        <p:attrNameLst>
                                          <p:attrName>ppt_y</p:attrName>
                                        </p:attrNameLst>
                                      </p:cBhvr>
                                      <p:tavLst>
                                        <p:tav tm="0" fmla="#ppt_y-sin(pi*$)/3">
                                          <p:val>
                                            <p:fltVal val="0.5"/>
                                          </p:val>
                                        </p:tav>
                                        <p:tav tm="100000">
                                          <p:val>
                                            <p:fltVal val="1"/>
                                          </p:val>
                                        </p:tav>
                                      </p:tavLst>
                                    </p:anim>
                                    <p:anim calcmode="lin" valueType="num">
                                      <p:cBhvr>
                                        <p:cTn id="77" dur="664" tmFilter="0, 0; 0.125,0.2665; 0.25,0.4; 0.375,0.465; 0.5,0.5;  0.625,0.535; 0.75,0.6; 0.875,0.7335; 1,1">
                                          <p:stCondLst>
                                            <p:cond delay="664"/>
                                          </p:stCondLst>
                                        </p:cTn>
                                        <p:tgtEl>
                                          <p:spTgt spid="82"/>
                                        </p:tgtEl>
                                        <p:attrNameLst>
                                          <p:attrName>ppt_y</p:attrName>
                                        </p:attrNameLst>
                                      </p:cBhvr>
                                      <p:tavLst>
                                        <p:tav tm="0" fmla="#ppt_y-sin(pi*$)/9">
                                          <p:val>
                                            <p:fltVal val="0"/>
                                          </p:val>
                                        </p:tav>
                                        <p:tav tm="100000">
                                          <p:val>
                                            <p:fltVal val="1"/>
                                          </p:val>
                                        </p:tav>
                                      </p:tavLst>
                                    </p:anim>
                                    <p:anim calcmode="lin" valueType="num">
                                      <p:cBhvr>
                                        <p:cTn id="78" dur="332" tmFilter="0, 0; 0.125,0.2665; 0.25,0.4; 0.375,0.465; 0.5,0.5;  0.625,0.535; 0.75,0.6; 0.875,0.7335; 1,1">
                                          <p:stCondLst>
                                            <p:cond delay="1324"/>
                                          </p:stCondLst>
                                        </p:cTn>
                                        <p:tgtEl>
                                          <p:spTgt spid="82"/>
                                        </p:tgtEl>
                                        <p:attrNameLst>
                                          <p:attrName>ppt_y</p:attrName>
                                        </p:attrNameLst>
                                      </p:cBhvr>
                                      <p:tavLst>
                                        <p:tav tm="0" fmla="#ppt_y-sin(pi*$)/27">
                                          <p:val>
                                            <p:fltVal val="0"/>
                                          </p:val>
                                        </p:tav>
                                        <p:tav tm="100000">
                                          <p:val>
                                            <p:fltVal val="1"/>
                                          </p:val>
                                        </p:tav>
                                      </p:tavLst>
                                    </p:anim>
                                    <p:anim calcmode="lin" valueType="num">
                                      <p:cBhvr>
                                        <p:cTn id="79" dur="164" tmFilter="0, 0; 0.125,0.2665; 0.25,0.4; 0.375,0.465; 0.5,0.5;  0.625,0.535; 0.75,0.6; 0.875,0.7335; 1,1">
                                          <p:stCondLst>
                                            <p:cond delay="1656"/>
                                          </p:stCondLst>
                                        </p:cTn>
                                        <p:tgtEl>
                                          <p:spTgt spid="82"/>
                                        </p:tgtEl>
                                        <p:attrNameLst>
                                          <p:attrName>ppt_y</p:attrName>
                                        </p:attrNameLst>
                                      </p:cBhvr>
                                      <p:tavLst>
                                        <p:tav tm="0" fmla="#ppt_y-sin(pi*$)/81">
                                          <p:val>
                                            <p:fltVal val="0"/>
                                          </p:val>
                                        </p:tav>
                                        <p:tav tm="100000">
                                          <p:val>
                                            <p:fltVal val="1"/>
                                          </p:val>
                                        </p:tav>
                                      </p:tavLst>
                                    </p:anim>
                                    <p:animScale>
                                      <p:cBhvr>
                                        <p:cTn id="80" dur="26">
                                          <p:stCondLst>
                                            <p:cond delay="650"/>
                                          </p:stCondLst>
                                        </p:cTn>
                                        <p:tgtEl>
                                          <p:spTgt spid="82"/>
                                        </p:tgtEl>
                                      </p:cBhvr>
                                      <p:to x="100000" y="60000"/>
                                    </p:animScale>
                                    <p:animScale>
                                      <p:cBhvr>
                                        <p:cTn id="81" dur="166" decel="50000">
                                          <p:stCondLst>
                                            <p:cond delay="676"/>
                                          </p:stCondLst>
                                        </p:cTn>
                                        <p:tgtEl>
                                          <p:spTgt spid="82"/>
                                        </p:tgtEl>
                                      </p:cBhvr>
                                      <p:to x="100000" y="100000"/>
                                    </p:animScale>
                                    <p:animScale>
                                      <p:cBhvr>
                                        <p:cTn id="82" dur="26">
                                          <p:stCondLst>
                                            <p:cond delay="1312"/>
                                          </p:stCondLst>
                                        </p:cTn>
                                        <p:tgtEl>
                                          <p:spTgt spid="82"/>
                                        </p:tgtEl>
                                      </p:cBhvr>
                                      <p:to x="100000" y="80000"/>
                                    </p:animScale>
                                    <p:animScale>
                                      <p:cBhvr>
                                        <p:cTn id="83" dur="166" decel="50000">
                                          <p:stCondLst>
                                            <p:cond delay="1338"/>
                                          </p:stCondLst>
                                        </p:cTn>
                                        <p:tgtEl>
                                          <p:spTgt spid="82"/>
                                        </p:tgtEl>
                                      </p:cBhvr>
                                      <p:to x="100000" y="100000"/>
                                    </p:animScale>
                                    <p:animScale>
                                      <p:cBhvr>
                                        <p:cTn id="84" dur="26">
                                          <p:stCondLst>
                                            <p:cond delay="1642"/>
                                          </p:stCondLst>
                                        </p:cTn>
                                        <p:tgtEl>
                                          <p:spTgt spid="82"/>
                                        </p:tgtEl>
                                      </p:cBhvr>
                                      <p:to x="100000" y="90000"/>
                                    </p:animScale>
                                    <p:animScale>
                                      <p:cBhvr>
                                        <p:cTn id="85" dur="166" decel="50000">
                                          <p:stCondLst>
                                            <p:cond delay="1668"/>
                                          </p:stCondLst>
                                        </p:cTn>
                                        <p:tgtEl>
                                          <p:spTgt spid="82"/>
                                        </p:tgtEl>
                                      </p:cBhvr>
                                      <p:to x="100000" y="100000"/>
                                    </p:animScale>
                                    <p:animScale>
                                      <p:cBhvr>
                                        <p:cTn id="86" dur="26">
                                          <p:stCondLst>
                                            <p:cond delay="1808"/>
                                          </p:stCondLst>
                                        </p:cTn>
                                        <p:tgtEl>
                                          <p:spTgt spid="82"/>
                                        </p:tgtEl>
                                      </p:cBhvr>
                                      <p:to x="100000" y="95000"/>
                                    </p:animScale>
                                    <p:animScale>
                                      <p:cBhvr>
                                        <p:cTn id="87" dur="166" decel="50000">
                                          <p:stCondLst>
                                            <p:cond delay="1834"/>
                                          </p:stCondLst>
                                        </p:cTn>
                                        <p:tgtEl>
                                          <p:spTgt spid="82"/>
                                        </p:tgtEl>
                                      </p:cBhvr>
                                      <p:to x="100000" y="100000"/>
                                    </p:animScale>
                                  </p:childTnLst>
                                </p:cTn>
                              </p:par>
                              <p:par>
                                <p:cTn id="88" presetID="32" presetClass="emph" presetSubtype="0" fill="hold" nodeType="withEffect">
                                  <p:stCondLst>
                                    <p:cond delay="3000"/>
                                  </p:stCondLst>
                                  <p:childTnLst>
                                    <p:animRot by="120000">
                                      <p:cBhvr>
                                        <p:cTn id="89" dur="100" fill="hold">
                                          <p:stCondLst>
                                            <p:cond delay="0"/>
                                          </p:stCondLst>
                                        </p:cTn>
                                        <p:tgtEl>
                                          <p:spTgt spid="82"/>
                                        </p:tgtEl>
                                        <p:attrNameLst>
                                          <p:attrName>r</p:attrName>
                                        </p:attrNameLst>
                                      </p:cBhvr>
                                    </p:animRot>
                                    <p:animRot by="-240000">
                                      <p:cBhvr>
                                        <p:cTn id="90" dur="200" fill="hold">
                                          <p:stCondLst>
                                            <p:cond delay="200"/>
                                          </p:stCondLst>
                                        </p:cTn>
                                        <p:tgtEl>
                                          <p:spTgt spid="82"/>
                                        </p:tgtEl>
                                        <p:attrNameLst>
                                          <p:attrName>r</p:attrName>
                                        </p:attrNameLst>
                                      </p:cBhvr>
                                    </p:animRot>
                                    <p:animRot by="240000">
                                      <p:cBhvr>
                                        <p:cTn id="91" dur="200" fill="hold">
                                          <p:stCondLst>
                                            <p:cond delay="400"/>
                                          </p:stCondLst>
                                        </p:cTn>
                                        <p:tgtEl>
                                          <p:spTgt spid="82"/>
                                        </p:tgtEl>
                                        <p:attrNameLst>
                                          <p:attrName>r</p:attrName>
                                        </p:attrNameLst>
                                      </p:cBhvr>
                                    </p:animRot>
                                    <p:animRot by="-240000">
                                      <p:cBhvr>
                                        <p:cTn id="92" dur="200" fill="hold">
                                          <p:stCondLst>
                                            <p:cond delay="600"/>
                                          </p:stCondLst>
                                        </p:cTn>
                                        <p:tgtEl>
                                          <p:spTgt spid="82"/>
                                        </p:tgtEl>
                                        <p:attrNameLst>
                                          <p:attrName>r</p:attrName>
                                        </p:attrNameLst>
                                      </p:cBhvr>
                                    </p:animRot>
                                    <p:animRot by="120000">
                                      <p:cBhvr>
                                        <p:cTn id="93" dur="200" fill="hold">
                                          <p:stCondLst>
                                            <p:cond delay="800"/>
                                          </p:stCondLst>
                                        </p:cTn>
                                        <p:tgtEl>
                                          <p:spTgt spid="82"/>
                                        </p:tgtEl>
                                        <p:attrNameLst>
                                          <p:attrName>r</p:attrName>
                                        </p:attrNameLst>
                                      </p:cBhvr>
                                    </p:animRot>
                                  </p:childTnLst>
                                </p:cTn>
                              </p:par>
                              <p:par>
                                <p:cTn id="94" presetID="42" presetClass="entr" presetSubtype="0" fill="hold" nodeType="withEffect">
                                  <p:stCondLst>
                                    <p:cond delay="3500"/>
                                  </p:stCondLst>
                                  <p:childTnLst>
                                    <p:set>
                                      <p:cBhvr>
                                        <p:cTn id="95" dur="1" fill="hold">
                                          <p:stCondLst>
                                            <p:cond delay="0"/>
                                          </p:stCondLst>
                                        </p:cTn>
                                        <p:tgtEl>
                                          <p:spTgt spid="83"/>
                                        </p:tgtEl>
                                        <p:attrNameLst>
                                          <p:attrName>style.visibility</p:attrName>
                                        </p:attrNameLst>
                                      </p:cBhvr>
                                      <p:to>
                                        <p:strVal val="visible"/>
                                      </p:to>
                                    </p:set>
                                    <p:animEffect transition="in" filter="fade">
                                      <p:cBhvr>
                                        <p:cTn id="96" dur="1000"/>
                                        <p:tgtEl>
                                          <p:spTgt spid="83"/>
                                        </p:tgtEl>
                                      </p:cBhvr>
                                    </p:animEffect>
                                    <p:anim calcmode="lin" valueType="num">
                                      <p:cBhvr>
                                        <p:cTn id="97" dur="1000" fill="hold"/>
                                        <p:tgtEl>
                                          <p:spTgt spid="83"/>
                                        </p:tgtEl>
                                        <p:attrNameLst>
                                          <p:attrName>ppt_x</p:attrName>
                                        </p:attrNameLst>
                                      </p:cBhvr>
                                      <p:tavLst>
                                        <p:tav tm="0">
                                          <p:val>
                                            <p:strVal val="#ppt_x"/>
                                          </p:val>
                                        </p:tav>
                                        <p:tav tm="100000">
                                          <p:val>
                                            <p:strVal val="#ppt_x"/>
                                          </p:val>
                                        </p:tav>
                                      </p:tavLst>
                                    </p:anim>
                                    <p:anim calcmode="lin" valueType="num">
                                      <p:cBhvr>
                                        <p:cTn id="98" dur="1000" fill="hold"/>
                                        <p:tgtEl>
                                          <p:spTgt spid="83"/>
                                        </p:tgtEl>
                                        <p:attrNameLst>
                                          <p:attrName>ppt_y</p:attrName>
                                        </p:attrNameLst>
                                      </p:cBhvr>
                                      <p:tavLst>
                                        <p:tav tm="0">
                                          <p:val>
                                            <p:strVal val="#ppt_y+.1"/>
                                          </p:val>
                                        </p:tav>
                                        <p:tav tm="100000">
                                          <p:val>
                                            <p:strVal val="#ppt_y"/>
                                          </p:val>
                                        </p:tav>
                                      </p:tavLst>
                                    </p:anim>
                                  </p:childTnLst>
                                </p:cTn>
                              </p:par>
                              <p:par>
                                <p:cTn id="99" presetID="26" presetClass="emph" presetSubtype="0" repeatCount="2000" fill="hold" nodeType="withEffect">
                                  <p:stCondLst>
                                    <p:cond delay="4500"/>
                                  </p:stCondLst>
                                  <p:childTnLst>
                                    <p:animEffect transition="out" filter="fade">
                                      <p:cBhvr>
                                        <p:cTn id="100" dur="1000" tmFilter="0, 0; .2, .5; .8, .5; 1, 0"/>
                                        <p:tgtEl>
                                          <p:spTgt spid="83"/>
                                        </p:tgtEl>
                                      </p:cBhvr>
                                    </p:animEffect>
                                    <p:animScale>
                                      <p:cBhvr>
                                        <p:cTn id="101" dur="500" autoRev="1" fill="hold"/>
                                        <p:tgtEl>
                                          <p:spTgt spid="83"/>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audio>
              <p:cMediaNode vol="80000" numSld="999" showWhenStopped="0">
                <p:cTn id="102" fill="hold" display="0">
                  <p:stCondLst>
                    <p:cond delay="indefinite"/>
                  </p:stCondLst>
                  <p:endCondLst>
                    <p:cond evt="onStopAudio" delay="0">
                      <p:tgtEl>
                        <p:sldTgt/>
                      </p:tgtEl>
                    </p:cond>
                  </p:endCondLst>
                </p:cTn>
                <p:tgtEl>
                  <p:spTgt spid="35"/>
                </p:tgtEl>
              </p:cMediaNode>
            </p:audio>
          </p:childTnLst>
        </p:cTn>
      </p:par>
    </p:tnLst>
    <p:bldLst>
      <p:bldP spid="39" grpId="0" animBg="1"/>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背景上">
            <a:extLst>
              <a:ext uri="{FF2B5EF4-FFF2-40B4-BE49-F238E27FC236}">
                <a16:creationId xmlns:a16="http://schemas.microsoft.com/office/drawing/2014/main" id="{480BA6D3-3387-4C7D-80E0-43567F708E21}"/>
              </a:ext>
            </a:extLst>
          </p:cNvPr>
          <p:cNvPicPr>
            <a:picLocks noChangeAspect="1"/>
          </p:cNvPicPr>
          <p:nvPr/>
        </p:nvPicPr>
        <p:blipFill>
          <a:blip r:embed="rId2">
            <a:duotone>
              <a:schemeClr val="accent4">
                <a:shade val="45000"/>
                <a:satMod val="135000"/>
              </a:schemeClr>
              <a:prstClr val="white"/>
            </a:duotone>
            <a:extLst>
              <a:ext uri="{BEBA8EAE-BF5A-486C-A8C5-ECC9F3942E4B}">
                <a14:imgProps xmlns:a14="http://schemas.microsoft.com/office/drawing/2010/main">
                  <a14:imgLayer r:embed="rId3">
                    <a14:imgEffect>
                      <a14:brightnessContrast bright="20000" contrast="-40000"/>
                    </a14:imgEffect>
                  </a14:imgLayer>
                </a14:imgProps>
              </a:ext>
              <a:ext uri="{28A0092B-C50C-407E-A947-70E740481C1C}">
                <a14:useLocalDpi xmlns:a14="http://schemas.microsoft.com/office/drawing/2010/main" val="0"/>
              </a:ext>
            </a:extLst>
          </a:blip>
          <a:stretch>
            <a:fillRect/>
          </a:stretch>
        </p:blipFill>
        <p:spPr>
          <a:xfrm>
            <a:off x="0" y="0"/>
            <a:ext cx="12192000" cy="4744720"/>
          </a:xfrm>
          <a:prstGeom prst="rect">
            <a:avLst/>
          </a:prstGeom>
        </p:spPr>
      </p:pic>
      <p:pic>
        <p:nvPicPr>
          <p:cNvPr id="40" name="背景下">
            <a:extLst>
              <a:ext uri="{FF2B5EF4-FFF2-40B4-BE49-F238E27FC236}">
                <a16:creationId xmlns:a16="http://schemas.microsoft.com/office/drawing/2014/main" id="{E93D45DA-12BF-4B5F-93F5-A3F0D7D87D03}"/>
              </a:ext>
            </a:extLst>
          </p:cNvPr>
          <p:cNvPicPr>
            <a:picLocks noChangeAspect="1"/>
          </p:cNvPicPr>
          <p:nvPr/>
        </p:nvPicPr>
        <p:blipFill rotWithShape="1">
          <a:blip r:embed="rId2">
            <a:duotone>
              <a:schemeClr val="accent4">
                <a:shade val="45000"/>
                <a:satMod val="135000"/>
              </a:schemeClr>
              <a:prstClr val="white"/>
            </a:duotone>
            <a:extLst>
              <a:ext uri="{BEBA8EAE-BF5A-486C-A8C5-ECC9F3942E4B}">
                <a14:imgProps xmlns:a14="http://schemas.microsoft.com/office/drawing/2010/main">
                  <a14:imgLayer r:embed="rId3">
                    <a14:imgEffect>
                      <a14:brightnessContrast bright="20000" contrast="-40000"/>
                    </a14:imgEffect>
                  </a14:imgLayer>
                </a14:imgProps>
              </a:ext>
              <a:ext uri="{28A0092B-C50C-407E-A947-70E740481C1C}">
                <a14:useLocalDpi xmlns:a14="http://schemas.microsoft.com/office/drawing/2010/main" val="0"/>
              </a:ext>
            </a:extLst>
          </a:blip>
          <a:srcRect b="79543"/>
          <a:stretch/>
        </p:blipFill>
        <p:spPr>
          <a:xfrm>
            <a:off x="0" y="4650899"/>
            <a:ext cx="12192000" cy="2211720"/>
          </a:xfrm>
          <a:prstGeom prst="rect">
            <a:avLst/>
          </a:prstGeom>
        </p:spPr>
      </p:pic>
      <p:pic>
        <p:nvPicPr>
          <p:cNvPr id="184" name="大阪画像">
            <a:extLst>
              <a:ext uri="{FF2B5EF4-FFF2-40B4-BE49-F238E27FC236}">
                <a16:creationId xmlns:a16="http://schemas.microsoft.com/office/drawing/2014/main" id="{7CC00F74-5181-41FD-9A7A-C20DE667E341}"/>
              </a:ext>
            </a:extLst>
          </p:cNvPr>
          <p:cNvPicPr>
            <a:picLocks noChangeAspect="1"/>
          </p:cNvPicPr>
          <p:nvPr/>
        </p:nvPicPr>
        <p:blipFill rotWithShape="1">
          <a:blip r:embed="rId4">
            <a:alphaModFix amt="35000"/>
            <a:extLst>
              <a:ext uri="{BEBA8EAE-BF5A-486C-A8C5-ECC9F3942E4B}">
                <a14:imgProps xmlns:a14="http://schemas.microsoft.com/office/drawing/2010/main">
                  <a14:imgLayer r:embed="rId5">
                    <a14:imgEffect>
                      <a14:colorTemperature colorTemp="7200"/>
                    </a14:imgEffect>
                    <a14:imgEffect>
                      <a14:brightnessContrast contrast="40000"/>
                    </a14:imgEffect>
                  </a14:imgLayer>
                </a14:imgProps>
              </a:ext>
              <a:ext uri="{28A0092B-C50C-407E-A947-70E740481C1C}">
                <a14:useLocalDpi xmlns:a14="http://schemas.microsoft.com/office/drawing/2010/main" val="0"/>
              </a:ext>
            </a:extLst>
          </a:blip>
          <a:srcRect b="1008"/>
          <a:stretch/>
        </p:blipFill>
        <p:spPr>
          <a:xfrm>
            <a:off x="641590" y="475530"/>
            <a:ext cx="10908815" cy="6382470"/>
          </a:xfrm>
          <a:prstGeom prst="rect">
            <a:avLst/>
          </a:prstGeom>
        </p:spPr>
      </p:pic>
      <p:pic>
        <p:nvPicPr>
          <p:cNvPr id="4" name="問題に戻る">
            <a:hlinkClick r:id="rId6" action="ppaction://hlinksldjump"/>
            <a:extLst>
              <a:ext uri="{FF2B5EF4-FFF2-40B4-BE49-F238E27FC236}">
                <a16:creationId xmlns:a16="http://schemas.microsoft.com/office/drawing/2014/main" id="{686640A0-3A7F-4B51-9AD2-5834585E12BD}"/>
              </a:ext>
            </a:extLst>
          </p:cNvPr>
          <p:cNvPicPr>
            <a:picLocks noChangeAspect="1"/>
          </p:cNvPicPr>
          <p:nvPr/>
        </p:nvPicPr>
        <p:blipFill>
          <a:blip r:embed="rId7"/>
          <a:stretch>
            <a:fillRect/>
          </a:stretch>
        </p:blipFill>
        <p:spPr>
          <a:xfrm>
            <a:off x="498469" y="5801337"/>
            <a:ext cx="2499577" cy="847417"/>
          </a:xfrm>
          <a:prstGeom prst="rect">
            <a:avLst/>
          </a:prstGeom>
        </p:spPr>
      </p:pic>
      <p:pic>
        <p:nvPicPr>
          <p:cNvPr id="54" name="スタートに戻る">
            <a:hlinkClick r:id="rId8" action="ppaction://hlinksldjump"/>
            <a:extLst>
              <a:ext uri="{FF2B5EF4-FFF2-40B4-BE49-F238E27FC236}">
                <a16:creationId xmlns:a16="http://schemas.microsoft.com/office/drawing/2014/main" id="{7BEF7E5D-B42C-4F9B-8E84-A8E4EF328E58}"/>
              </a:ext>
            </a:extLst>
          </p:cNvPr>
          <p:cNvPicPr>
            <a:picLocks noChangeAspect="1"/>
          </p:cNvPicPr>
          <p:nvPr/>
        </p:nvPicPr>
        <p:blipFill>
          <a:blip r:embed="rId9"/>
          <a:stretch>
            <a:fillRect/>
          </a:stretch>
        </p:blipFill>
        <p:spPr>
          <a:xfrm>
            <a:off x="538413" y="409528"/>
            <a:ext cx="2499577" cy="847417"/>
          </a:xfrm>
          <a:prstGeom prst="rect">
            <a:avLst/>
          </a:prstGeom>
        </p:spPr>
      </p:pic>
      <p:grpSp>
        <p:nvGrpSpPr>
          <p:cNvPr id="72" name="日本で初めてタオルがつくられました。">
            <a:extLst>
              <a:ext uri="{FF2B5EF4-FFF2-40B4-BE49-F238E27FC236}">
                <a16:creationId xmlns:a16="http://schemas.microsoft.com/office/drawing/2014/main" id="{465F7314-EE3E-4026-A38C-30B551AC17D4}"/>
              </a:ext>
            </a:extLst>
          </p:cNvPr>
          <p:cNvGrpSpPr/>
          <p:nvPr/>
        </p:nvGrpSpPr>
        <p:grpSpPr>
          <a:xfrm>
            <a:off x="2842333" y="3089133"/>
            <a:ext cx="6507328" cy="583288"/>
            <a:chOff x="-2205014" y="3225990"/>
            <a:chExt cx="6507328" cy="583288"/>
          </a:xfrm>
        </p:grpSpPr>
        <p:grpSp>
          <p:nvGrpSpPr>
            <p:cNvPr id="73" name="明治時代からブラシ・・・">
              <a:extLst>
                <a:ext uri="{FF2B5EF4-FFF2-40B4-BE49-F238E27FC236}">
                  <a16:creationId xmlns:a16="http://schemas.microsoft.com/office/drawing/2014/main" id="{22F42002-9EA4-4B44-93CA-00F6A33A2594}"/>
                </a:ext>
              </a:extLst>
            </p:cNvPr>
            <p:cNvGrpSpPr/>
            <p:nvPr/>
          </p:nvGrpSpPr>
          <p:grpSpPr>
            <a:xfrm>
              <a:off x="-2205014" y="3225990"/>
              <a:ext cx="6507328" cy="583288"/>
              <a:chOff x="-1843799" y="2307698"/>
              <a:chExt cx="6636274" cy="583288"/>
            </a:xfrm>
          </p:grpSpPr>
          <p:sp>
            <p:nvSpPr>
              <p:cNvPr id="76" name="日本で初めてタオルがつくられました。">
                <a:extLst>
                  <a:ext uri="{FF2B5EF4-FFF2-40B4-BE49-F238E27FC236}">
                    <a16:creationId xmlns:a16="http://schemas.microsoft.com/office/drawing/2014/main" id="{C86551D0-E494-4E71-B2BD-73C0A6D2C4DA}"/>
                  </a:ext>
                </a:extLst>
              </p:cNvPr>
              <p:cNvSpPr txBox="1"/>
              <p:nvPr/>
            </p:nvSpPr>
            <p:spPr>
              <a:xfrm>
                <a:off x="-1843799" y="2429321"/>
                <a:ext cx="6636274" cy="461665"/>
              </a:xfrm>
              <a:prstGeom prst="rect">
                <a:avLst/>
              </a:prstGeom>
              <a:noFill/>
            </p:spPr>
            <p:txBody>
              <a:bodyPr wrap="square" rtlCol="0">
                <a:spAutoFit/>
              </a:bodyPr>
              <a:lstStyle/>
              <a:p>
                <a:pPr marL="0" marR="0" lvl="0" indent="0" algn="dist" defTabSz="457200" rtl="0" eaLnBrk="1" fontAlgn="auto" latinLnBrk="0" hangingPunct="1">
                  <a:lnSpc>
                    <a:spcPct val="100000"/>
                  </a:lnSpc>
                  <a:spcBef>
                    <a:spcPts val="0"/>
                  </a:spcBef>
                  <a:spcAft>
                    <a:spcPts val="0"/>
                  </a:spcAft>
                  <a:buClrTx/>
                  <a:buSzTx/>
                  <a:buFontTx/>
                  <a:buNone/>
                  <a:tabLst/>
                  <a:defRPr/>
                </a:pPr>
                <a:r>
                  <a:rPr kumimoji="1" lang="ja-JP" altLang="en-US" sz="2400" dirty="0">
                    <a:solidFill>
                      <a:srgbClr val="074454"/>
                    </a:solidFill>
                    <a:latin typeface="HGS創英角ﾎﾟｯﾌﾟ体" panose="040B0A00000000000000" pitchFamily="50" charset="-128"/>
                    <a:ea typeface="HGS創英角ﾎﾟｯﾌﾟ体" panose="040B0A00000000000000" pitchFamily="50" charset="-128"/>
                  </a:rPr>
                  <a:t>日本で初めてタオルがつくられました。</a:t>
                </a:r>
                <a:endParaRPr kumimoji="1" lang="ja-JP" altLang="en-US" sz="2000" b="0" i="0" u="none" strike="noStrike" kern="1200" cap="none" spc="0" normalizeH="0" baseline="0" noProof="0" dirty="0">
                  <a:ln>
                    <a:noFill/>
                  </a:ln>
                  <a:solidFill>
                    <a:srgbClr val="074454"/>
                  </a:solidFill>
                  <a:effectLst/>
                  <a:uLnTx/>
                  <a:uFillTx/>
                  <a:latin typeface="HGS創英角ﾎﾟｯﾌﾟ体" panose="040B0A00000000000000" pitchFamily="50" charset="-128"/>
                  <a:ea typeface="HGS創英角ﾎﾟｯﾌﾟ体" panose="040B0A00000000000000" pitchFamily="50" charset="-128"/>
                  <a:cs typeface="+mn-cs"/>
                </a:endParaRPr>
              </a:p>
            </p:txBody>
          </p:sp>
          <p:sp>
            <p:nvSpPr>
              <p:cNvPr id="78" name="にほん">
                <a:extLst>
                  <a:ext uri="{FF2B5EF4-FFF2-40B4-BE49-F238E27FC236}">
                    <a16:creationId xmlns:a16="http://schemas.microsoft.com/office/drawing/2014/main" id="{1E6E7EB6-1B97-41DC-8D66-530B58D294E0}"/>
                  </a:ext>
                </a:extLst>
              </p:cNvPr>
              <p:cNvSpPr txBox="1"/>
              <p:nvPr/>
            </p:nvSpPr>
            <p:spPr>
              <a:xfrm>
                <a:off x="-1738644" y="2307698"/>
                <a:ext cx="718952" cy="253916"/>
              </a:xfrm>
              <a:prstGeom prst="rect">
                <a:avLst/>
              </a:prstGeom>
              <a:noFill/>
            </p:spPr>
            <p:txBody>
              <a:bodyPr wrap="square" rtlCol="0">
                <a:spAutoFit/>
              </a:bodyPr>
              <a:lstStyle/>
              <a:p>
                <a:pPr marL="0" marR="0" lvl="0" indent="0" algn="dist" defTabSz="457200" rtl="0" eaLnBrk="1" fontAlgn="auto" latinLnBrk="0" hangingPunct="1">
                  <a:lnSpc>
                    <a:spcPct val="100000"/>
                  </a:lnSpc>
                  <a:spcBef>
                    <a:spcPts val="0"/>
                  </a:spcBef>
                  <a:spcAft>
                    <a:spcPts val="0"/>
                  </a:spcAft>
                  <a:buClrTx/>
                  <a:buSzTx/>
                  <a:buFontTx/>
                  <a:buNone/>
                  <a:tabLst/>
                  <a:defRPr/>
                </a:pPr>
                <a:r>
                  <a:rPr kumimoji="1" lang="ja-JP" altLang="en-US" sz="1050" b="0" i="0" u="none" strike="noStrike" kern="1200" cap="none" spc="0" normalizeH="0" baseline="0" noProof="0" dirty="0">
                    <a:ln>
                      <a:noFill/>
                    </a:ln>
                    <a:solidFill>
                      <a:srgbClr val="76DBF4">
                        <a:lumMod val="25000"/>
                      </a:srgbClr>
                    </a:solidFill>
                    <a:effectLst/>
                    <a:uLnTx/>
                    <a:uFillTx/>
                    <a:latin typeface="HGS創英角ﾎﾟｯﾌﾟ体" panose="040B0A00000000000000" pitchFamily="50" charset="-128"/>
                    <a:ea typeface="HGS創英角ﾎﾟｯﾌﾟ体" panose="040B0A00000000000000" pitchFamily="50" charset="-128"/>
                    <a:cs typeface="+mn-cs"/>
                  </a:rPr>
                  <a:t>にほん</a:t>
                </a:r>
              </a:p>
            </p:txBody>
          </p:sp>
        </p:grpSp>
        <p:sp>
          <p:nvSpPr>
            <p:cNvPr id="74" name="はじ">
              <a:extLst>
                <a:ext uri="{FF2B5EF4-FFF2-40B4-BE49-F238E27FC236}">
                  <a16:creationId xmlns:a16="http://schemas.microsoft.com/office/drawing/2014/main" id="{268FA7BC-D6F0-455D-8A44-962843A60D1C}"/>
                </a:ext>
              </a:extLst>
            </p:cNvPr>
            <p:cNvSpPr txBox="1"/>
            <p:nvPr/>
          </p:nvSpPr>
          <p:spPr>
            <a:xfrm>
              <a:off x="-1131283" y="3229177"/>
              <a:ext cx="479811" cy="253916"/>
            </a:xfrm>
            <a:prstGeom prst="rect">
              <a:avLst/>
            </a:prstGeom>
            <a:noFill/>
          </p:spPr>
          <p:txBody>
            <a:bodyPr wrap="square" rtlCol="0">
              <a:spAutoFit/>
            </a:bodyPr>
            <a:lstStyle/>
            <a:p>
              <a:pPr marL="0" marR="0" lvl="0" indent="0" algn="dist" defTabSz="457200" rtl="0" eaLnBrk="1" fontAlgn="auto" latinLnBrk="0" hangingPunct="1">
                <a:lnSpc>
                  <a:spcPct val="100000"/>
                </a:lnSpc>
                <a:spcBef>
                  <a:spcPts val="0"/>
                </a:spcBef>
                <a:spcAft>
                  <a:spcPts val="0"/>
                </a:spcAft>
                <a:buClrTx/>
                <a:buSzTx/>
                <a:buFontTx/>
                <a:buNone/>
                <a:tabLst/>
                <a:defRPr/>
              </a:pPr>
              <a:r>
                <a:rPr kumimoji="1" lang="ja-JP" altLang="en-US" sz="1050" b="0" i="0" u="none" strike="noStrike" kern="1200" cap="none" spc="0" normalizeH="0" baseline="0" noProof="0" dirty="0">
                  <a:ln>
                    <a:noFill/>
                  </a:ln>
                  <a:solidFill>
                    <a:srgbClr val="76DBF4">
                      <a:lumMod val="25000"/>
                    </a:srgbClr>
                  </a:solidFill>
                  <a:effectLst/>
                  <a:uLnTx/>
                  <a:uFillTx/>
                  <a:latin typeface="HGS創英角ﾎﾟｯﾌﾟ体" panose="040B0A00000000000000" pitchFamily="50" charset="-128"/>
                  <a:ea typeface="HGS創英角ﾎﾟｯﾌﾟ体" panose="040B0A00000000000000" pitchFamily="50" charset="-128"/>
                  <a:cs typeface="+mn-cs"/>
                </a:rPr>
                <a:t>はじ</a:t>
              </a:r>
            </a:p>
          </p:txBody>
        </p:sp>
      </p:grpSp>
      <p:grpSp>
        <p:nvGrpSpPr>
          <p:cNvPr id="81" name="明治時代に佐野地域（現在の泉佐野市）で">
            <a:extLst>
              <a:ext uri="{FF2B5EF4-FFF2-40B4-BE49-F238E27FC236}">
                <a16:creationId xmlns:a16="http://schemas.microsoft.com/office/drawing/2014/main" id="{F697AD09-D370-4B88-8718-A16C90BDDBA8}"/>
              </a:ext>
            </a:extLst>
          </p:cNvPr>
          <p:cNvGrpSpPr/>
          <p:nvPr/>
        </p:nvGrpSpPr>
        <p:grpSpPr>
          <a:xfrm>
            <a:off x="2594737" y="2446812"/>
            <a:ext cx="7002520" cy="606435"/>
            <a:chOff x="338067" y="2344381"/>
            <a:chExt cx="8569839" cy="546589"/>
          </a:xfrm>
        </p:grpSpPr>
        <p:grpSp>
          <p:nvGrpSpPr>
            <p:cNvPr id="83" name="グループ化 82">
              <a:extLst>
                <a:ext uri="{FF2B5EF4-FFF2-40B4-BE49-F238E27FC236}">
                  <a16:creationId xmlns:a16="http://schemas.microsoft.com/office/drawing/2014/main" id="{9752F76C-31CC-4F97-80F7-9DCAE7394A9E}"/>
                </a:ext>
              </a:extLst>
            </p:cNvPr>
            <p:cNvGrpSpPr/>
            <p:nvPr/>
          </p:nvGrpSpPr>
          <p:grpSpPr>
            <a:xfrm>
              <a:off x="338067" y="2344381"/>
              <a:ext cx="8569839" cy="546589"/>
              <a:chOff x="-495115" y="2314426"/>
              <a:chExt cx="9606766" cy="553025"/>
            </a:xfrm>
          </p:grpSpPr>
          <p:sp>
            <p:nvSpPr>
              <p:cNvPr id="86" name="明治時代に佐野地域（現在の泉佐野市）で">
                <a:extLst>
                  <a:ext uri="{FF2B5EF4-FFF2-40B4-BE49-F238E27FC236}">
                    <a16:creationId xmlns:a16="http://schemas.microsoft.com/office/drawing/2014/main" id="{1A2DB913-825B-46E7-BC45-9A11942E07E7}"/>
                  </a:ext>
                </a:extLst>
              </p:cNvPr>
              <p:cNvSpPr txBox="1"/>
              <p:nvPr/>
            </p:nvSpPr>
            <p:spPr>
              <a:xfrm>
                <a:off x="-495113" y="2446445"/>
                <a:ext cx="9606764" cy="421006"/>
              </a:xfrm>
              <a:prstGeom prst="rect">
                <a:avLst/>
              </a:prstGeom>
              <a:noFill/>
            </p:spPr>
            <p:txBody>
              <a:bodyPr wrap="square" rtlCol="0">
                <a:spAutoFit/>
              </a:bodyPr>
              <a:lstStyle/>
              <a:p>
                <a:pPr marL="0" marR="0" lvl="0" indent="0" algn="dist" defTabSz="457200" rtl="0" eaLnBrk="1" fontAlgn="auto" latinLnBrk="0" hangingPunct="1">
                  <a:lnSpc>
                    <a:spcPct val="100000"/>
                  </a:lnSpc>
                  <a:spcBef>
                    <a:spcPts val="0"/>
                  </a:spcBef>
                  <a:spcAft>
                    <a:spcPts val="0"/>
                  </a:spcAft>
                  <a:buClrTx/>
                  <a:buSzTx/>
                  <a:buFontTx/>
                  <a:buNone/>
                  <a:tabLst/>
                  <a:defRPr/>
                </a:pPr>
                <a:r>
                  <a:rPr kumimoji="1" lang="ja-JP" altLang="en-US" sz="2400" b="0" i="0" u="none" strike="noStrike" kern="1200" cap="none" spc="0" normalizeH="0" baseline="0" noProof="0" dirty="0">
                    <a:ln>
                      <a:noFill/>
                    </a:ln>
                    <a:solidFill>
                      <a:srgbClr val="074454"/>
                    </a:solidFill>
                    <a:effectLst/>
                    <a:uLnTx/>
                    <a:uFillTx/>
                    <a:latin typeface="HGS創英角ﾎﾟｯﾌﾟ体" panose="040B0A00000000000000" pitchFamily="50" charset="-128"/>
                    <a:ea typeface="HGS創英角ﾎﾟｯﾌﾟ体" panose="040B0A00000000000000" pitchFamily="50" charset="-128"/>
                    <a:cs typeface="+mn-cs"/>
                  </a:rPr>
                  <a:t>明治時代に佐野地域（現在の泉佐野市）で</a:t>
                </a:r>
              </a:p>
            </p:txBody>
          </p:sp>
          <p:sp>
            <p:nvSpPr>
              <p:cNvPr id="87" name="さのちいき">
                <a:extLst>
                  <a:ext uri="{FF2B5EF4-FFF2-40B4-BE49-F238E27FC236}">
                    <a16:creationId xmlns:a16="http://schemas.microsoft.com/office/drawing/2014/main" id="{7859AFCD-234B-47A1-8CE8-914AB912EC7D}"/>
                  </a:ext>
                </a:extLst>
              </p:cNvPr>
              <p:cNvSpPr txBox="1"/>
              <p:nvPr/>
            </p:nvSpPr>
            <p:spPr>
              <a:xfrm>
                <a:off x="2105041" y="2324708"/>
                <a:ext cx="1918866" cy="238570"/>
              </a:xfrm>
              <a:prstGeom prst="rect">
                <a:avLst/>
              </a:prstGeom>
              <a:noFill/>
            </p:spPr>
            <p:txBody>
              <a:bodyPr wrap="square" rtlCol="0">
                <a:spAutoFit/>
              </a:bodyPr>
              <a:lstStyle/>
              <a:p>
                <a:pPr algn="dist"/>
                <a:r>
                  <a:rPr kumimoji="1" lang="ja-JP" altLang="en-US" sz="1100" dirty="0">
                    <a:solidFill>
                      <a:schemeClr val="tx2">
                        <a:lumMod val="25000"/>
                      </a:schemeClr>
                    </a:solidFill>
                    <a:latin typeface="HGS創英角ﾎﾟｯﾌﾟ体" panose="040B0A00000000000000" pitchFamily="50" charset="-128"/>
                    <a:ea typeface="HGS創英角ﾎﾟｯﾌﾟ体" panose="040B0A00000000000000" pitchFamily="50" charset="-128"/>
                  </a:rPr>
                  <a:t>さ　の　ちいき</a:t>
                </a:r>
              </a:p>
            </p:txBody>
          </p:sp>
          <p:sp>
            <p:nvSpPr>
              <p:cNvPr id="88" name="めいじじだい">
                <a:extLst>
                  <a:ext uri="{FF2B5EF4-FFF2-40B4-BE49-F238E27FC236}">
                    <a16:creationId xmlns:a16="http://schemas.microsoft.com/office/drawing/2014/main" id="{6F2D2565-03BF-4FED-BAB9-2C3B315B76FD}"/>
                  </a:ext>
                </a:extLst>
              </p:cNvPr>
              <p:cNvSpPr txBox="1"/>
              <p:nvPr/>
            </p:nvSpPr>
            <p:spPr>
              <a:xfrm>
                <a:off x="-495115" y="2319487"/>
                <a:ext cx="2099815" cy="238569"/>
              </a:xfrm>
              <a:prstGeom prst="rect">
                <a:avLst/>
              </a:prstGeom>
              <a:noFill/>
            </p:spPr>
            <p:txBody>
              <a:bodyPr wrap="square" rtlCol="0">
                <a:spAutoFit/>
              </a:bodyPr>
              <a:lstStyle/>
              <a:p>
                <a:pPr algn="dist"/>
                <a:r>
                  <a:rPr kumimoji="1" lang="ja-JP" altLang="en-US" sz="1100" dirty="0">
                    <a:solidFill>
                      <a:schemeClr val="tx2">
                        <a:lumMod val="25000"/>
                      </a:schemeClr>
                    </a:solidFill>
                    <a:latin typeface="HGS創英角ﾎﾟｯﾌﾟ体" panose="040B0A00000000000000" pitchFamily="50" charset="-128"/>
                    <a:ea typeface="HGS創英角ﾎﾟｯﾌﾟ体" panose="040B0A00000000000000" pitchFamily="50" charset="-128"/>
                  </a:rPr>
                  <a:t>めいじじだい</a:t>
                </a:r>
              </a:p>
            </p:txBody>
          </p:sp>
          <p:sp>
            <p:nvSpPr>
              <p:cNvPr id="89" name="いずみさのし">
                <a:extLst>
                  <a:ext uri="{FF2B5EF4-FFF2-40B4-BE49-F238E27FC236}">
                    <a16:creationId xmlns:a16="http://schemas.microsoft.com/office/drawing/2014/main" id="{7A6D2F8E-D828-4E3C-9C66-7A9433D0C684}"/>
                  </a:ext>
                </a:extLst>
              </p:cNvPr>
              <p:cNvSpPr txBox="1"/>
              <p:nvPr/>
            </p:nvSpPr>
            <p:spPr>
              <a:xfrm>
                <a:off x="5951289" y="2314426"/>
                <a:ext cx="2116199" cy="238570"/>
              </a:xfrm>
              <a:prstGeom prst="rect">
                <a:avLst/>
              </a:prstGeom>
              <a:noFill/>
            </p:spPr>
            <p:txBody>
              <a:bodyPr wrap="square" rtlCol="0">
                <a:spAutoFit/>
              </a:bodyPr>
              <a:lstStyle/>
              <a:p>
                <a:pPr algn="dist"/>
                <a:r>
                  <a:rPr kumimoji="1" lang="ja-JP" altLang="en-US" sz="1100" dirty="0">
                    <a:solidFill>
                      <a:schemeClr val="tx2">
                        <a:lumMod val="25000"/>
                      </a:schemeClr>
                    </a:solidFill>
                    <a:latin typeface="HGS創英角ﾎﾟｯﾌﾟ体" panose="040B0A00000000000000" pitchFamily="50" charset="-128"/>
                    <a:ea typeface="HGS創英角ﾎﾟｯﾌﾟ体" panose="040B0A00000000000000" pitchFamily="50" charset="-128"/>
                  </a:rPr>
                  <a:t>いずみ　さ　の　し</a:t>
                </a:r>
              </a:p>
            </p:txBody>
          </p:sp>
        </p:grpSp>
        <p:sp>
          <p:nvSpPr>
            <p:cNvPr id="84" name="げんざい">
              <a:extLst>
                <a:ext uri="{FF2B5EF4-FFF2-40B4-BE49-F238E27FC236}">
                  <a16:creationId xmlns:a16="http://schemas.microsoft.com/office/drawing/2014/main" id="{196A6C89-8FF5-4DA0-96C0-63B2EBF7659B}"/>
                </a:ext>
              </a:extLst>
            </p:cNvPr>
            <p:cNvSpPr txBox="1"/>
            <p:nvPr/>
          </p:nvSpPr>
          <p:spPr>
            <a:xfrm>
              <a:off x="4742734" y="2360357"/>
              <a:ext cx="1014402" cy="235793"/>
            </a:xfrm>
            <a:prstGeom prst="rect">
              <a:avLst/>
            </a:prstGeom>
            <a:noFill/>
          </p:spPr>
          <p:txBody>
            <a:bodyPr wrap="square" rtlCol="0">
              <a:spAutoFit/>
            </a:bodyPr>
            <a:lstStyle/>
            <a:p>
              <a:pPr algn="dist"/>
              <a:r>
                <a:rPr kumimoji="1" lang="ja-JP" altLang="en-US" sz="1100" dirty="0">
                  <a:solidFill>
                    <a:schemeClr val="tx2">
                      <a:lumMod val="25000"/>
                    </a:schemeClr>
                  </a:solidFill>
                  <a:latin typeface="HGS創英角ﾎﾟｯﾌﾟ体" panose="040B0A00000000000000" pitchFamily="50" charset="-128"/>
                  <a:ea typeface="HGS創英角ﾎﾟｯﾌﾟ体" panose="040B0A00000000000000" pitchFamily="50" charset="-128"/>
                </a:rPr>
                <a:t>げんざい</a:t>
              </a:r>
            </a:p>
          </p:txBody>
        </p:sp>
      </p:grpSp>
      <p:grpSp>
        <p:nvGrpSpPr>
          <p:cNvPr id="59" name="泉州タオルを知っていますか？">
            <a:extLst>
              <a:ext uri="{FF2B5EF4-FFF2-40B4-BE49-F238E27FC236}">
                <a16:creationId xmlns:a16="http://schemas.microsoft.com/office/drawing/2014/main" id="{927E1D98-C1E7-4368-96EE-C643AFCE6CCD}"/>
              </a:ext>
            </a:extLst>
          </p:cNvPr>
          <p:cNvGrpSpPr/>
          <p:nvPr/>
        </p:nvGrpSpPr>
        <p:grpSpPr>
          <a:xfrm>
            <a:off x="2226596" y="1258177"/>
            <a:ext cx="8242246" cy="816592"/>
            <a:chOff x="-160494" y="1361606"/>
            <a:chExt cx="7739305" cy="816592"/>
          </a:xfrm>
        </p:grpSpPr>
        <p:sp>
          <p:nvSpPr>
            <p:cNvPr id="61" name="泉州タオルを知っていますか？">
              <a:extLst>
                <a:ext uri="{FF2B5EF4-FFF2-40B4-BE49-F238E27FC236}">
                  <a16:creationId xmlns:a16="http://schemas.microsoft.com/office/drawing/2014/main" id="{8C2C7A33-1DBF-42C0-934D-EB2AB2F1A71F}"/>
                </a:ext>
              </a:extLst>
            </p:cNvPr>
            <p:cNvSpPr txBox="1"/>
            <p:nvPr/>
          </p:nvSpPr>
          <p:spPr>
            <a:xfrm>
              <a:off x="-160494" y="1531867"/>
              <a:ext cx="7739305" cy="646331"/>
            </a:xfrm>
            <a:prstGeom prst="rect">
              <a:avLst/>
            </a:prstGeom>
            <a:noFill/>
          </p:spPr>
          <p:txBody>
            <a:bodyPr wrap="square" rtlCol="0">
              <a:spAutoFit/>
            </a:bodyPr>
            <a:lstStyle/>
            <a:p>
              <a:pPr marL="0" marR="0" lvl="0" indent="0" algn="dist" defTabSz="457200" rtl="0" eaLnBrk="1" fontAlgn="auto" latinLnBrk="0" hangingPunct="1">
                <a:lnSpc>
                  <a:spcPct val="100000"/>
                </a:lnSpc>
                <a:spcBef>
                  <a:spcPts val="0"/>
                </a:spcBef>
                <a:spcAft>
                  <a:spcPts val="0"/>
                </a:spcAft>
                <a:buClrTx/>
                <a:buSzTx/>
                <a:buFontTx/>
                <a:buNone/>
                <a:tabLst/>
                <a:defRPr/>
              </a:pPr>
              <a:r>
                <a:rPr lang="ja-JP" altLang="en-US" sz="3600" dirty="0">
                  <a:solidFill>
                    <a:srgbClr val="074454"/>
                  </a:solidFill>
                  <a:latin typeface="HGS創英角ﾎﾟｯﾌﾟ体" panose="040B0A00000000000000" pitchFamily="50" charset="-128"/>
                  <a:ea typeface="HGS創英角ﾎﾟｯﾌﾟ体" panose="040B0A00000000000000" pitchFamily="50" charset="-128"/>
                </a:rPr>
                <a:t>泉州タオルを知っていますか？</a:t>
              </a:r>
              <a:endParaRPr kumimoji="1" lang="ja-JP" altLang="en-US" sz="3600" b="0" i="0" u="none" strike="noStrike" kern="1200" cap="none" spc="0" normalizeH="0" baseline="0" noProof="0" dirty="0">
                <a:ln>
                  <a:noFill/>
                </a:ln>
                <a:solidFill>
                  <a:srgbClr val="074454"/>
                </a:solidFill>
                <a:effectLst/>
                <a:uLnTx/>
                <a:uFillTx/>
                <a:latin typeface="HGS創英角ﾎﾟｯﾌﾟ体" panose="040B0A00000000000000" pitchFamily="50" charset="-128"/>
                <a:ea typeface="HGS創英角ﾎﾟｯﾌﾟ体" panose="040B0A00000000000000" pitchFamily="50" charset="-128"/>
                <a:cs typeface="+mn-cs"/>
              </a:endParaRPr>
            </a:p>
          </p:txBody>
        </p:sp>
        <p:sp>
          <p:nvSpPr>
            <p:cNvPr id="64" name="し">
              <a:extLst>
                <a:ext uri="{FF2B5EF4-FFF2-40B4-BE49-F238E27FC236}">
                  <a16:creationId xmlns:a16="http://schemas.microsoft.com/office/drawing/2014/main" id="{550DACE3-A4D0-43AF-BDDF-B3BBFF95D87B}"/>
                </a:ext>
              </a:extLst>
            </p:cNvPr>
            <p:cNvSpPr txBox="1"/>
            <p:nvPr/>
          </p:nvSpPr>
          <p:spPr>
            <a:xfrm>
              <a:off x="3219617" y="1369114"/>
              <a:ext cx="423552" cy="307777"/>
            </a:xfrm>
            <a:prstGeom prst="rect">
              <a:avLst/>
            </a:prstGeom>
            <a:noFill/>
          </p:spPr>
          <p:txBody>
            <a:bodyPr wrap="square" rtlCol="0">
              <a:spAutoFit/>
            </a:bodyPr>
            <a:lstStyle/>
            <a:p>
              <a:pPr algn="dist"/>
              <a:r>
                <a:rPr kumimoji="1" lang="ja-JP" altLang="en-US" sz="1400" dirty="0">
                  <a:solidFill>
                    <a:schemeClr val="tx2">
                      <a:lumMod val="25000"/>
                    </a:schemeClr>
                  </a:solidFill>
                  <a:latin typeface="HGS創英角ﾎﾟｯﾌﾟ体" panose="040B0A00000000000000" pitchFamily="50" charset="-128"/>
                  <a:ea typeface="HGS創英角ﾎﾟｯﾌﾟ体" panose="040B0A00000000000000" pitchFamily="50" charset="-128"/>
                </a:rPr>
                <a:t>し</a:t>
              </a:r>
              <a:endParaRPr kumimoji="1" lang="en-US" altLang="ja-JP" sz="1400" dirty="0">
                <a:solidFill>
                  <a:schemeClr val="tx2">
                    <a:lumMod val="25000"/>
                  </a:schemeClr>
                </a:solidFill>
                <a:latin typeface="HGS創英角ﾎﾟｯﾌﾟ体" panose="040B0A00000000000000" pitchFamily="50" charset="-128"/>
                <a:ea typeface="HGS創英角ﾎﾟｯﾌﾟ体" panose="040B0A00000000000000" pitchFamily="50" charset="-128"/>
              </a:endParaRPr>
            </a:p>
          </p:txBody>
        </p:sp>
        <p:sp>
          <p:nvSpPr>
            <p:cNvPr id="65" name="せんしゅう">
              <a:extLst>
                <a:ext uri="{FF2B5EF4-FFF2-40B4-BE49-F238E27FC236}">
                  <a16:creationId xmlns:a16="http://schemas.microsoft.com/office/drawing/2014/main" id="{A134D8FA-110E-4B02-83B8-89E262C14DBC}"/>
                </a:ext>
              </a:extLst>
            </p:cNvPr>
            <p:cNvSpPr txBox="1"/>
            <p:nvPr/>
          </p:nvSpPr>
          <p:spPr>
            <a:xfrm>
              <a:off x="-160493" y="1361606"/>
              <a:ext cx="1103636" cy="307777"/>
            </a:xfrm>
            <a:prstGeom prst="rect">
              <a:avLst/>
            </a:prstGeom>
            <a:noFill/>
          </p:spPr>
          <p:txBody>
            <a:bodyPr wrap="square" rtlCol="0">
              <a:spAutoFit/>
            </a:bodyPr>
            <a:lstStyle/>
            <a:p>
              <a:pPr algn="dist"/>
              <a:r>
                <a:rPr kumimoji="1" lang="ja-JP" altLang="en-US" sz="1400" dirty="0">
                  <a:solidFill>
                    <a:schemeClr val="tx2">
                      <a:lumMod val="25000"/>
                    </a:schemeClr>
                  </a:solidFill>
                  <a:latin typeface="HGS創英角ﾎﾟｯﾌﾟ体" panose="040B0A00000000000000" pitchFamily="50" charset="-128"/>
                  <a:ea typeface="HGS創英角ﾎﾟｯﾌﾟ体" panose="040B0A00000000000000" pitchFamily="50" charset="-128"/>
                </a:rPr>
                <a:t>せんしゅう</a:t>
              </a:r>
            </a:p>
          </p:txBody>
        </p:sp>
      </p:grpSp>
      <p:grpSp>
        <p:nvGrpSpPr>
          <p:cNvPr id="5" name="「後ざらし」製法でつくられたタオルは吸水性がよく、">
            <a:extLst>
              <a:ext uri="{FF2B5EF4-FFF2-40B4-BE49-F238E27FC236}">
                <a16:creationId xmlns:a16="http://schemas.microsoft.com/office/drawing/2014/main" id="{42276119-1AC6-401A-8D26-0B12F4263951}"/>
              </a:ext>
            </a:extLst>
          </p:cNvPr>
          <p:cNvGrpSpPr/>
          <p:nvPr/>
        </p:nvGrpSpPr>
        <p:grpSpPr>
          <a:xfrm>
            <a:off x="1806533" y="3977688"/>
            <a:ext cx="8909101" cy="580983"/>
            <a:chOff x="1597352" y="3968256"/>
            <a:chExt cx="8909101" cy="580983"/>
          </a:xfrm>
        </p:grpSpPr>
        <p:grpSp>
          <p:nvGrpSpPr>
            <p:cNvPr id="69" name="明治時代からブラシ・・・">
              <a:extLst>
                <a:ext uri="{FF2B5EF4-FFF2-40B4-BE49-F238E27FC236}">
                  <a16:creationId xmlns:a16="http://schemas.microsoft.com/office/drawing/2014/main" id="{9829115E-1407-49B9-8034-D60280B9D922}"/>
                </a:ext>
              </a:extLst>
            </p:cNvPr>
            <p:cNvGrpSpPr/>
            <p:nvPr/>
          </p:nvGrpSpPr>
          <p:grpSpPr>
            <a:xfrm>
              <a:off x="1597352" y="3968256"/>
              <a:ext cx="8909101" cy="580983"/>
              <a:chOff x="994574" y="2310003"/>
              <a:chExt cx="7122981" cy="580983"/>
            </a:xfrm>
          </p:grpSpPr>
          <p:sp>
            <p:nvSpPr>
              <p:cNvPr id="70" name="「後ざらし」製法でつくられたタオルは吸水性がよく、">
                <a:extLst>
                  <a:ext uri="{FF2B5EF4-FFF2-40B4-BE49-F238E27FC236}">
                    <a16:creationId xmlns:a16="http://schemas.microsoft.com/office/drawing/2014/main" id="{67983153-622D-47B1-BF3A-8609FA9E49AA}"/>
                  </a:ext>
                </a:extLst>
              </p:cNvPr>
              <p:cNvSpPr txBox="1"/>
              <p:nvPr/>
            </p:nvSpPr>
            <p:spPr>
              <a:xfrm>
                <a:off x="994574" y="2429321"/>
                <a:ext cx="7122981" cy="461665"/>
              </a:xfrm>
              <a:prstGeom prst="rect">
                <a:avLst/>
              </a:prstGeom>
              <a:noFill/>
            </p:spPr>
            <p:txBody>
              <a:bodyPr wrap="square" rtlCol="0">
                <a:spAutoFit/>
              </a:bodyPr>
              <a:lstStyle/>
              <a:p>
                <a:pPr marL="0" marR="0" lvl="0" indent="0" algn="dist" defTabSz="457200" rtl="0" eaLnBrk="1" fontAlgn="auto" latinLnBrk="0" hangingPunct="1">
                  <a:lnSpc>
                    <a:spcPct val="100000"/>
                  </a:lnSpc>
                  <a:spcBef>
                    <a:spcPts val="0"/>
                  </a:spcBef>
                  <a:spcAft>
                    <a:spcPts val="0"/>
                  </a:spcAft>
                  <a:buClrTx/>
                  <a:buSzTx/>
                  <a:buFontTx/>
                  <a:buNone/>
                  <a:tabLst/>
                  <a:defRPr/>
                </a:pPr>
                <a:r>
                  <a:rPr kumimoji="1" lang="ja-JP" altLang="en-US" sz="2400" b="0" i="0" u="none" strike="noStrike" kern="1200" cap="none" spc="0" normalizeH="0" baseline="0" noProof="0" dirty="0">
                    <a:ln>
                      <a:noFill/>
                    </a:ln>
                    <a:solidFill>
                      <a:srgbClr val="074454"/>
                    </a:solidFill>
                    <a:effectLst/>
                    <a:uLnTx/>
                    <a:uFillTx/>
                    <a:latin typeface="HGS創英角ﾎﾟｯﾌﾟ体" panose="040B0A00000000000000" pitchFamily="50" charset="-128"/>
                    <a:ea typeface="HGS創英角ﾎﾟｯﾌﾟ体" panose="040B0A00000000000000" pitchFamily="50" charset="-128"/>
                    <a:cs typeface="+mn-cs"/>
                  </a:rPr>
                  <a:t>「後ざらし」製法でつくられたタオルは吸水性がよく、</a:t>
                </a:r>
              </a:p>
            </p:txBody>
          </p:sp>
          <p:sp>
            <p:nvSpPr>
              <p:cNvPr id="71" name="あと">
                <a:extLst>
                  <a:ext uri="{FF2B5EF4-FFF2-40B4-BE49-F238E27FC236}">
                    <a16:creationId xmlns:a16="http://schemas.microsoft.com/office/drawing/2014/main" id="{BA144D68-D43F-4448-8064-02236A2D3BFF}"/>
                  </a:ext>
                </a:extLst>
              </p:cNvPr>
              <p:cNvSpPr txBox="1"/>
              <p:nvPr/>
            </p:nvSpPr>
            <p:spPr>
              <a:xfrm>
                <a:off x="1293064" y="2310003"/>
                <a:ext cx="365539" cy="261610"/>
              </a:xfrm>
              <a:prstGeom prst="rect">
                <a:avLst/>
              </a:prstGeom>
              <a:noFill/>
            </p:spPr>
            <p:txBody>
              <a:bodyPr wrap="square" rtlCol="0">
                <a:spAutoFit/>
              </a:bodyPr>
              <a:lstStyle/>
              <a:p>
                <a:pPr marL="0" marR="0" lvl="0" indent="0" algn="dist" defTabSz="457200" rtl="0" eaLnBrk="1" fontAlgn="auto" latinLnBrk="0" hangingPunct="1">
                  <a:lnSpc>
                    <a:spcPct val="100000"/>
                  </a:lnSpc>
                  <a:spcBef>
                    <a:spcPts val="0"/>
                  </a:spcBef>
                  <a:spcAft>
                    <a:spcPts val="0"/>
                  </a:spcAft>
                  <a:buClrTx/>
                  <a:buSzTx/>
                  <a:buFontTx/>
                  <a:buNone/>
                  <a:tabLst/>
                  <a:defRPr/>
                </a:pPr>
                <a:r>
                  <a:rPr lang="ja-JP" altLang="en-US" sz="1050" dirty="0">
                    <a:solidFill>
                      <a:srgbClr val="76DBF4">
                        <a:lumMod val="25000"/>
                      </a:srgbClr>
                    </a:solidFill>
                    <a:latin typeface="HGS創英角ﾎﾟｯﾌﾟ体" panose="040B0A00000000000000" pitchFamily="50" charset="-128"/>
                    <a:ea typeface="HGS創英角ﾎﾟｯﾌﾟ体" panose="040B0A00000000000000" pitchFamily="50" charset="-128"/>
                  </a:rPr>
                  <a:t>あと</a:t>
                </a:r>
                <a:endParaRPr kumimoji="1" lang="ja-JP" altLang="en-US" sz="1050" b="0" i="0" u="none" strike="noStrike" kern="1200" cap="none" spc="0" normalizeH="0" baseline="0" noProof="0" dirty="0">
                  <a:ln>
                    <a:noFill/>
                  </a:ln>
                  <a:solidFill>
                    <a:srgbClr val="76DBF4">
                      <a:lumMod val="25000"/>
                    </a:srgbClr>
                  </a:solidFill>
                  <a:effectLst/>
                  <a:uLnTx/>
                  <a:uFillTx/>
                  <a:latin typeface="HGS創英角ﾎﾟｯﾌﾟ体" panose="040B0A00000000000000" pitchFamily="50" charset="-128"/>
                  <a:ea typeface="HGS創英角ﾎﾟｯﾌﾟ体" panose="040B0A00000000000000" pitchFamily="50" charset="-128"/>
                  <a:cs typeface="+mn-cs"/>
                </a:endParaRPr>
              </a:p>
            </p:txBody>
          </p:sp>
        </p:grpSp>
        <p:sp>
          <p:nvSpPr>
            <p:cNvPr id="42" name="せいほう">
              <a:extLst>
                <a:ext uri="{FF2B5EF4-FFF2-40B4-BE49-F238E27FC236}">
                  <a16:creationId xmlns:a16="http://schemas.microsoft.com/office/drawing/2014/main" id="{1BB603E4-7676-4219-B649-3A9F5FAD6E74}"/>
                </a:ext>
              </a:extLst>
            </p:cNvPr>
            <p:cNvSpPr txBox="1"/>
            <p:nvPr/>
          </p:nvSpPr>
          <p:spPr>
            <a:xfrm>
              <a:off x="3749548" y="3975089"/>
              <a:ext cx="740484" cy="253916"/>
            </a:xfrm>
            <a:prstGeom prst="rect">
              <a:avLst/>
            </a:prstGeom>
            <a:noFill/>
          </p:spPr>
          <p:txBody>
            <a:bodyPr wrap="square" rtlCol="0">
              <a:spAutoFit/>
            </a:bodyPr>
            <a:lstStyle/>
            <a:p>
              <a:pPr marL="0" marR="0" lvl="0" indent="0" algn="dist" defTabSz="457200" rtl="0" eaLnBrk="1" fontAlgn="auto" latinLnBrk="0" hangingPunct="1">
                <a:lnSpc>
                  <a:spcPct val="100000"/>
                </a:lnSpc>
                <a:spcBef>
                  <a:spcPts val="0"/>
                </a:spcBef>
                <a:spcAft>
                  <a:spcPts val="0"/>
                </a:spcAft>
                <a:buClrTx/>
                <a:buSzTx/>
                <a:buFontTx/>
                <a:buNone/>
                <a:tabLst/>
                <a:defRPr/>
              </a:pPr>
              <a:r>
                <a:rPr lang="ja-JP" altLang="en-US" sz="1050" dirty="0">
                  <a:solidFill>
                    <a:srgbClr val="76DBF4">
                      <a:lumMod val="25000"/>
                    </a:srgbClr>
                  </a:solidFill>
                  <a:latin typeface="HGS創英角ﾎﾟｯﾌﾟ体" panose="040B0A00000000000000" pitchFamily="50" charset="-128"/>
                  <a:ea typeface="HGS創英角ﾎﾟｯﾌﾟ体" panose="040B0A00000000000000" pitchFamily="50" charset="-128"/>
                </a:rPr>
                <a:t>せいほう</a:t>
              </a:r>
              <a:endParaRPr kumimoji="1" lang="ja-JP" altLang="en-US" sz="1050" b="0" i="0" u="none" strike="noStrike" kern="1200" cap="none" spc="0" normalizeH="0" baseline="0" noProof="0" dirty="0">
                <a:ln>
                  <a:noFill/>
                </a:ln>
                <a:solidFill>
                  <a:srgbClr val="76DBF4">
                    <a:lumMod val="25000"/>
                  </a:srgbClr>
                </a:solidFill>
                <a:effectLst/>
                <a:uLnTx/>
                <a:uFillTx/>
                <a:latin typeface="HGS創英角ﾎﾟｯﾌﾟ体" panose="040B0A00000000000000" pitchFamily="50" charset="-128"/>
                <a:ea typeface="HGS創英角ﾎﾟｯﾌﾟ体" panose="040B0A00000000000000" pitchFamily="50" charset="-128"/>
                <a:cs typeface="+mn-cs"/>
              </a:endParaRPr>
            </a:p>
          </p:txBody>
        </p:sp>
        <p:sp>
          <p:nvSpPr>
            <p:cNvPr id="43" name="きゅうすいせい">
              <a:extLst>
                <a:ext uri="{FF2B5EF4-FFF2-40B4-BE49-F238E27FC236}">
                  <a16:creationId xmlns:a16="http://schemas.microsoft.com/office/drawing/2014/main" id="{F0AAA7EF-E000-4DD8-BA7E-48AD5C696B41}"/>
                </a:ext>
              </a:extLst>
            </p:cNvPr>
            <p:cNvSpPr txBox="1"/>
            <p:nvPr/>
          </p:nvSpPr>
          <p:spPr>
            <a:xfrm>
              <a:off x="7934500" y="3980480"/>
              <a:ext cx="1154321" cy="253916"/>
            </a:xfrm>
            <a:prstGeom prst="rect">
              <a:avLst/>
            </a:prstGeom>
            <a:noFill/>
          </p:spPr>
          <p:txBody>
            <a:bodyPr wrap="square" rtlCol="0">
              <a:spAutoFit/>
            </a:bodyPr>
            <a:lstStyle/>
            <a:p>
              <a:pPr marL="0" marR="0" lvl="0" indent="0" algn="dist" defTabSz="457200" rtl="0" eaLnBrk="1" fontAlgn="auto" latinLnBrk="0" hangingPunct="1">
                <a:lnSpc>
                  <a:spcPct val="100000"/>
                </a:lnSpc>
                <a:spcBef>
                  <a:spcPts val="0"/>
                </a:spcBef>
                <a:spcAft>
                  <a:spcPts val="0"/>
                </a:spcAft>
                <a:buClrTx/>
                <a:buSzTx/>
                <a:buFontTx/>
                <a:buNone/>
                <a:tabLst/>
                <a:defRPr/>
              </a:pPr>
              <a:r>
                <a:rPr lang="ja-JP" altLang="en-US" sz="1050" dirty="0">
                  <a:solidFill>
                    <a:srgbClr val="76DBF4">
                      <a:lumMod val="25000"/>
                    </a:srgbClr>
                  </a:solidFill>
                  <a:latin typeface="HGS創英角ﾎﾟｯﾌﾟ体" panose="040B0A00000000000000" pitchFamily="50" charset="-128"/>
                  <a:ea typeface="HGS創英角ﾎﾟｯﾌﾟ体" panose="040B0A00000000000000" pitchFamily="50" charset="-128"/>
                </a:rPr>
                <a:t>きゅうすいせい</a:t>
              </a:r>
              <a:endParaRPr kumimoji="1" lang="ja-JP" altLang="en-US" sz="1050" b="0" i="0" u="none" strike="noStrike" kern="1200" cap="none" spc="0" normalizeH="0" baseline="0" noProof="0" dirty="0">
                <a:ln>
                  <a:noFill/>
                </a:ln>
                <a:solidFill>
                  <a:srgbClr val="76DBF4">
                    <a:lumMod val="25000"/>
                  </a:srgbClr>
                </a:solidFill>
                <a:effectLst/>
                <a:uLnTx/>
                <a:uFillTx/>
                <a:latin typeface="HGS創英角ﾎﾟｯﾌﾟ体" panose="040B0A00000000000000" pitchFamily="50" charset="-128"/>
                <a:ea typeface="HGS創英角ﾎﾟｯﾌﾟ体" panose="040B0A00000000000000" pitchFamily="50" charset="-128"/>
                <a:cs typeface="+mn-cs"/>
              </a:endParaRPr>
            </a:p>
          </p:txBody>
        </p:sp>
      </p:grpSp>
      <p:grpSp>
        <p:nvGrpSpPr>
          <p:cNvPr id="46" name="とても清潔で肌ざわりがやさしいのが特徴です。">
            <a:extLst>
              <a:ext uri="{FF2B5EF4-FFF2-40B4-BE49-F238E27FC236}">
                <a16:creationId xmlns:a16="http://schemas.microsoft.com/office/drawing/2014/main" id="{ED4AAE1A-8A36-406B-8A52-C30B277DD3A7}"/>
              </a:ext>
            </a:extLst>
          </p:cNvPr>
          <p:cNvGrpSpPr/>
          <p:nvPr/>
        </p:nvGrpSpPr>
        <p:grpSpPr>
          <a:xfrm>
            <a:off x="2312273" y="4606259"/>
            <a:ext cx="7567448" cy="580983"/>
            <a:chOff x="1597352" y="3968256"/>
            <a:chExt cx="8909101" cy="580983"/>
          </a:xfrm>
        </p:grpSpPr>
        <p:grpSp>
          <p:nvGrpSpPr>
            <p:cNvPr id="47" name="明治時代からブラシ・・・">
              <a:extLst>
                <a:ext uri="{FF2B5EF4-FFF2-40B4-BE49-F238E27FC236}">
                  <a16:creationId xmlns:a16="http://schemas.microsoft.com/office/drawing/2014/main" id="{D4E7C632-DD01-44BD-A04E-CED88F04EC4F}"/>
                </a:ext>
              </a:extLst>
            </p:cNvPr>
            <p:cNvGrpSpPr/>
            <p:nvPr/>
          </p:nvGrpSpPr>
          <p:grpSpPr>
            <a:xfrm>
              <a:off x="1597352" y="3968256"/>
              <a:ext cx="8909101" cy="580983"/>
              <a:chOff x="994574" y="2310003"/>
              <a:chExt cx="7122981" cy="580983"/>
            </a:xfrm>
          </p:grpSpPr>
          <p:sp>
            <p:nvSpPr>
              <p:cNvPr id="50" name="とても清潔で肌ざわりがやさしいのが特徴です。">
                <a:extLst>
                  <a:ext uri="{FF2B5EF4-FFF2-40B4-BE49-F238E27FC236}">
                    <a16:creationId xmlns:a16="http://schemas.microsoft.com/office/drawing/2014/main" id="{BDE6FAD4-B642-4DDC-BE2C-13F188E24908}"/>
                  </a:ext>
                </a:extLst>
              </p:cNvPr>
              <p:cNvSpPr txBox="1"/>
              <p:nvPr/>
            </p:nvSpPr>
            <p:spPr>
              <a:xfrm>
                <a:off x="994574" y="2429321"/>
                <a:ext cx="7122981" cy="461665"/>
              </a:xfrm>
              <a:prstGeom prst="rect">
                <a:avLst/>
              </a:prstGeom>
              <a:noFill/>
            </p:spPr>
            <p:txBody>
              <a:bodyPr wrap="square" rtlCol="0">
                <a:spAutoFit/>
              </a:bodyPr>
              <a:lstStyle/>
              <a:p>
                <a:pPr algn="dist">
                  <a:defRPr/>
                </a:pPr>
                <a:r>
                  <a:rPr kumimoji="1" lang="ja-JP" altLang="en-US" sz="2400" b="0" i="0" u="none" strike="noStrike" kern="1200" cap="none" spc="0" normalizeH="0" baseline="0" noProof="0" dirty="0">
                    <a:ln>
                      <a:noFill/>
                    </a:ln>
                    <a:solidFill>
                      <a:srgbClr val="074454"/>
                    </a:solidFill>
                    <a:effectLst/>
                    <a:uLnTx/>
                    <a:uFillTx/>
                    <a:latin typeface="HGS創英角ﾎﾟｯﾌﾟ体" panose="040B0A00000000000000" pitchFamily="50" charset="-128"/>
                    <a:ea typeface="HGS創英角ﾎﾟｯﾌﾟ体" panose="040B0A00000000000000" pitchFamily="50" charset="-128"/>
                    <a:cs typeface="+mn-cs"/>
                  </a:rPr>
                  <a:t>とても清潔で肌ざわりがやさしいのが特徴です。</a:t>
                </a:r>
              </a:p>
            </p:txBody>
          </p:sp>
          <p:sp>
            <p:nvSpPr>
              <p:cNvPr id="51" name="せいけつ">
                <a:extLst>
                  <a:ext uri="{FF2B5EF4-FFF2-40B4-BE49-F238E27FC236}">
                    <a16:creationId xmlns:a16="http://schemas.microsoft.com/office/drawing/2014/main" id="{6A6B2B8B-6BB9-4A2B-9A93-A83693597ADA}"/>
                  </a:ext>
                </a:extLst>
              </p:cNvPr>
              <p:cNvSpPr txBox="1"/>
              <p:nvPr/>
            </p:nvSpPr>
            <p:spPr>
              <a:xfrm>
                <a:off x="1969714" y="2310003"/>
                <a:ext cx="721524" cy="253916"/>
              </a:xfrm>
              <a:prstGeom prst="rect">
                <a:avLst/>
              </a:prstGeom>
              <a:noFill/>
            </p:spPr>
            <p:txBody>
              <a:bodyPr wrap="square" rtlCol="0">
                <a:spAutoFit/>
              </a:bodyPr>
              <a:lstStyle/>
              <a:p>
                <a:pPr marL="0" marR="0" lvl="0" indent="0" algn="dist" defTabSz="457200" rtl="0" eaLnBrk="1" fontAlgn="auto" latinLnBrk="0" hangingPunct="1">
                  <a:lnSpc>
                    <a:spcPct val="100000"/>
                  </a:lnSpc>
                  <a:spcBef>
                    <a:spcPts val="0"/>
                  </a:spcBef>
                  <a:spcAft>
                    <a:spcPts val="0"/>
                  </a:spcAft>
                  <a:buClrTx/>
                  <a:buSzTx/>
                  <a:buFontTx/>
                  <a:buNone/>
                  <a:tabLst/>
                  <a:defRPr/>
                </a:pPr>
                <a:r>
                  <a:rPr lang="ja-JP" altLang="en-US" sz="1050" dirty="0">
                    <a:solidFill>
                      <a:srgbClr val="76DBF4">
                        <a:lumMod val="25000"/>
                      </a:srgbClr>
                    </a:solidFill>
                    <a:latin typeface="HGS創英角ﾎﾟｯﾌﾟ体" panose="040B0A00000000000000" pitchFamily="50" charset="-128"/>
                    <a:ea typeface="HGS創英角ﾎﾟｯﾌﾟ体" panose="040B0A00000000000000" pitchFamily="50" charset="-128"/>
                  </a:rPr>
                  <a:t>せいけつ</a:t>
                </a:r>
                <a:endParaRPr kumimoji="1" lang="ja-JP" altLang="en-US" sz="1050" b="0" i="0" u="none" strike="noStrike" kern="1200" cap="none" spc="0" normalizeH="0" baseline="0" noProof="0" dirty="0">
                  <a:ln>
                    <a:noFill/>
                  </a:ln>
                  <a:solidFill>
                    <a:srgbClr val="76DBF4">
                      <a:lumMod val="25000"/>
                    </a:srgbClr>
                  </a:solidFill>
                  <a:effectLst/>
                  <a:uLnTx/>
                  <a:uFillTx/>
                  <a:latin typeface="HGS創英角ﾎﾟｯﾌﾟ体" panose="040B0A00000000000000" pitchFamily="50" charset="-128"/>
                  <a:ea typeface="HGS創英角ﾎﾟｯﾌﾟ体" panose="040B0A00000000000000" pitchFamily="50" charset="-128"/>
                  <a:cs typeface="+mn-cs"/>
                </a:endParaRPr>
              </a:p>
            </p:txBody>
          </p:sp>
        </p:grpSp>
        <p:sp>
          <p:nvSpPr>
            <p:cNvPr id="48" name="はだ">
              <a:extLst>
                <a:ext uri="{FF2B5EF4-FFF2-40B4-BE49-F238E27FC236}">
                  <a16:creationId xmlns:a16="http://schemas.microsoft.com/office/drawing/2014/main" id="{41796958-BB09-445E-8A76-D5D0F247ED20}"/>
                </a:ext>
              </a:extLst>
            </p:cNvPr>
            <p:cNvSpPr txBox="1"/>
            <p:nvPr/>
          </p:nvSpPr>
          <p:spPr>
            <a:xfrm>
              <a:off x="3959715" y="3975089"/>
              <a:ext cx="564878" cy="253916"/>
            </a:xfrm>
            <a:prstGeom prst="rect">
              <a:avLst/>
            </a:prstGeom>
            <a:noFill/>
          </p:spPr>
          <p:txBody>
            <a:bodyPr wrap="square" rtlCol="0">
              <a:spAutoFit/>
            </a:bodyPr>
            <a:lstStyle/>
            <a:p>
              <a:pPr marL="0" marR="0" lvl="0" indent="0" algn="dist" defTabSz="457200" rtl="0" eaLnBrk="1" fontAlgn="auto" latinLnBrk="0" hangingPunct="1">
                <a:lnSpc>
                  <a:spcPct val="100000"/>
                </a:lnSpc>
                <a:spcBef>
                  <a:spcPts val="0"/>
                </a:spcBef>
                <a:spcAft>
                  <a:spcPts val="0"/>
                </a:spcAft>
                <a:buClrTx/>
                <a:buSzTx/>
                <a:buFontTx/>
                <a:buNone/>
                <a:tabLst/>
                <a:defRPr/>
              </a:pPr>
              <a:r>
                <a:rPr lang="ja-JP" altLang="en-US" sz="1050" dirty="0">
                  <a:solidFill>
                    <a:srgbClr val="76DBF4">
                      <a:lumMod val="25000"/>
                    </a:srgbClr>
                  </a:solidFill>
                  <a:latin typeface="HGS創英角ﾎﾟｯﾌﾟ体" panose="040B0A00000000000000" pitchFamily="50" charset="-128"/>
                  <a:ea typeface="HGS創英角ﾎﾟｯﾌﾟ体" panose="040B0A00000000000000" pitchFamily="50" charset="-128"/>
                </a:rPr>
                <a:t>はだ</a:t>
              </a:r>
              <a:endParaRPr kumimoji="1" lang="ja-JP" altLang="en-US" sz="1050" b="0" i="0" u="none" strike="noStrike" kern="1200" cap="none" spc="0" normalizeH="0" baseline="0" noProof="0" dirty="0">
                <a:ln>
                  <a:noFill/>
                </a:ln>
                <a:solidFill>
                  <a:srgbClr val="76DBF4">
                    <a:lumMod val="25000"/>
                  </a:srgbClr>
                </a:solidFill>
                <a:effectLst/>
                <a:uLnTx/>
                <a:uFillTx/>
                <a:latin typeface="HGS創英角ﾎﾟｯﾌﾟ体" panose="040B0A00000000000000" pitchFamily="50" charset="-128"/>
                <a:ea typeface="HGS創英角ﾎﾟｯﾌﾟ体" panose="040B0A00000000000000" pitchFamily="50" charset="-128"/>
                <a:cs typeface="+mn-cs"/>
              </a:endParaRPr>
            </a:p>
          </p:txBody>
        </p:sp>
        <p:sp>
          <p:nvSpPr>
            <p:cNvPr id="49" name="とくちょう">
              <a:extLst>
                <a:ext uri="{FF2B5EF4-FFF2-40B4-BE49-F238E27FC236}">
                  <a16:creationId xmlns:a16="http://schemas.microsoft.com/office/drawing/2014/main" id="{1FE02015-BE17-45FA-AE57-ABF908BA1542}"/>
                </a:ext>
              </a:extLst>
            </p:cNvPr>
            <p:cNvSpPr txBox="1"/>
            <p:nvPr/>
          </p:nvSpPr>
          <p:spPr>
            <a:xfrm>
              <a:off x="8323427" y="3980480"/>
              <a:ext cx="1011552" cy="253916"/>
            </a:xfrm>
            <a:prstGeom prst="rect">
              <a:avLst/>
            </a:prstGeom>
            <a:noFill/>
          </p:spPr>
          <p:txBody>
            <a:bodyPr wrap="square" rtlCol="0">
              <a:spAutoFit/>
            </a:bodyPr>
            <a:lstStyle/>
            <a:p>
              <a:pPr marL="0" marR="0" lvl="0" indent="0" algn="dist" defTabSz="457200" rtl="0" eaLnBrk="1" fontAlgn="auto" latinLnBrk="0" hangingPunct="1">
                <a:lnSpc>
                  <a:spcPct val="100000"/>
                </a:lnSpc>
                <a:spcBef>
                  <a:spcPts val="0"/>
                </a:spcBef>
                <a:spcAft>
                  <a:spcPts val="0"/>
                </a:spcAft>
                <a:buClrTx/>
                <a:buSzTx/>
                <a:buFontTx/>
                <a:buNone/>
                <a:tabLst/>
                <a:defRPr/>
              </a:pPr>
              <a:r>
                <a:rPr lang="ja-JP" altLang="en-US" sz="1050" dirty="0">
                  <a:solidFill>
                    <a:srgbClr val="76DBF4">
                      <a:lumMod val="25000"/>
                    </a:srgbClr>
                  </a:solidFill>
                  <a:latin typeface="HGS創英角ﾎﾟｯﾌﾟ体" panose="040B0A00000000000000" pitchFamily="50" charset="-128"/>
                  <a:ea typeface="HGS創英角ﾎﾟｯﾌﾟ体" panose="040B0A00000000000000" pitchFamily="50" charset="-128"/>
                </a:rPr>
                <a:t>とくちょう</a:t>
              </a:r>
              <a:endParaRPr kumimoji="1" lang="ja-JP" altLang="en-US" sz="1050" b="0" i="0" u="none" strike="noStrike" kern="1200" cap="none" spc="0" normalizeH="0" baseline="0" noProof="0" dirty="0">
                <a:ln>
                  <a:noFill/>
                </a:ln>
                <a:solidFill>
                  <a:srgbClr val="76DBF4">
                    <a:lumMod val="25000"/>
                  </a:srgbClr>
                </a:solidFill>
                <a:effectLst/>
                <a:uLnTx/>
                <a:uFillTx/>
                <a:latin typeface="HGS創英角ﾎﾟｯﾌﾟ体" panose="040B0A00000000000000" pitchFamily="50" charset="-128"/>
                <a:ea typeface="HGS創英角ﾎﾟｯﾌﾟ体" panose="040B0A00000000000000" pitchFamily="50" charset="-128"/>
                <a:cs typeface="+mn-cs"/>
              </a:endParaRPr>
            </a:p>
          </p:txBody>
        </p:sp>
      </p:grpSp>
      <p:pic>
        <p:nvPicPr>
          <p:cNvPr id="52" name="Picture 2" descr="お風呂のイラスト「バスタオル」">
            <a:extLst>
              <a:ext uri="{FF2B5EF4-FFF2-40B4-BE49-F238E27FC236}">
                <a16:creationId xmlns:a16="http://schemas.microsoft.com/office/drawing/2014/main" id="{EE9DAF41-0685-4A53-B718-A615F493550C}"/>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rot="21137751">
            <a:off x="395855" y="2592673"/>
            <a:ext cx="1502918" cy="916780"/>
          </a:xfrm>
          <a:prstGeom prst="rect">
            <a:avLst/>
          </a:prstGeom>
          <a:noFill/>
          <a:extLst>
            <a:ext uri="{909E8E84-426E-40DD-AFC4-6F175D3DCCD1}">
              <a14:hiddenFill xmlns:a14="http://schemas.microsoft.com/office/drawing/2010/main">
                <a:solidFill>
                  <a:srgbClr val="FFFFFF"/>
                </a:solidFill>
              </a14:hiddenFill>
            </a:ext>
          </a:extLst>
        </p:spPr>
      </p:pic>
      <p:pic>
        <p:nvPicPr>
          <p:cNvPr id="55" name="Picture 2" descr="お風呂のイラスト「バスタオル」">
            <a:extLst>
              <a:ext uri="{FF2B5EF4-FFF2-40B4-BE49-F238E27FC236}">
                <a16:creationId xmlns:a16="http://schemas.microsoft.com/office/drawing/2014/main" id="{EA4BA354-9886-4980-83E3-6EE1C49505AC}"/>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rot="1235235">
            <a:off x="10173519" y="2547361"/>
            <a:ext cx="1502918" cy="916780"/>
          </a:xfrm>
          <a:prstGeom prst="rect">
            <a:avLst/>
          </a:prstGeom>
          <a:noFill/>
          <a:extLst>
            <a:ext uri="{909E8E84-426E-40DD-AFC4-6F175D3DCCD1}">
              <a14:hiddenFill xmlns:a14="http://schemas.microsoft.com/office/drawing/2010/main">
                <a:solidFill>
                  <a:srgbClr val="FFFFFF"/>
                </a:solidFill>
              </a14:hiddenFill>
            </a:ext>
          </a:extLst>
        </p:spPr>
      </p:pic>
      <p:sp>
        <p:nvSpPr>
          <p:cNvPr id="41" name="出典リンク">
            <a:extLst>
              <a:ext uri="{FF2B5EF4-FFF2-40B4-BE49-F238E27FC236}">
                <a16:creationId xmlns:a16="http://schemas.microsoft.com/office/drawing/2014/main" id="{5FFF6A76-10F3-44AC-9451-2FA802A34EA7}"/>
              </a:ext>
            </a:extLst>
          </p:cNvPr>
          <p:cNvSpPr txBox="1"/>
          <p:nvPr/>
        </p:nvSpPr>
        <p:spPr>
          <a:xfrm>
            <a:off x="8126233" y="5230356"/>
            <a:ext cx="3085105" cy="276999"/>
          </a:xfrm>
          <a:prstGeom prst="rect">
            <a:avLst/>
          </a:prstGeom>
          <a:noFill/>
        </p:spPr>
        <p:txBody>
          <a:bodyPr wrap="square">
            <a:spAutoFit/>
          </a:bodyPr>
          <a:lstStyle/>
          <a:p>
            <a:r>
              <a:rPr lang="ja-JP" altLang="en-US" sz="1200" b="1" dirty="0">
                <a:solidFill>
                  <a:srgbClr val="074454"/>
                </a:solidFill>
                <a:latin typeface="BIZ UDPゴシック" panose="020B0400000000000000" pitchFamily="50" charset="-128"/>
                <a:ea typeface="BIZ UDPゴシック" panose="020B0400000000000000" pitchFamily="50" charset="-128"/>
                <a:hlinkClick r:id="rId11">
                  <a:extLst>
                    <a:ext uri="{A12FA001-AC4F-418D-AE19-62706E023703}">
                      <ahyp:hlinkClr xmlns:ahyp="http://schemas.microsoft.com/office/drawing/2018/hyperlinkcolor" val="tx"/>
                    </a:ext>
                  </a:extLst>
                </a:hlinkClick>
              </a:rPr>
              <a:t>大阪タオル工業組合</a:t>
            </a:r>
            <a:r>
              <a:rPr lang="en-US" altLang="ja-JP" sz="1200" b="1" dirty="0">
                <a:solidFill>
                  <a:srgbClr val="074454"/>
                </a:solidFill>
                <a:latin typeface="BIZ UDPゴシック" panose="020B0400000000000000" pitchFamily="50" charset="-128"/>
                <a:ea typeface="BIZ UDPゴシック" panose="020B0400000000000000" pitchFamily="50" charset="-128"/>
                <a:hlinkClick r:id="rId11">
                  <a:extLst>
                    <a:ext uri="{A12FA001-AC4F-418D-AE19-62706E023703}">
                      <ahyp:hlinkClr xmlns:ahyp="http://schemas.microsoft.com/office/drawing/2018/hyperlinkcolor" val="tx"/>
                    </a:ext>
                  </a:extLst>
                </a:hlinkClick>
              </a:rPr>
              <a:t>HP</a:t>
            </a:r>
            <a:r>
              <a:rPr lang="ja-JP" altLang="en-US" sz="1200" b="1" dirty="0">
                <a:solidFill>
                  <a:srgbClr val="074454"/>
                </a:solidFill>
                <a:latin typeface="BIZ UDPゴシック" panose="020B0400000000000000" pitchFamily="50" charset="-128"/>
                <a:ea typeface="BIZ UDPゴシック" panose="020B0400000000000000" pitchFamily="50" charset="-128"/>
                <a:hlinkClick r:id="rId11">
                  <a:extLst>
                    <a:ext uri="{A12FA001-AC4F-418D-AE19-62706E023703}">
                      <ahyp:hlinkClr xmlns:ahyp="http://schemas.microsoft.com/office/drawing/2018/hyperlinkcolor" val="tx"/>
                    </a:ext>
                  </a:extLst>
                </a:hlinkClick>
              </a:rPr>
              <a:t>　泉州タオルの特徴</a:t>
            </a:r>
            <a:endParaRPr lang="ja-JP" altLang="en-US" sz="1200" b="1" dirty="0">
              <a:solidFill>
                <a:srgbClr val="074454"/>
              </a:solidFill>
              <a:latin typeface="BIZ UDPゴシック" panose="020B0400000000000000" pitchFamily="50" charset="-128"/>
              <a:ea typeface="BIZ UDPゴシック" panose="020B0400000000000000" pitchFamily="50" charset="-128"/>
            </a:endParaRPr>
          </a:p>
        </p:txBody>
      </p:sp>
      <p:pic>
        <p:nvPicPr>
          <p:cNvPr id="39" name="図 38">
            <a:hlinkClick r:id="rId12" action="ppaction://hlinksldjump"/>
            <a:extLst>
              <a:ext uri="{FF2B5EF4-FFF2-40B4-BE49-F238E27FC236}">
                <a16:creationId xmlns:a16="http://schemas.microsoft.com/office/drawing/2014/main" id="{C7B7A68B-631B-4C92-9BC4-C811DC3C3EF5}"/>
              </a:ext>
            </a:extLst>
          </p:cNvPr>
          <p:cNvPicPr>
            <a:picLocks noChangeAspect="1"/>
          </p:cNvPicPr>
          <p:nvPr/>
        </p:nvPicPr>
        <p:blipFill>
          <a:blip r:embed="rId13"/>
          <a:stretch>
            <a:fillRect/>
          </a:stretch>
        </p:blipFill>
        <p:spPr>
          <a:xfrm>
            <a:off x="9274175" y="5818931"/>
            <a:ext cx="2505673" cy="847417"/>
          </a:xfrm>
          <a:prstGeom prst="rect">
            <a:avLst/>
          </a:prstGeom>
        </p:spPr>
      </p:pic>
    </p:spTree>
    <p:extLst>
      <p:ext uri="{BB962C8B-B14F-4D97-AF65-F5344CB8AC3E}">
        <p14:creationId xmlns:p14="http://schemas.microsoft.com/office/powerpoint/2010/main" val="25244128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59"/>
                                        </p:tgtEl>
                                        <p:attrNameLst>
                                          <p:attrName>style.visibility</p:attrName>
                                        </p:attrNameLst>
                                      </p:cBhvr>
                                      <p:to>
                                        <p:strVal val="visible"/>
                                      </p:to>
                                    </p:set>
                                    <p:animEffect transition="in" filter="fade">
                                      <p:cBhvr>
                                        <p:cTn id="7" dur="1000"/>
                                        <p:tgtEl>
                                          <p:spTgt spid="59"/>
                                        </p:tgtEl>
                                      </p:cBhvr>
                                    </p:animEffect>
                                  </p:childTnLst>
                                </p:cTn>
                              </p:par>
                            </p:childTnLst>
                          </p:cTn>
                        </p:par>
                        <p:par>
                          <p:cTn id="8" fill="hold">
                            <p:stCondLst>
                              <p:cond delay="1000"/>
                            </p:stCondLst>
                            <p:childTnLst>
                              <p:par>
                                <p:cTn id="9" presetID="26" presetClass="emph" presetSubtype="0" fill="hold" nodeType="afterEffect">
                                  <p:stCondLst>
                                    <p:cond delay="0"/>
                                  </p:stCondLst>
                                  <p:childTnLst>
                                    <p:animEffect transition="out" filter="fade">
                                      <p:cBhvr>
                                        <p:cTn id="10" dur="1000" tmFilter="0, 0; .2, .5; .8, .5; 1, 0"/>
                                        <p:tgtEl>
                                          <p:spTgt spid="59"/>
                                        </p:tgtEl>
                                      </p:cBhvr>
                                    </p:animEffect>
                                    <p:animScale>
                                      <p:cBhvr>
                                        <p:cTn id="11" dur="500" autoRev="1" fill="hold"/>
                                        <p:tgtEl>
                                          <p:spTgt spid="59"/>
                                        </p:tgtEl>
                                      </p:cBhvr>
                                      <p:by x="105000" y="105000"/>
                                    </p:animScale>
                                  </p:childTnLst>
                                </p:cTn>
                              </p:par>
                            </p:childTnLst>
                          </p:cTn>
                        </p:par>
                        <p:par>
                          <p:cTn id="12" fill="hold">
                            <p:stCondLst>
                              <p:cond delay="2000"/>
                            </p:stCondLst>
                            <p:childTnLst>
                              <p:par>
                                <p:cTn id="13" presetID="10" presetClass="entr" presetSubtype="0" fill="hold" nodeType="afterEffect">
                                  <p:stCondLst>
                                    <p:cond delay="1000"/>
                                  </p:stCondLst>
                                  <p:childTnLst>
                                    <p:set>
                                      <p:cBhvr>
                                        <p:cTn id="14" dur="1" fill="hold">
                                          <p:stCondLst>
                                            <p:cond delay="0"/>
                                          </p:stCondLst>
                                        </p:cTn>
                                        <p:tgtEl>
                                          <p:spTgt spid="81"/>
                                        </p:tgtEl>
                                        <p:attrNameLst>
                                          <p:attrName>style.visibility</p:attrName>
                                        </p:attrNameLst>
                                      </p:cBhvr>
                                      <p:to>
                                        <p:strVal val="visible"/>
                                      </p:to>
                                    </p:set>
                                    <p:animEffect transition="in" filter="fade">
                                      <p:cBhvr>
                                        <p:cTn id="15" dur="1000"/>
                                        <p:tgtEl>
                                          <p:spTgt spid="81"/>
                                        </p:tgtEl>
                                      </p:cBhvr>
                                    </p:animEffect>
                                  </p:childTnLst>
                                </p:cTn>
                              </p:par>
                            </p:childTnLst>
                          </p:cTn>
                        </p:par>
                        <p:par>
                          <p:cTn id="16" fill="hold">
                            <p:stCondLst>
                              <p:cond delay="4000"/>
                            </p:stCondLst>
                            <p:childTnLst>
                              <p:par>
                                <p:cTn id="17" presetID="10" presetClass="entr" presetSubtype="0" fill="hold" nodeType="afterEffect">
                                  <p:stCondLst>
                                    <p:cond delay="500"/>
                                  </p:stCondLst>
                                  <p:childTnLst>
                                    <p:set>
                                      <p:cBhvr>
                                        <p:cTn id="18" dur="1" fill="hold">
                                          <p:stCondLst>
                                            <p:cond delay="0"/>
                                          </p:stCondLst>
                                        </p:cTn>
                                        <p:tgtEl>
                                          <p:spTgt spid="72"/>
                                        </p:tgtEl>
                                        <p:attrNameLst>
                                          <p:attrName>style.visibility</p:attrName>
                                        </p:attrNameLst>
                                      </p:cBhvr>
                                      <p:to>
                                        <p:strVal val="visible"/>
                                      </p:to>
                                    </p:set>
                                    <p:animEffect transition="in" filter="fade">
                                      <p:cBhvr>
                                        <p:cTn id="19" dur="1000"/>
                                        <p:tgtEl>
                                          <p:spTgt spid="72"/>
                                        </p:tgtEl>
                                      </p:cBhvr>
                                    </p:animEffect>
                                  </p:childTnLst>
                                </p:cTn>
                              </p:par>
                            </p:childTnLst>
                          </p:cTn>
                        </p:par>
                        <p:par>
                          <p:cTn id="20" fill="hold">
                            <p:stCondLst>
                              <p:cond delay="5500"/>
                            </p:stCondLst>
                            <p:childTnLst>
                              <p:par>
                                <p:cTn id="21" presetID="10" presetClass="entr" presetSubtype="0" fill="hold" nodeType="afterEffect">
                                  <p:stCondLst>
                                    <p:cond delay="1000"/>
                                  </p:stCondLst>
                                  <p:childTnLst>
                                    <p:set>
                                      <p:cBhvr>
                                        <p:cTn id="22" dur="1" fill="hold">
                                          <p:stCondLst>
                                            <p:cond delay="0"/>
                                          </p:stCondLst>
                                        </p:cTn>
                                        <p:tgtEl>
                                          <p:spTgt spid="5"/>
                                        </p:tgtEl>
                                        <p:attrNameLst>
                                          <p:attrName>style.visibility</p:attrName>
                                        </p:attrNameLst>
                                      </p:cBhvr>
                                      <p:to>
                                        <p:strVal val="visible"/>
                                      </p:to>
                                    </p:set>
                                    <p:animEffect transition="in" filter="fade">
                                      <p:cBhvr>
                                        <p:cTn id="23" dur="1000"/>
                                        <p:tgtEl>
                                          <p:spTgt spid="5"/>
                                        </p:tgtEl>
                                      </p:cBhvr>
                                    </p:animEffect>
                                  </p:childTnLst>
                                </p:cTn>
                              </p:par>
                            </p:childTnLst>
                          </p:cTn>
                        </p:par>
                        <p:par>
                          <p:cTn id="24" fill="hold">
                            <p:stCondLst>
                              <p:cond delay="7500"/>
                            </p:stCondLst>
                            <p:childTnLst>
                              <p:par>
                                <p:cTn id="25" presetID="10" presetClass="entr" presetSubtype="0" fill="hold" nodeType="afterEffect">
                                  <p:stCondLst>
                                    <p:cond delay="500"/>
                                  </p:stCondLst>
                                  <p:childTnLst>
                                    <p:set>
                                      <p:cBhvr>
                                        <p:cTn id="26" dur="1" fill="hold">
                                          <p:stCondLst>
                                            <p:cond delay="0"/>
                                          </p:stCondLst>
                                        </p:cTn>
                                        <p:tgtEl>
                                          <p:spTgt spid="46"/>
                                        </p:tgtEl>
                                        <p:attrNameLst>
                                          <p:attrName>style.visibility</p:attrName>
                                        </p:attrNameLst>
                                      </p:cBhvr>
                                      <p:to>
                                        <p:strVal val="visible"/>
                                      </p:to>
                                    </p:set>
                                    <p:animEffect transition="in" filter="fade">
                                      <p:cBhvr>
                                        <p:cTn id="27" dur="1000"/>
                                        <p:tgtEl>
                                          <p:spTgt spid="46"/>
                                        </p:tgtEl>
                                      </p:cBhvr>
                                    </p:animEffect>
                                  </p:childTnLst>
                                </p:cTn>
                              </p:par>
                            </p:childTnLst>
                          </p:cTn>
                        </p:par>
                        <p:par>
                          <p:cTn id="28" fill="hold">
                            <p:stCondLst>
                              <p:cond delay="9000"/>
                            </p:stCondLst>
                            <p:childTnLst>
                              <p:par>
                                <p:cTn id="29" presetID="10" presetClass="entr" presetSubtype="0" fill="hold" nodeType="afterEffect">
                                  <p:stCondLst>
                                    <p:cond delay="0"/>
                                  </p:stCondLst>
                                  <p:childTnLst>
                                    <p:set>
                                      <p:cBhvr>
                                        <p:cTn id="30" dur="1" fill="hold">
                                          <p:stCondLst>
                                            <p:cond delay="0"/>
                                          </p:stCondLst>
                                        </p:cTn>
                                        <p:tgtEl>
                                          <p:spTgt spid="52"/>
                                        </p:tgtEl>
                                        <p:attrNameLst>
                                          <p:attrName>style.visibility</p:attrName>
                                        </p:attrNameLst>
                                      </p:cBhvr>
                                      <p:to>
                                        <p:strVal val="visible"/>
                                      </p:to>
                                    </p:set>
                                    <p:animEffect transition="in" filter="fade">
                                      <p:cBhvr>
                                        <p:cTn id="31" dur="1000"/>
                                        <p:tgtEl>
                                          <p:spTgt spid="52"/>
                                        </p:tgtEl>
                                      </p:cBhvr>
                                    </p:animEffect>
                                  </p:childTnLst>
                                </p:cTn>
                              </p:par>
                            </p:childTnLst>
                          </p:cTn>
                        </p:par>
                        <p:par>
                          <p:cTn id="32" fill="hold">
                            <p:stCondLst>
                              <p:cond delay="10000"/>
                            </p:stCondLst>
                            <p:childTnLst>
                              <p:par>
                                <p:cTn id="33" presetID="10" presetClass="entr" presetSubtype="0" fill="hold" nodeType="afterEffect">
                                  <p:stCondLst>
                                    <p:cond delay="0"/>
                                  </p:stCondLst>
                                  <p:childTnLst>
                                    <p:set>
                                      <p:cBhvr>
                                        <p:cTn id="34" dur="1" fill="hold">
                                          <p:stCondLst>
                                            <p:cond delay="0"/>
                                          </p:stCondLst>
                                        </p:cTn>
                                        <p:tgtEl>
                                          <p:spTgt spid="55"/>
                                        </p:tgtEl>
                                        <p:attrNameLst>
                                          <p:attrName>style.visibility</p:attrName>
                                        </p:attrNameLst>
                                      </p:cBhvr>
                                      <p:to>
                                        <p:strVal val="visible"/>
                                      </p:to>
                                    </p:set>
                                    <p:animEffect transition="in" filter="fade">
                                      <p:cBhvr>
                                        <p:cTn id="35" dur="10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背景上">
            <a:extLst>
              <a:ext uri="{FF2B5EF4-FFF2-40B4-BE49-F238E27FC236}">
                <a16:creationId xmlns:a16="http://schemas.microsoft.com/office/drawing/2014/main" id="{480BA6D3-3387-4C7D-80E0-43567F708E21}"/>
              </a:ext>
            </a:extLst>
          </p:cNvPr>
          <p:cNvPicPr>
            <a:picLocks noChangeAspect="1"/>
          </p:cNvPicPr>
          <p:nvPr/>
        </p:nvPicPr>
        <p:blipFill>
          <a:blip r:embed="rId2">
            <a:duotone>
              <a:schemeClr val="accent4">
                <a:shade val="45000"/>
                <a:satMod val="135000"/>
              </a:schemeClr>
              <a:prstClr val="white"/>
            </a:duotone>
            <a:extLst>
              <a:ext uri="{BEBA8EAE-BF5A-486C-A8C5-ECC9F3942E4B}">
                <a14:imgProps xmlns:a14="http://schemas.microsoft.com/office/drawing/2010/main">
                  <a14:imgLayer r:embed="rId3">
                    <a14:imgEffect>
                      <a14:brightnessContrast bright="20000" contrast="-40000"/>
                    </a14:imgEffect>
                  </a14:imgLayer>
                </a14:imgProps>
              </a:ext>
              <a:ext uri="{28A0092B-C50C-407E-A947-70E740481C1C}">
                <a14:useLocalDpi xmlns:a14="http://schemas.microsoft.com/office/drawing/2010/main" val="0"/>
              </a:ext>
            </a:extLst>
          </a:blip>
          <a:stretch>
            <a:fillRect/>
          </a:stretch>
        </p:blipFill>
        <p:spPr>
          <a:xfrm>
            <a:off x="0" y="0"/>
            <a:ext cx="12192000" cy="4744720"/>
          </a:xfrm>
          <a:prstGeom prst="rect">
            <a:avLst/>
          </a:prstGeom>
        </p:spPr>
      </p:pic>
      <p:pic>
        <p:nvPicPr>
          <p:cNvPr id="40" name="背景下">
            <a:extLst>
              <a:ext uri="{FF2B5EF4-FFF2-40B4-BE49-F238E27FC236}">
                <a16:creationId xmlns:a16="http://schemas.microsoft.com/office/drawing/2014/main" id="{E93D45DA-12BF-4B5F-93F5-A3F0D7D87D03}"/>
              </a:ext>
            </a:extLst>
          </p:cNvPr>
          <p:cNvPicPr>
            <a:picLocks noChangeAspect="1"/>
          </p:cNvPicPr>
          <p:nvPr/>
        </p:nvPicPr>
        <p:blipFill rotWithShape="1">
          <a:blip r:embed="rId2">
            <a:duotone>
              <a:schemeClr val="accent4">
                <a:shade val="45000"/>
                <a:satMod val="135000"/>
              </a:schemeClr>
              <a:prstClr val="white"/>
            </a:duotone>
            <a:extLst>
              <a:ext uri="{BEBA8EAE-BF5A-486C-A8C5-ECC9F3942E4B}">
                <a14:imgProps xmlns:a14="http://schemas.microsoft.com/office/drawing/2010/main">
                  <a14:imgLayer r:embed="rId3">
                    <a14:imgEffect>
                      <a14:brightnessContrast bright="20000" contrast="-40000"/>
                    </a14:imgEffect>
                  </a14:imgLayer>
                </a14:imgProps>
              </a:ext>
              <a:ext uri="{28A0092B-C50C-407E-A947-70E740481C1C}">
                <a14:useLocalDpi xmlns:a14="http://schemas.microsoft.com/office/drawing/2010/main" val="0"/>
              </a:ext>
            </a:extLst>
          </a:blip>
          <a:srcRect b="79543"/>
          <a:stretch/>
        </p:blipFill>
        <p:spPr>
          <a:xfrm>
            <a:off x="0" y="4650899"/>
            <a:ext cx="12192000" cy="2211720"/>
          </a:xfrm>
          <a:prstGeom prst="rect">
            <a:avLst/>
          </a:prstGeom>
        </p:spPr>
      </p:pic>
      <p:pic>
        <p:nvPicPr>
          <p:cNvPr id="184" name="大阪画像">
            <a:extLst>
              <a:ext uri="{FF2B5EF4-FFF2-40B4-BE49-F238E27FC236}">
                <a16:creationId xmlns:a16="http://schemas.microsoft.com/office/drawing/2014/main" id="{7CC00F74-5181-41FD-9A7A-C20DE667E341}"/>
              </a:ext>
            </a:extLst>
          </p:cNvPr>
          <p:cNvPicPr>
            <a:picLocks noChangeAspect="1"/>
          </p:cNvPicPr>
          <p:nvPr/>
        </p:nvPicPr>
        <p:blipFill rotWithShape="1">
          <a:blip r:embed="rId4">
            <a:alphaModFix amt="35000"/>
            <a:extLst>
              <a:ext uri="{BEBA8EAE-BF5A-486C-A8C5-ECC9F3942E4B}">
                <a14:imgProps xmlns:a14="http://schemas.microsoft.com/office/drawing/2010/main">
                  <a14:imgLayer r:embed="rId5">
                    <a14:imgEffect>
                      <a14:colorTemperature colorTemp="7200"/>
                    </a14:imgEffect>
                    <a14:imgEffect>
                      <a14:brightnessContrast contrast="40000"/>
                    </a14:imgEffect>
                  </a14:imgLayer>
                </a14:imgProps>
              </a:ext>
              <a:ext uri="{28A0092B-C50C-407E-A947-70E740481C1C}">
                <a14:useLocalDpi xmlns:a14="http://schemas.microsoft.com/office/drawing/2010/main" val="0"/>
              </a:ext>
            </a:extLst>
          </a:blip>
          <a:srcRect b="1008"/>
          <a:stretch/>
        </p:blipFill>
        <p:spPr>
          <a:xfrm>
            <a:off x="641590" y="475530"/>
            <a:ext cx="10908815" cy="6382470"/>
          </a:xfrm>
          <a:prstGeom prst="rect">
            <a:avLst/>
          </a:prstGeom>
        </p:spPr>
      </p:pic>
      <p:pic>
        <p:nvPicPr>
          <p:cNvPr id="4" name="問題に戻る">
            <a:hlinkClick r:id="rId6" action="ppaction://hlinksldjump"/>
            <a:extLst>
              <a:ext uri="{FF2B5EF4-FFF2-40B4-BE49-F238E27FC236}">
                <a16:creationId xmlns:a16="http://schemas.microsoft.com/office/drawing/2014/main" id="{686640A0-3A7F-4B51-9AD2-5834585E12BD}"/>
              </a:ext>
            </a:extLst>
          </p:cNvPr>
          <p:cNvPicPr>
            <a:picLocks noChangeAspect="1"/>
          </p:cNvPicPr>
          <p:nvPr/>
        </p:nvPicPr>
        <p:blipFill>
          <a:blip r:embed="rId7"/>
          <a:stretch>
            <a:fillRect/>
          </a:stretch>
        </p:blipFill>
        <p:spPr>
          <a:xfrm>
            <a:off x="498469" y="5801337"/>
            <a:ext cx="2499577" cy="847417"/>
          </a:xfrm>
          <a:prstGeom prst="rect">
            <a:avLst/>
          </a:prstGeom>
        </p:spPr>
      </p:pic>
      <p:pic>
        <p:nvPicPr>
          <p:cNvPr id="54" name="スタートに戻る">
            <a:hlinkClick r:id="rId8" action="ppaction://hlinksldjump"/>
            <a:extLst>
              <a:ext uri="{FF2B5EF4-FFF2-40B4-BE49-F238E27FC236}">
                <a16:creationId xmlns:a16="http://schemas.microsoft.com/office/drawing/2014/main" id="{7BEF7E5D-B42C-4F9B-8E84-A8E4EF328E58}"/>
              </a:ext>
            </a:extLst>
          </p:cNvPr>
          <p:cNvPicPr>
            <a:picLocks noChangeAspect="1"/>
          </p:cNvPicPr>
          <p:nvPr/>
        </p:nvPicPr>
        <p:blipFill>
          <a:blip r:embed="rId9"/>
          <a:stretch>
            <a:fillRect/>
          </a:stretch>
        </p:blipFill>
        <p:spPr>
          <a:xfrm>
            <a:off x="538413" y="409528"/>
            <a:ext cx="2499577" cy="847417"/>
          </a:xfrm>
          <a:prstGeom prst="rect">
            <a:avLst/>
          </a:prstGeom>
        </p:spPr>
      </p:pic>
      <p:grpSp>
        <p:nvGrpSpPr>
          <p:cNvPr id="72" name="日本で初めてタオルがつくられました。">
            <a:extLst>
              <a:ext uri="{FF2B5EF4-FFF2-40B4-BE49-F238E27FC236}">
                <a16:creationId xmlns:a16="http://schemas.microsoft.com/office/drawing/2014/main" id="{465F7314-EE3E-4026-A38C-30B551AC17D4}"/>
              </a:ext>
            </a:extLst>
          </p:cNvPr>
          <p:cNvGrpSpPr/>
          <p:nvPr/>
        </p:nvGrpSpPr>
        <p:grpSpPr>
          <a:xfrm>
            <a:off x="2842333" y="3089133"/>
            <a:ext cx="6507328" cy="583288"/>
            <a:chOff x="-2205014" y="3225990"/>
            <a:chExt cx="6507328" cy="583288"/>
          </a:xfrm>
        </p:grpSpPr>
        <p:grpSp>
          <p:nvGrpSpPr>
            <p:cNvPr id="73" name="明治時代からブラシ・・・">
              <a:extLst>
                <a:ext uri="{FF2B5EF4-FFF2-40B4-BE49-F238E27FC236}">
                  <a16:creationId xmlns:a16="http://schemas.microsoft.com/office/drawing/2014/main" id="{22F42002-9EA4-4B44-93CA-00F6A33A2594}"/>
                </a:ext>
              </a:extLst>
            </p:cNvPr>
            <p:cNvGrpSpPr/>
            <p:nvPr/>
          </p:nvGrpSpPr>
          <p:grpSpPr>
            <a:xfrm>
              <a:off x="-2205014" y="3225990"/>
              <a:ext cx="6507328" cy="583288"/>
              <a:chOff x="-1843799" y="2307698"/>
              <a:chExt cx="6636274" cy="583288"/>
            </a:xfrm>
          </p:grpSpPr>
          <p:sp>
            <p:nvSpPr>
              <p:cNvPr id="76" name="日本で初めてタオルがつくられました。">
                <a:extLst>
                  <a:ext uri="{FF2B5EF4-FFF2-40B4-BE49-F238E27FC236}">
                    <a16:creationId xmlns:a16="http://schemas.microsoft.com/office/drawing/2014/main" id="{C86551D0-E494-4E71-B2BD-73C0A6D2C4DA}"/>
                  </a:ext>
                </a:extLst>
              </p:cNvPr>
              <p:cNvSpPr txBox="1"/>
              <p:nvPr/>
            </p:nvSpPr>
            <p:spPr>
              <a:xfrm>
                <a:off x="-1843799" y="2429321"/>
                <a:ext cx="6636274" cy="461665"/>
              </a:xfrm>
              <a:prstGeom prst="rect">
                <a:avLst/>
              </a:prstGeom>
              <a:noFill/>
            </p:spPr>
            <p:txBody>
              <a:bodyPr wrap="square" rtlCol="0">
                <a:spAutoFit/>
              </a:bodyPr>
              <a:lstStyle/>
              <a:p>
                <a:pPr marL="0" marR="0" lvl="0" indent="0" algn="dist" defTabSz="457200" rtl="0" eaLnBrk="1" fontAlgn="auto" latinLnBrk="0" hangingPunct="1">
                  <a:lnSpc>
                    <a:spcPct val="100000"/>
                  </a:lnSpc>
                  <a:spcBef>
                    <a:spcPts val="0"/>
                  </a:spcBef>
                  <a:spcAft>
                    <a:spcPts val="0"/>
                  </a:spcAft>
                  <a:buClrTx/>
                  <a:buSzTx/>
                  <a:buFontTx/>
                  <a:buNone/>
                  <a:tabLst/>
                  <a:defRPr/>
                </a:pPr>
                <a:r>
                  <a:rPr kumimoji="1" lang="ja-JP" altLang="en-US" sz="2400" dirty="0">
                    <a:solidFill>
                      <a:srgbClr val="074454"/>
                    </a:solidFill>
                    <a:latin typeface="HGS創英角ﾎﾟｯﾌﾟ体" panose="040B0A00000000000000" pitchFamily="50" charset="-128"/>
                    <a:ea typeface="HGS創英角ﾎﾟｯﾌﾟ体" panose="040B0A00000000000000" pitchFamily="50" charset="-128"/>
                  </a:rPr>
                  <a:t>日本で初めてタオルがつくられました。</a:t>
                </a:r>
                <a:endParaRPr kumimoji="1" lang="ja-JP" altLang="en-US" sz="2000" b="0" i="0" u="none" strike="noStrike" kern="1200" cap="none" spc="0" normalizeH="0" baseline="0" noProof="0" dirty="0">
                  <a:ln>
                    <a:noFill/>
                  </a:ln>
                  <a:solidFill>
                    <a:srgbClr val="074454"/>
                  </a:solidFill>
                  <a:effectLst/>
                  <a:uLnTx/>
                  <a:uFillTx/>
                  <a:latin typeface="HGS創英角ﾎﾟｯﾌﾟ体" panose="040B0A00000000000000" pitchFamily="50" charset="-128"/>
                  <a:ea typeface="HGS創英角ﾎﾟｯﾌﾟ体" panose="040B0A00000000000000" pitchFamily="50" charset="-128"/>
                  <a:cs typeface="+mn-cs"/>
                </a:endParaRPr>
              </a:p>
            </p:txBody>
          </p:sp>
          <p:sp>
            <p:nvSpPr>
              <p:cNvPr id="78" name="にほん">
                <a:extLst>
                  <a:ext uri="{FF2B5EF4-FFF2-40B4-BE49-F238E27FC236}">
                    <a16:creationId xmlns:a16="http://schemas.microsoft.com/office/drawing/2014/main" id="{1E6E7EB6-1B97-41DC-8D66-530B58D294E0}"/>
                  </a:ext>
                </a:extLst>
              </p:cNvPr>
              <p:cNvSpPr txBox="1"/>
              <p:nvPr/>
            </p:nvSpPr>
            <p:spPr>
              <a:xfrm>
                <a:off x="-1738644" y="2307698"/>
                <a:ext cx="718952" cy="253916"/>
              </a:xfrm>
              <a:prstGeom prst="rect">
                <a:avLst/>
              </a:prstGeom>
              <a:noFill/>
            </p:spPr>
            <p:txBody>
              <a:bodyPr wrap="square" rtlCol="0">
                <a:spAutoFit/>
              </a:bodyPr>
              <a:lstStyle/>
              <a:p>
                <a:pPr marL="0" marR="0" lvl="0" indent="0" algn="dist" defTabSz="457200" rtl="0" eaLnBrk="1" fontAlgn="auto" latinLnBrk="0" hangingPunct="1">
                  <a:lnSpc>
                    <a:spcPct val="100000"/>
                  </a:lnSpc>
                  <a:spcBef>
                    <a:spcPts val="0"/>
                  </a:spcBef>
                  <a:spcAft>
                    <a:spcPts val="0"/>
                  </a:spcAft>
                  <a:buClrTx/>
                  <a:buSzTx/>
                  <a:buFontTx/>
                  <a:buNone/>
                  <a:tabLst/>
                  <a:defRPr/>
                </a:pPr>
                <a:r>
                  <a:rPr kumimoji="1" lang="ja-JP" altLang="en-US" sz="1050" b="0" i="0" u="none" strike="noStrike" kern="1200" cap="none" spc="0" normalizeH="0" baseline="0" noProof="0" dirty="0">
                    <a:ln>
                      <a:noFill/>
                    </a:ln>
                    <a:solidFill>
                      <a:srgbClr val="76DBF4">
                        <a:lumMod val="25000"/>
                      </a:srgbClr>
                    </a:solidFill>
                    <a:effectLst/>
                    <a:uLnTx/>
                    <a:uFillTx/>
                    <a:latin typeface="HGS創英角ﾎﾟｯﾌﾟ体" panose="040B0A00000000000000" pitchFamily="50" charset="-128"/>
                    <a:ea typeface="HGS創英角ﾎﾟｯﾌﾟ体" panose="040B0A00000000000000" pitchFamily="50" charset="-128"/>
                    <a:cs typeface="+mn-cs"/>
                  </a:rPr>
                  <a:t>にほん</a:t>
                </a:r>
              </a:p>
            </p:txBody>
          </p:sp>
        </p:grpSp>
        <p:sp>
          <p:nvSpPr>
            <p:cNvPr id="74" name="はじ">
              <a:extLst>
                <a:ext uri="{FF2B5EF4-FFF2-40B4-BE49-F238E27FC236}">
                  <a16:creationId xmlns:a16="http://schemas.microsoft.com/office/drawing/2014/main" id="{268FA7BC-D6F0-455D-8A44-962843A60D1C}"/>
                </a:ext>
              </a:extLst>
            </p:cNvPr>
            <p:cNvSpPr txBox="1"/>
            <p:nvPr/>
          </p:nvSpPr>
          <p:spPr>
            <a:xfrm>
              <a:off x="-1131283" y="3229177"/>
              <a:ext cx="479811" cy="253916"/>
            </a:xfrm>
            <a:prstGeom prst="rect">
              <a:avLst/>
            </a:prstGeom>
            <a:noFill/>
          </p:spPr>
          <p:txBody>
            <a:bodyPr wrap="square" rtlCol="0">
              <a:spAutoFit/>
            </a:bodyPr>
            <a:lstStyle/>
            <a:p>
              <a:pPr marL="0" marR="0" lvl="0" indent="0" algn="dist" defTabSz="457200" rtl="0" eaLnBrk="1" fontAlgn="auto" latinLnBrk="0" hangingPunct="1">
                <a:lnSpc>
                  <a:spcPct val="100000"/>
                </a:lnSpc>
                <a:spcBef>
                  <a:spcPts val="0"/>
                </a:spcBef>
                <a:spcAft>
                  <a:spcPts val="0"/>
                </a:spcAft>
                <a:buClrTx/>
                <a:buSzTx/>
                <a:buFontTx/>
                <a:buNone/>
                <a:tabLst/>
                <a:defRPr/>
              </a:pPr>
              <a:r>
                <a:rPr kumimoji="1" lang="ja-JP" altLang="en-US" sz="1050" b="0" i="0" u="none" strike="noStrike" kern="1200" cap="none" spc="0" normalizeH="0" baseline="0" noProof="0" dirty="0">
                  <a:ln>
                    <a:noFill/>
                  </a:ln>
                  <a:solidFill>
                    <a:srgbClr val="76DBF4">
                      <a:lumMod val="25000"/>
                    </a:srgbClr>
                  </a:solidFill>
                  <a:effectLst/>
                  <a:uLnTx/>
                  <a:uFillTx/>
                  <a:latin typeface="HGS創英角ﾎﾟｯﾌﾟ体" panose="040B0A00000000000000" pitchFamily="50" charset="-128"/>
                  <a:ea typeface="HGS創英角ﾎﾟｯﾌﾟ体" panose="040B0A00000000000000" pitchFamily="50" charset="-128"/>
                  <a:cs typeface="+mn-cs"/>
                </a:rPr>
                <a:t>はじ</a:t>
              </a:r>
            </a:p>
          </p:txBody>
        </p:sp>
      </p:grpSp>
      <p:grpSp>
        <p:nvGrpSpPr>
          <p:cNvPr id="81" name="明治時代に佐野地域（現在の泉佐野市）で">
            <a:extLst>
              <a:ext uri="{FF2B5EF4-FFF2-40B4-BE49-F238E27FC236}">
                <a16:creationId xmlns:a16="http://schemas.microsoft.com/office/drawing/2014/main" id="{F697AD09-D370-4B88-8718-A16C90BDDBA8}"/>
              </a:ext>
            </a:extLst>
          </p:cNvPr>
          <p:cNvGrpSpPr/>
          <p:nvPr/>
        </p:nvGrpSpPr>
        <p:grpSpPr>
          <a:xfrm>
            <a:off x="2594737" y="2446812"/>
            <a:ext cx="7002520" cy="606435"/>
            <a:chOff x="338067" y="2344381"/>
            <a:chExt cx="8569839" cy="546589"/>
          </a:xfrm>
        </p:grpSpPr>
        <p:grpSp>
          <p:nvGrpSpPr>
            <p:cNvPr id="83" name="グループ化 82">
              <a:extLst>
                <a:ext uri="{FF2B5EF4-FFF2-40B4-BE49-F238E27FC236}">
                  <a16:creationId xmlns:a16="http://schemas.microsoft.com/office/drawing/2014/main" id="{9752F76C-31CC-4F97-80F7-9DCAE7394A9E}"/>
                </a:ext>
              </a:extLst>
            </p:cNvPr>
            <p:cNvGrpSpPr/>
            <p:nvPr/>
          </p:nvGrpSpPr>
          <p:grpSpPr>
            <a:xfrm>
              <a:off x="338067" y="2344381"/>
              <a:ext cx="8569839" cy="546589"/>
              <a:chOff x="-495115" y="2314426"/>
              <a:chExt cx="9606766" cy="553025"/>
            </a:xfrm>
          </p:grpSpPr>
          <p:sp>
            <p:nvSpPr>
              <p:cNvPr id="86" name="明治時代に佐野地域（現在の泉佐野市）で">
                <a:extLst>
                  <a:ext uri="{FF2B5EF4-FFF2-40B4-BE49-F238E27FC236}">
                    <a16:creationId xmlns:a16="http://schemas.microsoft.com/office/drawing/2014/main" id="{1A2DB913-825B-46E7-BC45-9A11942E07E7}"/>
                  </a:ext>
                </a:extLst>
              </p:cNvPr>
              <p:cNvSpPr txBox="1"/>
              <p:nvPr/>
            </p:nvSpPr>
            <p:spPr>
              <a:xfrm>
                <a:off x="-495113" y="2446445"/>
                <a:ext cx="9606764" cy="421006"/>
              </a:xfrm>
              <a:prstGeom prst="rect">
                <a:avLst/>
              </a:prstGeom>
              <a:noFill/>
            </p:spPr>
            <p:txBody>
              <a:bodyPr wrap="square" rtlCol="0">
                <a:spAutoFit/>
              </a:bodyPr>
              <a:lstStyle/>
              <a:p>
                <a:pPr marL="0" marR="0" lvl="0" indent="0" algn="dist" defTabSz="457200" rtl="0" eaLnBrk="1" fontAlgn="auto" latinLnBrk="0" hangingPunct="1">
                  <a:lnSpc>
                    <a:spcPct val="100000"/>
                  </a:lnSpc>
                  <a:spcBef>
                    <a:spcPts val="0"/>
                  </a:spcBef>
                  <a:spcAft>
                    <a:spcPts val="0"/>
                  </a:spcAft>
                  <a:buClrTx/>
                  <a:buSzTx/>
                  <a:buFontTx/>
                  <a:buNone/>
                  <a:tabLst/>
                  <a:defRPr/>
                </a:pPr>
                <a:r>
                  <a:rPr kumimoji="1" lang="ja-JP" altLang="en-US" sz="2400" b="0" i="0" u="none" strike="noStrike" kern="1200" cap="none" spc="0" normalizeH="0" baseline="0" noProof="0" dirty="0">
                    <a:ln>
                      <a:noFill/>
                    </a:ln>
                    <a:solidFill>
                      <a:srgbClr val="074454"/>
                    </a:solidFill>
                    <a:effectLst/>
                    <a:uLnTx/>
                    <a:uFillTx/>
                    <a:latin typeface="HGS創英角ﾎﾟｯﾌﾟ体" panose="040B0A00000000000000" pitchFamily="50" charset="-128"/>
                    <a:ea typeface="HGS創英角ﾎﾟｯﾌﾟ体" panose="040B0A00000000000000" pitchFamily="50" charset="-128"/>
                    <a:cs typeface="+mn-cs"/>
                  </a:rPr>
                  <a:t>明治時代に佐野地域（現在の泉佐野市）で</a:t>
                </a:r>
              </a:p>
            </p:txBody>
          </p:sp>
          <p:sp>
            <p:nvSpPr>
              <p:cNvPr id="87" name="さのちいき">
                <a:extLst>
                  <a:ext uri="{FF2B5EF4-FFF2-40B4-BE49-F238E27FC236}">
                    <a16:creationId xmlns:a16="http://schemas.microsoft.com/office/drawing/2014/main" id="{7859AFCD-234B-47A1-8CE8-914AB912EC7D}"/>
                  </a:ext>
                </a:extLst>
              </p:cNvPr>
              <p:cNvSpPr txBox="1"/>
              <p:nvPr/>
            </p:nvSpPr>
            <p:spPr>
              <a:xfrm>
                <a:off x="2105041" y="2324708"/>
                <a:ext cx="1918866" cy="238570"/>
              </a:xfrm>
              <a:prstGeom prst="rect">
                <a:avLst/>
              </a:prstGeom>
              <a:noFill/>
            </p:spPr>
            <p:txBody>
              <a:bodyPr wrap="square" rtlCol="0">
                <a:spAutoFit/>
              </a:bodyPr>
              <a:lstStyle/>
              <a:p>
                <a:pPr algn="dist"/>
                <a:r>
                  <a:rPr kumimoji="1" lang="ja-JP" altLang="en-US" sz="1100" dirty="0">
                    <a:solidFill>
                      <a:schemeClr val="tx2">
                        <a:lumMod val="25000"/>
                      </a:schemeClr>
                    </a:solidFill>
                    <a:latin typeface="HGS創英角ﾎﾟｯﾌﾟ体" panose="040B0A00000000000000" pitchFamily="50" charset="-128"/>
                    <a:ea typeface="HGS創英角ﾎﾟｯﾌﾟ体" panose="040B0A00000000000000" pitchFamily="50" charset="-128"/>
                  </a:rPr>
                  <a:t>さ　の　ちいき</a:t>
                </a:r>
              </a:p>
            </p:txBody>
          </p:sp>
          <p:sp>
            <p:nvSpPr>
              <p:cNvPr id="88" name="めいじじだい">
                <a:extLst>
                  <a:ext uri="{FF2B5EF4-FFF2-40B4-BE49-F238E27FC236}">
                    <a16:creationId xmlns:a16="http://schemas.microsoft.com/office/drawing/2014/main" id="{6F2D2565-03BF-4FED-BAB9-2C3B315B76FD}"/>
                  </a:ext>
                </a:extLst>
              </p:cNvPr>
              <p:cNvSpPr txBox="1"/>
              <p:nvPr/>
            </p:nvSpPr>
            <p:spPr>
              <a:xfrm>
                <a:off x="-495115" y="2319487"/>
                <a:ext cx="2099815" cy="238569"/>
              </a:xfrm>
              <a:prstGeom prst="rect">
                <a:avLst/>
              </a:prstGeom>
              <a:noFill/>
            </p:spPr>
            <p:txBody>
              <a:bodyPr wrap="square" rtlCol="0">
                <a:spAutoFit/>
              </a:bodyPr>
              <a:lstStyle/>
              <a:p>
                <a:pPr algn="dist"/>
                <a:r>
                  <a:rPr kumimoji="1" lang="ja-JP" altLang="en-US" sz="1100" dirty="0">
                    <a:solidFill>
                      <a:schemeClr val="tx2">
                        <a:lumMod val="25000"/>
                      </a:schemeClr>
                    </a:solidFill>
                    <a:latin typeface="HGS創英角ﾎﾟｯﾌﾟ体" panose="040B0A00000000000000" pitchFamily="50" charset="-128"/>
                    <a:ea typeface="HGS創英角ﾎﾟｯﾌﾟ体" panose="040B0A00000000000000" pitchFamily="50" charset="-128"/>
                  </a:rPr>
                  <a:t>めいじじだい</a:t>
                </a:r>
              </a:p>
            </p:txBody>
          </p:sp>
          <p:sp>
            <p:nvSpPr>
              <p:cNvPr id="89" name="いずみさのし">
                <a:extLst>
                  <a:ext uri="{FF2B5EF4-FFF2-40B4-BE49-F238E27FC236}">
                    <a16:creationId xmlns:a16="http://schemas.microsoft.com/office/drawing/2014/main" id="{7A6D2F8E-D828-4E3C-9C66-7A9433D0C684}"/>
                  </a:ext>
                </a:extLst>
              </p:cNvPr>
              <p:cNvSpPr txBox="1"/>
              <p:nvPr/>
            </p:nvSpPr>
            <p:spPr>
              <a:xfrm>
                <a:off x="5951289" y="2314426"/>
                <a:ext cx="2116199" cy="238570"/>
              </a:xfrm>
              <a:prstGeom prst="rect">
                <a:avLst/>
              </a:prstGeom>
              <a:noFill/>
            </p:spPr>
            <p:txBody>
              <a:bodyPr wrap="square" rtlCol="0">
                <a:spAutoFit/>
              </a:bodyPr>
              <a:lstStyle/>
              <a:p>
                <a:pPr algn="dist"/>
                <a:r>
                  <a:rPr kumimoji="1" lang="ja-JP" altLang="en-US" sz="1100" dirty="0">
                    <a:solidFill>
                      <a:schemeClr val="tx2">
                        <a:lumMod val="25000"/>
                      </a:schemeClr>
                    </a:solidFill>
                    <a:latin typeface="HGS創英角ﾎﾟｯﾌﾟ体" panose="040B0A00000000000000" pitchFamily="50" charset="-128"/>
                    <a:ea typeface="HGS創英角ﾎﾟｯﾌﾟ体" panose="040B0A00000000000000" pitchFamily="50" charset="-128"/>
                  </a:rPr>
                  <a:t>いずみ　さ　の　し</a:t>
                </a:r>
              </a:p>
            </p:txBody>
          </p:sp>
        </p:grpSp>
        <p:sp>
          <p:nvSpPr>
            <p:cNvPr id="84" name="げんざい">
              <a:extLst>
                <a:ext uri="{FF2B5EF4-FFF2-40B4-BE49-F238E27FC236}">
                  <a16:creationId xmlns:a16="http://schemas.microsoft.com/office/drawing/2014/main" id="{196A6C89-8FF5-4DA0-96C0-63B2EBF7659B}"/>
                </a:ext>
              </a:extLst>
            </p:cNvPr>
            <p:cNvSpPr txBox="1"/>
            <p:nvPr/>
          </p:nvSpPr>
          <p:spPr>
            <a:xfrm>
              <a:off x="4742734" y="2360357"/>
              <a:ext cx="1014402" cy="235793"/>
            </a:xfrm>
            <a:prstGeom prst="rect">
              <a:avLst/>
            </a:prstGeom>
            <a:noFill/>
          </p:spPr>
          <p:txBody>
            <a:bodyPr wrap="square" rtlCol="0">
              <a:spAutoFit/>
            </a:bodyPr>
            <a:lstStyle/>
            <a:p>
              <a:pPr algn="dist"/>
              <a:r>
                <a:rPr kumimoji="1" lang="ja-JP" altLang="en-US" sz="1100" dirty="0">
                  <a:solidFill>
                    <a:schemeClr val="tx2">
                      <a:lumMod val="25000"/>
                    </a:schemeClr>
                  </a:solidFill>
                  <a:latin typeface="HGS創英角ﾎﾟｯﾌﾟ体" panose="040B0A00000000000000" pitchFamily="50" charset="-128"/>
                  <a:ea typeface="HGS創英角ﾎﾟｯﾌﾟ体" panose="040B0A00000000000000" pitchFamily="50" charset="-128"/>
                </a:rPr>
                <a:t>げんざい</a:t>
              </a:r>
            </a:p>
          </p:txBody>
        </p:sp>
      </p:grpSp>
      <p:grpSp>
        <p:nvGrpSpPr>
          <p:cNvPr id="59" name="泉州タオルを知っていますか？">
            <a:extLst>
              <a:ext uri="{FF2B5EF4-FFF2-40B4-BE49-F238E27FC236}">
                <a16:creationId xmlns:a16="http://schemas.microsoft.com/office/drawing/2014/main" id="{927E1D98-C1E7-4368-96EE-C643AFCE6CCD}"/>
              </a:ext>
            </a:extLst>
          </p:cNvPr>
          <p:cNvGrpSpPr/>
          <p:nvPr/>
        </p:nvGrpSpPr>
        <p:grpSpPr>
          <a:xfrm>
            <a:off x="2226596" y="1258177"/>
            <a:ext cx="8242246" cy="816592"/>
            <a:chOff x="-160494" y="1361606"/>
            <a:chExt cx="7739305" cy="816592"/>
          </a:xfrm>
        </p:grpSpPr>
        <p:sp>
          <p:nvSpPr>
            <p:cNvPr id="61" name="泉州タオルを知っていますか？">
              <a:extLst>
                <a:ext uri="{FF2B5EF4-FFF2-40B4-BE49-F238E27FC236}">
                  <a16:creationId xmlns:a16="http://schemas.microsoft.com/office/drawing/2014/main" id="{8C2C7A33-1DBF-42C0-934D-EB2AB2F1A71F}"/>
                </a:ext>
              </a:extLst>
            </p:cNvPr>
            <p:cNvSpPr txBox="1"/>
            <p:nvPr/>
          </p:nvSpPr>
          <p:spPr>
            <a:xfrm>
              <a:off x="-160494" y="1531867"/>
              <a:ext cx="7739305" cy="646331"/>
            </a:xfrm>
            <a:prstGeom prst="rect">
              <a:avLst/>
            </a:prstGeom>
            <a:noFill/>
          </p:spPr>
          <p:txBody>
            <a:bodyPr wrap="square" rtlCol="0">
              <a:spAutoFit/>
            </a:bodyPr>
            <a:lstStyle/>
            <a:p>
              <a:pPr marL="0" marR="0" lvl="0" indent="0" algn="dist" defTabSz="457200" rtl="0" eaLnBrk="1" fontAlgn="auto" latinLnBrk="0" hangingPunct="1">
                <a:lnSpc>
                  <a:spcPct val="100000"/>
                </a:lnSpc>
                <a:spcBef>
                  <a:spcPts val="0"/>
                </a:spcBef>
                <a:spcAft>
                  <a:spcPts val="0"/>
                </a:spcAft>
                <a:buClrTx/>
                <a:buSzTx/>
                <a:buFontTx/>
                <a:buNone/>
                <a:tabLst/>
                <a:defRPr/>
              </a:pPr>
              <a:r>
                <a:rPr lang="ja-JP" altLang="en-US" sz="3600" dirty="0">
                  <a:solidFill>
                    <a:srgbClr val="074454"/>
                  </a:solidFill>
                  <a:latin typeface="HGS創英角ﾎﾟｯﾌﾟ体" panose="040B0A00000000000000" pitchFamily="50" charset="-128"/>
                  <a:ea typeface="HGS創英角ﾎﾟｯﾌﾟ体" panose="040B0A00000000000000" pitchFamily="50" charset="-128"/>
                </a:rPr>
                <a:t>泉州タオルを知っていますか？</a:t>
              </a:r>
              <a:endParaRPr kumimoji="1" lang="ja-JP" altLang="en-US" sz="3600" b="0" i="0" u="none" strike="noStrike" kern="1200" cap="none" spc="0" normalizeH="0" baseline="0" noProof="0" dirty="0">
                <a:ln>
                  <a:noFill/>
                </a:ln>
                <a:solidFill>
                  <a:srgbClr val="074454"/>
                </a:solidFill>
                <a:effectLst/>
                <a:uLnTx/>
                <a:uFillTx/>
                <a:latin typeface="HGS創英角ﾎﾟｯﾌﾟ体" panose="040B0A00000000000000" pitchFamily="50" charset="-128"/>
                <a:ea typeface="HGS創英角ﾎﾟｯﾌﾟ体" panose="040B0A00000000000000" pitchFamily="50" charset="-128"/>
                <a:cs typeface="+mn-cs"/>
              </a:endParaRPr>
            </a:p>
          </p:txBody>
        </p:sp>
        <p:sp>
          <p:nvSpPr>
            <p:cNvPr id="64" name="し">
              <a:extLst>
                <a:ext uri="{FF2B5EF4-FFF2-40B4-BE49-F238E27FC236}">
                  <a16:creationId xmlns:a16="http://schemas.microsoft.com/office/drawing/2014/main" id="{550DACE3-A4D0-43AF-BDDF-B3BBFF95D87B}"/>
                </a:ext>
              </a:extLst>
            </p:cNvPr>
            <p:cNvSpPr txBox="1"/>
            <p:nvPr/>
          </p:nvSpPr>
          <p:spPr>
            <a:xfrm>
              <a:off x="3219617" y="1369114"/>
              <a:ext cx="423552" cy="307777"/>
            </a:xfrm>
            <a:prstGeom prst="rect">
              <a:avLst/>
            </a:prstGeom>
            <a:noFill/>
          </p:spPr>
          <p:txBody>
            <a:bodyPr wrap="square" rtlCol="0">
              <a:spAutoFit/>
            </a:bodyPr>
            <a:lstStyle/>
            <a:p>
              <a:pPr algn="dist"/>
              <a:r>
                <a:rPr kumimoji="1" lang="ja-JP" altLang="en-US" sz="1400" dirty="0">
                  <a:solidFill>
                    <a:schemeClr val="tx2">
                      <a:lumMod val="25000"/>
                    </a:schemeClr>
                  </a:solidFill>
                  <a:latin typeface="HGS創英角ﾎﾟｯﾌﾟ体" panose="040B0A00000000000000" pitchFamily="50" charset="-128"/>
                  <a:ea typeface="HGS創英角ﾎﾟｯﾌﾟ体" panose="040B0A00000000000000" pitchFamily="50" charset="-128"/>
                </a:rPr>
                <a:t>し</a:t>
              </a:r>
              <a:endParaRPr kumimoji="1" lang="en-US" altLang="ja-JP" sz="1400" dirty="0">
                <a:solidFill>
                  <a:schemeClr val="tx2">
                    <a:lumMod val="25000"/>
                  </a:schemeClr>
                </a:solidFill>
                <a:latin typeface="HGS創英角ﾎﾟｯﾌﾟ体" panose="040B0A00000000000000" pitchFamily="50" charset="-128"/>
                <a:ea typeface="HGS創英角ﾎﾟｯﾌﾟ体" panose="040B0A00000000000000" pitchFamily="50" charset="-128"/>
              </a:endParaRPr>
            </a:p>
          </p:txBody>
        </p:sp>
        <p:sp>
          <p:nvSpPr>
            <p:cNvPr id="65" name="せんしゅう">
              <a:extLst>
                <a:ext uri="{FF2B5EF4-FFF2-40B4-BE49-F238E27FC236}">
                  <a16:creationId xmlns:a16="http://schemas.microsoft.com/office/drawing/2014/main" id="{A134D8FA-110E-4B02-83B8-89E262C14DBC}"/>
                </a:ext>
              </a:extLst>
            </p:cNvPr>
            <p:cNvSpPr txBox="1"/>
            <p:nvPr/>
          </p:nvSpPr>
          <p:spPr>
            <a:xfrm>
              <a:off x="-160493" y="1361606"/>
              <a:ext cx="1103636" cy="307777"/>
            </a:xfrm>
            <a:prstGeom prst="rect">
              <a:avLst/>
            </a:prstGeom>
            <a:noFill/>
          </p:spPr>
          <p:txBody>
            <a:bodyPr wrap="square" rtlCol="0">
              <a:spAutoFit/>
            </a:bodyPr>
            <a:lstStyle/>
            <a:p>
              <a:pPr algn="dist"/>
              <a:r>
                <a:rPr kumimoji="1" lang="ja-JP" altLang="en-US" sz="1400" dirty="0">
                  <a:solidFill>
                    <a:schemeClr val="tx2">
                      <a:lumMod val="25000"/>
                    </a:schemeClr>
                  </a:solidFill>
                  <a:latin typeface="HGS創英角ﾎﾟｯﾌﾟ体" panose="040B0A00000000000000" pitchFamily="50" charset="-128"/>
                  <a:ea typeface="HGS創英角ﾎﾟｯﾌﾟ体" panose="040B0A00000000000000" pitchFamily="50" charset="-128"/>
                </a:rPr>
                <a:t>せんしゅう</a:t>
              </a:r>
            </a:p>
          </p:txBody>
        </p:sp>
      </p:grpSp>
      <p:grpSp>
        <p:nvGrpSpPr>
          <p:cNvPr id="5" name="「後ざらし」製法でつくられたタオルは吸水性がよく、">
            <a:extLst>
              <a:ext uri="{FF2B5EF4-FFF2-40B4-BE49-F238E27FC236}">
                <a16:creationId xmlns:a16="http://schemas.microsoft.com/office/drawing/2014/main" id="{42276119-1AC6-401A-8D26-0B12F4263951}"/>
              </a:ext>
            </a:extLst>
          </p:cNvPr>
          <p:cNvGrpSpPr/>
          <p:nvPr/>
        </p:nvGrpSpPr>
        <p:grpSpPr>
          <a:xfrm>
            <a:off x="1806533" y="3977688"/>
            <a:ext cx="8909101" cy="580983"/>
            <a:chOff x="1597352" y="3968256"/>
            <a:chExt cx="8909101" cy="580983"/>
          </a:xfrm>
        </p:grpSpPr>
        <p:grpSp>
          <p:nvGrpSpPr>
            <p:cNvPr id="69" name="明治時代からブラシ・・・">
              <a:extLst>
                <a:ext uri="{FF2B5EF4-FFF2-40B4-BE49-F238E27FC236}">
                  <a16:creationId xmlns:a16="http://schemas.microsoft.com/office/drawing/2014/main" id="{9829115E-1407-49B9-8034-D60280B9D922}"/>
                </a:ext>
              </a:extLst>
            </p:cNvPr>
            <p:cNvGrpSpPr/>
            <p:nvPr/>
          </p:nvGrpSpPr>
          <p:grpSpPr>
            <a:xfrm>
              <a:off x="1597352" y="3968256"/>
              <a:ext cx="8909101" cy="580983"/>
              <a:chOff x="994574" y="2310003"/>
              <a:chExt cx="7122981" cy="580983"/>
            </a:xfrm>
          </p:grpSpPr>
          <p:sp>
            <p:nvSpPr>
              <p:cNvPr id="70" name="「後ざらし」製法でつくられたタオルは吸水性がよく、">
                <a:extLst>
                  <a:ext uri="{FF2B5EF4-FFF2-40B4-BE49-F238E27FC236}">
                    <a16:creationId xmlns:a16="http://schemas.microsoft.com/office/drawing/2014/main" id="{67983153-622D-47B1-BF3A-8609FA9E49AA}"/>
                  </a:ext>
                </a:extLst>
              </p:cNvPr>
              <p:cNvSpPr txBox="1"/>
              <p:nvPr/>
            </p:nvSpPr>
            <p:spPr>
              <a:xfrm>
                <a:off x="994574" y="2429321"/>
                <a:ext cx="7122981" cy="461665"/>
              </a:xfrm>
              <a:prstGeom prst="rect">
                <a:avLst/>
              </a:prstGeom>
              <a:noFill/>
            </p:spPr>
            <p:txBody>
              <a:bodyPr wrap="square" rtlCol="0">
                <a:spAutoFit/>
              </a:bodyPr>
              <a:lstStyle/>
              <a:p>
                <a:pPr marL="0" marR="0" lvl="0" indent="0" algn="dist" defTabSz="457200" rtl="0" eaLnBrk="1" fontAlgn="auto" latinLnBrk="0" hangingPunct="1">
                  <a:lnSpc>
                    <a:spcPct val="100000"/>
                  </a:lnSpc>
                  <a:spcBef>
                    <a:spcPts val="0"/>
                  </a:spcBef>
                  <a:spcAft>
                    <a:spcPts val="0"/>
                  </a:spcAft>
                  <a:buClrTx/>
                  <a:buSzTx/>
                  <a:buFontTx/>
                  <a:buNone/>
                  <a:tabLst/>
                  <a:defRPr/>
                </a:pPr>
                <a:r>
                  <a:rPr kumimoji="1" lang="ja-JP" altLang="en-US" sz="2400" b="0" i="0" u="none" strike="noStrike" kern="1200" cap="none" spc="0" normalizeH="0" baseline="0" noProof="0" dirty="0">
                    <a:ln>
                      <a:noFill/>
                    </a:ln>
                    <a:solidFill>
                      <a:srgbClr val="074454"/>
                    </a:solidFill>
                    <a:effectLst/>
                    <a:uLnTx/>
                    <a:uFillTx/>
                    <a:latin typeface="HGS創英角ﾎﾟｯﾌﾟ体" panose="040B0A00000000000000" pitchFamily="50" charset="-128"/>
                    <a:ea typeface="HGS創英角ﾎﾟｯﾌﾟ体" panose="040B0A00000000000000" pitchFamily="50" charset="-128"/>
                    <a:cs typeface="+mn-cs"/>
                  </a:rPr>
                  <a:t>「後ざらし」製法でつくられたタオルは吸水性がよく、</a:t>
                </a:r>
              </a:p>
            </p:txBody>
          </p:sp>
          <p:sp>
            <p:nvSpPr>
              <p:cNvPr id="71" name="あと">
                <a:extLst>
                  <a:ext uri="{FF2B5EF4-FFF2-40B4-BE49-F238E27FC236}">
                    <a16:creationId xmlns:a16="http://schemas.microsoft.com/office/drawing/2014/main" id="{BA144D68-D43F-4448-8064-02236A2D3BFF}"/>
                  </a:ext>
                </a:extLst>
              </p:cNvPr>
              <p:cNvSpPr txBox="1"/>
              <p:nvPr/>
            </p:nvSpPr>
            <p:spPr>
              <a:xfrm>
                <a:off x="1293064" y="2310003"/>
                <a:ext cx="365539" cy="261610"/>
              </a:xfrm>
              <a:prstGeom prst="rect">
                <a:avLst/>
              </a:prstGeom>
              <a:noFill/>
            </p:spPr>
            <p:txBody>
              <a:bodyPr wrap="square" rtlCol="0">
                <a:spAutoFit/>
              </a:bodyPr>
              <a:lstStyle/>
              <a:p>
                <a:pPr marL="0" marR="0" lvl="0" indent="0" algn="dist" defTabSz="457200" rtl="0" eaLnBrk="1" fontAlgn="auto" latinLnBrk="0" hangingPunct="1">
                  <a:lnSpc>
                    <a:spcPct val="100000"/>
                  </a:lnSpc>
                  <a:spcBef>
                    <a:spcPts val="0"/>
                  </a:spcBef>
                  <a:spcAft>
                    <a:spcPts val="0"/>
                  </a:spcAft>
                  <a:buClrTx/>
                  <a:buSzTx/>
                  <a:buFontTx/>
                  <a:buNone/>
                  <a:tabLst/>
                  <a:defRPr/>
                </a:pPr>
                <a:r>
                  <a:rPr lang="ja-JP" altLang="en-US" sz="1050" dirty="0">
                    <a:solidFill>
                      <a:srgbClr val="76DBF4">
                        <a:lumMod val="25000"/>
                      </a:srgbClr>
                    </a:solidFill>
                    <a:latin typeface="HGS創英角ﾎﾟｯﾌﾟ体" panose="040B0A00000000000000" pitchFamily="50" charset="-128"/>
                    <a:ea typeface="HGS創英角ﾎﾟｯﾌﾟ体" panose="040B0A00000000000000" pitchFamily="50" charset="-128"/>
                  </a:rPr>
                  <a:t>あと</a:t>
                </a:r>
                <a:endParaRPr kumimoji="1" lang="ja-JP" altLang="en-US" sz="1050" b="0" i="0" u="none" strike="noStrike" kern="1200" cap="none" spc="0" normalizeH="0" baseline="0" noProof="0" dirty="0">
                  <a:ln>
                    <a:noFill/>
                  </a:ln>
                  <a:solidFill>
                    <a:srgbClr val="76DBF4">
                      <a:lumMod val="25000"/>
                    </a:srgbClr>
                  </a:solidFill>
                  <a:effectLst/>
                  <a:uLnTx/>
                  <a:uFillTx/>
                  <a:latin typeface="HGS創英角ﾎﾟｯﾌﾟ体" panose="040B0A00000000000000" pitchFamily="50" charset="-128"/>
                  <a:ea typeface="HGS創英角ﾎﾟｯﾌﾟ体" panose="040B0A00000000000000" pitchFamily="50" charset="-128"/>
                  <a:cs typeface="+mn-cs"/>
                </a:endParaRPr>
              </a:p>
            </p:txBody>
          </p:sp>
        </p:grpSp>
        <p:sp>
          <p:nvSpPr>
            <p:cNvPr id="42" name="せいほう">
              <a:extLst>
                <a:ext uri="{FF2B5EF4-FFF2-40B4-BE49-F238E27FC236}">
                  <a16:creationId xmlns:a16="http://schemas.microsoft.com/office/drawing/2014/main" id="{1BB603E4-7676-4219-B649-3A9F5FAD6E74}"/>
                </a:ext>
              </a:extLst>
            </p:cNvPr>
            <p:cNvSpPr txBox="1"/>
            <p:nvPr/>
          </p:nvSpPr>
          <p:spPr>
            <a:xfrm>
              <a:off x="3749548" y="3975089"/>
              <a:ext cx="740484" cy="253916"/>
            </a:xfrm>
            <a:prstGeom prst="rect">
              <a:avLst/>
            </a:prstGeom>
            <a:noFill/>
          </p:spPr>
          <p:txBody>
            <a:bodyPr wrap="square" rtlCol="0">
              <a:spAutoFit/>
            </a:bodyPr>
            <a:lstStyle/>
            <a:p>
              <a:pPr marL="0" marR="0" lvl="0" indent="0" algn="dist" defTabSz="457200" rtl="0" eaLnBrk="1" fontAlgn="auto" latinLnBrk="0" hangingPunct="1">
                <a:lnSpc>
                  <a:spcPct val="100000"/>
                </a:lnSpc>
                <a:spcBef>
                  <a:spcPts val="0"/>
                </a:spcBef>
                <a:spcAft>
                  <a:spcPts val="0"/>
                </a:spcAft>
                <a:buClrTx/>
                <a:buSzTx/>
                <a:buFontTx/>
                <a:buNone/>
                <a:tabLst/>
                <a:defRPr/>
              </a:pPr>
              <a:r>
                <a:rPr lang="ja-JP" altLang="en-US" sz="1050" dirty="0">
                  <a:solidFill>
                    <a:srgbClr val="76DBF4">
                      <a:lumMod val="25000"/>
                    </a:srgbClr>
                  </a:solidFill>
                  <a:latin typeface="HGS創英角ﾎﾟｯﾌﾟ体" panose="040B0A00000000000000" pitchFamily="50" charset="-128"/>
                  <a:ea typeface="HGS創英角ﾎﾟｯﾌﾟ体" panose="040B0A00000000000000" pitchFamily="50" charset="-128"/>
                </a:rPr>
                <a:t>せいほう</a:t>
              </a:r>
              <a:endParaRPr kumimoji="1" lang="ja-JP" altLang="en-US" sz="1050" b="0" i="0" u="none" strike="noStrike" kern="1200" cap="none" spc="0" normalizeH="0" baseline="0" noProof="0" dirty="0">
                <a:ln>
                  <a:noFill/>
                </a:ln>
                <a:solidFill>
                  <a:srgbClr val="76DBF4">
                    <a:lumMod val="25000"/>
                  </a:srgbClr>
                </a:solidFill>
                <a:effectLst/>
                <a:uLnTx/>
                <a:uFillTx/>
                <a:latin typeface="HGS創英角ﾎﾟｯﾌﾟ体" panose="040B0A00000000000000" pitchFamily="50" charset="-128"/>
                <a:ea typeface="HGS創英角ﾎﾟｯﾌﾟ体" panose="040B0A00000000000000" pitchFamily="50" charset="-128"/>
                <a:cs typeface="+mn-cs"/>
              </a:endParaRPr>
            </a:p>
          </p:txBody>
        </p:sp>
        <p:sp>
          <p:nvSpPr>
            <p:cNvPr id="43" name="きゅうすいせい">
              <a:extLst>
                <a:ext uri="{FF2B5EF4-FFF2-40B4-BE49-F238E27FC236}">
                  <a16:creationId xmlns:a16="http://schemas.microsoft.com/office/drawing/2014/main" id="{F0AAA7EF-E000-4DD8-BA7E-48AD5C696B41}"/>
                </a:ext>
              </a:extLst>
            </p:cNvPr>
            <p:cNvSpPr txBox="1"/>
            <p:nvPr/>
          </p:nvSpPr>
          <p:spPr>
            <a:xfrm>
              <a:off x="7934500" y="3980480"/>
              <a:ext cx="1154321" cy="253916"/>
            </a:xfrm>
            <a:prstGeom prst="rect">
              <a:avLst/>
            </a:prstGeom>
            <a:noFill/>
          </p:spPr>
          <p:txBody>
            <a:bodyPr wrap="square" rtlCol="0">
              <a:spAutoFit/>
            </a:bodyPr>
            <a:lstStyle/>
            <a:p>
              <a:pPr marL="0" marR="0" lvl="0" indent="0" algn="dist" defTabSz="457200" rtl="0" eaLnBrk="1" fontAlgn="auto" latinLnBrk="0" hangingPunct="1">
                <a:lnSpc>
                  <a:spcPct val="100000"/>
                </a:lnSpc>
                <a:spcBef>
                  <a:spcPts val="0"/>
                </a:spcBef>
                <a:spcAft>
                  <a:spcPts val="0"/>
                </a:spcAft>
                <a:buClrTx/>
                <a:buSzTx/>
                <a:buFontTx/>
                <a:buNone/>
                <a:tabLst/>
                <a:defRPr/>
              </a:pPr>
              <a:r>
                <a:rPr lang="ja-JP" altLang="en-US" sz="1050" dirty="0">
                  <a:solidFill>
                    <a:srgbClr val="76DBF4">
                      <a:lumMod val="25000"/>
                    </a:srgbClr>
                  </a:solidFill>
                  <a:latin typeface="HGS創英角ﾎﾟｯﾌﾟ体" panose="040B0A00000000000000" pitchFamily="50" charset="-128"/>
                  <a:ea typeface="HGS創英角ﾎﾟｯﾌﾟ体" panose="040B0A00000000000000" pitchFamily="50" charset="-128"/>
                </a:rPr>
                <a:t>きゅうすいせい</a:t>
              </a:r>
              <a:endParaRPr kumimoji="1" lang="ja-JP" altLang="en-US" sz="1050" b="0" i="0" u="none" strike="noStrike" kern="1200" cap="none" spc="0" normalizeH="0" baseline="0" noProof="0" dirty="0">
                <a:ln>
                  <a:noFill/>
                </a:ln>
                <a:solidFill>
                  <a:srgbClr val="76DBF4">
                    <a:lumMod val="25000"/>
                  </a:srgbClr>
                </a:solidFill>
                <a:effectLst/>
                <a:uLnTx/>
                <a:uFillTx/>
                <a:latin typeface="HGS創英角ﾎﾟｯﾌﾟ体" panose="040B0A00000000000000" pitchFamily="50" charset="-128"/>
                <a:ea typeface="HGS創英角ﾎﾟｯﾌﾟ体" panose="040B0A00000000000000" pitchFamily="50" charset="-128"/>
                <a:cs typeface="+mn-cs"/>
              </a:endParaRPr>
            </a:p>
          </p:txBody>
        </p:sp>
      </p:grpSp>
      <p:grpSp>
        <p:nvGrpSpPr>
          <p:cNvPr id="46" name="とても清潔で肌ざわりがやさしいのが特徴です。">
            <a:extLst>
              <a:ext uri="{FF2B5EF4-FFF2-40B4-BE49-F238E27FC236}">
                <a16:creationId xmlns:a16="http://schemas.microsoft.com/office/drawing/2014/main" id="{ED4AAE1A-8A36-406B-8A52-C30B277DD3A7}"/>
              </a:ext>
            </a:extLst>
          </p:cNvPr>
          <p:cNvGrpSpPr/>
          <p:nvPr/>
        </p:nvGrpSpPr>
        <p:grpSpPr>
          <a:xfrm>
            <a:off x="2312273" y="4606259"/>
            <a:ext cx="7567448" cy="580983"/>
            <a:chOff x="1597352" y="3968256"/>
            <a:chExt cx="8909101" cy="580983"/>
          </a:xfrm>
        </p:grpSpPr>
        <p:grpSp>
          <p:nvGrpSpPr>
            <p:cNvPr id="47" name="明治時代からブラシ・・・">
              <a:extLst>
                <a:ext uri="{FF2B5EF4-FFF2-40B4-BE49-F238E27FC236}">
                  <a16:creationId xmlns:a16="http://schemas.microsoft.com/office/drawing/2014/main" id="{D4E7C632-DD01-44BD-A04E-CED88F04EC4F}"/>
                </a:ext>
              </a:extLst>
            </p:cNvPr>
            <p:cNvGrpSpPr/>
            <p:nvPr/>
          </p:nvGrpSpPr>
          <p:grpSpPr>
            <a:xfrm>
              <a:off x="1597352" y="3968256"/>
              <a:ext cx="8909101" cy="580983"/>
              <a:chOff x="994574" y="2310003"/>
              <a:chExt cx="7122981" cy="580983"/>
            </a:xfrm>
          </p:grpSpPr>
          <p:sp>
            <p:nvSpPr>
              <p:cNvPr id="50" name="とても清潔で肌ざわりがやさしいのが特徴です。">
                <a:extLst>
                  <a:ext uri="{FF2B5EF4-FFF2-40B4-BE49-F238E27FC236}">
                    <a16:creationId xmlns:a16="http://schemas.microsoft.com/office/drawing/2014/main" id="{BDE6FAD4-B642-4DDC-BE2C-13F188E24908}"/>
                  </a:ext>
                </a:extLst>
              </p:cNvPr>
              <p:cNvSpPr txBox="1"/>
              <p:nvPr/>
            </p:nvSpPr>
            <p:spPr>
              <a:xfrm>
                <a:off x="994574" y="2429321"/>
                <a:ext cx="7122981" cy="461665"/>
              </a:xfrm>
              <a:prstGeom prst="rect">
                <a:avLst/>
              </a:prstGeom>
              <a:noFill/>
            </p:spPr>
            <p:txBody>
              <a:bodyPr wrap="square" rtlCol="0">
                <a:spAutoFit/>
              </a:bodyPr>
              <a:lstStyle/>
              <a:p>
                <a:pPr algn="dist">
                  <a:defRPr/>
                </a:pPr>
                <a:r>
                  <a:rPr kumimoji="1" lang="ja-JP" altLang="en-US" sz="2400" b="0" i="0" u="none" strike="noStrike" kern="1200" cap="none" spc="0" normalizeH="0" baseline="0" noProof="0" dirty="0">
                    <a:ln>
                      <a:noFill/>
                    </a:ln>
                    <a:solidFill>
                      <a:srgbClr val="074454"/>
                    </a:solidFill>
                    <a:effectLst/>
                    <a:uLnTx/>
                    <a:uFillTx/>
                    <a:latin typeface="HGS創英角ﾎﾟｯﾌﾟ体" panose="040B0A00000000000000" pitchFamily="50" charset="-128"/>
                    <a:ea typeface="HGS創英角ﾎﾟｯﾌﾟ体" panose="040B0A00000000000000" pitchFamily="50" charset="-128"/>
                    <a:cs typeface="+mn-cs"/>
                  </a:rPr>
                  <a:t>とても清潔で肌ざわりがやさしいのが特徴です。</a:t>
                </a:r>
              </a:p>
            </p:txBody>
          </p:sp>
          <p:sp>
            <p:nvSpPr>
              <p:cNvPr id="51" name="せいけつ">
                <a:extLst>
                  <a:ext uri="{FF2B5EF4-FFF2-40B4-BE49-F238E27FC236}">
                    <a16:creationId xmlns:a16="http://schemas.microsoft.com/office/drawing/2014/main" id="{6A6B2B8B-6BB9-4A2B-9A93-A83693597ADA}"/>
                  </a:ext>
                </a:extLst>
              </p:cNvPr>
              <p:cNvSpPr txBox="1"/>
              <p:nvPr/>
            </p:nvSpPr>
            <p:spPr>
              <a:xfrm>
                <a:off x="1969714" y="2310003"/>
                <a:ext cx="721524" cy="253916"/>
              </a:xfrm>
              <a:prstGeom prst="rect">
                <a:avLst/>
              </a:prstGeom>
              <a:noFill/>
            </p:spPr>
            <p:txBody>
              <a:bodyPr wrap="square" rtlCol="0">
                <a:spAutoFit/>
              </a:bodyPr>
              <a:lstStyle/>
              <a:p>
                <a:pPr marL="0" marR="0" lvl="0" indent="0" algn="dist" defTabSz="457200" rtl="0" eaLnBrk="1" fontAlgn="auto" latinLnBrk="0" hangingPunct="1">
                  <a:lnSpc>
                    <a:spcPct val="100000"/>
                  </a:lnSpc>
                  <a:spcBef>
                    <a:spcPts val="0"/>
                  </a:spcBef>
                  <a:spcAft>
                    <a:spcPts val="0"/>
                  </a:spcAft>
                  <a:buClrTx/>
                  <a:buSzTx/>
                  <a:buFontTx/>
                  <a:buNone/>
                  <a:tabLst/>
                  <a:defRPr/>
                </a:pPr>
                <a:r>
                  <a:rPr lang="ja-JP" altLang="en-US" sz="1050" dirty="0">
                    <a:solidFill>
                      <a:srgbClr val="76DBF4">
                        <a:lumMod val="25000"/>
                      </a:srgbClr>
                    </a:solidFill>
                    <a:latin typeface="HGS創英角ﾎﾟｯﾌﾟ体" panose="040B0A00000000000000" pitchFamily="50" charset="-128"/>
                    <a:ea typeface="HGS創英角ﾎﾟｯﾌﾟ体" panose="040B0A00000000000000" pitchFamily="50" charset="-128"/>
                  </a:rPr>
                  <a:t>せいけつ</a:t>
                </a:r>
                <a:endParaRPr kumimoji="1" lang="ja-JP" altLang="en-US" sz="1050" b="0" i="0" u="none" strike="noStrike" kern="1200" cap="none" spc="0" normalizeH="0" baseline="0" noProof="0" dirty="0">
                  <a:ln>
                    <a:noFill/>
                  </a:ln>
                  <a:solidFill>
                    <a:srgbClr val="76DBF4">
                      <a:lumMod val="25000"/>
                    </a:srgbClr>
                  </a:solidFill>
                  <a:effectLst/>
                  <a:uLnTx/>
                  <a:uFillTx/>
                  <a:latin typeface="HGS創英角ﾎﾟｯﾌﾟ体" panose="040B0A00000000000000" pitchFamily="50" charset="-128"/>
                  <a:ea typeface="HGS創英角ﾎﾟｯﾌﾟ体" panose="040B0A00000000000000" pitchFamily="50" charset="-128"/>
                  <a:cs typeface="+mn-cs"/>
                </a:endParaRPr>
              </a:p>
            </p:txBody>
          </p:sp>
        </p:grpSp>
        <p:sp>
          <p:nvSpPr>
            <p:cNvPr id="48" name="はだ">
              <a:extLst>
                <a:ext uri="{FF2B5EF4-FFF2-40B4-BE49-F238E27FC236}">
                  <a16:creationId xmlns:a16="http://schemas.microsoft.com/office/drawing/2014/main" id="{41796958-BB09-445E-8A76-D5D0F247ED20}"/>
                </a:ext>
              </a:extLst>
            </p:cNvPr>
            <p:cNvSpPr txBox="1"/>
            <p:nvPr/>
          </p:nvSpPr>
          <p:spPr>
            <a:xfrm>
              <a:off x="3959715" y="3975089"/>
              <a:ext cx="564878" cy="253916"/>
            </a:xfrm>
            <a:prstGeom prst="rect">
              <a:avLst/>
            </a:prstGeom>
            <a:noFill/>
          </p:spPr>
          <p:txBody>
            <a:bodyPr wrap="square" rtlCol="0">
              <a:spAutoFit/>
            </a:bodyPr>
            <a:lstStyle/>
            <a:p>
              <a:pPr marL="0" marR="0" lvl="0" indent="0" algn="dist" defTabSz="457200" rtl="0" eaLnBrk="1" fontAlgn="auto" latinLnBrk="0" hangingPunct="1">
                <a:lnSpc>
                  <a:spcPct val="100000"/>
                </a:lnSpc>
                <a:spcBef>
                  <a:spcPts val="0"/>
                </a:spcBef>
                <a:spcAft>
                  <a:spcPts val="0"/>
                </a:spcAft>
                <a:buClrTx/>
                <a:buSzTx/>
                <a:buFontTx/>
                <a:buNone/>
                <a:tabLst/>
                <a:defRPr/>
              </a:pPr>
              <a:r>
                <a:rPr lang="ja-JP" altLang="en-US" sz="1050" dirty="0">
                  <a:solidFill>
                    <a:srgbClr val="76DBF4">
                      <a:lumMod val="25000"/>
                    </a:srgbClr>
                  </a:solidFill>
                  <a:latin typeface="HGS創英角ﾎﾟｯﾌﾟ体" panose="040B0A00000000000000" pitchFamily="50" charset="-128"/>
                  <a:ea typeface="HGS創英角ﾎﾟｯﾌﾟ体" panose="040B0A00000000000000" pitchFamily="50" charset="-128"/>
                </a:rPr>
                <a:t>はだ</a:t>
              </a:r>
              <a:endParaRPr kumimoji="1" lang="ja-JP" altLang="en-US" sz="1050" b="0" i="0" u="none" strike="noStrike" kern="1200" cap="none" spc="0" normalizeH="0" baseline="0" noProof="0" dirty="0">
                <a:ln>
                  <a:noFill/>
                </a:ln>
                <a:solidFill>
                  <a:srgbClr val="76DBF4">
                    <a:lumMod val="25000"/>
                  </a:srgbClr>
                </a:solidFill>
                <a:effectLst/>
                <a:uLnTx/>
                <a:uFillTx/>
                <a:latin typeface="HGS創英角ﾎﾟｯﾌﾟ体" panose="040B0A00000000000000" pitchFamily="50" charset="-128"/>
                <a:ea typeface="HGS創英角ﾎﾟｯﾌﾟ体" panose="040B0A00000000000000" pitchFamily="50" charset="-128"/>
                <a:cs typeface="+mn-cs"/>
              </a:endParaRPr>
            </a:p>
          </p:txBody>
        </p:sp>
        <p:sp>
          <p:nvSpPr>
            <p:cNvPr id="49" name="とくちょう">
              <a:extLst>
                <a:ext uri="{FF2B5EF4-FFF2-40B4-BE49-F238E27FC236}">
                  <a16:creationId xmlns:a16="http://schemas.microsoft.com/office/drawing/2014/main" id="{1FE02015-BE17-45FA-AE57-ABF908BA1542}"/>
                </a:ext>
              </a:extLst>
            </p:cNvPr>
            <p:cNvSpPr txBox="1"/>
            <p:nvPr/>
          </p:nvSpPr>
          <p:spPr>
            <a:xfrm>
              <a:off x="8323427" y="3980480"/>
              <a:ext cx="1011552" cy="253916"/>
            </a:xfrm>
            <a:prstGeom prst="rect">
              <a:avLst/>
            </a:prstGeom>
            <a:noFill/>
          </p:spPr>
          <p:txBody>
            <a:bodyPr wrap="square" rtlCol="0">
              <a:spAutoFit/>
            </a:bodyPr>
            <a:lstStyle/>
            <a:p>
              <a:pPr marL="0" marR="0" lvl="0" indent="0" algn="dist" defTabSz="457200" rtl="0" eaLnBrk="1" fontAlgn="auto" latinLnBrk="0" hangingPunct="1">
                <a:lnSpc>
                  <a:spcPct val="100000"/>
                </a:lnSpc>
                <a:spcBef>
                  <a:spcPts val="0"/>
                </a:spcBef>
                <a:spcAft>
                  <a:spcPts val="0"/>
                </a:spcAft>
                <a:buClrTx/>
                <a:buSzTx/>
                <a:buFontTx/>
                <a:buNone/>
                <a:tabLst/>
                <a:defRPr/>
              </a:pPr>
              <a:r>
                <a:rPr lang="ja-JP" altLang="en-US" sz="1050" dirty="0">
                  <a:solidFill>
                    <a:srgbClr val="76DBF4">
                      <a:lumMod val="25000"/>
                    </a:srgbClr>
                  </a:solidFill>
                  <a:latin typeface="HGS創英角ﾎﾟｯﾌﾟ体" panose="040B0A00000000000000" pitchFamily="50" charset="-128"/>
                  <a:ea typeface="HGS創英角ﾎﾟｯﾌﾟ体" panose="040B0A00000000000000" pitchFamily="50" charset="-128"/>
                </a:rPr>
                <a:t>とくちょう</a:t>
              </a:r>
              <a:endParaRPr kumimoji="1" lang="ja-JP" altLang="en-US" sz="1050" b="0" i="0" u="none" strike="noStrike" kern="1200" cap="none" spc="0" normalizeH="0" baseline="0" noProof="0" dirty="0">
                <a:ln>
                  <a:noFill/>
                </a:ln>
                <a:solidFill>
                  <a:srgbClr val="76DBF4">
                    <a:lumMod val="25000"/>
                  </a:srgbClr>
                </a:solidFill>
                <a:effectLst/>
                <a:uLnTx/>
                <a:uFillTx/>
                <a:latin typeface="HGS創英角ﾎﾟｯﾌﾟ体" panose="040B0A00000000000000" pitchFamily="50" charset="-128"/>
                <a:ea typeface="HGS創英角ﾎﾟｯﾌﾟ体" panose="040B0A00000000000000" pitchFamily="50" charset="-128"/>
                <a:cs typeface="+mn-cs"/>
              </a:endParaRPr>
            </a:p>
          </p:txBody>
        </p:sp>
      </p:grpSp>
      <p:pic>
        <p:nvPicPr>
          <p:cNvPr id="52" name="Picture 2" descr="お風呂のイラスト「バスタオル」">
            <a:extLst>
              <a:ext uri="{FF2B5EF4-FFF2-40B4-BE49-F238E27FC236}">
                <a16:creationId xmlns:a16="http://schemas.microsoft.com/office/drawing/2014/main" id="{EE9DAF41-0685-4A53-B718-A615F493550C}"/>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rot="21137751">
            <a:off x="395855" y="2592673"/>
            <a:ext cx="1502918" cy="916780"/>
          </a:xfrm>
          <a:prstGeom prst="rect">
            <a:avLst/>
          </a:prstGeom>
          <a:noFill/>
          <a:extLst>
            <a:ext uri="{909E8E84-426E-40DD-AFC4-6F175D3DCCD1}">
              <a14:hiddenFill xmlns:a14="http://schemas.microsoft.com/office/drawing/2010/main">
                <a:solidFill>
                  <a:srgbClr val="FFFFFF"/>
                </a:solidFill>
              </a14:hiddenFill>
            </a:ext>
          </a:extLst>
        </p:spPr>
      </p:pic>
      <p:pic>
        <p:nvPicPr>
          <p:cNvPr id="55" name="Picture 2" descr="お風呂のイラスト「バスタオル」">
            <a:extLst>
              <a:ext uri="{FF2B5EF4-FFF2-40B4-BE49-F238E27FC236}">
                <a16:creationId xmlns:a16="http://schemas.microsoft.com/office/drawing/2014/main" id="{EA4BA354-9886-4980-83E3-6EE1C49505AC}"/>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rot="1235235">
            <a:off x="10173519" y="2547361"/>
            <a:ext cx="1502918" cy="916780"/>
          </a:xfrm>
          <a:prstGeom prst="rect">
            <a:avLst/>
          </a:prstGeom>
          <a:noFill/>
          <a:extLst>
            <a:ext uri="{909E8E84-426E-40DD-AFC4-6F175D3DCCD1}">
              <a14:hiddenFill xmlns:a14="http://schemas.microsoft.com/office/drawing/2010/main">
                <a:solidFill>
                  <a:srgbClr val="FFFFFF"/>
                </a:solidFill>
              </a14:hiddenFill>
            </a:ext>
          </a:extLst>
        </p:spPr>
      </p:pic>
      <p:sp>
        <p:nvSpPr>
          <p:cNvPr id="41" name="出典リンク">
            <a:extLst>
              <a:ext uri="{FF2B5EF4-FFF2-40B4-BE49-F238E27FC236}">
                <a16:creationId xmlns:a16="http://schemas.microsoft.com/office/drawing/2014/main" id="{B99F2AA5-D730-445B-BFF1-ADC5946F4810}"/>
              </a:ext>
            </a:extLst>
          </p:cNvPr>
          <p:cNvSpPr txBox="1"/>
          <p:nvPr/>
        </p:nvSpPr>
        <p:spPr>
          <a:xfrm>
            <a:off x="8126233" y="5230356"/>
            <a:ext cx="3085105" cy="276999"/>
          </a:xfrm>
          <a:prstGeom prst="rect">
            <a:avLst/>
          </a:prstGeom>
          <a:noFill/>
        </p:spPr>
        <p:txBody>
          <a:bodyPr wrap="square">
            <a:spAutoFit/>
          </a:bodyPr>
          <a:lstStyle/>
          <a:p>
            <a:r>
              <a:rPr lang="ja-JP" altLang="en-US" sz="1200" b="1" dirty="0">
                <a:solidFill>
                  <a:srgbClr val="074454"/>
                </a:solidFill>
                <a:latin typeface="BIZ UDPゴシック" panose="020B0400000000000000" pitchFamily="50" charset="-128"/>
                <a:ea typeface="BIZ UDPゴシック" panose="020B0400000000000000" pitchFamily="50" charset="-128"/>
                <a:hlinkClick r:id="rId11">
                  <a:extLst>
                    <a:ext uri="{A12FA001-AC4F-418D-AE19-62706E023703}">
                      <ahyp:hlinkClr xmlns:ahyp="http://schemas.microsoft.com/office/drawing/2018/hyperlinkcolor" val="tx"/>
                    </a:ext>
                  </a:extLst>
                </a:hlinkClick>
              </a:rPr>
              <a:t>大阪タオル工業組合</a:t>
            </a:r>
            <a:r>
              <a:rPr lang="en-US" altLang="ja-JP" sz="1200" b="1" dirty="0">
                <a:solidFill>
                  <a:srgbClr val="074454"/>
                </a:solidFill>
                <a:latin typeface="BIZ UDPゴシック" panose="020B0400000000000000" pitchFamily="50" charset="-128"/>
                <a:ea typeface="BIZ UDPゴシック" panose="020B0400000000000000" pitchFamily="50" charset="-128"/>
                <a:hlinkClick r:id="rId11">
                  <a:extLst>
                    <a:ext uri="{A12FA001-AC4F-418D-AE19-62706E023703}">
                      <ahyp:hlinkClr xmlns:ahyp="http://schemas.microsoft.com/office/drawing/2018/hyperlinkcolor" val="tx"/>
                    </a:ext>
                  </a:extLst>
                </a:hlinkClick>
              </a:rPr>
              <a:t>HP</a:t>
            </a:r>
            <a:r>
              <a:rPr lang="ja-JP" altLang="en-US" sz="1200" b="1" dirty="0">
                <a:solidFill>
                  <a:srgbClr val="074454"/>
                </a:solidFill>
                <a:latin typeface="BIZ UDPゴシック" panose="020B0400000000000000" pitchFamily="50" charset="-128"/>
                <a:ea typeface="BIZ UDPゴシック" panose="020B0400000000000000" pitchFamily="50" charset="-128"/>
                <a:hlinkClick r:id="rId11">
                  <a:extLst>
                    <a:ext uri="{A12FA001-AC4F-418D-AE19-62706E023703}">
                      <ahyp:hlinkClr xmlns:ahyp="http://schemas.microsoft.com/office/drawing/2018/hyperlinkcolor" val="tx"/>
                    </a:ext>
                  </a:extLst>
                </a:hlinkClick>
              </a:rPr>
              <a:t>　泉州タオルの特徴</a:t>
            </a:r>
            <a:endParaRPr lang="ja-JP" altLang="en-US" sz="1200" b="1" dirty="0">
              <a:solidFill>
                <a:srgbClr val="074454"/>
              </a:solidFill>
              <a:latin typeface="BIZ UDPゴシック" panose="020B0400000000000000" pitchFamily="50" charset="-128"/>
              <a:ea typeface="BIZ UDPゴシック" panose="020B0400000000000000" pitchFamily="50" charset="-128"/>
            </a:endParaRPr>
          </a:p>
        </p:txBody>
      </p:sp>
      <p:pic>
        <p:nvPicPr>
          <p:cNvPr id="39" name="図 38">
            <a:hlinkClick r:id="rId12" action="ppaction://hlinksldjump"/>
            <a:extLst>
              <a:ext uri="{FF2B5EF4-FFF2-40B4-BE49-F238E27FC236}">
                <a16:creationId xmlns:a16="http://schemas.microsoft.com/office/drawing/2014/main" id="{16655493-ED2C-41A5-BA09-B2A9CBB394E5}"/>
              </a:ext>
            </a:extLst>
          </p:cNvPr>
          <p:cNvPicPr>
            <a:picLocks noChangeAspect="1"/>
          </p:cNvPicPr>
          <p:nvPr/>
        </p:nvPicPr>
        <p:blipFill>
          <a:blip r:embed="rId13"/>
          <a:stretch>
            <a:fillRect/>
          </a:stretch>
        </p:blipFill>
        <p:spPr>
          <a:xfrm>
            <a:off x="9274175" y="5818931"/>
            <a:ext cx="2505673" cy="847417"/>
          </a:xfrm>
          <a:prstGeom prst="rect">
            <a:avLst/>
          </a:prstGeom>
        </p:spPr>
      </p:pic>
    </p:spTree>
    <p:extLst>
      <p:ext uri="{BB962C8B-B14F-4D97-AF65-F5344CB8AC3E}">
        <p14:creationId xmlns:p14="http://schemas.microsoft.com/office/powerpoint/2010/main" val="26875598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59"/>
                                        </p:tgtEl>
                                        <p:attrNameLst>
                                          <p:attrName>style.visibility</p:attrName>
                                        </p:attrNameLst>
                                      </p:cBhvr>
                                      <p:to>
                                        <p:strVal val="visible"/>
                                      </p:to>
                                    </p:set>
                                    <p:animEffect transition="in" filter="fade">
                                      <p:cBhvr>
                                        <p:cTn id="7" dur="1000"/>
                                        <p:tgtEl>
                                          <p:spTgt spid="59"/>
                                        </p:tgtEl>
                                      </p:cBhvr>
                                    </p:animEffect>
                                  </p:childTnLst>
                                </p:cTn>
                              </p:par>
                            </p:childTnLst>
                          </p:cTn>
                        </p:par>
                        <p:par>
                          <p:cTn id="8" fill="hold">
                            <p:stCondLst>
                              <p:cond delay="1000"/>
                            </p:stCondLst>
                            <p:childTnLst>
                              <p:par>
                                <p:cTn id="9" presetID="26" presetClass="emph" presetSubtype="0" fill="hold" nodeType="afterEffect">
                                  <p:stCondLst>
                                    <p:cond delay="0"/>
                                  </p:stCondLst>
                                  <p:childTnLst>
                                    <p:animEffect transition="out" filter="fade">
                                      <p:cBhvr>
                                        <p:cTn id="10" dur="1000" tmFilter="0, 0; .2, .5; .8, .5; 1, 0"/>
                                        <p:tgtEl>
                                          <p:spTgt spid="59"/>
                                        </p:tgtEl>
                                      </p:cBhvr>
                                    </p:animEffect>
                                    <p:animScale>
                                      <p:cBhvr>
                                        <p:cTn id="11" dur="500" autoRev="1" fill="hold"/>
                                        <p:tgtEl>
                                          <p:spTgt spid="59"/>
                                        </p:tgtEl>
                                      </p:cBhvr>
                                      <p:by x="105000" y="105000"/>
                                    </p:animScale>
                                  </p:childTnLst>
                                </p:cTn>
                              </p:par>
                            </p:childTnLst>
                          </p:cTn>
                        </p:par>
                        <p:par>
                          <p:cTn id="12" fill="hold">
                            <p:stCondLst>
                              <p:cond delay="2000"/>
                            </p:stCondLst>
                            <p:childTnLst>
                              <p:par>
                                <p:cTn id="13" presetID="10" presetClass="entr" presetSubtype="0" fill="hold" nodeType="afterEffect">
                                  <p:stCondLst>
                                    <p:cond delay="1000"/>
                                  </p:stCondLst>
                                  <p:childTnLst>
                                    <p:set>
                                      <p:cBhvr>
                                        <p:cTn id="14" dur="1" fill="hold">
                                          <p:stCondLst>
                                            <p:cond delay="0"/>
                                          </p:stCondLst>
                                        </p:cTn>
                                        <p:tgtEl>
                                          <p:spTgt spid="81"/>
                                        </p:tgtEl>
                                        <p:attrNameLst>
                                          <p:attrName>style.visibility</p:attrName>
                                        </p:attrNameLst>
                                      </p:cBhvr>
                                      <p:to>
                                        <p:strVal val="visible"/>
                                      </p:to>
                                    </p:set>
                                    <p:animEffect transition="in" filter="fade">
                                      <p:cBhvr>
                                        <p:cTn id="15" dur="1000"/>
                                        <p:tgtEl>
                                          <p:spTgt spid="81"/>
                                        </p:tgtEl>
                                      </p:cBhvr>
                                    </p:animEffect>
                                  </p:childTnLst>
                                </p:cTn>
                              </p:par>
                            </p:childTnLst>
                          </p:cTn>
                        </p:par>
                        <p:par>
                          <p:cTn id="16" fill="hold">
                            <p:stCondLst>
                              <p:cond delay="4000"/>
                            </p:stCondLst>
                            <p:childTnLst>
                              <p:par>
                                <p:cTn id="17" presetID="10" presetClass="entr" presetSubtype="0" fill="hold" nodeType="afterEffect">
                                  <p:stCondLst>
                                    <p:cond delay="500"/>
                                  </p:stCondLst>
                                  <p:childTnLst>
                                    <p:set>
                                      <p:cBhvr>
                                        <p:cTn id="18" dur="1" fill="hold">
                                          <p:stCondLst>
                                            <p:cond delay="0"/>
                                          </p:stCondLst>
                                        </p:cTn>
                                        <p:tgtEl>
                                          <p:spTgt spid="72"/>
                                        </p:tgtEl>
                                        <p:attrNameLst>
                                          <p:attrName>style.visibility</p:attrName>
                                        </p:attrNameLst>
                                      </p:cBhvr>
                                      <p:to>
                                        <p:strVal val="visible"/>
                                      </p:to>
                                    </p:set>
                                    <p:animEffect transition="in" filter="fade">
                                      <p:cBhvr>
                                        <p:cTn id="19" dur="1000"/>
                                        <p:tgtEl>
                                          <p:spTgt spid="72"/>
                                        </p:tgtEl>
                                      </p:cBhvr>
                                    </p:animEffect>
                                  </p:childTnLst>
                                </p:cTn>
                              </p:par>
                            </p:childTnLst>
                          </p:cTn>
                        </p:par>
                        <p:par>
                          <p:cTn id="20" fill="hold">
                            <p:stCondLst>
                              <p:cond delay="5500"/>
                            </p:stCondLst>
                            <p:childTnLst>
                              <p:par>
                                <p:cTn id="21" presetID="10" presetClass="entr" presetSubtype="0" fill="hold" nodeType="afterEffect">
                                  <p:stCondLst>
                                    <p:cond delay="1000"/>
                                  </p:stCondLst>
                                  <p:childTnLst>
                                    <p:set>
                                      <p:cBhvr>
                                        <p:cTn id="22" dur="1" fill="hold">
                                          <p:stCondLst>
                                            <p:cond delay="0"/>
                                          </p:stCondLst>
                                        </p:cTn>
                                        <p:tgtEl>
                                          <p:spTgt spid="5"/>
                                        </p:tgtEl>
                                        <p:attrNameLst>
                                          <p:attrName>style.visibility</p:attrName>
                                        </p:attrNameLst>
                                      </p:cBhvr>
                                      <p:to>
                                        <p:strVal val="visible"/>
                                      </p:to>
                                    </p:set>
                                    <p:animEffect transition="in" filter="fade">
                                      <p:cBhvr>
                                        <p:cTn id="23" dur="1000"/>
                                        <p:tgtEl>
                                          <p:spTgt spid="5"/>
                                        </p:tgtEl>
                                      </p:cBhvr>
                                    </p:animEffect>
                                  </p:childTnLst>
                                </p:cTn>
                              </p:par>
                            </p:childTnLst>
                          </p:cTn>
                        </p:par>
                        <p:par>
                          <p:cTn id="24" fill="hold">
                            <p:stCondLst>
                              <p:cond delay="7500"/>
                            </p:stCondLst>
                            <p:childTnLst>
                              <p:par>
                                <p:cTn id="25" presetID="10" presetClass="entr" presetSubtype="0" fill="hold" nodeType="afterEffect">
                                  <p:stCondLst>
                                    <p:cond delay="500"/>
                                  </p:stCondLst>
                                  <p:childTnLst>
                                    <p:set>
                                      <p:cBhvr>
                                        <p:cTn id="26" dur="1" fill="hold">
                                          <p:stCondLst>
                                            <p:cond delay="0"/>
                                          </p:stCondLst>
                                        </p:cTn>
                                        <p:tgtEl>
                                          <p:spTgt spid="46"/>
                                        </p:tgtEl>
                                        <p:attrNameLst>
                                          <p:attrName>style.visibility</p:attrName>
                                        </p:attrNameLst>
                                      </p:cBhvr>
                                      <p:to>
                                        <p:strVal val="visible"/>
                                      </p:to>
                                    </p:set>
                                    <p:animEffect transition="in" filter="fade">
                                      <p:cBhvr>
                                        <p:cTn id="27" dur="1000"/>
                                        <p:tgtEl>
                                          <p:spTgt spid="46"/>
                                        </p:tgtEl>
                                      </p:cBhvr>
                                    </p:animEffect>
                                  </p:childTnLst>
                                </p:cTn>
                              </p:par>
                            </p:childTnLst>
                          </p:cTn>
                        </p:par>
                        <p:par>
                          <p:cTn id="28" fill="hold">
                            <p:stCondLst>
                              <p:cond delay="9000"/>
                            </p:stCondLst>
                            <p:childTnLst>
                              <p:par>
                                <p:cTn id="29" presetID="10" presetClass="entr" presetSubtype="0" fill="hold" nodeType="afterEffect">
                                  <p:stCondLst>
                                    <p:cond delay="0"/>
                                  </p:stCondLst>
                                  <p:childTnLst>
                                    <p:set>
                                      <p:cBhvr>
                                        <p:cTn id="30" dur="1" fill="hold">
                                          <p:stCondLst>
                                            <p:cond delay="0"/>
                                          </p:stCondLst>
                                        </p:cTn>
                                        <p:tgtEl>
                                          <p:spTgt spid="52"/>
                                        </p:tgtEl>
                                        <p:attrNameLst>
                                          <p:attrName>style.visibility</p:attrName>
                                        </p:attrNameLst>
                                      </p:cBhvr>
                                      <p:to>
                                        <p:strVal val="visible"/>
                                      </p:to>
                                    </p:set>
                                    <p:animEffect transition="in" filter="fade">
                                      <p:cBhvr>
                                        <p:cTn id="31" dur="1000"/>
                                        <p:tgtEl>
                                          <p:spTgt spid="52"/>
                                        </p:tgtEl>
                                      </p:cBhvr>
                                    </p:animEffect>
                                  </p:childTnLst>
                                </p:cTn>
                              </p:par>
                            </p:childTnLst>
                          </p:cTn>
                        </p:par>
                        <p:par>
                          <p:cTn id="32" fill="hold">
                            <p:stCondLst>
                              <p:cond delay="10000"/>
                            </p:stCondLst>
                            <p:childTnLst>
                              <p:par>
                                <p:cTn id="33" presetID="10" presetClass="entr" presetSubtype="0" fill="hold" nodeType="afterEffect">
                                  <p:stCondLst>
                                    <p:cond delay="0"/>
                                  </p:stCondLst>
                                  <p:childTnLst>
                                    <p:set>
                                      <p:cBhvr>
                                        <p:cTn id="34" dur="1" fill="hold">
                                          <p:stCondLst>
                                            <p:cond delay="0"/>
                                          </p:stCondLst>
                                        </p:cTn>
                                        <p:tgtEl>
                                          <p:spTgt spid="55"/>
                                        </p:tgtEl>
                                        <p:attrNameLst>
                                          <p:attrName>style.visibility</p:attrName>
                                        </p:attrNameLst>
                                      </p:cBhvr>
                                      <p:to>
                                        <p:strVal val="visible"/>
                                      </p:to>
                                    </p:set>
                                    <p:animEffect transition="in" filter="fade">
                                      <p:cBhvr>
                                        <p:cTn id="35" dur="10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背景上">
            <a:extLst>
              <a:ext uri="{FF2B5EF4-FFF2-40B4-BE49-F238E27FC236}">
                <a16:creationId xmlns:a16="http://schemas.microsoft.com/office/drawing/2014/main" id="{480BA6D3-3387-4C7D-80E0-43567F708E21}"/>
              </a:ext>
            </a:extLst>
          </p:cNvPr>
          <p:cNvPicPr>
            <a:picLocks noChangeAspect="1"/>
          </p:cNvPicPr>
          <p:nvPr/>
        </p:nvPicPr>
        <p:blipFill>
          <a:blip r:embed="rId2">
            <a:duotone>
              <a:schemeClr val="accent4">
                <a:shade val="45000"/>
                <a:satMod val="135000"/>
              </a:schemeClr>
              <a:prstClr val="white"/>
            </a:duotone>
            <a:extLst>
              <a:ext uri="{BEBA8EAE-BF5A-486C-A8C5-ECC9F3942E4B}">
                <a14:imgProps xmlns:a14="http://schemas.microsoft.com/office/drawing/2010/main">
                  <a14:imgLayer r:embed="rId3">
                    <a14:imgEffect>
                      <a14:brightnessContrast bright="20000" contrast="-40000"/>
                    </a14:imgEffect>
                  </a14:imgLayer>
                </a14:imgProps>
              </a:ext>
              <a:ext uri="{28A0092B-C50C-407E-A947-70E740481C1C}">
                <a14:useLocalDpi xmlns:a14="http://schemas.microsoft.com/office/drawing/2010/main" val="0"/>
              </a:ext>
            </a:extLst>
          </a:blip>
          <a:stretch>
            <a:fillRect/>
          </a:stretch>
        </p:blipFill>
        <p:spPr>
          <a:xfrm>
            <a:off x="0" y="0"/>
            <a:ext cx="12192000" cy="4744720"/>
          </a:xfrm>
          <a:prstGeom prst="rect">
            <a:avLst/>
          </a:prstGeom>
        </p:spPr>
      </p:pic>
      <p:pic>
        <p:nvPicPr>
          <p:cNvPr id="40" name="背景下">
            <a:extLst>
              <a:ext uri="{FF2B5EF4-FFF2-40B4-BE49-F238E27FC236}">
                <a16:creationId xmlns:a16="http://schemas.microsoft.com/office/drawing/2014/main" id="{E93D45DA-12BF-4B5F-93F5-A3F0D7D87D03}"/>
              </a:ext>
            </a:extLst>
          </p:cNvPr>
          <p:cNvPicPr>
            <a:picLocks noChangeAspect="1"/>
          </p:cNvPicPr>
          <p:nvPr/>
        </p:nvPicPr>
        <p:blipFill rotWithShape="1">
          <a:blip r:embed="rId2">
            <a:duotone>
              <a:schemeClr val="accent4">
                <a:shade val="45000"/>
                <a:satMod val="135000"/>
              </a:schemeClr>
              <a:prstClr val="white"/>
            </a:duotone>
            <a:extLst>
              <a:ext uri="{BEBA8EAE-BF5A-486C-A8C5-ECC9F3942E4B}">
                <a14:imgProps xmlns:a14="http://schemas.microsoft.com/office/drawing/2010/main">
                  <a14:imgLayer r:embed="rId3">
                    <a14:imgEffect>
                      <a14:brightnessContrast bright="20000" contrast="-40000"/>
                    </a14:imgEffect>
                  </a14:imgLayer>
                </a14:imgProps>
              </a:ext>
              <a:ext uri="{28A0092B-C50C-407E-A947-70E740481C1C}">
                <a14:useLocalDpi xmlns:a14="http://schemas.microsoft.com/office/drawing/2010/main" val="0"/>
              </a:ext>
            </a:extLst>
          </a:blip>
          <a:srcRect b="79543"/>
          <a:stretch/>
        </p:blipFill>
        <p:spPr>
          <a:xfrm>
            <a:off x="0" y="4650899"/>
            <a:ext cx="12192000" cy="2211720"/>
          </a:xfrm>
          <a:prstGeom prst="rect">
            <a:avLst/>
          </a:prstGeom>
        </p:spPr>
      </p:pic>
      <p:pic>
        <p:nvPicPr>
          <p:cNvPr id="184" name="大阪画像">
            <a:extLst>
              <a:ext uri="{FF2B5EF4-FFF2-40B4-BE49-F238E27FC236}">
                <a16:creationId xmlns:a16="http://schemas.microsoft.com/office/drawing/2014/main" id="{7CC00F74-5181-41FD-9A7A-C20DE667E341}"/>
              </a:ext>
            </a:extLst>
          </p:cNvPr>
          <p:cNvPicPr>
            <a:picLocks noChangeAspect="1"/>
          </p:cNvPicPr>
          <p:nvPr/>
        </p:nvPicPr>
        <p:blipFill rotWithShape="1">
          <a:blip r:embed="rId4">
            <a:alphaModFix amt="35000"/>
            <a:extLst>
              <a:ext uri="{BEBA8EAE-BF5A-486C-A8C5-ECC9F3942E4B}">
                <a14:imgProps xmlns:a14="http://schemas.microsoft.com/office/drawing/2010/main">
                  <a14:imgLayer r:embed="rId5">
                    <a14:imgEffect>
                      <a14:colorTemperature colorTemp="7200"/>
                    </a14:imgEffect>
                    <a14:imgEffect>
                      <a14:brightnessContrast contrast="40000"/>
                    </a14:imgEffect>
                  </a14:imgLayer>
                </a14:imgProps>
              </a:ext>
              <a:ext uri="{28A0092B-C50C-407E-A947-70E740481C1C}">
                <a14:useLocalDpi xmlns:a14="http://schemas.microsoft.com/office/drawing/2010/main" val="0"/>
              </a:ext>
            </a:extLst>
          </a:blip>
          <a:srcRect b="1008"/>
          <a:stretch/>
        </p:blipFill>
        <p:spPr>
          <a:xfrm>
            <a:off x="641590" y="475530"/>
            <a:ext cx="10908815" cy="6382470"/>
          </a:xfrm>
          <a:prstGeom prst="rect">
            <a:avLst/>
          </a:prstGeom>
        </p:spPr>
      </p:pic>
      <p:pic>
        <p:nvPicPr>
          <p:cNvPr id="4" name="問題に戻る">
            <a:hlinkClick r:id="rId6" action="ppaction://hlinksldjump"/>
            <a:extLst>
              <a:ext uri="{FF2B5EF4-FFF2-40B4-BE49-F238E27FC236}">
                <a16:creationId xmlns:a16="http://schemas.microsoft.com/office/drawing/2014/main" id="{686640A0-3A7F-4B51-9AD2-5834585E12BD}"/>
              </a:ext>
            </a:extLst>
          </p:cNvPr>
          <p:cNvPicPr>
            <a:picLocks noChangeAspect="1"/>
          </p:cNvPicPr>
          <p:nvPr/>
        </p:nvPicPr>
        <p:blipFill>
          <a:blip r:embed="rId7"/>
          <a:stretch>
            <a:fillRect/>
          </a:stretch>
        </p:blipFill>
        <p:spPr>
          <a:xfrm>
            <a:off x="498469" y="5801337"/>
            <a:ext cx="2499577" cy="847417"/>
          </a:xfrm>
          <a:prstGeom prst="rect">
            <a:avLst/>
          </a:prstGeom>
        </p:spPr>
      </p:pic>
      <p:pic>
        <p:nvPicPr>
          <p:cNvPr id="54" name="スタートに戻る">
            <a:hlinkClick r:id="rId8" action="ppaction://hlinksldjump"/>
            <a:extLst>
              <a:ext uri="{FF2B5EF4-FFF2-40B4-BE49-F238E27FC236}">
                <a16:creationId xmlns:a16="http://schemas.microsoft.com/office/drawing/2014/main" id="{7BEF7E5D-B42C-4F9B-8E84-A8E4EF328E58}"/>
              </a:ext>
            </a:extLst>
          </p:cNvPr>
          <p:cNvPicPr>
            <a:picLocks noChangeAspect="1"/>
          </p:cNvPicPr>
          <p:nvPr/>
        </p:nvPicPr>
        <p:blipFill>
          <a:blip r:embed="rId9"/>
          <a:stretch>
            <a:fillRect/>
          </a:stretch>
        </p:blipFill>
        <p:spPr>
          <a:xfrm>
            <a:off x="538413" y="409528"/>
            <a:ext cx="2499577" cy="847417"/>
          </a:xfrm>
          <a:prstGeom prst="rect">
            <a:avLst/>
          </a:prstGeom>
        </p:spPr>
      </p:pic>
      <p:grpSp>
        <p:nvGrpSpPr>
          <p:cNvPr id="72" name="日本で初めてタオルがつくられました。">
            <a:extLst>
              <a:ext uri="{FF2B5EF4-FFF2-40B4-BE49-F238E27FC236}">
                <a16:creationId xmlns:a16="http://schemas.microsoft.com/office/drawing/2014/main" id="{465F7314-EE3E-4026-A38C-30B551AC17D4}"/>
              </a:ext>
            </a:extLst>
          </p:cNvPr>
          <p:cNvGrpSpPr/>
          <p:nvPr/>
        </p:nvGrpSpPr>
        <p:grpSpPr>
          <a:xfrm>
            <a:off x="2842333" y="3089133"/>
            <a:ext cx="6507328" cy="583288"/>
            <a:chOff x="-2205014" y="3225990"/>
            <a:chExt cx="6507328" cy="583288"/>
          </a:xfrm>
        </p:grpSpPr>
        <p:grpSp>
          <p:nvGrpSpPr>
            <p:cNvPr id="73" name="明治時代からブラシ・・・">
              <a:extLst>
                <a:ext uri="{FF2B5EF4-FFF2-40B4-BE49-F238E27FC236}">
                  <a16:creationId xmlns:a16="http://schemas.microsoft.com/office/drawing/2014/main" id="{22F42002-9EA4-4B44-93CA-00F6A33A2594}"/>
                </a:ext>
              </a:extLst>
            </p:cNvPr>
            <p:cNvGrpSpPr/>
            <p:nvPr/>
          </p:nvGrpSpPr>
          <p:grpSpPr>
            <a:xfrm>
              <a:off x="-2205014" y="3225990"/>
              <a:ext cx="6507328" cy="583288"/>
              <a:chOff x="-1843799" y="2307698"/>
              <a:chExt cx="6636274" cy="583288"/>
            </a:xfrm>
          </p:grpSpPr>
          <p:sp>
            <p:nvSpPr>
              <p:cNvPr id="76" name="日本で初めてタオルがつくられました。">
                <a:extLst>
                  <a:ext uri="{FF2B5EF4-FFF2-40B4-BE49-F238E27FC236}">
                    <a16:creationId xmlns:a16="http://schemas.microsoft.com/office/drawing/2014/main" id="{C86551D0-E494-4E71-B2BD-73C0A6D2C4DA}"/>
                  </a:ext>
                </a:extLst>
              </p:cNvPr>
              <p:cNvSpPr txBox="1"/>
              <p:nvPr/>
            </p:nvSpPr>
            <p:spPr>
              <a:xfrm>
                <a:off x="-1843799" y="2429321"/>
                <a:ext cx="6636274" cy="461665"/>
              </a:xfrm>
              <a:prstGeom prst="rect">
                <a:avLst/>
              </a:prstGeom>
              <a:noFill/>
            </p:spPr>
            <p:txBody>
              <a:bodyPr wrap="square" rtlCol="0">
                <a:spAutoFit/>
              </a:bodyPr>
              <a:lstStyle/>
              <a:p>
                <a:pPr marL="0" marR="0" lvl="0" indent="0" algn="dist" defTabSz="457200" rtl="0" eaLnBrk="1" fontAlgn="auto" latinLnBrk="0" hangingPunct="1">
                  <a:lnSpc>
                    <a:spcPct val="100000"/>
                  </a:lnSpc>
                  <a:spcBef>
                    <a:spcPts val="0"/>
                  </a:spcBef>
                  <a:spcAft>
                    <a:spcPts val="0"/>
                  </a:spcAft>
                  <a:buClrTx/>
                  <a:buSzTx/>
                  <a:buFontTx/>
                  <a:buNone/>
                  <a:tabLst/>
                  <a:defRPr/>
                </a:pPr>
                <a:r>
                  <a:rPr kumimoji="1" lang="ja-JP" altLang="en-US" sz="2400" dirty="0">
                    <a:solidFill>
                      <a:srgbClr val="074454"/>
                    </a:solidFill>
                    <a:latin typeface="HGS創英角ﾎﾟｯﾌﾟ体" panose="040B0A00000000000000" pitchFamily="50" charset="-128"/>
                    <a:ea typeface="HGS創英角ﾎﾟｯﾌﾟ体" panose="040B0A00000000000000" pitchFamily="50" charset="-128"/>
                  </a:rPr>
                  <a:t>日本で初めてタオルがつくられました。</a:t>
                </a:r>
                <a:endParaRPr kumimoji="1" lang="ja-JP" altLang="en-US" sz="2000" b="0" i="0" u="none" strike="noStrike" kern="1200" cap="none" spc="0" normalizeH="0" baseline="0" noProof="0" dirty="0">
                  <a:ln>
                    <a:noFill/>
                  </a:ln>
                  <a:solidFill>
                    <a:srgbClr val="074454"/>
                  </a:solidFill>
                  <a:effectLst/>
                  <a:uLnTx/>
                  <a:uFillTx/>
                  <a:latin typeface="HGS創英角ﾎﾟｯﾌﾟ体" panose="040B0A00000000000000" pitchFamily="50" charset="-128"/>
                  <a:ea typeface="HGS創英角ﾎﾟｯﾌﾟ体" panose="040B0A00000000000000" pitchFamily="50" charset="-128"/>
                  <a:cs typeface="+mn-cs"/>
                </a:endParaRPr>
              </a:p>
            </p:txBody>
          </p:sp>
          <p:sp>
            <p:nvSpPr>
              <p:cNvPr id="78" name="にほん">
                <a:extLst>
                  <a:ext uri="{FF2B5EF4-FFF2-40B4-BE49-F238E27FC236}">
                    <a16:creationId xmlns:a16="http://schemas.microsoft.com/office/drawing/2014/main" id="{1E6E7EB6-1B97-41DC-8D66-530B58D294E0}"/>
                  </a:ext>
                </a:extLst>
              </p:cNvPr>
              <p:cNvSpPr txBox="1"/>
              <p:nvPr/>
            </p:nvSpPr>
            <p:spPr>
              <a:xfrm>
                <a:off x="-1738644" y="2307698"/>
                <a:ext cx="718952" cy="253916"/>
              </a:xfrm>
              <a:prstGeom prst="rect">
                <a:avLst/>
              </a:prstGeom>
              <a:noFill/>
            </p:spPr>
            <p:txBody>
              <a:bodyPr wrap="square" rtlCol="0">
                <a:spAutoFit/>
              </a:bodyPr>
              <a:lstStyle/>
              <a:p>
                <a:pPr marL="0" marR="0" lvl="0" indent="0" algn="dist" defTabSz="457200" rtl="0" eaLnBrk="1" fontAlgn="auto" latinLnBrk="0" hangingPunct="1">
                  <a:lnSpc>
                    <a:spcPct val="100000"/>
                  </a:lnSpc>
                  <a:spcBef>
                    <a:spcPts val="0"/>
                  </a:spcBef>
                  <a:spcAft>
                    <a:spcPts val="0"/>
                  </a:spcAft>
                  <a:buClrTx/>
                  <a:buSzTx/>
                  <a:buFontTx/>
                  <a:buNone/>
                  <a:tabLst/>
                  <a:defRPr/>
                </a:pPr>
                <a:r>
                  <a:rPr kumimoji="1" lang="ja-JP" altLang="en-US" sz="1050" b="0" i="0" u="none" strike="noStrike" kern="1200" cap="none" spc="0" normalizeH="0" baseline="0" noProof="0" dirty="0">
                    <a:ln>
                      <a:noFill/>
                    </a:ln>
                    <a:solidFill>
                      <a:srgbClr val="76DBF4">
                        <a:lumMod val="25000"/>
                      </a:srgbClr>
                    </a:solidFill>
                    <a:effectLst/>
                    <a:uLnTx/>
                    <a:uFillTx/>
                    <a:latin typeface="HGS創英角ﾎﾟｯﾌﾟ体" panose="040B0A00000000000000" pitchFamily="50" charset="-128"/>
                    <a:ea typeface="HGS創英角ﾎﾟｯﾌﾟ体" panose="040B0A00000000000000" pitchFamily="50" charset="-128"/>
                    <a:cs typeface="+mn-cs"/>
                  </a:rPr>
                  <a:t>にほん</a:t>
                </a:r>
              </a:p>
            </p:txBody>
          </p:sp>
        </p:grpSp>
        <p:sp>
          <p:nvSpPr>
            <p:cNvPr id="74" name="はじ">
              <a:extLst>
                <a:ext uri="{FF2B5EF4-FFF2-40B4-BE49-F238E27FC236}">
                  <a16:creationId xmlns:a16="http://schemas.microsoft.com/office/drawing/2014/main" id="{268FA7BC-D6F0-455D-8A44-962843A60D1C}"/>
                </a:ext>
              </a:extLst>
            </p:cNvPr>
            <p:cNvSpPr txBox="1"/>
            <p:nvPr/>
          </p:nvSpPr>
          <p:spPr>
            <a:xfrm>
              <a:off x="-1131283" y="3229177"/>
              <a:ext cx="479811" cy="253916"/>
            </a:xfrm>
            <a:prstGeom prst="rect">
              <a:avLst/>
            </a:prstGeom>
            <a:noFill/>
          </p:spPr>
          <p:txBody>
            <a:bodyPr wrap="square" rtlCol="0">
              <a:spAutoFit/>
            </a:bodyPr>
            <a:lstStyle/>
            <a:p>
              <a:pPr marL="0" marR="0" lvl="0" indent="0" algn="dist" defTabSz="457200" rtl="0" eaLnBrk="1" fontAlgn="auto" latinLnBrk="0" hangingPunct="1">
                <a:lnSpc>
                  <a:spcPct val="100000"/>
                </a:lnSpc>
                <a:spcBef>
                  <a:spcPts val="0"/>
                </a:spcBef>
                <a:spcAft>
                  <a:spcPts val="0"/>
                </a:spcAft>
                <a:buClrTx/>
                <a:buSzTx/>
                <a:buFontTx/>
                <a:buNone/>
                <a:tabLst/>
                <a:defRPr/>
              </a:pPr>
              <a:r>
                <a:rPr kumimoji="1" lang="ja-JP" altLang="en-US" sz="1050" b="0" i="0" u="none" strike="noStrike" kern="1200" cap="none" spc="0" normalizeH="0" baseline="0" noProof="0" dirty="0">
                  <a:ln>
                    <a:noFill/>
                  </a:ln>
                  <a:solidFill>
                    <a:srgbClr val="76DBF4">
                      <a:lumMod val="25000"/>
                    </a:srgbClr>
                  </a:solidFill>
                  <a:effectLst/>
                  <a:uLnTx/>
                  <a:uFillTx/>
                  <a:latin typeface="HGS創英角ﾎﾟｯﾌﾟ体" panose="040B0A00000000000000" pitchFamily="50" charset="-128"/>
                  <a:ea typeface="HGS創英角ﾎﾟｯﾌﾟ体" panose="040B0A00000000000000" pitchFamily="50" charset="-128"/>
                  <a:cs typeface="+mn-cs"/>
                </a:rPr>
                <a:t>はじ</a:t>
              </a:r>
            </a:p>
          </p:txBody>
        </p:sp>
      </p:grpSp>
      <p:grpSp>
        <p:nvGrpSpPr>
          <p:cNvPr id="81" name="明治時代に佐野地域（現在の泉佐野市）で">
            <a:extLst>
              <a:ext uri="{FF2B5EF4-FFF2-40B4-BE49-F238E27FC236}">
                <a16:creationId xmlns:a16="http://schemas.microsoft.com/office/drawing/2014/main" id="{F697AD09-D370-4B88-8718-A16C90BDDBA8}"/>
              </a:ext>
            </a:extLst>
          </p:cNvPr>
          <p:cNvGrpSpPr/>
          <p:nvPr/>
        </p:nvGrpSpPr>
        <p:grpSpPr>
          <a:xfrm>
            <a:off x="2594737" y="2446812"/>
            <a:ext cx="7002520" cy="606435"/>
            <a:chOff x="338067" y="2344381"/>
            <a:chExt cx="8569839" cy="546589"/>
          </a:xfrm>
        </p:grpSpPr>
        <p:grpSp>
          <p:nvGrpSpPr>
            <p:cNvPr id="83" name="グループ化 82">
              <a:extLst>
                <a:ext uri="{FF2B5EF4-FFF2-40B4-BE49-F238E27FC236}">
                  <a16:creationId xmlns:a16="http://schemas.microsoft.com/office/drawing/2014/main" id="{9752F76C-31CC-4F97-80F7-9DCAE7394A9E}"/>
                </a:ext>
              </a:extLst>
            </p:cNvPr>
            <p:cNvGrpSpPr/>
            <p:nvPr/>
          </p:nvGrpSpPr>
          <p:grpSpPr>
            <a:xfrm>
              <a:off x="338067" y="2344381"/>
              <a:ext cx="8569839" cy="546589"/>
              <a:chOff x="-495115" y="2314426"/>
              <a:chExt cx="9606766" cy="553025"/>
            </a:xfrm>
          </p:grpSpPr>
          <p:sp>
            <p:nvSpPr>
              <p:cNvPr id="86" name="明治時代に佐野地域（現在の泉佐野市）で">
                <a:extLst>
                  <a:ext uri="{FF2B5EF4-FFF2-40B4-BE49-F238E27FC236}">
                    <a16:creationId xmlns:a16="http://schemas.microsoft.com/office/drawing/2014/main" id="{1A2DB913-825B-46E7-BC45-9A11942E07E7}"/>
                  </a:ext>
                </a:extLst>
              </p:cNvPr>
              <p:cNvSpPr txBox="1"/>
              <p:nvPr/>
            </p:nvSpPr>
            <p:spPr>
              <a:xfrm>
                <a:off x="-495113" y="2446445"/>
                <a:ext cx="9606764" cy="421006"/>
              </a:xfrm>
              <a:prstGeom prst="rect">
                <a:avLst/>
              </a:prstGeom>
              <a:noFill/>
            </p:spPr>
            <p:txBody>
              <a:bodyPr wrap="square" rtlCol="0">
                <a:spAutoFit/>
              </a:bodyPr>
              <a:lstStyle/>
              <a:p>
                <a:pPr marL="0" marR="0" lvl="0" indent="0" algn="dist" defTabSz="457200" rtl="0" eaLnBrk="1" fontAlgn="auto" latinLnBrk="0" hangingPunct="1">
                  <a:lnSpc>
                    <a:spcPct val="100000"/>
                  </a:lnSpc>
                  <a:spcBef>
                    <a:spcPts val="0"/>
                  </a:spcBef>
                  <a:spcAft>
                    <a:spcPts val="0"/>
                  </a:spcAft>
                  <a:buClrTx/>
                  <a:buSzTx/>
                  <a:buFontTx/>
                  <a:buNone/>
                  <a:tabLst/>
                  <a:defRPr/>
                </a:pPr>
                <a:r>
                  <a:rPr kumimoji="1" lang="ja-JP" altLang="en-US" sz="2400" b="0" i="0" u="none" strike="noStrike" kern="1200" cap="none" spc="0" normalizeH="0" baseline="0" noProof="0" dirty="0">
                    <a:ln>
                      <a:noFill/>
                    </a:ln>
                    <a:solidFill>
                      <a:srgbClr val="074454"/>
                    </a:solidFill>
                    <a:effectLst/>
                    <a:uLnTx/>
                    <a:uFillTx/>
                    <a:latin typeface="HGS創英角ﾎﾟｯﾌﾟ体" panose="040B0A00000000000000" pitchFamily="50" charset="-128"/>
                    <a:ea typeface="HGS創英角ﾎﾟｯﾌﾟ体" panose="040B0A00000000000000" pitchFamily="50" charset="-128"/>
                    <a:cs typeface="+mn-cs"/>
                  </a:rPr>
                  <a:t>明治時代に佐野地域（現在の泉佐野市）で</a:t>
                </a:r>
              </a:p>
            </p:txBody>
          </p:sp>
          <p:sp>
            <p:nvSpPr>
              <p:cNvPr id="87" name="さのちいき">
                <a:extLst>
                  <a:ext uri="{FF2B5EF4-FFF2-40B4-BE49-F238E27FC236}">
                    <a16:creationId xmlns:a16="http://schemas.microsoft.com/office/drawing/2014/main" id="{7859AFCD-234B-47A1-8CE8-914AB912EC7D}"/>
                  </a:ext>
                </a:extLst>
              </p:cNvPr>
              <p:cNvSpPr txBox="1"/>
              <p:nvPr/>
            </p:nvSpPr>
            <p:spPr>
              <a:xfrm>
                <a:off x="2105041" y="2324708"/>
                <a:ext cx="1918866" cy="238570"/>
              </a:xfrm>
              <a:prstGeom prst="rect">
                <a:avLst/>
              </a:prstGeom>
              <a:noFill/>
            </p:spPr>
            <p:txBody>
              <a:bodyPr wrap="square" rtlCol="0">
                <a:spAutoFit/>
              </a:bodyPr>
              <a:lstStyle/>
              <a:p>
                <a:pPr algn="dist"/>
                <a:r>
                  <a:rPr kumimoji="1" lang="ja-JP" altLang="en-US" sz="1100" dirty="0">
                    <a:solidFill>
                      <a:schemeClr val="tx2">
                        <a:lumMod val="25000"/>
                      </a:schemeClr>
                    </a:solidFill>
                    <a:latin typeface="HGS創英角ﾎﾟｯﾌﾟ体" panose="040B0A00000000000000" pitchFamily="50" charset="-128"/>
                    <a:ea typeface="HGS創英角ﾎﾟｯﾌﾟ体" panose="040B0A00000000000000" pitchFamily="50" charset="-128"/>
                  </a:rPr>
                  <a:t>さ　の　ちいき</a:t>
                </a:r>
              </a:p>
            </p:txBody>
          </p:sp>
          <p:sp>
            <p:nvSpPr>
              <p:cNvPr id="88" name="めいじじだい">
                <a:extLst>
                  <a:ext uri="{FF2B5EF4-FFF2-40B4-BE49-F238E27FC236}">
                    <a16:creationId xmlns:a16="http://schemas.microsoft.com/office/drawing/2014/main" id="{6F2D2565-03BF-4FED-BAB9-2C3B315B76FD}"/>
                  </a:ext>
                </a:extLst>
              </p:cNvPr>
              <p:cNvSpPr txBox="1"/>
              <p:nvPr/>
            </p:nvSpPr>
            <p:spPr>
              <a:xfrm>
                <a:off x="-495115" y="2319487"/>
                <a:ext cx="2099815" cy="238569"/>
              </a:xfrm>
              <a:prstGeom prst="rect">
                <a:avLst/>
              </a:prstGeom>
              <a:noFill/>
            </p:spPr>
            <p:txBody>
              <a:bodyPr wrap="square" rtlCol="0">
                <a:spAutoFit/>
              </a:bodyPr>
              <a:lstStyle/>
              <a:p>
                <a:pPr algn="dist"/>
                <a:r>
                  <a:rPr kumimoji="1" lang="ja-JP" altLang="en-US" sz="1100" dirty="0">
                    <a:solidFill>
                      <a:schemeClr val="tx2">
                        <a:lumMod val="25000"/>
                      </a:schemeClr>
                    </a:solidFill>
                    <a:latin typeface="HGS創英角ﾎﾟｯﾌﾟ体" panose="040B0A00000000000000" pitchFamily="50" charset="-128"/>
                    <a:ea typeface="HGS創英角ﾎﾟｯﾌﾟ体" panose="040B0A00000000000000" pitchFamily="50" charset="-128"/>
                  </a:rPr>
                  <a:t>めいじじだい</a:t>
                </a:r>
              </a:p>
            </p:txBody>
          </p:sp>
          <p:sp>
            <p:nvSpPr>
              <p:cNvPr id="89" name="いずみさのし">
                <a:extLst>
                  <a:ext uri="{FF2B5EF4-FFF2-40B4-BE49-F238E27FC236}">
                    <a16:creationId xmlns:a16="http://schemas.microsoft.com/office/drawing/2014/main" id="{7A6D2F8E-D828-4E3C-9C66-7A9433D0C684}"/>
                  </a:ext>
                </a:extLst>
              </p:cNvPr>
              <p:cNvSpPr txBox="1"/>
              <p:nvPr/>
            </p:nvSpPr>
            <p:spPr>
              <a:xfrm>
                <a:off x="5951289" y="2314426"/>
                <a:ext cx="2116199" cy="238570"/>
              </a:xfrm>
              <a:prstGeom prst="rect">
                <a:avLst/>
              </a:prstGeom>
              <a:noFill/>
            </p:spPr>
            <p:txBody>
              <a:bodyPr wrap="square" rtlCol="0">
                <a:spAutoFit/>
              </a:bodyPr>
              <a:lstStyle/>
              <a:p>
                <a:pPr algn="dist"/>
                <a:r>
                  <a:rPr kumimoji="1" lang="ja-JP" altLang="en-US" sz="1100" dirty="0">
                    <a:solidFill>
                      <a:schemeClr val="tx2">
                        <a:lumMod val="25000"/>
                      </a:schemeClr>
                    </a:solidFill>
                    <a:latin typeface="HGS創英角ﾎﾟｯﾌﾟ体" panose="040B0A00000000000000" pitchFamily="50" charset="-128"/>
                    <a:ea typeface="HGS創英角ﾎﾟｯﾌﾟ体" panose="040B0A00000000000000" pitchFamily="50" charset="-128"/>
                  </a:rPr>
                  <a:t>いずみ　さ　の　し</a:t>
                </a:r>
              </a:p>
            </p:txBody>
          </p:sp>
        </p:grpSp>
        <p:sp>
          <p:nvSpPr>
            <p:cNvPr id="84" name="げんざい">
              <a:extLst>
                <a:ext uri="{FF2B5EF4-FFF2-40B4-BE49-F238E27FC236}">
                  <a16:creationId xmlns:a16="http://schemas.microsoft.com/office/drawing/2014/main" id="{196A6C89-8FF5-4DA0-96C0-63B2EBF7659B}"/>
                </a:ext>
              </a:extLst>
            </p:cNvPr>
            <p:cNvSpPr txBox="1"/>
            <p:nvPr/>
          </p:nvSpPr>
          <p:spPr>
            <a:xfrm>
              <a:off x="4742734" y="2360357"/>
              <a:ext cx="1014402" cy="235793"/>
            </a:xfrm>
            <a:prstGeom prst="rect">
              <a:avLst/>
            </a:prstGeom>
            <a:noFill/>
          </p:spPr>
          <p:txBody>
            <a:bodyPr wrap="square" rtlCol="0">
              <a:spAutoFit/>
            </a:bodyPr>
            <a:lstStyle/>
            <a:p>
              <a:pPr algn="dist"/>
              <a:r>
                <a:rPr kumimoji="1" lang="ja-JP" altLang="en-US" sz="1100" dirty="0">
                  <a:solidFill>
                    <a:schemeClr val="tx2">
                      <a:lumMod val="25000"/>
                    </a:schemeClr>
                  </a:solidFill>
                  <a:latin typeface="HGS創英角ﾎﾟｯﾌﾟ体" panose="040B0A00000000000000" pitchFamily="50" charset="-128"/>
                  <a:ea typeface="HGS創英角ﾎﾟｯﾌﾟ体" panose="040B0A00000000000000" pitchFamily="50" charset="-128"/>
                </a:rPr>
                <a:t>げんざい</a:t>
              </a:r>
            </a:p>
          </p:txBody>
        </p:sp>
      </p:grpSp>
      <p:grpSp>
        <p:nvGrpSpPr>
          <p:cNvPr id="59" name="泉州タオルを知っていますか？">
            <a:extLst>
              <a:ext uri="{FF2B5EF4-FFF2-40B4-BE49-F238E27FC236}">
                <a16:creationId xmlns:a16="http://schemas.microsoft.com/office/drawing/2014/main" id="{927E1D98-C1E7-4368-96EE-C643AFCE6CCD}"/>
              </a:ext>
            </a:extLst>
          </p:cNvPr>
          <p:cNvGrpSpPr/>
          <p:nvPr/>
        </p:nvGrpSpPr>
        <p:grpSpPr>
          <a:xfrm>
            <a:off x="2226596" y="1258177"/>
            <a:ext cx="8242246" cy="816592"/>
            <a:chOff x="-160494" y="1361606"/>
            <a:chExt cx="7739305" cy="816592"/>
          </a:xfrm>
        </p:grpSpPr>
        <p:sp>
          <p:nvSpPr>
            <p:cNvPr id="61" name="泉州タオルを知っていますか？">
              <a:extLst>
                <a:ext uri="{FF2B5EF4-FFF2-40B4-BE49-F238E27FC236}">
                  <a16:creationId xmlns:a16="http://schemas.microsoft.com/office/drawing/2014/main" id="{8C2C7A33-1DBF-42C0-934D-EB2AB2F1A71F}"/>
                </a:ext>
              </a:extLst>
            </p:cNvPr>
            <p:cNvSpPr txBox="1"/>
            <p:nvPr/>
          </p:nvSpPr>
          <p:spPr>
            <a:xfrm>
              <a:off x="-160494" y="1531867"/>
              <a:ext cx="7739305" cy="646331"/>
            </a:xfrm>
            <a:prstGeom prst="rect">
              <a:avLst/>
            </a:prstGeom>
            <a:noFill/>
          </p:spPr>
          <p:txBody>
            <a:bodyPr wrap="square" rtlCol="0">
              <a:spAutoFit/>
            </a:bodyPr>
            <a:lstStyle/>
            <a:p>
              <a:pPr marL="0" marR="0" lvl="0" indent="0" algn="dist" defTabSz="457200" rtl="0" eaLnBrk="1" fontAlgn="auto" latinLnBrk="0" hangingPunct="1">
                <a:lnSpc>
                  <a:spcPct val="100000"/>
                </a:lnSpc>
                <a:spcBef>
                  <a:spcPts val="0"/>
                </a:spcBef>
                <a:spcAft>
                  <a:spcPts val="0"/>
                </a:spcAft>
                <a:buClrTx/>
                <a:buSzTx/>
                <a:buFontTx/>
                <a:buNone/>
                <a:tabLst/>
                <a:defRPr/>
              </a:pPr>
              <a:r>
                <a:rPr lang="ja-JP" altLang="en-US" sz="3600" dirty="0">
                  <a:solidFill>
                    <a:srgbClr val="074454"/>
                  </a:solidFill>
                  <a:latin typeface="HGS創英角ﾎﾟｯﾌﾟ体" panose="040B0A00000000000000" pitchFamily="50" charset="-128"/>
                  <a:ea typeface="HGS創英角ﾎﾟｯﾌﾟ体" panose="040B0A00000000000000" pitchFamily="50" charset="-128"/>
                </a:rPr>
                <a:t>泉州タオルを知っていますか？</a:t>
              </a:r>
              <a:endParaRPr kumimoji="1" lang="ja-JP" altLang="en-US" sz="3600" b="0" i="0" u="none" strike="noStrike" kern="1200" cap="none" spc="0" normalizeH="0" baseline="0" noProof="0" dirty="0">
                <a:ln>
                  <a:noFill/>
                </a:ln>
                <a:solidFill>
                  <a:srgbClr val="074454"/>
                </a:solidFill>
                <a:effectLst/>
                <a:uLnTx/>
                <a:uFillTx/>
                <a:latin typeface="HGS創英角ﾎﾟｯﾌﾟ体" panose="040B0A00000000000000" pitchFamily="50" charset="-128"/>
                <a:ea typeface="HGS創英角ﾎﾟｯﾌﾟ体" panose="040B0A00000000000000" pitchFamily="50" charset="-128"/>
                <a:cs typeface="+mn-cs"/>
              </a:endParaRPr>
            </a:p>
          </p:txBody>
        </p:sp>
        <p:sp>
          <p:nvSpPr>
            <p:cNvPr id="64" name="し">
              <a:extLst>
                <a:ext uri="{FF2B5EF4-FFF2-40B4-BE49-F238E27FC236}">
                  <a16:creationId xmlns:a16="http://schemas.microsoft.com/office/drawing/2014/main" id="{550DACE3-A4D0-43AF-BDDF-B3BBFF95D87B}"/>
                </a:ext>
              </a:extLst>
            </p:cNvPr>
            <p:cNvSpPr txBox="1"/>
            <p:nvPr/>
          </p:nvSpPr>
          <p:spPr>
            <a:xfrm>
              <a:off x="3219617" y="1369114"/>
              <a:ext cx="423552" cy="307777"/>
            </a:xfrm>
            <a:prstGeom prst="rect">
              <a:avLst/>
            </a:prstGeom>
            <a:noFill/>
          </p:spPr>
          <p:txBody>
            <a:bodyPr wrap="square" rtlCol="0">
              <a:spAutoFit/>
            </a:bodyPr>
            <a:lstStyle/>
            <a:p>
              <a:pPr algn="dist"/>
              <a:r>
                <a:rPr kumimoji="1" lang="ja-JP" altLang="en-US" sz="1400" dirty="0">
                  <a:solidFill>
                    <a:schemeClr val="tx2">
                      <a:lumMod val="25000"/>
                    </a:schemeClr>
                  </a:solidFill>
                  <a:latin typeface="HGS創英角ﾎﾟｯﾌﾟ体" panose="040B0A00000000000000" pitchFamily="50" charset="-128"/>
                  <a:ea typeface="HGS創英角ﾎﾟｯﾌﾟ体" panose="040B0A00000000000000" pitchFamily="50" charset="-128"/>
                </a:rPr>
                <a:t>し</a:t>
              </a:r>
              <a:endParaRPr kumimoji="1" lang="en-US" altLang="ja-JP" sz="1400" dirty="0">
                <a:solidFill>
                  <a:schemeClr val="tx2">
                    <a:lumMod val="25000"/>
                  </a:schemeClr>
                </a:solidFill>
                <a:latin typeface="HGS創英角ﾎﾟｯﾌﾟ体" panose="040B0A00000000000000" pitchFamily="50" charset="-128"/>
                <a:ea typeface="HGS創英角ﾎﾟｯﾌﾟ体" panose="040B0A00000000000000" pitchFamily="50" charset="-128"/>
              </a:endParaRPr>
            </a:p>
          </p:txBody>
        </p:sp>
        <p:sp>
          <p:nvSpPr>
            <p:cNvPr id="65" name="せんしゅう">
              <a:extLst>
                <a:ext uri="{FF2B5EF4-FFF2-40B4-BE49-F238E27FC236}">
                  <a16:creationId xmlns:a16="http://schemas.microsoft.com/office/drawing/2014/main" id="{A134D8FA-110E-4B02-83B8-89E262C14DBC}"/>
                </a:ext>
              </a:extLst>
            </p:cNvPr>
            <p:cNvSpPr txBox="1"/>
            <p:nvPr/>
          </p:nvSpPr>
          <p:spPr>
            <a:xfrm>
              <a:off x="-160493" y="1361606"/>
              <a:ext cx="1103636" cy="307777"/>
            </a:xfrm>
            <a:prstGeom prst="rect">
              <a:avLst/>
            </a:prstGeom>
            <a:noFill/>
          </p:spPr>
          <p:txBody>
            <a:bodyPr wrap="square" rtlCol="0">
              <a:spAutoFit/>
            </a:bodyPr>
            <a:lstStyle/>
            <a:p>
              <a:pPr algn="dist"/>
              <a:r>
                <a:rPr kumimoji="1" lang="ja-JP" altLang="en-US" sz="1400" dirty="0">
                  <a:solidFill>
                    <a:schemeClr val="tx2">
                      <a:lumMod val="25000"/>
                    </a:schemeClr>
                  </a:solidFill>
                  <a:latin typeface="HGS創英角ﾎﾟｯﾌﾟ体" panose="040B0A00000000000000" pitchFamily="50" charset="-128"/>
                  <a:ea typeface="HGS創英角ﾎﾟｯﾌﾟ体" panose="040B0A00000000000000" pitchFamily="50" charset="-128"/>
                </a:rPr>
                <a:t>せんしゅう</a:t>
              </a:r>
            </a:p>
          </p:txBody>
        </p:sp>
      </p:grpSp>
      <p:grpSp>
        <p:nvGrpSpPr>
          <p:cNvPr id="5" name="「後ざらし」製法でつくられたタオルは吸水性がよく、">
            <a:extLst>
              <a:ext uri="{FF2B5EF4-FFF2-40B4-BE49-F238E27FC236}">
                <a16:creationId xmlns:a16="http://schemas.microsoft.com/office/drawing/2014/main" id="{42276119-1AC6-401A-8D26-0B12F4263951}"/>
              </a:ext>
            </a:extLst>
          </p:cNvPr>
          <p:cNvGrpSpPr/>
          <p:nvPr/>
        </p:nvGrpSpPr>
        <p:grpSpPr>
          <a:xfrm>
            <a:off x="1806533" y="3977688"/>
            <a:ext cx="8909101" cy="580983"/>
            <a:chOff x="1597352" y="3968256"/>
            <a:chExt cx="8909101" cy="580983"/>
          </a:xfrm>
        </p:grpSpPr>
        <p:grpSp>
          <p:nvGrpSpPr>
            <p:cNvPr id="69" name="明治時代からブラシ・・・">
              <a:extLst>
                <a:ext uri="{FF2B5EF4-FFF2-40B4-BE49-F238E27FC236}">
                  <a16:creationId xmlns:a16="http://schemas.microsoft.com/office/drawing/2014/main" id="{9829115E-1407-49B9-8034-D60280B9D922}"/>
                </a:ext>
              </a:extLst>
            </p:cNvPr>
            <p:cNvGrpSpPr/>
            <p:nvPr/>
          </p:nvGrpSpPr>
          <p:grpSpPr>
            <a:xfrm>
              <a:off x="1597352" y="3968256"/>
              <a:ext cx="8909101" cy="580983"/>
              <a:chOff x="994574" y="2310003"/>
              <a:chExt cx="7122981" cy="580983"/>
            </a:xfrm>
          </p:grpSpPr>
          <p:sp>
            <p:nvSpPr>
              <p:cNvPr id="70" name="「後ざらし」製法でつくられたタオルは吸水性がよく、">
                <a:extLst>
                  <a:ext uri="{FF2B5EF4-FFF2-40B4-BE49-F238E27FC236}">
                    <a16:creationId xmlns:a16="http://schemas.microsoft.com/office/drawing/2014/main" id="{67983153-622D-47B1-BF3A-8609FA9E49AA}"/>
                  </a:ext>
                </a:extLst>
              </p:cNvPr>
              <p:cNvSpPr txBox="1"/>
              <p:nvPr/>
            </p:nvSpPr>
            <p:spPr>
              <a:xfrm>
                <a:off x="994574" y="2429321"/>
                <a:ext cx="7122981" cy="461665"/>
              </a:xfrm>
              <a:prstGeom prst="rect">
                <a:avLst/>
              </a:prstGeom>
              <a:noFill/>
            </p:spPr>
            <p:txBody>
              <a:bodyPr wrap="square" rtlCol="0">
                <a:spAutoFit/>
              </a:bodyPr>
              <a:lstStyle/>
              <a:p>
                <a:pPr marL="0" marR="0" lvl="0" indent="0" algn="dist" defTabSz="457200" rtl="0" eaLnBrk="1" fontAlgn="auto" latinLnBrk="0" hangingPunct="1">
                  <a:lnSpc>
                    <a:spcPct val="100000"/>
                  </a:lnSpc>
                  <a:spcBef>
                    <a:spcPts val="0"/>
                  </a:spcBef>
                  <a:spcAft>
                    <a:spcPts val="0"/>
                  </a:spcAft>
                  <a:buClrTx/>
                  <a:buSzTx/>
                  <a:buFontTx/>
                  <a:buNone/>
                  <a:tabLst/>
                  <a:defRPr/>
                </a:pPr>
                <a:r>
                  <a:rPr kumimoji="1" lang="ja-JP" altLang="en-US" sz="2400" b="0" i="0" u="none" strike="noStrike" kern="1200" cap="none" spc="0" normalizeH="0" baseline="0" noProof="0" dirty="0">
                    <a:ln>
                      <a:noFill/>
                    </a:ln>
                    <a:solidFill>
                      <a:srgbClr val="074454"/>
                    </a:solidFill>
                    <a:effectLst/>
                    <a:uLnTx/>
                    <a:uFillTx/>
                    <a:latin typeface="HGS創英角ﾎﾟｯﾌﾟ体" panose="040B0A00000000000000" pitchFamily="50" charset="-128"/>
                    <a:ea typeface="HGS創英角ﾎﾟｯﾌﾟ体" panose="040B0A00000000000000" pitchFamily="50" charset="-128"/>
                    <a:cs typeface="+mn-cs"/>
                  </a:rPr>
                  <a:t>「後ざらし」製法でつくられたタオルは吸水性がよく、</a:t>
                </a:r>
              </a:p>
            </p:txBody>
          </p:sp>
          <p:sp>
            <p:nvSpPr>
              <p:cNvPr id="71" name="あと">
                <a:extLst>
                  <a:ext uri="{FF2B5EF4-FFF2-40B4-BE49-F238E27FC236}">
                    <a16:creationId xmlns:a16="http://schemas.microsoft.com/office/drawing/2014/main" id="{BA144D68-D43F-4448-8064-02236A2D3BFF}"/>
                  </a:ext>
                </a:extLst>
              </p:cNvPr>
              <p:cNvSpPr txBox="1"/>
              <p:nvPr/>
            </p:nvSpPr>
            <p:spPr>
              <a:xfrm>
                <a:off x="1293064" y="2310003"/>
                <a:ext cx="365539" cy="261610"/>
              </a:xfrm>
              <a:prstGeom prst="rect">
                <a:avLst/>
              </a:prstGeom>
              <a:noFill/>
            </p:spPr>
            <p:txBody>
              <a:bodyPr wrap="square" rtlCol="0">
                <a:spAutoFit/>
              </a:bodyPr>
              <a:lstStyle/>
              <a:p>
                <a:pPr marL="0" marR="0" lvl="0" indent="0" algn="dist" defTabSz="457200" rtl="0" eaLnBrk="1" fontAlgn="auto" latinLnBrk="0" hangingPunct="1">
                  <a:lnSpc>
                    <a:spcPct val="100000"/>
                  </a:lnSpc>
                  <a:spcBef>
                    <a:spcPts val="0"/>
                  </a:spcBef>
                  <a:spcAft>
                    <a:spcPts val="0"/>
                  </a:spcAft>
                  <a:buClrTx/>
                  <a:buSzTx/>
                  <a:buFontTx/>
                  <a:buNone/>
                  <a:tabLst/>
                  <a:defRPr/>
                </a:pPr>
                <a:r>
                  <a:rPr lang="ja-JP" altLang="en-US" sz="1050" dirty="0">
                    <a:solidFill>
                      <a:srgbClr val="76DBF4">
                        <a:lumMod val="25000"/>
                      </a:srgbClr>
                    </a:solidFill>
                    <a:latin typeface="HGS創英角ﾎﾟｯﾌﾟ体" panose="040B0A00000000000000" pitchFamily="50" charset="-128"/>
                    <a:ea typeface="HGS創英角ﾎﾟｯﾌﾟ体" panose="040B0A00000000000000" pitchFamily="50" charset="-128"/>
                  </a:rPr>
                  <a:t>あと</a:t>
                </a:r>
                <a:endParaRPr kumimoji="1" lang="ja-JP" altLang="en-US" sz="1050" b="0" i="0" u="none" strike="noStrike" kern="1200" cap="none" spc="0" normalizeH="0" baseline="0" noProof="0" dirty="0">
                  <a:ln>
                    <a:noFill/>
                  </a:ln>
                  <a:solidFill>
                    <a:srgbClr val="76DBF4">
                      <a:lumMod val="25000"/>
                    </a:srgbClr>
                  </a:solidFill>
                  <a:effectLst/>
                  <a:uLnTx/>
                  <a:uFillTx/>
                  <a:latin typeface="HGS創英角ﾎﾟｯﾌﾟ体" panose="040B0A00000000000000" pitchFamily="50" charset="-128"/>
                  <a:ea typeface="HGS創英角ﾎﾟｯﾌﾟ体" panose="040B0A00000000000000" pitchFamily="50" charset="-128"/>
                  <a:cs typeface="+mn-cs"/>
                </a:endParaRPr>
              </a:p>
            </p:txBody>
          </p:sp>
        </p:grpSp>
        <p:sp>
          <p:nvSpPr>
            <p:cNvPr id="42" name="せいほう">
              <a:extLst>
                <a:ext uri="{FF2B5EF4-FFF2-40B4-BE49-F238E27FC236}">
                  <a16:creationId xmlns:a16="http://schemas.microsoft.com/office/drawing/2014/main" id="{1BB603E4-7676-4219-B649-3A9F5FAD6E74}"/>
                </a:ext>
              </a:extLst>
            </p:cNvPr>
            <p:cNvSpPr txBox="1"/>
            <p:nvPr/>
          </p:nvSpPr>
          <p:spPr>
            <a:xfrm>
              <a:off x="3749548" y="3975089"/>
              <a:ext cx="740484" cy="253916"/>
            </a:xfrm>
            <a:prstGeom prst="rect">
              <a:avLst/>
            </a:prstGeom>
            <a:noFill/>
          </p:spPr>
          <p:txBody>
            <a:bodyPr wrap="square" rtlCol="0">
              <a:spAutoFit/>
            </a:bodyPr>
            <a:lstStyle/>
            <a:p>
              <a:pPr marL="0" marR="0" lvl="0" indent="0" algn="dist" defTabSz="457200" rtl="0" eaLnBrk="1" fontAlgn="auto" latinLnBrk="0" hangingPunct="1">
                <a:lnSpc>
                  <a:spcPct val="100000"/>
                </a:lnSpc>
                <a:spcBef>
                  <a:spcPts val="0"/>
                </a:spcBef>
                <a:spcAft>
                  <a:spcPts val="0"/>
                </a:spcAft>
                <a:buClrTx/>
                <a:buSzTx/>
                <a:buFontTx/>
                <a:buNone/>
                <a:tabLst/>
                <a:defRPr/>
              </a:pPr>
              <a:r>
                <a:rPr lang="ja-JP" altLang="en-US" sz="1050" dirty="0">
                  <a:solidFill>
                    <a:srgbClr val="76DBF4">
                      <a:lumMod val="25000"/>
                    </a:srgbClr>
                  </a:solidFill>
                  <a:latin typeface="HGS創英角ﾎﾟｯﾌﾟ体" panose="040B0A00000000000000" pitchFamily="50" charset="-128"/>
                  <a:ea typeface="HGS創英角ﾎﾟｯﾌﾟ体" panose="040B0A00000000000000" pitchFamily="50" charset="-128"/>
                </a:rPr>
                <a:t>せいほう</a:t>
              </a:r>
              <a:endParaRPr kumimoji="1" lang="ja-JP" altLang="en-US" sz="1050" b="0" i="0" u="none" strike="noStrike" kern="1200" cap="none" spc="0" normalizeH="0" baseline="0" noProof="0" dirty="0">
                <a:ln>
                  <a:noFill/>
                </a:ln>
                <a:solidFill>
                  <a:srgbClr val="76DBF4">
                    <a:lumMod val="25000"/>
                  </a:srgbClr>
                </a:solidFill>
                <a:effectLst/>
                <a:uLnTx/>
                <a:uFillTx/>
                <a:latin typeface="HGS創英角ﾎﾟｯﾌﾟ体" panose="040B0A00000000000000" pitchFamily="50" charset="-128"/>
                <a:ea typeface="HGS創英角ﾎﾟｯﾌﾟ体" panose="040B0A00000000000000" pitchFamily="50" charset="-128"/>
                <a:cs typeface="+mn-cs"/>
              </a:endParaRPr>
            </a:p>
          </p:txBody>
        </p:sp>
        <p:sp>
          <p:nvSpPr>
            <p:cNvPr id="43" name="きゅうすいせい">
              <a:extLst>
                <a:ext uri="{FF2B5EF4-FFF2-40B4-BE49-F238E27FC236}">
                  <a16:creationId xmlns:a16="http://schemas.microsoft.com/office/drawing/2014/main" id="{F0AAA7EF-E000-4DD8-BA7E-48AD5C696B41}"/>
                </a:ext>
              </a:extLst>
            </p:cNvPr>
            <p:cNvSpPr txBox="1"/>
            <p:nvPr/>
          </p:nvSpPr>
          <p:spPr>
            <a:xfrm>
              <a:off x="7934500" y="3980480"/>
              <a:ext cx="1154321" cy="253916"/>
            </a:xfrm>
            <a:prstGeom prst="rect">
              <a:avLst/>
            </a:prstGeom>
            <a:noFill/>
          </p:spPr>
          <p:txBody>
            <a:bodyPr wrap="square" rtlCol="0">
              <a:spAutoFit/>
            </a:bodyPr>
            <a:lstStyle/>
            <a:p>
              <a:pPr marL="0" marR="0" lvl="0" indent="0" algn="dist" defTabSz="457200" rtl="0" eaLnBrk="1" fontAlgn="auto" latinLnBrk="0" hangingPunct="1">
                <a:lnSpc>
                  <a:spcPct val="100000"/>
                </a:lnSpc>
                <a:spcBef>
                  <a:spcPts val="0"/>
                </a:spcBef>
                <a:spcAft>
                  <a:spcPts val="0"/>
                </a:spcAft>
                <a:buClrTx/>
                <a:buSzTx/>
                <a:buFontTx/>
                <a:buNone/>
                <a:tabLst/>
                <a:defRPr/>
              </a:pPr>
              <a:r>
                <a:rPr lang="ja-JP" altLang="en-US" sz="1050" dirty="0">
                  <a:solidFill>
                    <a:srgbClr val="76DBF4">
                      <a:lumMod val="25000"/>
                    </a:srgbClr>
                  </a:solidFill>
                  <a:latin typeface="HGS創英角ﾎﾟｯﾌﾟ体" panose="040B0A00000000000000" pitchFamily="50" charset="-128"/>
                  <a:ea typeface="HGS創英角ﾎﾟｯﾌﾟ体" panose="040B0A00000000000000" pitchFamily="50" charset="-128"/>
                </a:rPr>
                <a:t>きゅうすいせい</a:t>
              </a:r>
              <a:endParaRPr kumimoji="1" lang="ja-JP" altLang="en-US" sz="1050" b="0" i="0" u="none" strike="noStrike" kern="1200" cap="none" spc="0" normalizeH="0" baseline="0" noProof="0" dirty="0">
                <a:ln>
                  <a:noFill/>
                </a:ln>
                <a:solidFill>
                  <a:srgbClr val="76DBF4">
                    <a:lumMod val="25000"/>
                  </a:srgbClr>
                </a:solidFill>
                <a:effectLst/>
                <a:uLnTx/>
                <a:uFillTx/>
                <a:latin typeface="HGS創英角ﾎﾟｯﾌﾟ体" panose="040B0A00000000000000" pitchFamily="50" charset="-128"/>
                <a:ea typeface="HGS創英角ﾎﾟｯﾌﾟ体" panose="040B0A00000000000000" pitchFamily="50" charset="-128"/>
                <a:cs typeface="+mn-cs"/>
              </a:endParaRPr>
            </a:p>
          </p:txBody>
        </p:sp>
      </p:grpSp>
      <p:grpSp>
        <p:nvGrpSpPr>
          <p:cNvPr id="46" name="とても清潔で肌ざわりがやさしいのが特徴です。">
            <a:extLst>
              <a:ext uri="{FF2B5EF4-FFF2-40B4-BE49-F238E27FC236}">
                <a16:creationId xmlns:a16="http://schemas.microsoft.com/office/drawing/2014/main" id="{ED4AAE1A-8A36-406B-8A52-C30B277DD3A7}"/>
              </a:ext>
            </a:extLst>
          </p:cNvPr>
          <p:cNvGrpSpPr/>
          <p:nvPr/>
        </p:nvGrpSpPr>
        <p:grpSpPr>
          <a:xfrm>
            <a:off x="2312273" y="4606259"/>
            <a:ext cx="7567448" cy="580983"/>
            <a:chOff x="1597352" y="3968256"/>
            <a:chExt cx="8909101" cy="580983"/>
          </a:xfrm>
        </p:grpSpPr>
        <p:grpSp>
          <p:nvGrpSpPr>
            <p:cNvPr id="47" name="明治時代からブラシ・・・">
              <a:extLst>
                <a:ext uri="{FF2B5EF4-FFF2-40B4-BE49-F238E27FC236}">
                  <a16:creationId xmlns:a16="http://schemas.microsoft.com/office/drawing/2014/main" id="{D4E7C632-DD01-44BD-A04E-CED88F04EC4F}"/>
                </a:ext>
              </a:extLst>
            </p:cNvPr>
            <p:cNvGrpSpPr/>
            <p:nvPr/>
          </p:nvGrpSpPr>
          <p:grpSpPr>
            <a:xfrm>
              <a:off x="1597352" y="3968256"/>
              <a:ext cx="8909101" cy="580983"/>
              <a:chOff x="994574" y="2310003"/>
              <a:chExt cx="7122981" cy="580983"/>
            </a:xfrm>
          </p:grpSpPr>
          <p:sp>
            <p:nvSpPr>
              <p:cNvPr id="50" name="とても清潔で肌ざわりがやさしいのが特徴です。">
                <a:extLst>
                  <a:ext uri="{FF2B5EF4-FFF2-40B4-BE49-F238E27FC236}">
                    <a16:creationId xmlns:a16="http://schemas.microsoft.com/office/drawing/2014/main" id="{BDE6FAD4-B642-4DDC-BE2C-13F188E24908}"/>
                  </a:ext>
                </a:extLst>
              </p:cNvPr>
              <p:cNvSpPr txBox="1"/>
              <p:nvPr/>
            </p:nvSpPr>
            <p:spPr>
              <a:xfrm>
                <a:off x="994574" y="2429321"/>
                <a:ext cx="7122981" cy="461665"/>
              </a:xfrm>
              <a:prstGeom prst="rect">
                <a:avLst/>
              </a:prstGeom>
              <a:noFill/>
            </p:spPr>
            <p:txBody>
              <a:bodyPr wrap="square" rtlCol="0">
                <a:spAutoFit/>
              </a:bodyPr>
              <a:lstStyle/>
              <a:p>
                <a:pPr algn="dist">
                  <a:defRPr/>
                </a:pPr>
                <a:r>
                  <a:rPr kumimoji="1" lang="ja-JP" altLang="en-US" sz="2400" b="0" i="0" u="none" strike="noStrike" kern="1200" cap="none" spc="0" normalizeH="0" baseline="0" noProof="0" dirty="0">
                    <a:ln>
                      <a:noFill/>
                    </a:ln>
                    <a:solidFill>
                      <a:srgbClr val="074454"/>
                    </a:solidFill>
                    <a:effectLst/>
                    <a:uLnTx/>
                    <a:uFillTx/>
                    <a:latin typeface="HGS創英角ﾎﾟｯﾌﾟ体" panose="040B0A00000000000000" pitchFamily="50" charset="-128"/>
                    <a:ea typeface="HGS創英角ﾎﾟｯﾌﾟ体" panose="040B0A00000000000000" pitchFamily="50" charset="-128"/>
                    <a:cs typeface="+mn-cs"/>
                  </a:rPr>
                  <a:t>とても清潔で肌ざわりがやさしいのが特徴です。</a:t>
                </a:r>
              </a:p>
            </p:txBody>
          </p:sp>
          <p:sp>
            <p:nvSpPr>
              <p:cNvPr id="51" name="せいけつ">
                <a:extLst>
                  <a:ext uri="{FF2B5EF4-FFF2-40B4-BE49-F238E27FC236}">
                    <a16:creationId xmlns:a16="http://schemas.microsoft.com/office/drawing/2014/main" id="{6A6B2B8B-6BB9-4A2B-9A93-A83693597ADA}"/>
                  </a:ext>
                </a:extLst>
              </p:cNvPr>
              <p:cNvSpPr txBox="1"/>
              <p:nvPr/>
            </p:nvSpPr>
            <p:spPr>
              <a:xfrm>
                <a:off x="1969714" y="2310003"/>
                <a:ext cx="721524" cy="253916"/>
              </a:xfrm>
              <a:prstGeom prst="rect">
                <a:avLst/>
              </a:prstGeom>
              <a:noFill/>
            </p:spPr>
            <p:txBody>
              <a:bodyPr wrap="square" rtlCol="0">
                <a:spAutoFit/>
              </a:bodyPr>
              <a:lstStyle/>
              <a:p>
                <a:pPr marL="0" marR="0" lvl="0" indent="0" algn="dist" defTabSz="457200" rtl="0" eaLnBrk="1" fontAlgn="auto" latinLnBrk="0" hangingPunct="1">
                  <a:lnSpc>
                    <a:spcPct val="100000"/>
                  </a:lnSpc>
                  <a:spcBef>
                    <a:spcPts val="0"/>
                  </a:spcBef>
                  <a:spcAft>
                    <a:spcPts val="0"/>
                  </a:spcAft>
                  <a:buClrTx/>
                  <a:buSzTx/>
                  <a:buFontTx/>
                  <a:buNone/>
                  <a:tabLst/>
                  <a:defRPr/>
                </a:pPr>
                <a:r>
                  <a:rPr lang="ja-JP" altLang="en-US" sz="1050" dirty="0">
                    <a:solidFill>
                      <a:srgbClr val="76DBF4">
                        <a:lumMod val="25000"/>
                      </a:srgbClr>
                    </a:solidFill>
                    <a:latin typeface="HGS創英角ﾎﾟｯﾌﾟ体" panose="040B0A00000000000000" pitchFamily="50" charset="-128"/>
                    <a:ea typeface="HGS創英角ﾎﾟｯﾌﾟ体" panose="040B0A00000000000000" pitchFamily="50" charset="-128"/>
                  </a:rPr>
                  <a:t>せいけつ</a:t>
                </a:r>
                <a:endParaRPr kumimoji="1" lang="ja-JP" altLang="en-US" sz="1050" b="0" i="0" u="none" strike="noStrike" kern="1200" cap="none" spc="0" normalizeH="0" baseline="0" noProof="0" dirty="0">
                  <a:ln>
                    <a:noFill/>
                  </a:ln>
                  <a:solidFill>
                    <a:srgbClr val="76DBF4">
                      <a:lumMod val="25000"/>
                    </a:srgbClr>
                  </a:solidFill>
                  <a:effectLst/>
                  <a:uLnTx/>
                  <a:uFillTx/>
                  <a:latin typeface="HGS創英角ﾎﾟｯﾌﾟ体" panose="040B0A00000000000000" pitchFamily="50" charset="-128"/>
                  <a:ea typeface="HGS創英角ﾎﾟｯﾌﾟ体" panose="040B0A00000000000000" pitchFamily="50" charset="-128"/>
                  <a:cs typeface="+mn-cs"/>
                </a:endParaRPr>
              </a:p>
            </p:txBody>
          </p:sp>
        </p:grpSp>
        <p:sp>
          <p:nvSpPr>
            <p:cNvPr id="48" name="はだ">
              <a:extLst>
                <a:ext uri="{FF2B5EF4-FFF2-40B4-BE49-F238E27FC236}">
                  <a16:creationId xmlns:a16="http://schemas.microsoft.com/office/drawing/2014/main" id="{41796958-BB09-445E-8A76-D5D0F247ED20}"/>
                </a:ext>
              </a:extLst>
            </p:cNvPr>
            <p:cNvSpPr txBox="1"/>
            <p:nvPr/>
          </p:nvSpPr>
          <p:spPr>
            <a:xfrm>
              <a:off x="3959715" y="3975089"/>
              <a:ext cx="564878" cy="253916"/>
            </a:xfrm>
            <a:prstGeom prst="rect">
              <a:avLst/>
            </a:prstGeom>
            <a:noFill/>
          </p:spPr>
          <p:txBody>
            <a:bodyPr wrap="square" rtlCol="0">
              <a:spAutoFit/>
            </a:bodyPr>
            <a:lstStyle/>
            <a:p>
              <a:pPr marL="0" marR="0" lvl="0" indent="0" algn="dist" defTabSz="457200" rtl="0" eaLnBrk="1" fontAlgn="auto" latinLnBrk="0" hangingPunct="1">
                <a:lnSpc>
                  <a:spcPct val="100000"/>
                </a:lnSpc>
                <a:spcBef>
                  <a:spcPts val="0"/>
                </a:spcBef>
                <a:spcAft>
                  <a:spcPts val="0"/>
                </a:spcAft>
                <a:buClrTx/>
                <a:buSzTx/>
                <a:buFontTx/>
                <a:buNone/>
                <a:tabLst/>
                <a:defRPr/>
              </a:pPr>
              <a:r>
                <a:rPr lang="ja-JP" altLang="en-US" sz="1050" dirty="0">
                  <a:solidFill>
                    <a:srgbClr val="76DBF4">
                      <a:lumMod val="25000"/>
                    </a:srgbClr>
                  </a:solidFill>
                  <a:latin typeface="HGS創英角ﾎﾟｯﾌﾟ体" panose="040B0A00000000000000" pitchFamily="50" charset="-128"/>
                  <a:ea typeface="HGS創英角ﾎﾟｯﾌﾟ体" panose="040B0A00000000000000" pitchFamily="50" charset="-128"/>
                </a:rPr>
                <a:t>はだ</a:t>
              </a:r>
              <a:endParaRPr kumimoji="1" lang="ja-JP" altLang="en-US" sz="1050" b="0" i="0" u="none" strike="noStrike" kern="1200" cap="none" spc="0" normalizeH="0" baseline="0" noProof="0" dirty="0">
                <a:ln>
                  <a:noFill/>
                </a:ln>
                <a:solidFill>
                  <a:srgbClr val="76DBF4">
                    <a:lumMod val="25000"/>
                  </a:srgbClr>
                </a:solidFill>
                <a:effectLst/>
                <a:uLnTx/>
                <a:uFillTx/>
                <a:latin typeface="HGS創英角ﾎﾟｯﾌﾟ体" panose="040B0A00000000000000" pitchFamily="50" charset="-128"/>
                <a:ea typeface="HGS創英角ﾎﾟｯﾌﾟ体" panose="040B0A00000000000000" pitchFamily="50" charset="-128"/>
                <a:cs typeface="+mn-cs"/>
              </a:endParaRPr>
            </a:p>
          </p:txBody>
        </p:sp>
        <p:sp>
          <p:nvSpPr>
            <p:cNvPr id="49" name="とくちょう">
              <a:extLst>
                <a:ext uri="{FF2B5EF4-FFF2-40B4-BE49-F238E27FC236}">
                  <a16:creationId xmlns:a16="http://schemas.microsoft.com/office/drawing/2014/main" id="{1FE02015-BE17-45FA-AE57-ABF908BA1542}"/>
                </a:ext>
              </a:extLst>
            </p:cNvPr>
            <p:cNvSpPr txBox="1"/>
            <p:nvPr/>
          </p:nvSpPr>
          <p:spPr>
            <a:xfrm>
              <a:off x="8323427" y="3980480"/>
              <a:ext cx="1011552" cy="253916"/>
            </a:xfrm>
            <a:prstGeom prst="rect">
              <a:avLst/>
            </a:prstGeom>
            <a:noFill/>
          </p:spPr>
          <p:txBody>
            <a:bodyPr wrap="square" rtlCol="0">
              <a:spAutoFit/>
            </a:bodyPr>
            <a:lstStyle/>
            <a:p>
              <a:pPr marL="0" marR="0" lvl="0" indent="0" algn="dist" defTabSz="457200" rtl="0" eaLnBrk="1" fontAlgn="auto" latinLnBrk="0" hangingPunct="1">
                <a:lnSpc>
                  <a:spcPct val="100000"/>
                </a:lnSpc>
                <a:spcBef>
                  <a:spcPts val="0"/>
                </a:spcBef>
                <a:spcAft>
                  <a:spcPts val="0"/>
                </a:spcAft>
                <a:buClrTx/>
                <a:buSzTx/>
                <a:buFontTx/>
                <a:buNone/>
                <a:tabLst/>
                <a:defRPr/>
              </a:pPr>
              <a:r>
                <a:rPr lang="ja-JP" altLang="en-US" sz="1050" dirty="0">
                  <a:solidFill>
                    <a:srgbClr val="76DBF4">
                      <a:lumMod val="25000"/>
                    </a:srgbClr>
                  </a:solidFill>
                  <a:latin typeface="HGS創英角ﾎﾟｯﾌﾟ体" panose="040B0A00000000000000" pitchFamily="50" charset="-128"/>
                  <a:ea typeface="HGS創英角ﾎﾟｯﾌﾟ体" panose="040B0A00000000000000" pitchFamily="50" charset="-128"/>
                </a:rPr>
                <a:t>とくちょう</a:t>
              </a:r>
              <a:endParaRPr kumimoji="1" lang="ja-JP" altLang="en-US" sz="1050" b="0" i="0" u="none" strike="noStrike" kern="1200" cap="none" spc="0" normalizeH="0" baseline="0" noProof="0" dirty="0">
                <a:ln>
                  <a:noFill/>
                </a:ln>
                <a:solidFill>
                  <a:srgbClr val="76DBF4">
                    <a:lumMod val="25000"/>
                  </a:srgbClr>
                </a:solidFill>
                <a:effectLst/>
                <a:uLnTx/>
                <a:uFillTx/>
                <a:latin typeface="HGS創英角ﾎﾟｯﾌﾟ体" panose="040B0A00000000000000" pitchFamily="50" charset="-128"/>
                <a:ea typeface="HGS創英角ﾎﾟｯﾌﾟ体" panose="040B0A00000000000000" pitchFamily="50" charset="-128"/>
                <a:cs typeface="+mn-cs"/>
              </a:endParaRPr>
            </a:p>
          </p:txBody>
        </p:sp>
      </p:grpSp>
      <p:pic>
        <p:nvPicPr>
          <p:cNvPr id="52" name="Picture 2" descr="お風呂のイラスト「バスタオル」">
            <a:extLst>
              <a:ext uri="{FF2B5EF4-FFF2-40B4-BE49-F238E27FC236}">
                <a16:creationId xmlns:a16="http://schemas.microsoft.com/office/drawing/2014/main" id="{EE9DAF41-0685-4A53-B718-A615F493550C}"/>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rot="21137751">
            <a:off x="395855" y="2592673"/>
            <a:ext cx="1502918" cy="916780"/>
          </a:xfrm>
          <a:prstGeom prst="rect">
            <a:avLst/>
          </a:prstGeom>
          <a:noFill/>
          <a:extLst>
            <a:ext uri="{909E8E84-426E-40DD-AFC4-6F175D3DCCD1}">
              <a14:hiddenFill xmlns:a14="http://schemas.microsoft.com/office/drawing/2010/main">
                <a:solidFill>
                  <a:srgbClr val="FFFFFF"/>
                </a:solidFill>
              </a14:hiddenFill>
            </a:ext>
          </a:extLst>
        </p:spPr>
      </p:pic>
      <p:pic>
        <p:nvPicPr>
          <p:cNvPr id="55" name="Picture 2" descr="お風呂のイラスト「バスタオル」">
            <a:extLst>
              <a:ext uri="{FF2B5EF4-FFF2-40B4-BE49-F238E27FC236}">
                <a16:creationId xmlns:a16="http://schemas.microsoft.com/office/drawing/2014/main" id="{EA4BA354-9886-4980-83E3-6EE1C49505AC}"/>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rot="1235235">
            <a:off x="10173519" y="2547361"/>
            <a:ext cx="1502918" cy="916780"/>
          </a:xfrm>
          <a:prstGeom prst="rect">
            <a:avLst/>
          </a:prstGeom>
          <a:noFill/>
          <a:extLst>
            <a:ext uri="{909E8E84-426E-40DD-AFC4-6F175D3DCCD1}">
              <a14:hiddenFill xmlns:a14="http://schemas.microsoft.com/office/drawing/2010/main">
                <a:solidFill>
                  <a:srgbClr val="FFFFFF"/>
                </a:solidFill>
              </a14:hiddenFill>
            </a:ext>
          </a:extLst>
        </p:spPr>
      </p:pic>
      <p:sp>
        <p:nvSpPr>
          <p:cNvPr id="41" name="出典リンク">
            <a:extLst>
              <a:ext uri="{FF2B5EF4-FFF2-40B4-BE49-F238E27FC236}">
                <a16:creationId xmlns:a16="http://schemas.microsoft.com/office/drawing/2014/main" id="{CD0B68E6-FD46-4447-85D3-78D5D732F0F3}"/>
              </a:ext>
            </a:extLst>
          </p:cNvPr>
          <p:cNvSpPr txBox="1"/>
          <p:nvPr/>
        </p:nvSpPr>
        <p:spPr>
          <a:xfrm>
            <a:off x="8126233" y="5230356"/>
            <a:ext cx="3085105" cy="276999"/>
          </a:xfrm>
          <a:prstGeom prst="rect">
            <a:avLst/>
          </a:prstGeom>
          <a:noFill/>
        </p:spPr>
        <p:txBody>
          <a:bodyPr wrap="square">
            <a:spAutoFit/>
          </a:bodyPr>
          <a:lstStyle/>
          <a:p>
            <a:r>
              <a:rPr lang="ja-JP" altLang="en-US" sz="1200" b="1" dirty="0">
                <a:solidFill>
                  <a:srgbClr val="074454"/>
                </a:solidFill>
                <a:latin typeface="BIZ UDPゴシック" panose="020B0400000000000000" pitchFamily="50" charset="-128"/>
                <a:ea typeface="BIZ UDPゴシック" panose="020B0400000000000000" pitchFamily="50" charset="-128"/>
                <a:hlinkClick r:id="rId11">
                  <a:extLst>
                    <a:ext uri="{A12FA001-AC4F-418D-AE19-62706E023703}">
                      <ahyp:hlinkClr xmlns:ahyp="http://schemas.microsoft.com/office/drawing/2018/hyperlinkcolor" val="tx"/>
                    </a:ext>
                  </a:extLst>
                </a:hlinkClick>
              </a:rPr>
              <a:t>大阪タオル工業組合</a:t>
            </a:r>
            <a:r>
              <a:rPr lang="en-US" altLang="ja-JP" sz="1200" b="1" dirty="0">
                <a:solidFill>
                  <a:srgbClr val="074454"/>
                </a:solidFill>
                <a:latin typeface="BIZ UDPゴシック" panose="020B0400000000000000" pitchFamily="50" charset="-128"/>
                <a:ea typeface="BIZ UDPゴシック" panose="020B0400000000000000" pitchFamily="50" charset="-128"/>
                <a:hlinkClick r:id="rId11">
                  <a:extLst>
                    <a:ext uri="{A12FA001-AC4F-418D-AE19-62706E023703}">
                      <ahyp:hlinkClr xmlns:ahyp="http://schemas.microsoft.com/office/drawing/2018/hyperlinkcolor" val="tx"/>
                    </a:ext>
                  </a:extLst>
                </a:hlinkClick>
              </a:rPr>
              <a:t>HP</a:t>
            </a:r>
            <a:r>
              <a:rPr lang="ja-JP" altLang="en-US" sz="1200" b="1" dirty="0">
                <a:solidFill>
                  <a:srgbClr val="074454"/>
                </a:solidFill>
                <a:latin typeface="BIZ UDPゴシック" panose="020B0400000000000000" pitchFamily="50" charset="-128"/>
                <a:ea typeface="BIZ UDPゴシック" panose="020B0400000000000000" pitchFamily="50" charset="-128"/>
                <a:hlinkClick r:id="rId11">
                  <a:extLst>
                    <a:ext uri="{A12FA001-AC4F-418D-AE19-62706E023703}">
                      <ahyp:hlinkClr xmlns:ahyp="http://schemas.microsoft.com/office/drawing/2018/hyperlinkcolor" val="tx"/>
                    </a:ext>
                  </a:extLst>
                </a:hlinkClick>
              </a:rPr>
              <a:t>　泉州タオルの特徴</a:t>
            </a:r>
            <a:endParaRPr lang="ja-JP" altLang="en-US" sz="1200" b="1" dirty="0">
              <a:solidFill>
                <a:srgbClr val="074454"/>
              </a:solidFill>
              <a:latin typeface="BIZ UDPゴシック" panose="020B0400000000000000" pitchFamily="50" charset="-128"/>
              <a:ea typeface="BIZ UDPゴシック" panose="020B0400000000000000" pitchFamily="50" charset="-128"/>
            </a:endParaRPr>
          </a:p>
        </p:txBody>
      </p:sp>
      <p:pic>
        <p:nvPicPr>
          <p:cNvPr id="39" name="図 38">
            <a:hlinkClick r:id="rId12" action="ppaction://hlinksldjump"/>
            <a:extLst>
              <a:ext uri="{FF2B5EF4-FFF2-40B4-BE49-F238E27FC236}">
                <a16:creationId xmlns:a16="http://schemas.microsoft.com/office/drawing/2014/main" id="{D51B5ACE-6111-4B04-A59C-C045B5FB57FE}"/>
              </a:ext>
            </a:extLst>
          </p:cNvPr>
          <p:cNvPicPr>
            <a:picLocks noChangeAspect="1"/>
          </p:cNvPicPr>
          <p:nvPr/>
        </p:nvPicPr>
        <p:blipFill>
          <a:blip r:embed="rId13"/>
          <a:stretch>
            <a:fillRect/>
          </a:stretch>
        </p:blipFill>
        <p:spPr>
          <a:xfrm>
            <a:off x="9274175" y="5818931"/>
            <a:ext cx="2505673" cy="847417"/>
          </a:xfrm>
          <a:prstGeom prst="rect">
            <a:avLst/>
          </a:prstGeom>
        </p:spPr>
      </p:pic>
    </p:spTree>
    <p:extLst>
      <p:ext uri="{BB962C8B-B14F-4D97-AF65-F5344CB8AC3E}">
        <p14:creationId xmlns:p14="http://schemas.microsoft.com/office/powerpoint/2010/main" val="11498883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59"/>
                                        </p:tgtEl>
                                        <p:attrNameLst>
                                          <p:attrName>style.visibility</p:attrName>
                                        </p:attrNameLst>
                                      </p:cBhvr>
                                      <p:to>
                                        <p:strVal val="visible"/>
                                      </p:to>
                                    </p:set>
                                    <p:animEffect transition="in" filter="fade">
                                      <p:cBhvr>
                                        <p:cTn id="7" dur="1000"/>
                                        <p:tgtEl>
                                          <p:spTgt spid="59"/>
                                        </p:tgtEl>
                                      </p:cBhvr>
                                    </p:animEffect>
                                  </p:childTnLst>
                                </p:cTn>
                              </p:par>
                            </p:childTnLst>
                          </p:cTn>
                        </p:par>
                        <p:par>
                          <p:cTn id="8" fill="hold">
                            <p:stCondLst>
                              <p:cond delay="1000"/>
                            </p:stCondLst>
                            <p:childTnLst>
                              <p:par>
                                <p:cTn id="9" presetID="26" presetClass="emph" presetSubtype="0" fill="hold" nodeType="afterEffect">
                                  <p:stCondLst>
                                    <p:cond delay="0"/>
                                  </p:stCondLst>
                                  <p:childTnLst>
                                    <p:animEffect transition="out" filter="fade">
                                      <p:cBhvr>
                                        <p:cTn id="10" dur="1000" tmFilter="0, 0; .2, .5; .8, .5; 1, 0"/>
                                        <p:tgtEl>
                                          <p:spTgt spid="59"/>
                                        </p:tgtEl>
                                      </p:cBhvr>
                                    </p:animEffect>
                                    <p:animScale>
                                      <p:cBhvr>
                                        <p:cTn id="11" dur="500" autoRev="1" fill="hold"/>
                                        <p:tgtEl>
                                          <p:spTgt spid="59"/>
                                        </p:tgtEl>
                                      </p:cBhvr>
                                      <p:by x="105000" y="105000"/>
                                    </p:animScale>
                                  </p:childTnLst>
                                </p:cTn>
                              </p:par>
                            </p:childTnLst>
                          </p:cTn>
                        </p:par>
                        <p:par>
                          <p:cTn id="12" fill="hold">
                            <p:stCondLst>
                              <p:cond delay="2000"/>
                            </p:stCondLst>
                            <p:childTnLst>
                              <p:par>
                                <p:cTn id="13" presetID="10" presetClass="entr" presetSubtype="0" fill="hold" nodeType="afterEffect">
                                  <p:stCondLst>
                                    <p:cond delay="1000"/>
                                  </p:stCondLst>
                                  <p:childTnLst>
                                    <p:set>
                                      <p:cBhvr>
                                        <p:cTn id="14" dur="1" fill="hold">
                                          <p:stCondLst>
                                            <p:cond delay="0"/>
                                          </p:stCondLst>
                                        </p:cTn>
                                        <p:tgtEl>
                                          <p:spTgt spid="81"/>
                                        </p:tgtEl>
                                        <p:attrNameLst>
                                          <p:attrName>style.visibility</p:attrName>
                                        </p:attrNameLst>
                                      </p:cBhvr>
                                      <p:to>
                                        <p:strVal val="visible"/>
                                      </p:to>
                                    </p:set>
                                    <p:animEffect transition="in" filter="fade">
                                      <p:cBhvr>
                                        <p:cTn id="15" dur="1000"/>
                                        <p:tgtEl>
                                          <p:spTgt spid="81"/>
                                        </p:tgtEl>
                                      </p:cBhvr>
                                    </p:animEffect>
                                  </p:childTnLst>
                                </p:cTn>
                              </p:par>
                            </p:childTnLst>
                          </p:cTn>
                        </p:par>
                        <p:par>
                          <p:cTn id="16" fill="hold">
                            <p:stCondLst>
                              <p:cond delay="4000"/>
                            </p:stCondLst>
                            <p:childTnLst>
                              <p:par>
                                <p:cTn id="17" presetID="10" presetClass="entr" presetSubtype="0" fill="hold" nodeType="afterEffect">
                                  <p:stCondLst>
                                    <p:cond delay="500"/>
                                  </p:stCondLst>
                                  <p:childTnLst>
                                    <p:set>
                                      <p:cBhvr>
                                        <p:cTn id="18" dur="1" fill="hold">
                                          <p:stCondLst>
                                            <p:cond delay="0"/>
                                          </p:stCondLst>
                                        </p:cTn>
                                        <p:tgtEl>
                                          <p:spTgt spid="72"/>
                                        </p:tgtEl>
                                        <p:attrNameLst>
                                          <p:attrName>style.visibility</p:attrName>
                                        </p:attrNameLst>
                                      </p:cBhvr>
                                      <p:to>
                                        <p:strVal val="visible"/>
                                      </p:to>
                                    </p:set>
                                    <p:animEffect transition="in" filter="fade">
                                      <p:cBhvr>
                                        <p:cTn id="19" dur="1000"/>
                                        <p:tgtEl>
                                          <p:spTgt spid="72"/>
                                        </p:tgtEl>
                                      </p:cBhvr>
                                    </p:animEffect>
                                  </p:childTnLst>
                                </p:cTn>
                              </p:par>
                            </p:childTnLst>
                          </p:cTn>
                        </p:par>
                        <p:par>
                          <p:cTn id="20" fill="hold">
                            <p:stCondLst>
                              <p:cond delay="5500"/>
                            </p:stCondLst>
                            <p:childTnLst>
                              <p:par>
                                <p:cTn id="21" presetID="10" presetClass="entr" presetSubtype="0" fill="hold" nodeType="afterEffect">
                                  <p:stCondLst>
                                    <p:cond delay="1000"/>
                                  </p:stCondLst>
                                  <p:childTnLst>
                                    <p:set>
                                      <p:cBhvr>
                                        <p:cTn id="22" dur="1" fill="hold">
                                          <p:stCondLst>
                                            <p:cond delay="0"/>
                                          </p:stCondLst>
                                        </p:cTn>
                                        <p:tgtEl>
                                          <p:spTgt spid="5"/>
                                        </p:tgtEl>
                                        <p:attrNameLst>
                                          <p:attrName>style.visibility</p:attrName>
                                        </p:attrNameLst>
                                      </p:cBhvr>
                                      <p:to>
                                        <p:strVal val="visible"/>
                                      </p:to>
                                    </p:set>
                                    <p:animEffect transition="in" filter="fade">
                                      <p:cBhvr>
                                        <p:cTn id="23" dur="1000"/>
                                        <p:tgtEl>
                                          <p:spTgt spid="5"/>
                                        </p:tgtEl>
                                      </p:cBhvr>
                                    </p:animEffect>
                                  </p:childTnLst>
                                </p:cTn>
                              </p:par>
                            </p:childTnLst>
                          </p:cTn>
                        </p:par>
                        <p:par>
                          <p:cTn id="24" fill="hold">
                            <p:stCondLst>
                              <p:cond delay="7500"/>
                            </p:stCondLst>
                            <p:childTnLst>
                              <p:par>
                                <p:cTn id="25" presetID="10" presetClass="entr" presetSubtype="0" fill="hold" nodeType="afterEffect">
                                  <p:stCondLst>
                                    <p:cond delay="500"/>
                                  </p:stCondLst>
                                  <p:childTnLst>
                                    <p:set>
                                      <p:cBhvr>
                                        <p:cTn id="26" dur="1" fill="hold">
                                          <p:stCondLst>
                                            <p:cond delay="0"/>
                                          </p:stCondLst>
                                        </p:cTn>
                                        <p:tgtEl>
                                          <p:spTgt spid="46"/>
                                        </p:tgtEl>
                                        <p:attrNameLst>
                                          <p:attrName>style.visibility</p:attrName>
                                        </p:attrNameLst>
                                      </p:cBhvr>
                                      <p:to>
                                        <p:strVal val="visible"/>
                                      </p:to>
                                    </p:set>
                                    <p:animEffect transition="in" filter="fade">
                                      <p:cBhvr>
                                        <p:cTn id="27" dur="1000"/>
                                        <p:tgtEl>
                                          <p:spTgt spid="46"/>
                                        </p:tgtEl>
                                      </p:cBhvr>
                                    </p:animEffect>
                                  </p:childTnLst>
                                </p:cTn>
                              </p:par>
                            </p:childTnLst>
                          </p:cTn>
                        </p:par>
                        <p:par>
                          <p:cTn id="28" fill="hold">
                            <p:stCondLst>
                              <p:cond delay="9000"/>
                            </p:stCondLst>
                            <p:childTnLst>
                              <p:par>
                                <p:cTn id="29" presetID="10" presetClass="entr" presetSubtype="0" fill="hold" nodeType="afterEffect">
                                  <p:stCondLst>
                                    <p:cond delay="0"/>
                                  </p:stCondLst>
                                  <p:childTnLst>
                                    <p:set>
                                      <p:cBhvr>
                                        <p:cTn id="30" dur="1" fill="hold">
                                          <p:stCondLst>
                                            <p:cond delay="0"/>
                                          </p:stCondLst>
                                        </p:cTn>
                                        <p:tgtEl>
                                          <p:spTgt spid="52"/>
                                        </p:tgtEl>
                                        <p:attrNameLst>
                                          <p:attrName>style.visibility</p:attrName>
                                        </p:attrNameLst>
                                      </p:cBhvr>
                                      <p:to>
                                        <p:strVal val="visible"/>
                                      </p:to>
                                    </p:set>
                                    <p:animEffect transition="in" filter="fade">
                                      <p:cBhvr>
                                        <p:cTn id="31" dur="1000"/>
                                        <p:tgtEl>
                                          <p:spTgt spid="52"/>
                                        </p:tgtEl>
                                      </p:cBhvr>
                                    </p:animEffect>
                                  </p:childTnLst>
                                </p:cTn>
                              </p:par>
                            </p:childTnLst>
                          </p:cTn>
                        </p:par>
                        <p:par>
                          <p:cTn id="32" fill="hold">
                            <p:stCondLst>
                              <p:cond delay="10000"/>
                            </p:stCondLst>
                            <p:childTnLst>
                              <p:par>
                                <p:cTn id="33" presetID="10" presetClass="entr" presetSubtype="0" fill="hold" nodeType="afterEffect">
                                  <p:stCondLst>
                                    <p:cond delay="0"/>
                                  </p:stCondLst>
                                  <p:childTnLst>
                                    <p:set>
                                      <p:cBhvr>
                                        <p:cTn id="34" dur="1" fill="hold">
                                          <p:stCondLst>
                                            <p:cond delay="0"/>
                                          </p:stCondLst>
                                        </p:cTn>
                                        <p:tgtEl>
                                          <p:spTgt spid="55"/>
                                        </p:tgtEl>
                                        <p:attrNameLst>
                                          <p:attrName>style.visibility</p:attrName>
                                        </p:attrNameLst>
                                      </p:cBhvr>
                                      <p:to>
                                        <p:strVal val="visible"/>
                                      </p:to>
                                    </p:set>
                                    <p:animEffect transition="in" filter="fade">
                                      <p:cBhvr>
                                        <p:cTn id="35" dur="10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背景上">
            <a:extLst>
              <a:ext uri="{FF2B5EF4-FFF2-40B4-BE49-F238E27FC236}">
                <a16:creationId xmlns:a16="http://schemas.microsoft.com/office/drawing/2014/main" id="{480BA6D3-3387-4C7D-80E0-43567F708E21}"/>
              </a:ext>
            </a:extLst>
          </p:cNvPr>
          <p:cNvPicPr>
            <a:picLocks noChangeAspect="1"/>
          </p:cNvPicPr>
          <p:nvPr/>
        </p:nvPicPr>
        <p:blipFill>
          <a:blip r:embed="rId4">
            <a:duotone>
              <a:schemeClr val="accent4">
                <a:shade val="45000"/>
                <a:satMod val="135000"/>
              </a:schemeClr>
              <a:prstClr val="white"/>
            </a:duotone>
            <a:extLst>
              <a:ext uri="{BEBA8EAE-BF5A-486C-A8C5-ECC9F3942E4B}">
                <a14:imgProps xmlns:a14="http://schemas.microsoft.com/office/drawing/2010/main">
                  <a14:imgLayer r:embed="rId5">
                    <a14:imgEffect>
                      <a14:brightnessContrast bright="20000" contrast="-40000"/>
                    </a14:imgEffect>
                  </a14:imgLayer>
                </a14:imgProps>
              </a:ext>
              <a:ext uri="{28A0092B-C50C-407E-A947-70E740481C1C}">
                <a14:useLocalDpi xmlns:a14="http://schemas.microsoft.com/office/drawing/2010/main" val="0"/>
              </a:ext>
            </a:extLst>
          </a:blip>
          <a:stretch>
            <a:fillRect/>
          </a:stretch>
        </p:blipFill>
        <p:spPr>
          <a:xfrm>
            <a:off x="0" y="0"/>
            <a:ext cx="12192000" cy="4744720"/>
          </a:xfrm>
          <a:prstGeom prst="rect">
            <a:avLst/>
          </a:prstGeom>
        </p:spPr>
      </p:pic>
      <p:pic>
        <p:nvPicPr>
          <p:cNvPr id="40" name="背景下">
            <a:extLst>
              <a:ext uri="{FF2B5EF4-FFF2-40B4-BE49-F238E27FC236}">
                <a16:creationId xmlns:a16="http://schemas.microsoft.com/office/drawing/2014/main" id="{E93D45DA-12BF-4B5F-93F5-A3F0D7D87D03}"/>
              </a:ext>
            </a:extLst>
          </p:cNvPr>
          <p:cNvPicPr>
            <a:picLocks noChangeAspect="1"/>
          </p:cNvPicPr>
          <p:nvPr/>
        </p:nvPicPr>
        <p:blipFill rotWithShape="1">
          <a:blip r:embed="rId4">
            <a:duotone>
              <a:schemeClr val="accent4">
                <a:shade val="45000"/>
                <a:satMod val="135000"/>
              </a:schemeClr>
              <a:prstClr val="white"/>
            </a:duotone>
            <a:extLst>
              <a:ext uri="{BEBA8EAE-BF5A-486C-A8C5-ECC9F3942E4B}">
                <a14:imgProps xmlns:a14="http://schemas.microsoft.com/office/drawing/2010/main">
                  <a14:imgLayer r:embed="rId5">
                    <a14:imgEffect>
                      <a14:brightnessContrast bright="20000" contrast="-40000"/>
                    </a14:imgEffect>
                  </a14:imgLayer>
                </a14:imgProps>
              </a:ext>
              <a:ext uri="{28A0092B-C50C-407E-A947-70E740481C1C}">
                <a14:useLocalDpi xmlns:a14="http://schemas.microsoft.com/office/drawing/2010/main" val="0"/>
              </a:ext>
            </a:extLst>
          </a:blip>
          <a:srcRect b="79543"/>
          <a:stretch/>
        </p:blipFill>
        <p:spPr>
          <a:xfrm>
            <a:off x="0" y="4650899"/>
            <a:ext cx="12192000" cy="2211720"/>
          </a:xfrm>
          <a:prstGeom prst="rect">
            <a:avLst/>
          </a:prstGeom>
        </p:spPr>
      </p:pic>
      <p:pic>
        <p:nvPicPr>
          <p:cNvPr id="184" name="大阪画像">
            <a:extLst>
              <a:ext uri="{FF2B5EF4-FFF2-40B4-BE49-F238E27FC236}">
                <a16:creationId xmlns:a16="http://schemas.microsoft.com/office/drawing/2014/main" id="{7CC00F74-5181-41FD-9A7A-C20DE667E341}"/>
              </a:ext>
            </a:extLst>
          </p:cNvPr>
          <p:cNvPicPr>
            <a:picLocks noChangeAspect="1"/>
          </p:cNvPicPr>
          <p:nvPr/>
        </p:nvPicPr>
        <p:blipFill rotWithShape="1">
          <a:blip r:embed="rId6">
            <a:alphaModFix amt="35000"/>
            <a:extLst>
              <a:ext uri="{BEBA8EAE-BF5A-486C-A8C5-ECC9F3942E4B}">
                <a14:imgProps xmlns:a14="http://schemas.microsoft.com/office/drawing/2010/main">
                  <a14:imgLayer r:embed="rId7">
                    <a14:imgEffect>
                      <a14:colorTemperature colorTemp="7200"/>
                    </a14:imgEffect>
                    <a14:imgEffect>
                      <a14:brightnessContrast contrast="40000"/>
                    </a14:imgEffect>
                  </a14:imgLayer>
                </a14:imgProps>
              </a:ext>
              <a:ext uri="{28A0092B-C50C-407E-A947-70E740481C1C}">
                <a14:useLocalDpi xmlns:a14="http://schemas.microsoft.com/office/drawing/2010/main" val="0"/>
              </a:ext>
            </a:extLst>
          </a:blip>
          <a:srcRect b="1008"/>
          <a:stretch/>
        </p:blipFill>
        <p:spPr>
          <a:xfrm>
            <a:off x="649913" y="475530"/>
            <a:ext cx="10908815" cy="6382470"/>
          </a:xfrm>
          <a:prstGeom prst="rect">
            <a:avLst/>
          </a:prstGeom>
        </p:spPr>
      </p:pic>
      <p:pic>
        <p:nvPicPr>
          <p:cNvPr id="4" name="図 3">
            <a:hlinkClick r:id="rId8" action="ppaction://hlinksldjump"/>
            <a:extLst>
              <a:ext uri="{FF2B5EF4-FFF2-40B4-BE49-F238E27FC236}">
                <a16:creationId xmlns:a16="http://schemas.microsoft.com/office/drawing/2014/main" id="{686640A0-3A7F-4B51-9AD2-5834585E12BD}"/>
              </a:ext>
            </a:extLst>
          </p:cNvPr>
          <p:cNvPicPr>
            <a:picLocks noChangeAspect="1"/>
          </p:cNvPicPr>
          <p:nvPr/>
        </p:nvPicPr>
        <p:blipFill>
          <a:blip r:embed="rId9"/>
          <a:stretch>
            <a:fillRect/>
          </a:stretch>
        </p:blipFill>
        <p:spPr>
          <a:xfrm>
            <a:off x="498469" y="5801337"/>
            <a:ext cx="2499577" cy="847417"/>
          </a:xfrm>
          <a:prstGeom prst="rect">
            <a:avLst/>
          </a:prstGeom>
        </p:spPr>
      </p:pic>
      <p:pic>
        <p:nvPicPr>
          <p:cNvPr id="8" name="次に進む">
            <a:hlinkClick r:id="rId10" action="ppaction://hlinksldjump"/>
            <a:extLst>
              <a:ext uri="{FF2B5EF4-FFF2-40B4-BE49-F238E27FC236}">
                <a16:creationId xmlns:a16="http://schemas.microsoft.com/office/drawing/2014/main" id="{05904157-4AA5-4E58-9970-34B610CFF190}"/>
              </a:ext>
            </a:extLst>
          </p:cNvPr>
          <p:cNvPicPr>
            <a:picLocks noChangeAspect="1"/>
          </p:cNvPicPr>
          <p:nvPr/>
        </p:nvPicPr>
        <p:blipFill>
          <a:blip r:embed="rId11"/>
          <a:stretch>
            <a:fillRect/>
          </a:stretch>
        </p:blipFill>
        <p:spPr>
          <a:xfrm>
            <a:off x="9476905" y="5801337"/>
            <a:ext cx="2505673" cy="847417"/>
          </a:xfrm>
          <a:prstGeom prst="rect">
            <a:avLst/>
          </a:prstGeom>
        </p:spPr>
      </p:pic>
      <p:pic>
        <p:nvPicPr>
          <p:cNvPr id="50" name="ちなみに・・・">
            <a:hlinkClick r:id="rId12" action="ppaction://hlinksldjump"/>
            <a:extLst>
              <a:ext uri="{FF2B5EF4-FFF2-40B4-BE49-F238E27FC236}">
                <a16:creationId xmlns:a16="http://schemas.microsoft.com/office/drawing/2014/main" id="{D2647FD8-C08E-4FE9-AE84-837E7D5A6CF7}"/>
              </a:ext>
            </a:extLst>
          </p:cNvPr>
          <p:cNvPicPr>
            <a:picLocks noChangeAspect="1"/>
          </p:cNvPicPr>
          <p:nvPr/>
        </p:nvPicPr>
        <p:blipFill>
          <a:blip r:embed="rId13"/>
          <a:stretch>
            <a:fillRect/>
          </a:stretch>
        </p:blipFill>
        <p:spPr>
          <a:xfrm>
            <a:off x="9824666" y="367436"/>
            <a:ext cx="2067341" cy="1548679"/>
          </a:xfrm>
          <a:prstGeom prst="rect">
            <a:avLst/>
          </a:prstGeom>
        </p:spPr>
      </p:pic>
      <p:pic>
        <p:nvPicPr>
          <p:cNvPr id="51" name="クリック図">
            <a:hlinkClick r:id="rId12" action="ppaction://hlinksldjump"/>
            <a:extLst>
              <a:ext uri="{FF2B5EF4-FFF2-40B4-BE49-F238E27FC236}">
                <a16:creationId xmlns:a16="http://schemas.microsoft.com/office/drawing/2014/main" id="{7B0D5BFD-545B-44F0-86B4-B7205E6C3645}"/>
              </a:ext>
            </a:extLst>
          </p:cNvPr>
          <p:cNvPicPr>
            <a:picLocks noChangeAspect="1"/>
          </p:cNvPicPr>
          <p:nvPr/>
        </p:nvPicPr>
        <p:blipFill>
          <a:blip r:embed="rId14"/>
          <a:stretch>
            <a:fillRect/>
          </a:stretch>
        </p:blipFill>
        <p:spPr>
          <a:xfrm>
            <a:off x="10989265" y="1402102"/>
            <a:ext cx="932769" cy="987638"/>
          </a:xfrm>
          <a:prstGeom prst="rect">
            <a:avLst/>
          </a:prstGeom>
        </p:spPr>
      </p:pic>
      <p:pic>
        <p:nvPicPr>
          <p:cNvPr id="74" name="図 73">
            <a:hlinkClick r:id="rId15" action="ppaction://hlinksldjump"/>
            <a:extLst>
              <a:ext uri="{FF2B5EF4-FFF2-40B4-BE49-F238E27FC236}">
                <a16:creationId xmlns:a16="http://schemas.microsoft.com/office/drawing/2014/main" id="{CAF35374-EE4C-4FE5-B3C6-C243F7EB779E}"/>
              </a:ext>
            </a:extLst>
          </p:cNvPr>
          <p:cNvPicPr>
            <a:picLocks noChangeAspect="1"/>
          </p:cNvPicPr>
          <p:nvPr/>
        </p:nvPicPr>
        <p:blipFill>
          <a:blip r:embed="rId16"/>
          <a:stretch>
            <a:fillRect/>
          </a:stretch>
        </p:blipFill>
        <p:spPr>
          <a:xfrm>
            <a:off x="538413" y="409528"/>
            <a:ext cx="2499577" cy="847417"/>
          </a:xfrm>
          <a:prstGeom prst="rect">
            <a:avLst/>
          </a:prstGeom>
        </p:spPr>
      </p:pic>
      <p:grpSp>
        <p:nvGrpSpPr>
          <p:cNvPr id="91" name="ざんねん">
            <a:extLst>
              <a:ext uri="{FF2B5EF4-FFF2-40B4-BE49-F238E27FC236}">
                <a16:creationId xmlns:a16="http://schemas.microsoft.com/office/drawing/2014/main" id="{12C93364-1932-4D18-8D08-ED9F2EF5CBB1}"/>
              </a:ext>
            </a:extLst>
          </p:cNvPr>
          <p:cNvGrpSpPr/>
          <p:nvPr/>
        </p:nvGrpSpPr>
        <p:grpSpPr>
          <a:xfrm>
            <a:off x="4202589" y="371938"/>
            <a:ext cx="3520759" cy="1122290"/>
            <a:chOff x="2936069" y="705555"/>
            <a:chExt cx="3520759" cy="1122290"/>
          </a:xfrm>
        </p:grpSpPr>
        <p:sp>
          <p:nvSpPr>
            <p:cNvPr id="92" name="ざんねん">
              <a:extLst>
                <a:ext uri="{FF2B5EF4-FFF2-40B4-BE49-F238E27FC236}">
                  <a16:creationId xmlns:a16="http://schemas.microsoft.com/office/drawing/2014/main" id="{8A2A11AC-2CA2-4E9F-BEC3-87830E92C321}"/>
                </a:ext>
              </a:extLst>
            </p:cNvPr>
            <p:cNvSpPr txBox="1"/>
            <p:nvPr/>
          </p:nvSpPr>
          <p:spPr>
            <a:xfrm>
              <a:off x="3875973" y="850006"/>
              <a:ext cx="2580855" cy="769441"/>
            </a:xfrm>
            <a:prstGeom prst="rect">
              <a:avLst/>
            </a:prstGeom>
            <a:noFill/>
          </p:spPr>
          <p:txBody>
            <a:bodyPr wrap="square" rtlCol="0">
              <a:spAutoFit/>
            </a:bodyPr>
            <a:lstStyle/>
            <a:p>
              <a:r>
                <a:rPr kumimoji="1" lang="ja-JP" altLang="en-US" sz="4400" dirty="0">
                  <a:solidFill>
                    <a:schemeClr val="tx2">
                      <a:lumMod val="25000"/>
                    </a:schemeClr>
                  </a:solidFill>
                  <a:latin typeface="HGS創英角ﾎﾟｯﾌﾟ体" panose="040B0A00000000000000" pitchFamily="50" charset="-128"/>
                  <a:ea typeface="HGS創英角ﾎﾟｯﾌﾟ体" panose="040B0A00000000000000" pitchFamily="50" charset="-128"/>
                </a:rPr>
                <a:t>ざんねん</a:t>
              </a:r>
            </a:p>
          </p:txBody>
        </p:sp>
        <p:sp>
          <p:nvSpPr>
            <p:cNvPr id="93" name="×">
              <a:extLst>
                <a:ext uri="{FF2B5EF4-FFF2-40B4-BE49-F238E27FC236}">
                  <a16:creationId xmlns:a16="http://schemas.microsoft.com/office/drawing/2014/main" id="{3EAEC2A3-A287-4A8A-BEE4-67AB49BF6513}"/>
                </a:ext>
              </a:extLst>
            </p:cNvPr>
            <p:cNvSpPr/>
            <p:nvPr/>
          </p:nvSpPr>
          <p:spPr>
            <a:xfrm>
              <a:off x="2936069" y="705555"/>
              <a:ext cx="1045512" cy="1122290"/>
            </a:xfrm>
            <a:prstGeom prst="mathMultiply">
              <a:avLst>
                <a:gd name="adj1" fmla="val 19353"/>
              </a:avLst>
            </a:prstGeom>
            <a:solidFill>
              <a:srgbClr val="3399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pic>
        <p:nvPicPr>
          <p:cNvPr id="94" name="blip01 (1)">
            <a:hlinkClick r:id="" action="ppaction://media"/>
            <a:extLst>
              <a:ext uri="{FF2B5EF4-FFF2-40B4-BE49-F238E27FC236}">
                <a16:creationId xmlns:a16="http://schemas.microsoft.com/office/drawing/2014/main" id="{7E6D2D7A-E10C-4DE2-97BE-50619616B7E0}"/>
              </a:ext>
            </a:extLst>
          </p:cNvPr>
          <p:cNvPicPr>
            <a:picLocks noChangeAspect="1"/>
          </p:cNvPicPr>
          <p:nvPr>
            <a:audioFile r:link="rId2"/>
            <p:extLst>
              <p:ext uri="{DAA4B4D4-6D71-4841-9C94-3DE7FCFB9230}">
                <p14:media xmlns:p14="http://schemas.microsoft.com/office/powerpoint/2010/main" r:embed="rId1"/>
              </p:ext>
            </p:extLst>
          </p:nvPr>
        </p:nvPicPr>
        <p:blipFill>
          <a:blip r:embed="rId17"/>
          <a:stretch>
            <a:fillRect/>
          </a:stretch>
        </p:blipFill>
        <p:spPr>
          <a:xfrm>
            <a:off x="3535248" y="715009"/>
            <a:ext cx="609600" cy="609600"/>
          </a:xfrm>
          <a:prstGeom prst="rect">
            <a:avLst/>
          </a:prstGeom>
        </p:spPr>
      </p:pic>
      <p:grpSp>
        <p:nvGrpSpPr>
          <p:cNvPr id="62" name="「約20％」です。">
            <a:extLst>
              <a:ext uri="{FF2B5EF4-FFF2-40B4-BE49-F238E27FC236}">
                <a16:creationId xmlns:a16="http://schemas.microsoft.com/office/drawing/2014/main" id="{9BC0475A-5446-4E3D-81B2-1A827D5B6B01}"/>
              </a:ext>
            </a:extLst>
          </p:cNvPr>
          <p:cNvGrpSpPr/>
          <p:nvPr/>
        </p:nvGrpSpPr>
        <p:grpSpPr>
          <a:xfrm>
            <a:off x="534780" y="2470450"/>
            <a:ext cx="4451903" cy="783627"/>
            <a:chOff x="1500587" y="1722887"/>
            <a:chExt cx="7296534" cy="680788"/>
          </a:xfrm>
        </p:grpSpPr>
        <p:sp>
          <p:nvSpPr>
            <p:cNvPr id="63" name="「約20％」です。">
              <a:extLst>
                <a:ext uri="{FF2B5EF4-FFF2-40B4-BE49-F238E27FC236}">
                  <a16:creationId xmlns:a16="http://schemas.microsoft.com/office/drawing/2014/main" id="{059348EF-E892-499D-A542-5C65B03713BA}"/>
                </a:ext>
              </a:extLst>
            </p:cNvPr>
            <p:cNvSpPr txBox="1"/>
            <p:nvPr/>
          </p:nvSpPr>
          <p:spPr>
            <a:xfrm>
              <a:off x="1500587" y="1842166"/>
              <a:ext cx="7296534" cy="561509"/>
            </a:xfrm>
            <a:prstGeom prst="rect">
              <a:avLst/>
            </a:prstGeom>
            <a:noFill/>
          </p:spPr>
          <p:txBody>
            <a:bodyPr wrap="square" rtlCol="0">
              <a:spAutoFit/>
            </a:bodyPr>
            <a:lstStyle/>
            <a:p>
              <a:pPr lvl="0" algn="dist"/>
              <a:r>
                <a:rPr kumimoji="1" lang="ja-JP" altLang="en-US" sz="3600" dirty="0">
                  <a:solidFill>
                    <a:schemeClr val="tx2">
                      <a:lumMod val="25000"/>
                    </a:schemeClr>
                  </a:solidFill>
                  <a:latin typeface="HGS創英角ﾎﾟｯﾌﾟ体" panose="040B0A00000000000000" pitchFamily="50" charset="-128"/>
                  <a:ea typeface="HGS創英角ﾎﾟｯﾌﾟ体" panose="040B0A00000000000000" pitchFamily="50" charset="-128"/>
                </a:rPr>
                <a:t>「約</a:t>
              </a:r>
              <a:r>
                <a:rPr kumimoji="1" lang="en-US" altLang="ja-JP" sz="3600" dirty="0">
                  <a:solidFill>
                    <a:schemeClr val="tx2">
                      <a:lumMod val="25000"/>
                    </a:schemeClr>
                  </a:solidFill>
                  <a:latin typeface="HGS創英角ﾎﾟｯﾌﾟ体" panose="040B0A00000000000000" pitchFamily="50" charset="-128"/>
                  <a:ea typeface="HGS創英角ﾎﾟｯﾌﾟ体" panose="040B0A00000000000000" pitchFamily="50" charset="-128"/>
                </a:rPr>
                <a:t>20</a:t>
              </a:r>
              <a:r>
                <a:rPr kumimoji="1" lang="ja-JP" altLang="en-US" sz="3600" dirty="0">
                  <a:solidFill>
                    <a:schemeClr val="tx2">
                      <a:lumMod val="25000"/>
                    </a:schemeClr>
                  </a:solidFill>
                  <a:latin typeface="HGS創英角ﾎﾟｯﾌﾟ体" panose="040B0A00000000000000" pitchFamily="50" charset="-128"/>
                  <a:ea typeface="HGS創英角ﾎﾟｯﾌﾟ体" panose="040B0A00000000000000" pitchFamily="50" charset="-128"/>
                </a:rPr>
                <a:t>％」です。</a:t>
              </a:r>
            </a:p>
          </p:txBody>
        </p:sp>
        <p:sp>
          <p:nvSpPr>
            <p:cNvPr id="64" name="やく">
              <a:extLst>
                <a:ext uri="{FF2B5EF4-FFF2-40B4-BE49-F238E27FC236}">
                  <a16:creationId xmlns:a16="http://schemas.microsoft.com/office/drawing/2014/main" id="{BB17B479-4C34-4EF2-9176-0B96E42D4323}"/>
                </a:ext>
              </a:extLst>
            </p:cNvPr>
            <p:cNvSpPr txBox="1"/>
            <p:nvPr/>
          </p:nvSpPr>
          <p:spPr>
            <a:xfrm>
              <a:off x="2341229" y="1722887"/>
              <a:ext cx="972001" cy="267386"/>
            </a:xfrm>
            <a:prstGeom prst="rect">
              <a:avLst/>
            </a:prstGeom>
            <a:noFill/>
          </p:spPr>
          <p:txBody>
            <a:bodyPr wrap="square" rtlCol="0">
              <a:spAutoFit/>
            </a:bodyPr>
            <a:lstStyle/>
            <a:p>
              <a:pPr algn="dist"/>
              <a:r>
                <a:rPr kumimoji="1" lang="ja-JP" altLang="en-US" sz="1400" dirty="0">
                  <a:solidFill>
                    <a:schemeClr val="tx2">
                      <a:lumMod val="25000"/>
                    </a:schemeClr>
                  </a:solidFill>
                  <a:latin typeface="HGS創英角ﾎﾟｯﾌﾟ体" panose="040B0A00000000000000" pitchFamily="50" charset="-128"/>
                  <a:ea typeface="HGS創英角ﾎﾟｯﾌﾟ体" panose="040B0A00000000000000" pitchFamily="50" charset="-128"/>
                </a:rPr>
                <a:t>やく</a:t>
              </a:r>
            </a:p>
          </p:txBody>
        </p:sp>
      </p:grpSp>
      <p:sp>
        <p:nvSpPr>
          <p:cNvPr id="65" name="出典リンク">
            <a:extLst>
              <a:ext uri="{FF2B5EF4-FFF2-40B4-BE49-F238E27FC236}">
                <a16:creationId xmlns:a16="http://schemas.microsoft.com/office/drawing/2014/main" id="{F454CA08-2572-4B74-88A3-760A09E7D3CE}"/>
              </a:ext>
            </a:extLst>
          </p:cNvPr>
          <p:cNvSpPr txBox="1"/>
          <p:nvPr/>
        </p:nvSpPr>
        <p:spPr>
          <a:xfrm>
            <a:off x="8938911" y="5043736"/>
            <a:ext cx="2256525" cy="276999"/>
          </a:xfrm>
          <a:prstGeom prst="rect">
            <a:avLst/>
          </a:prstGeom>
          <a:noFill/>
        </p:spPr>
        <p:txBody>
          <a:bodyPr wrap="square">
            <a:spAutoFit/>
          </a:bodyPr>
          <a:lstStyle/>
          <a:p>
            <a:r>
              <a:rPr lang="ja-JP" altLang="en-US" sz="1200" b="1" dirty="0">
                <a:solidFill>
                  <a:srgbClr val="074454"/>
                </a:solidFill>
                <a:hlinkClick r:id="rId18">
                  <a:extLst>
                    <a:ext uri="{A12FA001-AC4F-418D-AE19-62706E023703}">
                      <ahyp:hlinkClr xmlns:ahyp="http://schemas.microsoft.com/office/drawing/2018/hyperlinkcolor" val="tx"/>
                    </a:ext>
                  </a:extLst>
                </a:hlinkClick>
              </a:rPr>
              <a:t>統計局</a:t>
            </a:r>
            <a:r>
              <a:rPr lang="en-US" altLang="ja-JP" sz="1200" b="1" dirty="0">
                <a:solidFill>
                  <a:srgbClr val="074454"/>
                </a:solidFill>
                <a:hlinkClick r:id="rId18">
                  <a:extLst>
                    <a:ext uri="{A12FA001-AC4F-418D-AE19-62706E023703}">
                      <ahyp:hlinkClr xmlns:ahyp="http://schemas.microsoft.com/office/drawing/2018/hyperlinkcolor" val="tx"/>
                    </a:ext>
                  </a:extLst>
                </a:hlinkClick>
              </a:rPr>
              <a:t>HP</a:t>
            </a:r>
            <a:r>
              <a:rPr lang="ja-JP" altLang="en-US" sz="1200" b="1" dirty="0">
                <a:solidFill>
                  <a:srgbClr val="074454"/>
                </a:solidFill>
                <a:hlinkClick r:id="rId18">
                  <a:extLst>
                    <a:ext uri="{A12FA001-AC4F-418D-AE19-62706E023703}">
                      <ahyp:hlinkClr xmlns:ahyp="http://schemas.microsoft.com/office/drawing/2018/hyperlinkcolor" val="tx"/>
                    </a:ext>
                  </a:extLst>
                </a:hlinkClick>
              </a:rPr>
              <a:t>　令和</a:t>
            </a:r>
            <a:r>
              <a:rPr lang="en-US" altLang="ja-JP" sz="1200" b="1" dirty="0">
                <a:solidFill>
                  <a:srgbClr val="074454"/>
                </a:solidFill>
                <a:hlinkClick r:id="rId18">
                  <a:extLst>
                    <a:ext uri="{A12FA001-AC4F-418D-AE19-62706E023703}">
                      <ahyp:hlinkClr xmlns:ahyp="http://schemas.microsoft.com/office/drawing/2018/hyperlinkcolor" val="tx"/>
                    </a:ext>
                  </a:extLst>
                </a:hlinkClick>
              </a:rPr>
              <a:t>2</a:t>
            </a:r>
            <a:r>
              <a:rPr lang="ja-JP" altLang="en-US" sz="1200" b="1" dirty="0">
                <a:solidFill>
                  <a:srgbClr val="074454"/>
                </a:solidFill>
                <a:hlinkClick r:id="rId18">
                  <a:extLst>
                    <a:ext uri="{A12FA001-AC4F-418D-AE19-62706E023703}">
                      <ahyp:hlinkClr xmlns:ahyp="http://schemas.microsoft.com/office/drawing/2018/hyperlinkcolor" val="tx"/>
                    </a:ext>
                  </a:extLst>
                </a:hlinkClick>
              </a:rPr>
              <a:t>年国勢調査</a:t>
            </a:r>
            <a:endParaRPr lang="ja-JP" altLang="en-US" sz="1200" b="1" dirty="0">
              <a:solidFill>
                <a:srgbClr val="074454"/>
              </a:solidFill>
              <a:latin typeface="BIZ UDPゴシック" panose="020B0400000000000000" pitchFamily="50" charset="-128"/>
              <a:ea typeface="BIZ UDPゴシック" panose="020B0400000000000000" pitchFamily="50" charset="-128"/>
            </a:endParaRPr>
          </a:p>
        </p:txBody>
      </p:sp>
      <p:grpSp>
        <p:nvGrpSpPr>
          <p:cNvPr id="100" name="自転車だけで">
            <a:extLst>
              <a:ext uri="{FF2B5EF4-FFF2-40B4-BE49-F238E27FC236}">
                <a16:creationId xmlns:a16="http://schemas.microsoft.com/office/drawing/2014/main" id="{F467BB62-B6DA-4F9D-ADBD-66EE09600714}"/>
              </a:ext>
            </a:extLst>
          </p:cNvPr>
          <p:cNvGrpSpPr/>
          <p:nvPr/>
        </p:nvGrpSpPr>
        <p:grpSpPr>
          <a:xfrm>
            <a:off x="562546" y="1554649"/>
            <a:ext cx="9852536" cy="818418"/>
            <a:chOff x="2266705" y="1543993"/>
            <a:chExt cx="9852536" cy="818418"/>
          </a:xfrm>
        </p:grpSpPr>
        <p:grpSp>
          <p:nvGrpSpPr>
            <p:cNvPr id="101" name="大阪府内で一番高いのは・・・">
              <a:extLst>
                <a:ext uri="{FF2B5EF4-FFF2-40B4-BE49-F238E27FC236}">
                  <a16:creationId xmlns:a16="http://schemas.microsoft.com/office/drawing/2014/main" id="{9BB5B5EC-73A0-49AB-9294-35A33E3EE65B}"/>
                </a:ext>
              </a:extLst>
            </p:cNvPr>
            <p:cNvGrpSpPr/>
            <p:nvPr/>
          </p:nvGrpSpPr>
          <p:grpSpPr>
            <a:xfrm>
              <a:off x="2266705" y="1570086"/>
              <a:ext cx="9852536" cy="792325"/>
              <a:chOff x="3122813" y="2503874"/>
              <a:chExt cx="9852536" cy="792325"/>
            </a:xfrm>
          </p:grpSpPr>
          <p:sp>
            <p:nvSpPr>
              <p:cNvPr id="107" name="自転車だけで">
                <a:extLst>
                  <a:ext uri="{FF2B5EF4-FFF2-40B4-BE49-F238E27FC236}">
                    <a16:creationId xmlns:a16="http://schemas.microsoft.com/office/drawing/2014/main" id="{6DD5A97F-FA6E-4945-AFDC-6BA61B614DC5}"/>
                  </a:ext>
                </a:extLst>
              </p:cNvPr>
              <p:cNvSpPr txBox="1"/>
              <p:nvPr/>
            </p:nvSpPr>
            <p:spPr>
              <a:xfrm>
                <a:off x="3122813" y="2649868"/>
                <a:ext cx="9852536" cy="646331"/>
              </a:xfrm>
              <a:prstGeom prst="rect">
                <a:avLst/>
              </a:prstGeom>
              <a:noFill/>
            </p:spPr>
            <p:txBody>
              <a:bodyPr wrap="square" rtlCol="0">
                <a:spAutoFit/>
              </a:bodyPr>
              <a:lstStyle/>
              <a:p>
                <a:pPr lvl="0" algn="dist"/>
                <a:r>
                  <a:rPr lang="ja-JP" altLang="en-US" sz="3600" dirty="0">
                    <a:solidFill>
                      <a:schemeClr val="tx2">
                        <a:lumMod val="25000"/>
                      </a:schemeClr>
                    </a:solidFill>
                    <a:latin typeface="HGS創英角ﾎﾟｯﾌﾟ体" panose="040B0A00000000000000" pitchFamily="50" charset="-128"/>
                    <a:ea typeface="HGS創英角ﾎﾟｯﾌﾟ体" panose="040B0A00000000000000" pitchFamily="50" charset="-128"/>
                  </a:rPr>
                  <a:t>自転車だけで仕事や学校に行く人の割合は</a:t>
                </a:r>
                <a:endParaRPr kumimoji="1" lang="ja-JP" altLang="en-US" sz="3600" dirty="0">
                  <a:solidFill>
                    <a:schemeClr val="tx2">
                      <a:lumMod val="25000"/>
                    </a:schemeClr>
                  </a:solidFill>
                  <a:latin typeface="HGS創英角ﾎﾟｯﾌﾟ体" panose="040B0A00000000000000" pitchFamily="50" charset="-128"/>
                  <a:ea typeface="HGS創英角ﾎﾟｯﾌﾟ体" panose="040B0A00000000000000" pitchFamily="50" charset="-128"/>
                </a:endParaRPr>
              </a:p>
            </p:txBody>
          </p:sp>
          <p:sp>
            <p:nvSpPr>
              <p:cNvPr id="108" name="じてんしゃ">
                <a:extLst>
                  <a:ext uri="{FF2B5EF4-FFF2-40B4-BE49-F238E27FC236}">
                    <a16:creationId xmlns:a16="http://schemas.microsoft.com/office/drawing/2014/main" id="{8900A8DC-9FBF-4DE0-81F2-F376B4C88CBF}"/>
                  </a:ext>
                </a:extLst>
              </p:cNvPr>
              <p:cNvSpPr txBox="1"/>
              <p:nvPr/>
            </p:nvSpPr>
            <p:spPr>
              <a:xfrm>
                <a:off x="3293886" y="2503874"/>
                <a:ext cx="1435951" cy="307777"/>
              </a:xfrm>
              <a:prstGeom prst="rect">
                <a:avLst/>
              </a:prstGeom>
              <a:noFill/>
            </p:spPr>
            <p:txBody>
              <a:bodyPr wrap="square" rtlCol="0">
                <a:spAutoFit/>
              </a:bodyPr>
              <a:lstStyle/>
              <a:p>
                <a:pPr algn="dist"/>
                <a:r>
                  <a:rPr kumimoji="1" lang="ja-JP" altLang="en-US" sz="1400" dirty="0">
                    <a:solidFill>
                      <a:schemeClr val="tx2">
                        <a:lumMod val="25000"/>
                      </a:schemeClr>
                    </a:solidFill>
                    <a:latin typeface="HGS創英角ﾎﾟｯﾌﾟ体" panose="040B0A00000000000000" pitchFamily="50" charset="-128"/>
                    <a:ea typeface="HGS創英角ﾎﾟｯﾌﾟ体" panose="040B0A00000000000000" pitchFamily="50" charset="-128"/>
                  </a:rPr>
                  <a:t>じ　てんしゃ</a:t>
                </a:r>
              </a:p>
            </p:txBody>
          </p:sp>
          <p:sp>
            <p:nvSpPr>
              <p:cNvPr id="109" name="しごと">
                <a:extLst>
                  <a:ext uri="{FF2B5EF4-FFF2-40B4-BE49-F238E27FC236}">
                    <a16:creationId xmlns:a16="http://schemas.microsoft.com/office/drawing/2014/main" id="{8353FD91-B1A4-4DB5-8828-76DD7F4D8380}"/>
                  </a:ext>
                </a:extLst>
              </p:cNvPr>
              <p:cNvSpPr txBox="1"/>
              <p:nvPr/>
            </p:nvSpPr>
            <p:spPr>
              <a:xfrm>
                <a:off x="6319919" y="2508493"/>
                <a:ext cx="968519" cy="307777"/>
              </a:xfrm>
              <a:prstGeom prst="rect">
                <a:avLst/>
              </a:prstGeom>
              <a:noFill/>
            </p:spPr>
            <p:txBody>
              <a:bodyPr wrap="square" rtlCol="0">
                <a:spAutoFit/>
              </a:bodyPr>
              <a:lstStyle/>
              <a:p>
                <a:pPr algn="dist"/>
                <a:r>
                  <a:rPr kumimoji="1" lang="ja-JP" altLang="en-US" sz="1400" dirty="0">
                    <a:solidFill>
                      <a:schemeClr val="tx2">
                        <a:lumMod val="25000"/>
                      </a:schemeClr>
                    </a:solidFill>
                    <a:latin typeface="HGS創英角ﾎﾟｯﾌﾟ体" panose="040B0A00000000000000" pitchFamily="50" charset="-128"/>
                    <a:ea typeface="HGS創英角ﾎﾟｯﾌﾟ体" panose="040B0A00000000000000" pitchFamily="50" charset="-128"/>
                  </a:rPr>
                  <a:t>しごと</a:t>
                </a:r>
              </a:p>
            </p:txBody>
          </p:sp>
        </p:grpSp>
        <p:sp>
          <p:nvSpPr>
            <p:cNvPr id="103" name="がっこう">
              <a:extLst>
                <a:ext uri="{FF2B5EF4-FFF2-40B4-BE49-F238E27FC236}">
                  <a16:creationId xmlns:a16="http://schemas.microsoft.com/office/drawing/2014/main" id="{AAB57D8B-8CD2-4C9C-956A-321CEE651A60}"/>
                </a:ext>
              </a:extLst>
            </p:cNvPr>
            <p:cNvSpPr txBox="1"/>
            <p:nvPr/>
          </p:nvSpPr>
          <p:spPr>
            <a:xfrm>
              <a:off x="6958625" y="1543993"/>
              <a:ext cx="968519" cy="307777"/>
            </a:xfrm>
            <a:prstGeom prst="rect">
              <a:avLst/>
            </a:prstGeom>
            <a:noFill/>
          </p:spPr>
          <p:txBody>
            <a:bodyPr wrap="square" rtlCol="0">
              <a:spAutoFit/>
            </a:bodyPr>
            <a:lstStyle/>
            <a:p>
              <a:pPr algn="dist"/>
              <a:r>
                <a:rPr kumimoji="1" lang="ja-JP" altLang="en-US" sz="1400" dirty="0">
                  <a:solidFill>
                    <a:schemeClr val="tx2">
                      <a:lumMod val="25000"/>
                    </a:schemeClr>
                  </a:solidFill>
                  <a:latin typeface="HGS創英角ﾎﾟｯﾌﾟ体" panose="040B0A00000000000000" pitchFamily="50" charset="-128"/>
                  <a:ea typeface="HGS創英角ﾎﾟｯﾌﾟ体" panose="040B0A00000000000000" pitchFamily="50" charset="-128"/>
                </a:rPr>
                <a:t>がっこう</a:t>
              </a:r>
            </a:p>
          </p:txBody>
        </p:sp>
        <p:sp>
          <p:nvSpPr>
            <p:cNvPr id="104" name="い">
              <a:extLst>
                <a:ext uri="{FF2B5EF4-FFF2-40B4-BE49-F238E27FC236}">
                  <a16:creationId xmlns:a16="http://schemas.microsoft.com/office/drawing/2014/main" id="{263DC79E-22B1-4FBB-9CC0-8788091A1914}"/>
                </a:ext>
              </a:extLst>
            </p:cNvPr>
            <p:cNvSpPr txBox="1"/>
            <p:nvPr/>
          </p:nvSpPr>
          <p:spPr>
            <a:xfrm>
              <a:off x="8543992" y="1546683"/>
              <a:ext cx="409193" cy="307777"/>
            </a:xfrm>
            <a:prstGeom prst="rect">
              <a:avLst/>
            </a:prstGeom>
            <a:noFill/>
          </p:spPr>
          <p:txBody>
            <a:bodyPr wrap="square" rtlCol="0">
              <a:spAutoFit/>
            </a:bodyPr>
            <a:lstStyle/>
            <a:p>
              <a:pPr algn="dist"/>
              <a:r>
                <a:rPr kumimoji="1" lang="ja-JP" altLang="en-US" sz="1400" dirty="0">
                  <a:solidFill>
                    <a:schemeClr val="tx2">
                      <a:lumMod val="25000"/>
                    </a:schemeClr>
                  </a:solidFill>
                  <a:latin typeface="HGS創英角ﾎﾟｯﾌﾟ体" panose="040B0A00000000000000" pitchFamily="50" charset="-128"/>
                  <a:ea typeface="HGS創英角ﾎﾟｯﾌﾟ体" panose="040B0A00000000000000" pitchFamily="50" charset="-128"/>
                </a:rPr>
                <a:t>い</a:t>
              </a:r>
            </a:p>
          </p:txBody>
        </p:sp>
        <p:sp>
          <p:nvSpPr>
            <p:cNvPr id="105" name="ひと">
              <a:extLst>
                <a:ext uri="{FF2B5EF4-FFF2-40B4-BE49-F238E27FC236}">
                  <a16:creationId xmlns:a16="http://schemas.microsoft.com/office/drawing/2014/main" id="{3A0FC992-0F76-4CB2-8057-8B0265D93F2B}"/>
                </a:ext>
              </a:extLst>
            </p:cNvPr>
            <p:cNvSpPr txBox="1"/>
            <p:nvPr/>
          </p:nvSpPr>
          <p:spPr>
            <a:xfrm>
              <a:off x="9496022" y="1551914"/>
              <a:ext cx="542784" cy="307777"/>
            </a:xfrm>
            <a:prstGeom prst="rect">
              <a:avLst/>
            </a:prstGeom>
            <a:noFill/>
          </p:spPr>
          <p:txBody>
            <a:bodyPr wrap="square" rtlCol="0">
              <a:spAutoFit/>
            </a:bodyPr>
            <a:lstStyle/>
            <a:p>
              <a:pPr algn="dist"/>
              <a:r>
                <a:rPr kumimoji="1" lang="ja-JP" altLang="en-US" sz="1400" dirty="0">
                  <a:solidFill>
                    <a:schemeClr val="tx2">
                      <a:lumMod val="25000"/>
                    </a:schemeClr>
                  </a:solidFill>
                  <a:latin typeface="HGS創英角ﾎﾟｯﾌﾟ体" panose="040B0A00000000000000" pitchFamily="50" charset="-128"/>
                  <a:ea typeface="HGS創英角ﾎﾟｯﾌﾟ体" panose="040B0A00000000000000" pitchFamily="50" charset="-128"/>
                </a:rPr>
                <a:t>ひと</a:t>
              </a:r>
            </a:p>
          </p:txBody>
        </p:sp>
        <p:sp>
          <p:nvSpPr>
            <p:cNvPr id="106" name="わりあい">
              <a:extLst>
                <a:ext uri="{FF2B5EF4-FFF2-40B4-BE49-F238E27FC236}">
                  <a16:creationId xmlns:a16="http://schemas.microsoft.com/office/drawing/2014/main" id="{35E86A78-1A47-45E8-A5E9-3E0E222663AD}"/>
                </a:ext>
              </a:extLst>
            </p:cNvPr>
            <p:cNvSpPr txBox="1"/>
            <p:nvPr/>
          </p:nvSpPr>
          <p:spPr>
            <a:xfrm>
              <a:off x="10453361" y="1543993"/>
              <a:ext cx="1103845" cy="307777"/>
            </a:xfrm>
            <a:prstGeom prst="rect">
              <a:avLst/>
            </a:prstGeom>
            <a:noFill/>
          </p:spPr>
          <p:txBody>
            <a:bodyPr wrap="square" rtlCol="0">
              <a:spAutoFit/>
            </a:bodyPr>
            <a:lstStyle/>
            <a:p>
              <a:pPr algn="dist"/>
              <a:r>
                <a:rPr kumimoji="1" lang="ja-JP" altLang="en-US" sz="1400" dirty="0">
                  <a:solidFill>
                    <a:schemeClr val="tx2">
                      <a:lumMod val="25000"/>
                    </a:schemeClr>
                  </a:solidFill>
                  <a:latin typeface="HGS創英角ﾎﾟｯﾌﾟ体" panose="040B0A00000000000000" pitchFamily="50" charset="-128"/>
                  <a:ea typeface="HGS創英角ﾎﾟｯﾌﾟ体" panose="040B0A00000000000000" pitchFamily="50" charset="-128"/>
                </a:rPr>
                <a:t>わりあい</a:t>
              </a:r>
            </a:p>
          </p:txBody>
        </p:sp>
      </p:grpSp>
      <p:sp>
        <p:nvSpPr>
          <p:cNvPr id="111" name="正方形/長方形 110">
            <a:extLst>
              <a:ext uri="{FF2B5EF4-FFF2-40B4-BE49-F238E27FC236}">
                <a16:creationId xmlns:a16="http://schemas.microsoft.com/office/drawing/2014/main" id="{0F199850-3D61-4F5F-8CE6-4C9E72C67120}"/>
              </a:ext>
            </a:extLst>
          </p:cNvPr>
          <p:cNvSpPr/>
          <p:nvPr/>
        </p:nvSpPr>
        <p:spPr>
          <a:xfrm>
            <a:off x="701061" y="3524768"/>
            <a:ext cx="10752474" cy="1218908"/>
          </a:xfrm>
          <a:prstGeom prst="rect">
            <a:avLst/>
          </a:prstGeom>
          <a:solidFill>
            <a:srgbClr val="FFFFEF"/>
          </a:solidFill>
          <a:ln w="381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112" name="この割合は">
            <a:extLst>
              <a:ext uri="{FF2B5EF4-FFF2-40B4-BE49-F238E27FC236}">
                <a16:creationId xmlns:a16="http://schemas.microsoft.com/office/drawing/2014/main" id="{5B7C230B-5329-42FD-9F5A-E7AD30FA7FF7}"/>
              </a:ext>
            </a:extLst>
          </p:cNvPr>
          <p:cNvGrpSpPr/>
          <p:nvPr/>
        </p:nvGrpSpPr>
        <p:grpSpPr>
          <a:xfrm>
            <a:off x="988285" y="3539375"/>
            <a:ext cx="7161230" cy="563692"/>
            <a:chOff x="2689227" y="4447804"/>
            <a:chExt cx="7369049" cy="510045"/>
          </a:xfrm>
        </p:grpSpPr>
        <p:grpSp>
          <p:nvGrpSpPr>
            <p:cNvPr id="113" name="近くの都道府県と･･･">
              <a:extLst>
                <a:ext uri="{FF2B5EF4-FFF2-40B4-BE49-F238E27FC236}">
                  <a16:creationId xmlns:a16="http://schemas.microsoft.com/office/drawing/2014/main" id="{D04EFBE2-074D-4016-B732-14BE2DBB490A}"/>
                </a:ext>
              </a:extLst>
            </p:cNvPr>
            <p:cNvGrpSpPr/>
            <p:nvPr/>
          </p:nvGrpSpPr>
          <p:grpSpPr>
            <a:xfrm>
              <a:off x="2689227" y="4460698"/>
              <a:ext cx="7369049" cy="497151"/>
              <a:chOff x="2404713" y="1842075"/>
              <a:chExt cx="8020007" cy="843471"/>
            </a:xfrm>
          </p:grpSpPr>
          <p:sp>
            <p:nvSpPr>
              <p:cNvPr id="116" name="この割合は">
                <a:extLst>
                  <a:ext uri="{FF2B5EF4-FFF2-40B4-BE49-F238E27FC236}">
                    <a16:creationId xmlns:a16="http://schemas.microsoft.com/office/drawing/2014/main" id="{BF9EC4BC-EE8B-4FA2-808F-4EBC9A4669C5}"/>
                  </a:ext>
                </a:extLst>
              </p:cNvPr>
              <p:cNvSpPr txBox="1"/>
              <p:nvPr/>
            </p:nvSpPr>
            <p:spPr>
              <a:xfrm>
                <a:off x="2404713" y="2024074"/>
                <a:ext cx="8020007" cy="661472"/>
              </a:xfrm>
              <a:prstGeom prst="rect">
                <a:avLst/>
              </a:prstGeom>
              <a:noFill/>
            </p:spPr>
            <p:txBody>
              <a:bodyPr wrap="square" rtlCol="0">
                <a:spAutoFit/>
              </a:bodyPr>
              <a:lstStyle/>
              <a:p>
                <a:pPr lvl="0" algn="dist"/>
                <a:r>
                  <a:rPr kumimoji="1" lang="ja-JP" altLang="en-US" sz="2200" dirty="0">
                    <a:solidFill>
                      <a:schemeClr val="tx2">
                        <a:lumMod val="25000"/>
                      </a:schemeClr>
                    </a:solidFill>
                    <a:latin typeface="HGS創英角ﾎﾟｯﾌﾟ体" panose="040B0A00000000000000" pitchFamily="50" charset="-128"/>
                    <a:ea typeface="HGS創英角ﾎﾟｯﾌﾟ体" panose="040B0A00000000000000" pitchFamily="50" charset="-128"/>
                  </a:rPr>
                  <a:t>この割合は「国勢調査」の結果からわかるよ。</a:t>
                </a:r>
              </a:p>
            </p:txBody>
          </p:sp>
          <p:sp>
            <p:nvSpPr>
              <p:cNvPr id="117" name="わりあい">
                <a:extLst>
                  <a:ext uri="{FF2B5EF4-FFF2-40B4-BE49-F238E27FC236}">
                    <a16:creationId xmlns:a16="http://schemas.microsoft.com/office/drawing/2014/main" id="{A79A1EF8-52C9-4DBC-BAB3-CCBDC70961F5}"/>
                  </a:ext>
                </a:extLst>
              </p:cNvPr>
              <p:cNvSpPr txBox="1"/>
              <p:nvPr/>
            </p:nvSpPr>
            <p:spPr>
              <a:xfrm>
                <a:off x="3179282" y="1842075"/>
                <a:ext cx="852546" cy="389797"/>
              </a:xfrm>
              <a:prstGeom prst="rect">
                <a:avLst/>
              </a:prstGeom>
              <a:noFill/>
            </p:spPr>
            <p:txBody>
              <a:bodyPr wrap="square" rtlCol="0">
                <a:spAutoFit/>
              </a:bodyPr>
              <a:lstStyle/>
              <a:p>
                <a:pPr algn="dist"/>
                <a:r>
                  <a:rPr kumimoji="1" lang="ja-JP" altLang="en-US" sz="1050" dirty="0">
                    <a:solidFill>
                      <a:schemeClr val="tx2">
                        <a:lumMod val="25000"/>
                      </a:schemeClr>
                    </a:solidFill>
                    <a:latin typeface="HGS創英角ﾎﾟｯﾌﾟ体" panose="040B0A00000000000000" pitchFamily="50" charset="-128"/>
                    <a:ea typeface="HGS創英角ﾎﾟｯﾌﾟ体" panose="040B0A00000000000000" pitchFamily="50" charset="-128"/>
                  </a:rPr>
                  <a:t>わりあい</a:t>
                </a:r>
              </a:p>
            </p:txBody>
          </p:sp>
        </p:grpSp>
        <p:sp>
          <p:nvSpPr>
            <p:cNvPr id="114" name="こくせいちょうさ">
              <a:extLst>
                <a:ext uri="{FF2B5EF4-FFF2-40B4-BE49-F238E27FC236}">
                  <a16:creationId xmlns:a16="http://schemas.microsoft.com/office/drawing/2014/main" id="{444DDB8D-BED5-4416-8C4F-F7967ED69915}"/>
                </a:ext>
              </a:extLst>
            </p:cNvPr>
            <p:cNvSpPr txBox="1"/>
            <p:nvPr/>
          </p:nvSpPr>
          <p:spPr>
            <a:xfrm>
              <a:off x="4729133" y="4447804"/>
              <a:ext cx="1441866" cy="229751"/>
            </a:xfrm>
            <a:prstGeom prst="rect">
              <a:avLst/>
            </a:prstGeom>
            <a:noFill/>
          </p:spPr>
          <p:txBody>
            <a:bodyPr wrap="square" rtlCol="0">
              <a:spAutoFit/>
            </a:bodyPr>
            <a:lstStyle/>
            <a:p>
              <a:pPr algn="dist"/>
              <a:r>
                <a:rPr kumimoji="1" lang="ja-JP" altLang="en-US" sz="1050" dirty="0">
                  <a:solidFill>
                    <a:schemeClr val="tx2">
                      <a:lumMod val="25000"/>
                    </a:schemeClr>
                  </a:solidFill>
                  <a:latin typeface="HGS創英角ﾎﾟｯﾌﾟ体" panose="040B0A00000000000000" pitchFamily="50" charset="-128"/>
                  <a:ea typeface="HGS創英角ﾎﾟｯﾌﾟ体" panose="040B0A00000000000000" pitchFamily="50" charset="-128"/>
                </a:rPr>
                <a:t>こくせいちょうさ</a:t>
              </a:r>
            </a:p>
          </p:txBody>
        </p:sp>
        <p:sp>
          <p:nvSpPr>
            <p:cNvPr id="115" name="けっか">
              <a:extLst>
                <a:ext uri="{FF2B5EF4-FFF2-40B4-BE49-F238E27FC236}">
                  <a16:creationId xmlns:a16="http://schemas.microsoft.com/office/drawing/2014/main" id="{022A39F1-F08B-4D2B-9283-2EF09A00F035}"/>
                </a:ext>
              </a:extLst>
            </p:cNvPr>
            <p:cNvSpPr txBox="1"/>
            <p:nvPr/>
          </p:nvSpPr>
          <p:spPr>
            <a:xfrm>
              <a:off x="6917259" y="4458834"/>
              <a:ext cx="661346" cy="229751"/>
            </a:xfrm>
            <a:prstGeom prst="rect">
              <a:avLst/>
            </a:prstGeom>
            <a:noFill/>
          </p:spPr>
          <p:txBody>
            <a:bodyPr wrap="square" rtlCol="0">
              <a:spAutoFit/>
            </a:bodyPr>
            <a:lstStyle/>
            <a:p>
              <a:pPr algn="dist"/>
              <a:r>
                <a:rPr kumimoji="1" lang="ja-JP" altLang="en-US" sz="1050" dirty="0">
                  <a:solidFill>
                    <a:schemeClr val="tx2">
                      <a:lumMod val="25000"/>
                    </a:schemeClr>
                  </a:solidFill>
                  <a:latin typeface="HGS創英角ﾎﾟｯﾌﾟ体" panose="040B0A00000000000000" pitchFamily="50" charset="-128"/>
                  <a:ea typeface="HGS創英角ﾎﾟｯﾌﾟ体" panose="040B0A00000000000000" pitchFamily="50" charset="-128"/>
                </a:rPr>
                <a:t>けっか</a:t>
              </a:r>
            </a:p>
          </p:txBody>
        </p:sp>
      </p:grpSp>
      <p:grpSp>
        <p:nvGrpSpPr>
          <p:cNvPr id="118" name="「国勢調査」は、">
            <a:extLst>
              <a:ext uri="{FF2B5EF4-FFF2-40B4-BE49-F238E27FC236}">
                <a16:creationId xmlns:a16="http://schemas.microsoft.com/office/drawing/2014/main" id="{3B5B930B-AFBD-4DBC-B714-9269A7EB392C}"/>
              </a:ext>
            </a:extLst>
          </p:cNvPr>
          <p:cNvGrpSpPr/>
          <p:nvPr/>
        </p:nvGrpSpPr>
        <p:grpSpPr>
          <a:xfrm>
            <a:off x="830990" y="4101021"/>
            <a:ext cx="10543747" cy="587934"/>
            <a:chOff x="1544420" y="4101021"/>
            <a:chExt cx="10543747" cy="587934"/>
          </a:xfrm>
        </p:grpSpPr>
        <p:grpSp>
          <p:nvGrpSpPr>
            <p:cNvPr id="119" name="グループ化 118">
              <a:extLst>
                <a:ext uri="{FF2B5EF4-FFF2-40B4-BE49-F238E27FC236}">
                  <a16:creationId xmlns:a16="http://schemas.microsoft.com/office/drawing/2014/main" id="{4A7D867E-B5F1-4F3D-B06D-2B5E654B6461}"/>
                </a:ext>
              </a:extLst>
            </p:cNvPr>
            <p:cNvGrpSpPr/>
            <p:nvPr/>
          </p:nvGrpSpPr>
          <p:grpSpPr>
            <a:xfrm>
              <a:off x="1544420" y="4101021"/>
              <a:ext cx="10543747" cy="587934"/>
              <a:chOff x="2075869" y="4053353"/>
              <a:chExt cx="10543747" cy="587934"/>
            </a:xfrm>
          </p:grpSpPr>
          <p:grpSp>
            <p:nvGrpSpPr>
              <p:cNvPr id="123" name="グループ化 122">
                <a:extLst>
                  <a:ext uri="{FF2B5EF4-FFF2-40B4-BE49-F238E27FC236}">
                    <a16:creationId xmlns:a16="http://schemas.microsoft.com/office/drawing/2014/main" id="{4B08F602-E28B-4001-980C-55A4810894EB}"/>
                  </a:ext>
                </a:extLst>
              </p:cNvPr>
              <p:cNvGrpSpPr/>
              <p:nvPr/>
            </p:nvGrpSpPr>
            <p:grpSpPr>
              <a:xfrm>
                <a:off x="2075869" y="4053353"/>
                <a:ext cx="10543747" cy="587934"/>
                <a:chOff x="2402546" y="3443632"/>
                <a:chExt cx="10543747" cy="587934"/>
              </a:xfrm>
            </p:grpSpPr>
            <p:grpSp>
              <p:nvGrpSpPr>
                <p:cNvPr id="125" name="毎日歯みがきをする・・・">
                  <a:extLst>
                    <a:ext uri="{FF2B5EF4-FFF2-40B4-BE49-F238E27FC236}">
                      <a16:creationId xmlns:a16="http://schemas.microsoft.com/office/drawing/2014/main" id="{CA57FDA2-005A-4943-9EB0-F34B65A689F4}"/>
                    </a:ext>
                  </a:extLst>
                </p:cNvPr>
                <p:cNvGrpSpPr/>
                <p:nvPr/>
              </p:nvGrpSpPr>
              <p:grpSpPr>
                <a:xfrm>
                  <a:off x="2402546" y="3443635"/>
                  <a:ext cx="10543747" cy="587931"/>
                  <a:chOff x="2565104" y="3959471"/>
                  <a:chExt cx="9796596" cy="465894"/>
                </a:xfrm>
              </p:grpSpPr>
              <p:sp>
                <p:nvSpPr>
                  <p:cNvPr id="129" name="「国勢調査」は、">
                    <a:extLst>
                      <a:ext uri="{FF2B5EF4-FFF2-40B4-BE49-F238E27FC236}">
                        <a16:creationId xmlns:a16="http://schemas.microsoft.com/office/drawing/2014/main" id="{C5A108B9-D8C4-488B-91C4-AAF4DA3E346A}"/>
                      </a:ext>
                    </a:extLst>
                  </p:cNvPr>
                  <p:cNvSpPr txBox="1"/>
                  <p:nvPr/>
                </p:nvSpPr>
                <p:spPr>
                  <a:xfrm>
                    <a:off x="2565104" y="4083917"/>
                    <a:ext cx="9796596" cy="341448"/>
                  </a:xfrm>
                  <a:prstGeom prst="rect">
                    <a:avLst/>
                  </a:prstGeom>
                  <a:noFill/>
                </p:spPr>
                <p:txBody>
                  <a:bodyPr wrap="square" rtlCol="0">
                    <a:spAutoFit/>
                  </a:bodyPr>
                  <a:lstStyle/>
                  <a:p>
                    <a:pPr lvl="0" algn="dist"/>
                    <a:r>
                      <a:rPr kumimoji="1" lang="ja-JP" altLang="en-US" sz="2200" dirty="0">
                        <a:solidFill>
                          <a:schemeClr val="tx2">
                            <a:lumMod val="25000"/>
                          </a:schemeClr>
                        </a:solidFill>
                        <a:latin typeface="HGS創英角ﾎﾟｯﾌﾟ体" panose="040B0A00000000000000" pitchFamily="50" charset="-128"/>
                        <a:ea typeface="HGS創英角ﾎﾟｯﾌﾟ体" panose="040B0A00000000000000" pitchFamily="50" charset="-128"/>
                      </a:rPr>
                      <a:t>「国勢調査」は、５年に一度実施される日本で最も重要な統計調査だよ。</a:t>
                    </a:r>
                  </a:p>
                </p:txBody>
              </p:sp>
              <p:sp>
                <p:nvSpPr>
                  <p:cNvPr id="130" name="ねん">
                    <a:extLst>
                      <a:ext uri="{FF2B5EF4-FFF2-40B4-BE49-F238E27FC236}">
                        <a16:creationId xmlns:a16="http://schemas.microsoft.com/office/drawing/2014/main" id="{2B863FDB-ED8D-4464-B35B-CC0C077C2C4C}"/>
                      </a:ext>
                    </a:extLst>
                  </p:cNvPr>
                  <p:cNvSpPr txBox="1"/>
                  <p:nvPr/>
                </p:nvSpPr>
                <p:spPr>
                  <a:xfrm>
                    <a:off x="5203893" y="3966298"/>
                    <a:ext cx="430800" cy="201211"/>
                  </a:xfrm>
                  <a:prstGeom prst="rect">
                    <a:avLst/>
                  </a:prstGeom>
                  <a:noFill/>
                </p:spPr>
                <p:txBody>
                  <a:bodyPr wrap="square" rtlCol="0">
                    <a:spAutoFit/>
                  </a:bodyPr>
                  <a:lstStyle/>
                  <a:p>
                    <a:pPr algn="dist"/>
                    <a:r>
                      <a:rPr kumimoji="1" lang="ja-JP" altLang="en-US" sz="1050" dirty="0">
                        <a:solidFill>
                          <a:schemeClr val="tx2">
                            <a:lumMod val="25000"/>
                          </a:schemeClr>
                        </a:solidFill>
                        <a:latin typeface="HGS創英角ﾎﾟｯﾌﾟ体" panose="040B0A00000000000000" pitchFamily="50" charset="-128"/>
                        <a:ea typeface="HGS創英角ﾎﾟｯﾌﾟ体" panose="040B0A00000000000000" pitchFamily="50" charset="-128"/>
                      </a:rPr>
                      <a:t>ねん</a:t>
                    </a:r>
                  </a:p>
                </p:txBody>
              </p:sp>
              <p:sp>
                <p:nvSpPr>
                  <p:cNvPr id="131" name="もっと">
                    <a:extLst>
                      <a:ext uri="{FF2B5EF4-FFF2-40B4-BE49-F238E27FC236}">
                        <a16:creationId xmlns:a16="http://schemas.microsoft.com/office/drawing/2014/main" id="{8E7CE197-2708-4DAF-85EB-04BFB1B219C1}"/>
                      </a:ext>
                    </a:extLst>
                  </p:cNvPr>
                  <p:cNvSpPr txBox="1"/>
                  <p:nvPr/>
                </p:nvSpPr>
                <p:spPr>
                  <a:xfrm>
                    <a:off x="8656850" y="3970255"/>
                    <a:ext cx="556636" cy="201210"/>
                  </a:xfrm>
                  <a:prstGeom prst="rect">
                    <a:avLst/>
                  </a:prstGeom>
                  <a:noFill/>
                </p:spPr>
                <p:txBody>
                  <a:bodyPr wrap="square" rtlCol="0">
                    <a:spAutoFit/>
                  </a:bodyPr>
                  <a:lstStyle/>
                  <a:p>
                    <a:pPr algn="dist"/>
                    <a:r>
                      <a:rPr kumimoji="1" lang="ja-JP" altLang="en-US" sz="1050" dirty="0">
                        <a:solidFill>
                          <a:schemeClr val="tx2">
                            <a:lumMod val="25000"/>
                          </a:schemeClr>
                        </a:solidFill>
                        <a:latin typeface="HGS創英角ﾎﾟｯﾌﾟ体" panose="040B0A00000000000000" pitchFamily="50" charset="-128"/>
                        <a:ea typeface="HGS創英角ﾎﾟｯﾌﾟ体" panose="040B0A00000000000000" pitchFamily="50" charset="-128"/>
                      </a:rPr>
                      <a:t>もっと</a:t>
                    </a:r>
                  </a:p>
                </p:txBody>
              </p:sp>
              <p:sp>
                <p:nvSpPr>
                  <p:cNvPr id="132" name="じゅうよう">
                    <a:extLst>
                      <a:ext uri="{FF2B5EF4-FFF2-40B4-BE49-F238E27FC236}">
                        <a16:creationId xmlns:a16="http://schemas.microsoft.com/office/drawing/2014/main" id="{01EFC287-C888-4395-AF78-AE93CF7A6F43}"/>
                      </a:ext>
                    </a:extLst>
                  </p:cNvPr>
                  <p:cNvSpPr txBox="1"/>
                  <p:nvPr/>
                </p:nvSpPr>
                <p:spPr>
                  <a:xfrm>
                    <a:off x="9216800" y="3959471"/>
                    <a:ext cx="863558" cy="207308"/>
                  </a:xfrm>
                  <a:prstGeom prst="rect">
                    <a:avLst/>
                  </a:prstGeom>
                  <a:noFill/>
                </p:spPr>
                <p:txBody>
                  <a:bodyPr wrap="square" rtlCol="0">
                    <a:spAutoFit/>
                  </a:bodyPr>
                  <a:lstStyle/>
                  <a:p>
                    <a:pPr algn="dist"/>
                    <a:r>
                      <a:rPr lang="ja-JP" altLang="en-US" sz="1100" dirty="0">
                        <a:solidFill>
                          <a:schemeClr val="tx2">
                            <a:lumMod val="25000"/>
                          </a:schemeClr>
                        </a:solidFill>
                        <a:latin typeface="HGS創英角ﾎﾟｯﾌﾟ体" panose="040B0A00000000000000" pitchFamily="50" charset="-128"/>
                        <a:ea typeface="HGS創英角ﾎﾟｯﾌﾟ体" panose="040B0A00000000000000" pitchFamily="50" charset="-128"/>
                      </a:rPr>
                      <a:t>じゅうよう</a:t>
                    </a:r>
                    <a:endParaRPr kumimoji="1" lang="ja-JP" altLang="en-US" sz="1100" dirty="0">
                      <a:solidFill>
                        <a:schemeClr val="tx2">
                          <a:lumMod val="25000"/>
                        </a:schemeClr>
                      </a:solidFill>
                      <a:latin typeface="HGS創英角ﾎﾟｯﾌﾟ体" panose="040B0A00000000000000" pitchFamily="50" charset="-128"/>
                      <a:ea typeface="HGS創英角ﾎﾟｯﾌﾟ体" panose="040B0A00000000000000" pitchFamily="50" charset="-128"/>
                    </a:endParaRPr>
                  </a:p>
                </p:txBody>
              </p:sp>
            </p:grpSp>
            <p:sp>
              <p:nvSpPr>
                <p:cNvPr id="126" name="いちど">
                  <a:extLst>
                    <a:ext uri="{FF2B5EF4-FFF2-40B4-BE49-F238E27FC236}">
                      <a16:creationId xmlns:a16="http://schemas.microsoft.com/office/drawing/2014/main" id="{98D21FEA-3E88-47E7-B1D2-E1F9F769F63A}"/>
                    </a:ext>
                  </a:extLst>
                </p:cNvPr>
                <p:cNvSpPr txBox="1"/>
                <p:nvPr/>
              </p:nvSpPr>
              <p:spPr>
                <a:xfrm>
                  <a:off x="5914835" y="3473799"/>
                  <a:ext cx="671744" cy="253916"/>
                </a:xfrm>
                <a:prstGeom prst="rect">
                  <a:avLst/>
                </a:prstGeom>
                <a:noFill/>
              </p:spPr>
              <p:txBody>
                <a:bodyPr wrap="square" rtlCol="0">
                  <a:spAutoFit/>
                </a:bodyPr>
                <a:lstStyle/>
                <a:p>
                  <a:pPr algn="dist"/>
                  <a:r>
                    <a:rPr kumimoji="1" lang="ja-JP" altLang="en-US" sz="1050" dirty="0">
                      <a:solidFill>
                        <a:schemeClr val="tx2">
                          <a:lumMod val="25000"/>
                        </a:schemeClr>
                      </a:solidFill>
                      <a:latin typeface="HGS創英角ﾎﾟｯﾌﾟ体" panose="040B0A00000000000000" pitchFamily="50" charset="-128"/>
                      <a:ea typeface="HGS創英角ﾎﾟｯﾌﾟ体" panose="040B0A00000000000000" pitchFamily="50" charset="-128"/>
                    </a:rPr>
                    <a:t>いちど</a:t>
                  </a:r>
                </a:p>
              </p:txBody>
            </p:sp>
            <p:sp>
              <p:nvSpPr>
                <p:cNvPr id="127" name="にほん">
                  <a:extLst>
                    <a:ext uri="{FF2B5EF4-FFF2-40B4-BE49-F238E27FC236}">
                      <a16:creationId xmlns:a16="http://schemas.microsoft.com/office/drawing/2014/main" id="{D79EB084-A259-4A3A-9432-77B5D2C11954}"/>
                    </a:ext>
                  </a:extLst>
                </p:cNvPr>
                <p:cNvSpPr txBox="1"/>
                <p:nvPr/>
              </p:nvSpPr>
              <p:spPr>
                <a:xfrm>
                  <a:off x="8115592" y="3460986"/>
                  <a:ext cx="734017" cy="253915"/>
                </a:xfrm>
                <a:prstGeom prst="rect">
                  <a:avLst/>
                </a:prstGeom>
                <a:noFill/>
              </p:spPr>
              <p:txBody>
                <a:bodyPr wrap="square" rtlCol="0">
                  <a:spAutoFit/>
                </a:bodyPr>
                <a:lstStyle/>
                <a:p>
                  <a:pPr algn="dist"/>
                  <a:r>
                    <a:rPr kumimoji="1" lang="ja-JP" altLang="en-US" sz="1050" dirty="0">
                      <a:solidFill>
                        <a:schemeClr val="tx2">
                          <a:lumMod val="25000"/>
                        </a:schemeClr>
                      </a:solidFill>
                      <a:latin typeface="HGS創英角ﾎﾟｯﾌﾟ体" panose="040B0A00000000000000" pitchFamily="50" charset="-128"/>
                      <a:ea typeface="HGS創英角ﾎﾟｯﾌﾟ体" panose="040B0A00000000000000" pitchFamily="50" charset="-128"/>
                    </a:rPr>
                    <a:t>にほん</a:t>
                  </a:r>
                </a:p>
              </p:txBody>
            </p:sp>
            <p:sp>
              <p:nvSpPr>
                <p:cNvPr id="128" name="とうけいちょうさ">
                  <a:extLst>
                    <a:ext uri="{FF2B5EF4-FFF2-40B4-BE49-F238E27FC236}">
                      <a16:creationId xmlns:a16="http://schemas.microsoft.com/office/drawing/2014/main" id="{C489D3FA-649D-4114-9381-34176EDE465A}"/>
                    </a:ext>
                  </a:extLst>
                </p:cNvPr>
                <p:cNvSpPr txBox="1"/>
                <p:nvPr/>
              </p:nvSpPr>
              <p:spPr>
                <a:xfrm>
                  <a:off x="10625629" y="3443632"/>
                  <a:ext cx="1318422" cy="261610"/>
                </a:xfrm>
                <a:prstGeom prst="rect">
                  <a:avLst/>
                </a:prstGeom>
                <a:noFill/>
              </p:spPr>
              <p:txBody>
                <a:bodyPr wrap="square" rtlCol="0">
                  <a:spAutoFit/>
                </a:bodyPr>
                <a:lstStyle/>
                <a:p>
                  <a:pPr algn="dist"/>
                  <a:r>
                    <a:rPr lang="ja-JP" altLang="en-US" sz="1100" dirty="0">
                      <a:solidFill>
                        <a:schemeClr val="tx2">
                          <a:lumMod val="25000"/>
                        </a:schemeClr>
                      </a:solidFill>
                      <a:latin typeface="HGS創英角ﾎﾟｯﾌﾟ体" panose="040B0A00000000000000" pitchFamily="50" charset="-128"/>
                      <a:ea typeface="HGS創英角ﾎﾟｯﾌﾟ体" panose="040B0A00000000000000" pitchFamily="50" charset="-128"/>
                    </a:rPr>
                    <a:t>とうけいちょうさ</a:t>
                  </a:r>
                  <a:endParaRPr kumimoji="1" lang="ja-JP" altLang="en-US" sz="1100" dirty="0">
                    <a:solidFill>
                      <a:schemeClr val="tx2">
                        <a:lumMod val="25000"/>
                      </a:schemeClr>
                    </a:solidFill>
                    <a:latin typeface="HGS創英角ﾎﾟｯﾌﾟ体" panose="040B0A00000000000000" pitchFamily="50" charset="-128"/>
                    <a:ea typeface="HGS創英角ﾎﾟｯﾌﾟ体" panose="040B0A00000000000000" pitchFamily="50" charset="-128"/>
                  </a:endParaRPr>
                </a:p>
              </p:txBody>
            </p:sp>
          </p:grpSp>
          <p:sp>
            <p:nvSpPr>
              <p:cNvPr id="124" name="こくせいちょうさ">
                <a:extLst>
                  <a:ext uri="{FF2B5EF4-FFF2-40B4-BE49-F238E27FC236}">
                    <a16:creationId xmlns:a16="http://schemas.microsoft.com/office/drawing/2014/main" id="{CB106058-F149-4119-8E8A-FF9F28331520}"/>
                  </a:ext>
                </a:extLst>
              </p:cNvPr>
              <p:cNvSpPr txBox="1"/>
              <p:nvPr/>
            </p:nvSpPr>
            <p:spPr>
              <a:xfrm>
                <a:off x="2331252" y="4066964"/>
                <a:ext cx="1401203" cy="253916"/>
              </a:xfrm>
              <a:prstGeom prst="rect">
                <a:avLst/>
              </a:prstGeom>
              <a:noFill/>
            </p:spPr>
            <p:txBody>
              <a:bodyPr wrap="square" rtlCol="0">
                <a:spAutoFit/>
              </a:bodyPr>
              <a:lstStyle/>
              <a:p>
                <a:pPr algn="dist"/>
                <a:r>
                  <a:rPr kumimoji="1" lang="ja-JP" altLang="en-US" sz="1050" dirty="0">
                    <a:solidFill>
                      <a:schemeClr val="tx2">
                        <a:lumMod val="25000"/>
                      </a:schemeClr>
                    </a:solidFill>
                    <a:latin typeface="HGS創英角ﾎﾟｯﾌﾟ体" panose="040B0A00000000000000" pitchFamily="50" charset="-128"/>
                    <a:ea typeface="HGS創英角ﾎﾟｯﾌﾟ体" panose="040B0A00000000000000" pitchFamily="50" charset="-128"/>
                  </a:rPr>
                  <a:t>こくせいちょうさ</a:t>
                </a:r>
              </a:p>
            </p:txBody>
          </p:sp>
        </p:grpSp>
        <p:sp>
          <p:nvSpPr>
            <p:cNvPr id="122" name="じっし">
              <a:extLst>
                <a:ext uri="{FF2B5EF4-FFF2-40B4-BE49-F238E27FC236}">
                  <a16:creationId xmlns:a16="http://schemas.microsoft.com/office/drawing/2014/main" id="{2CF0E204-0E58-47D5-8DE8-9087BC5AABC3}"/>
                </a:ext>
              </a:extLst>
            </p:cNvPr>
            <p:cNvSpPr txBox="1"/>
            <p:nvPr/>
          </p:nvSpPr>
          <p:spPr>
            <a:xfrm>
              <a:off x="5719636" y="4110116"/>
              <a:ext cx="671744" cy="253916"/>
            </a:xfrm>
            <a:prstGeom prst="rect">
              <a:avLst/>
            </a:prstGeom>
            <a:noFill/>
          </p:spPr>
          <p:txBody>
            <a:bodyPr wrap="square" rtlCol="0">
              <a:spAutoFit/>
            </a:bodyPr>
            <a:lstStyle/>
            <a:p>
              <a:pPr algn="dist"/>
              <a:r>
                <a:rPr kumimoji="1" lang="ja-JP" altLang="en-US" sz="1050" dirty="0">
                  <a:solidFill>
                    <a:schemeClr val="tx2">
                      <a:lumMod val="25000"/>
                    </a:schemeClr>
                  </a:solidFill>
                  <a:latin typeface="HGS創英角ﾎﾟｯﾌﾟ体" panose="040B0A00000000000000" pitchFamily="50" charset="-128"/>
                  <a:ea typeface="HGS創英角ﾎﾟｯﾌﾟ体" panose="040B0A00000000000000" pitchFamily="50" charset="-128"/>
                </a:rPr>
                <a:t>じっし</a:t>
              </a:r>
            </a:p>
          </p:txBody>
        </p:sp>
      </p:grpSp>
    </p:spTree>
    <p:extLst>
      <p:ext uri="{BB962C8B-B14F-4D97-AF65-F5344CB8AC3E}">
        <p14:creationId xmlns:p14="http://schemas.microsoft.com/office/powerpoint/2010/main" val="13689741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1" fill="hold"/>
                                        <p:tgtEl>
                                          <p:spTgt spid="94"/>
                                        </p:tgtEl>
                                      </p:cBhvr>
                                    </p:cmd>
                                  </p:childTnLst>
                                </p:cTn>
                              </p:par>
                              <p:par>
                                <p:cTn id="7" presetID="10" presetClass="entr" presetSubtype="0" fill="hold" nodeType="withEffect">
                                  <p:stCondLst>
                                    <p:cond delay="0"/>
                                  </p:stCondLst>
                                  <p:childTnLst>
                                    <p:set>
                                      <p:cBhvr>
                                        <p:cTn id="8" dur="1" fill="hold">
                                          <p:stCondLst>
                                            <p:cond delay="0"/>
                                          </p:stCondLst>
                                        </p:cTn>
                                        <p:tgtEl>
                                          <p:spTgt spid="91"/>
                                        </p:tgtEl>
                                        <p:attrNameLst>
                                          <p:attrName>style.visibility</p:attrName>
                                        </p:attrNameLst>
                                      </p:cBhvr>
                                      <p:to>
                                        <p:strVal val="visible"/>
                                      </p:to>
                                    </p:set>
                                    <p:animEffect transition="in" filter="fade">
                                      <p:cBhvr>
                                        <p:cTn id="9" dur="1500"/>
                                        <p:tgtEl>
                                          <p:spTgt spid="91"/>
                                        </p:tgtEl>
                                      </p:cBhvr>
                                    </p:animEffect>
                                  </p:childTnLst>
                                </p:cTn>
                              </p:par>
                            </p:childTnLst>
                          </p:cTn>
                        </p:par>
                        <p:par>
                          <p:cTn id="10" fill="hold">
                            <p:stCondLst>
                              <p:cond delay="1500"/>
                            </p:stCondLst>
                            <p:childTnLst>
                              <p:par>
                                <p:cTn id="11" presetID="32" presetClass="emph" presetSubtype="0" fill="hold" nodeType="afterEffect">
                                  <p:stCondLst>
                                    <p:cond delay="0"/>
                                  </p:stCondLst>
                                  <p:childTnLst>
                                    <p:animRot by="120000">
                                      <p:cBhvr>
                                        <p:cTn id="12" dur="100" fill="hold">
                                          <p:stCondLst>
                                            <p:cond delay="0"/>
                                          </p:stCondLst>
                                        </p:cTn>
                                        <p:tgtEl>
                                          <p:spTgt spid="91"/>
                                        </p:tgtEl>
                                        <p:attrNameLst>
                                          <p:attrName>r</p:attrName>
                                        </p:attrNameLst>
                                      </p:cBhvr>
                                    </p:animRot>
                                    <p:animRot by="-240000">
                                      <p:cBhvr>
                                        <p:cTn id="13" dur="200" fill="hold">
                                          <p:stCondLst>
                                            <p:cond delay="200"/>
                                          </p:stCondLst>
                                        </p:cTn>
                                        <p:tgtEl>
                                          <p:spTgt spid="91"/>
                                        </p:tgtEl>
                                        <p:attrNameLst>
                                          <p:attrName>r</p:attrName>
                                        </p:attrNameLst>
                                      </p:cBhvr>
                                    </p:animRot>
                                    <p:animRot by="240000">
                                      <p:cBhvr>
                                        <p:cTn id="14" dur="200" fill="hold">
                                          <p:stCondLst>
                                            <p:cond delay="400"/>
                                          </p:stCondLst>
                                        </p:cTn>
                                        <p:tgtEl>
                                          <p:spTgt spid="91"/>
                                        </p:tgtEl>
                                        <p:attrNameLst>
                                          <p:attrName>r</p:attrName>
                                        </p:attrNameLst>
                                      </p:cBhvr>
                                    </p:animRot>
                                    <p:animRot by="-240000">
                                      <p:cBhvr>
                                        <p:cTn id="15" dur="200" fill="hold">
                                          <p:stCondLst>
                                            <p:cond delay="600"/>
                                          </p:stCondLst>
                                        </p:cTn>
                                        <p:tgtEl>
                                          <p:spTgt spid="91"/>
                                        </p:tgtEl>
                                        <p:attrNameLst>
                                          <p:attrName>r</p:attrName>
                                        </p:attrNameLst>
                                      </p:cBhvr>
                                    </p:animRot>
                                    <p:animRot by="120000">
                                      <p:cBhvr>
                                        <p:cTn id="16" dur="200" fill="hold">
                                          <p:stCondLst>
                                            <p:cond delay="800"/>
                                          </p:stCondLst>
                                        </p:cTn>
                                        <p:tgtEl>
                                          <p:spTgt spid="91"/>
                                        </p:tgtEl>
                                        <p:attrNameLst>
                                          <p:attrName>r</p:attrName>
                                        </p:attrNameLst>
                                      </p:cBhvr>
                                    </p:animRot>
                                  </p:childTnLst>
                                </p:cTn>
                              </p:par>
                            </p:childTnLst>
                          </p:cTn>
                        </p:par>
                        <p:par>
                          <p:cTn id="17" fill="hold">
                            <p:stCondLst>
                              <p:cond delay="2500"/>
                            </p:stCondLst>
                            <p:childTnLst>
                              <p:par>
                                <p:cTn id="18" presetID="10" presetClass="entr" presetSubtype="0" fill="hold" nodeType="afterEffect">
                                  <p:stCondLst>
                                    <p:cond delay="0"/>
                                  </p:stCondLst>
                                  <p:childTnLst>
                                    <p:set>
                                      <p:cBhvr>
                                        <p:cTn id="19" dur="1" fill="hold">
                                          <p:stCondLst>
                                            <p:cond delay="0"/>
                                          </p:stCondLst>
                                        </p:cTn>
                                        <p:tgtEl>
                                          <p:spTgt spid="100"/>
                                        </p:tgtEl>
                                        <p:attrNameLst>
                                          <p:attrName>style.visibility</p:attrName>
                                        </p:attrNameLst>
                                      </p:cBhvr>
                                      <p:to>
                                        <p:strVal val="visible"/>
                                      </p:to>
                                    </p:set>
                                    <p:animEffect transition="in" filter="fade">
                                      <p:cBhvr>
                                        <p:cTn id="20" dur="1000"/>
                                        <p:tgtEl>
                                          <p:spTgt spid="100"/>
                                        </p:tgtEl>
                                      </p:cBhvr>
                                    </p:animEffect>
                                  </p:childTnLst>
                                </p:cTn>
                              </p:par>
                              <p:par>
                                <p:cTn id="21" presetID="10" presetClass="entr" presetSubtype="0" fill="hold" nodeType="withEffect">
                                  <p:stCondLst>
                                    <p:cond delay="0"/>
                                  </p:stCondLst>
                                  <p:childTnLst>
                                    <p:set>
                                      <p:cBhvr>
                                        <p:cTn id="22" dur="1" fill="hold">
                                          <p:stCondLst>
                                            <p:cond delay="0"/>
                                          </p:stCondLst>
                                        </p:cTn>
                                        <p:tgtEl>
                                          <p:spTgt spid="62"/>
                                        </p:tgtEl>
                                        <p:attrNameLst>
                                          <p:attrName>style.visibility</p:attrName>
                                        </p:attrNameLst>
                                      </p:cBhvr>
                                      <p:to>
                                        <p:strVal val="visible"/>
                                      </p:to>
                                    </p:set>
                                    <p:animEffect transition="in" filter="fade">
                                      <p:cBhvr>
                                        <p:cTn id="23" dur="1000"/>
                                        <p:tgtEl>
                                          <p:spTgt spid="62"/>
                                        </p:tgtEl>
                                      </p:cBhvr>
                                    </p:animEffect>
                                  </p:childTnLst>
                                </p:cTn>
                              </p:par>
                            </p:childTnLst>
                          </p:cTn>
                        </p:par>
                        <p:par>
                          <p:cTn id="24" fill="hold">
                            <p:stCondLst>
                              <p:cond delay="3500"/>
                            </p:stCondLst>
                            <p:childTnLst>
                              <p:par>
                                <p:cTn id="25" presetID="26" presetClass="emph" presetSubtype="0" fill="hold" nodeType="afterEffect">
                                  <p:stCondLst>
                                    <p:cond delay="0"/>
                                  </p:stCondLst>
                                  <p:childTnLst>
                                    <p:animEffect transition="out" filter="fade">
                                      <p:cBhvr>
                                        <p:cTn id="26" dur="1000" tmFilter="0, 0; .2, .5; .8, .5; 1, 0"/>
                                        <p:tgtEl>
                                          <p:spTgt spid="100"/>
                                        </p:tgtEl>
                                      </p:cBhvr>
                                    </p:animEffect>
                                    <p:animScale>
                                      <p:cBhvr>
                                        <p:cTn id="27" dur="500" autoRev="1" fill="hold"/>
                                        <p:tgtEl>
                                          <p:spTgt spid="100"/>
                                        </p:tgtEl>
                                      </p:cBhvr>
                                      <p:by x="105000" y="105000"/>
                                    </p:animScale>
                                  </p:childTnLst>
                                </p:cTn>
                              </p:par>
                              <p:par>
                                <p:cTn id="28" presetID="26" presetClass="emph" presetSubtype="0" fill="hold" nodeType="withEffect">
                                  <p:stCondLst>
                                    <p:cond delay="0"/>
                                  </p:stCondLst>
                                  <p:childTnLst>
                                    <p:animEffect transition="out" filter="fade">
                                      <p:cBhvr>
                                        <p:cTn id="29" dur="1000" tmFilter="0, 0; .2, .5; .8, .5; 1, 0"/>
                                        <p:tgtEl>
                                          <p:spTgt spid="62"/>
                                        </p:tgtEl>
                                      </p:cBhvr>
                                    </p:animEffect>
                                    <p:animScale>
                                      <p:cBhvr>
                                        <p:cTn id="30" dur="500" autoRev="1" fill="hold"/>
                                        <p:tgtEl>
                                          <p:spTgt spid="62"/>
                                        </p:tgtEl>
                                      </p:cBhvr>
                                      <p:by x="105000" y="105000"/>
                                    </p:animScale>
                                  </p:childTnLst>
                                </p:cTn>
                              </p:par>
                            </p:childTnLst>
                          </p:cTn>
                        </p:par>
                        <p:par>
                          <p:cTn id="31" fill="hold">
                            <p:stCondLst>
                              <p:cond delay="4500"/>
                            </p:stCondLst>
                            <p:childTnLst>
                              <p:par>
                                <p:cTn id="32" presetID="32" presetClass="emph" presetSubtype="0" fill="hold" nodeType="afterEffect">
                                  <p:stCondLst>
                                    <p:cond delay="0"/>
                                  </p:stCondLst>
                                  <p:childTnLst>
                                    <p:animRot by="120000">
                                      <p:cBhvr>
                                        <p:cTn id="33" dur="100" fill="hold">
                                          <p:stCondLst>
                                            <p:cond delay="0"/>
                                          </p:stCondLst>
                                        </p:cTn>
                                        <p:tgtEl>
                                          <p:spTgt spid="100"/>
                                        </p:tgtEl>
                                        <p:attrNameLst>
                                          <p:attrName>r</p:attrName>
                                        </p:attrNameLst>
                                      </p:cBhvr>
                                    </p:animRot>
                                    <p:animRot by="-240000">
                                      <p:cBhvr>
                                        <p:cTn id="34" dur="200" fill="hold">
                                          <p:stCondLst>
                                            <p:cond delay="200"/>
                                          </p:stCondLst>
                                        </p:cTn>
                                        <p:tgtEl>
                                          <p:spTgt spid="100"/>
                                        </p:tgtEl>
                                        <p:attrNameLst>
                                          <p:attrName>r</p:attrName>
                                        </p:attrNameLst>
                                      </p:cBhvr>
                                    </p:animRot>
                                    <p:animRot by="240000">
                                      <p:cBhvr>
                                        <p:cTn id="35" dur="200" fill="hold">
                                          <p:stCondLst>
                                            <p:cond delay="400"/>
                                          </p:stCondLst>
                                        </p:cTn>
                                        <p:tgtEl>
                                          <p:spTgt spid="100"/>
                                        </p:tgtEl>
                                        <p:attrNameLst>
                                          <p:attrName>r</p:attrName>
                                        </p:attrNameLst>
                                      </p:cBhvr>
                                    </p:animRot>
                                    <p:animRot by="-240000">
                                      <p:cBhvr>
                                        <p:cTn id="36" dur="200" fill="hold">
                                          <p:stCondLst>
                                            <p:cond delay="600"/>
                                          </p:stCondLst>
                                        </p:cTn>
                                        <p:tgtEl>
                                          <p:spTgt spid="100"/>
                                        </p:tgtEl>
                                        <p:attrNameLst>
                                          <p:attrName>r</p:attrName>
                                        </p:attrNameLst>
                                      </p:cBhvr>
                                    </p:animRot>
                                    <p:animRot by="120000">
                                      <p:cBhvr>
                                        <p:cTn id="37" dur="200" fill="hold">
                                          <p:stCondLst>
                                            <p:cond delay="800"/>
                                          </p:stCondLst>
                                        </p:cTn>
                                        <p:tgtEl>
                                          <p:spTgt spid="100"/>
                                        </p:tgtEl>
                                        <p:attrNameLst>
                                          <p:attrName>r</p:attrName>
                                        </p:attrNameLst>
                                      </p:cBhvr>
                                    </p:animRot>
                                  </p:childTnLst>
                                </p:cTn>
                              </p:par>
                              <p:par>
                                <p:cTn id="38" presetID="32" presetClass="emph" presetSubtype="0" fill="hold" nodeType="withEffect">
                                  <p:stCondLst>
                                    <p:cond delay="0"/>
                                  </p:stCondLst>
                                  <p:childTnLst>
                                    <p:animRot by="120000">
                                      <p:cBhvr>
                                        <p:cTn id="39" dur="100" fill="hold">
                                          <p:stCondLst>
                                            <p:cond delay="0"/>
                                          </p:stCondLst>
                                        </p:cTn>
                                        <p:tgtEl>
                                          <p:spTgt spid="62"/>
                                        </p:tgtEl>
                                        <p:attrNameLst>
                                          <p:attrName>r</p:attrName>
                                        </p:attrNameLst>
                                      </p:cBhvr>
                                    </p:animRot>
                                    <p:animRot by="-240000">
                                      <p:cBhvr>
                                        <p:cTn id="40" dur="200" fill="hold">
                                          <p:stCondLst>
                                            <p:cond delay="200"/>
                                          </p:stCondLst>
                                        </p:cTn>
                                        <p:tgtEl>
                                          <p:spTgt spid="62"/>
                                        </p:tgtEl>
                                        <p:attrNameLst>
                                          <p:attrName>r</p:attrName>
                                        </p:attrNameLst>
                                      </p:cBhvr>
                                    </p:animRot>
                                    <p:animRot by="240000">
                                      <p:cBhvr>
                                        <p:cTn id="41" dur="200" fill="hold">
                                          <p:stCondLst>
                                            <p:cond delay="400"/>
                                          </p:stCondLst>
                                        </p:cTn>
                                        <p:tgtEl>
                                          <p:spTgt spid="62"/>
                                        </p:tgtEl>
                                        <p:attrNameLst>
                                          <p:attrName>r</p:attrName>
                                        </p:attrNameLst>
                                      </p:cBhvr>
                                    </p:animRot>
                                    <p:animRot by="-240000">
                                      <p:cBhvr>
                                        <p:cTn id="42" dur="200" fill="hold">
                                          <p:stCondLst>
                                            <p:cond delay="600"/>
                                          </p:stCondLst>
                                        </p:cTn>
                                        <p:tgtEl>
                                          <p:spTgt spid="62"/>
                                        </p:tgtEl>
                                        <p:attrNameLst>
                                          <p:attrName>r</p:attrName>
                                        </p:attrNameLst>
                                      </p:cBhvr>
                                    </p:animRot>
                                    <p:animRot by="120000">
                                      <p:cBhvr>
                                        <p:cTn id="43" dur="200" fill="hold">
                                          <p:stCondLst>
                                            <p:cond delay="800"/>
                                          </p:stCondLst>
                                        </p:cTn>
                                        <p:tgtEl>
                                          <p:spTgt spid="62"/>
                                        </p:tgtEl>
                                        <p:attrNameLst>
                                          <p:attrName>r</p:attrName>
                                        </p:attrNameLst>
                                      </p:cBhvr>
                                    </p:animRot>
                                  </p:childTnLst>
                                </p:cTn>
                              </p:par>
                            </p:childTnLst>
                          </p:cTn>
                        </p:par>
                        <p:par>
                          <p:cTn id="44" fill="hold">
                            <p:stCondLst>
                              <p:cond delay="5500"/>
                            </p:stCondLst>
                            <p:childTnLst>
                              <p:par>
                                <p:cTn id="45" presetID="16" presetClass="entr" presetSubtype="21" fill="hold" grpId="0" nodeType="afterEffect">
                                  <p:stCondLst>
                                    <p:cond delay="0"/>
                                  </p:stCondLst>
                                  <p:childTnLst>
                                    <p:set>
                                      <p:cBhvr>
                                        <p:cTn id="46" dur="1" fill="hold">
                                          <p:stCondLst>
                                            <p:cond delay="0"/>
                                          </p:stCondLst>
                                        </p:cTn>
                                        <p:tgtEl>
                                          <p:spTgt spid="111"/>
                                        </p:tgtEl>
                                        <p:attrNameLst>
                                          <p:attrName>style.visibility</p:attrName>
                                        </p:attrNameLst>
                                      </p:cBhvr>
                                      <p:to>
                                        <p:strVal val="visible"/>
                                      </p:to>
                                    </p:set>
                                    <p:animEffect transition="in" filter="barn(inVertical)">
                                      <p:cBhvr>
                                        <p:cTn id="47" dur="1500"/>
                                        <p:tgtEl>
                                          <p:spTgt spid="111"/>
                                        </p:tgtEl>
                                      </p:cBhvr>
                                    </p:animEffect>
                                  </p:childTnLst>
                                </p:cTn>
                              </p:par>
                            </p:childTnLst>
                          </p:cTn>
                        </p:par>
                        <p:par>
                          <p:cTn id="48" fill="hold">
                            <p:stCondLst>
                              <p:cond delay="7000"/>
                            </p:stCondLst>
                            <p:childTnLst>
                              <p:par>
                                <p:cTn id="49" presetID="10" presetClass="entr" presetSubtype="0" fill="hold" nodeType="afterEffect">
                                  <p:stCondLst>
                                    <p:cond delay="0"/>
                                  </p:stCondLst>
                                  <p:childTnLst>
                                    <p:set>
                                      <p:cBhvr>
                                        <p:cTn id="50" dur="1" fill="hold">
                                          <p:stCondLst>
                                            <p:cond delay="0"/>
                                          </p:stCondLst>
                                        </p:cTn>
                                        <p:tgtEl>
                                          <p:spTgt spid="112"/>
                                        </p:tgtEl>
                                        <p:attrNameLst>
                                          <p:attrName>style.visibility</p:attrName>
                                        </p:attrNameLst>
                                      </p:cBhvr>
                                      <p:to>
                                        <p:strVal val="visible"/>
                                      </p:to>
                                    </p:set>
                                    <p:animEffect transition="in" filter="fade">
                                      <p:cBhvr>
                                        <p:cTn id="51" dur="1000"/>
                                        <p:tgtEl>
                                          <p:spTgt spid="112"/>
                                        </p:tgtEl>
                                      </p:cBhvr>
                                    </p:animEffect>
                                  </p:childTnLst>
                                </p:cTn>
                              </p:par>
                            </p:childTnLst>
                          </p:cTn>
                        </p:par>
                        <p:par>
                          <p:cTn id="52" fill="hold">
                            <p:stCondLst>
                              <p:cond delay="8000"/>
                            </p:stCondLst>
                            <p:childTnLst>
                              <p:par>
                                <p:cTn id="53" presetID="26" presetClass="emph" presetSubtype="0" fill="hold" nodeType="afterEffect">
                                  <p:stCondLst>
                                    <p:cond delay="0"/>
                                  </p:stCondLst>
                                  <p:childTnLst>
                                    <p:animEffect transition="out" filter="fade">
                                      <p:cBhvr>
                                        <p:cTn id="54" dur="1000" tmFilter="0, 0; .2, .5; .8, .5; 1, 0"/>
                                        <p:tgtEl>
                                          <p:spTgt spid="112"/>
                                        </p:tgtEl>
                                      </p:cBhvr>
                                    </p:animEffect>
                                    <p:animScale>
                                      <p:cBhvr>
                                        <p:cTn id="55" dur="500" autoRev="1" fill="hold"/>
                                        <p:tgtEl>
                                          <p:spTgt spid="112"/>
                                        </p:tgtEl>
                                      </p:cBhvr>
                                      <p:by x="105000" y="105000"/>
                                    </p:animScale>
                                  </p:childTnLst>
                                </p:cTn>
                              </p:par>
                            </p:childTnLst>
                          </p:cTn>
                        </p:par>
                        <p:par>
                          <p:cTn id="56" fill="hold">
                            <p:stCondLst>
                              <p:cond delay="9000"/>
                            </p:stCondLst>
                            <p:childTnLst>
                              <p:par>
                                <p:cTn id="57" presetID="10" presetClass="entr" presetSubtype="0" fill="hold" nodeType="afterEffect">
                                  <p:stCondLst>
                                    <p:cond delay="0"/>
                                  </p:stCondLst>
                                  <p:childTnLst>
                                    <p:set>
                                      <p:cBhvr>
                                        <p:cTn id="58" dur="1" fill="hold">
                                          <p:stCondLst>
                                            <p:cond delay="0"/>
                                          </p:stCondLst>
                                        </p:cTn>
                                        <p:tgtEl>
                                          <p:spTgt spid="118"/>
                                        </p:tgtEl>
                                        <p:attrNameLst>
                                          <p:attrName>style.visibility</p:attrName>
                                        </p:attrNameLst>
                                      </p:cBhvr>
                                      <p:to>
                                        <p:strVal val="visible"/>
                                      </p:to>
                                    </p:set>
                                    <p:animEffect transition="in" filter="fade">
                                      <p:cBhvr>
                                        <p:cTn id="59" dur="1000"/>
                                        <p:tgtEl>
                                          <p:spTgt spid="118"/>
                                        </p:tgtEl>
                                      </p:cBhvr>
                                    </p:animEffect>
                                  </p:childTnLst>
                                </p:cTn>
                              </p:par>
                            </p:childTnLst>
                          </p:cTn>
                        </p:par>
                        <p:par>
                          <p:cTn id="60" fill="hold">
                            <p:stCondLst>
                              <p:cond delay="10000"/>
                            </p:stCondLst>
                            <p:childTnLst>
                              <p:par>
                                <p:cTn id="61" presetID="26" presetClass="emph" presetSubtype="0" fill="hold" nodeType="afterEffect">
                                  <p:stCondLst>
                                    <p:cond delay="0"/>
                                  </p:stCondLst>
                                  <p:childTnLst>
                                    <p:animEffect transition="out" filter="fade">
                                      <p:cBhvr>
                                        <p:cTn id="62" dur="1000" tmFilter="0, 0; .2, .5; .8, .5; 1, 0"/>
                                        <p:tgtEl>
                                          <p:spTgt spid="118"/>
                                        </p:tgtEl>
                                      </p:cBhvr>
                                    </p:animEffect>
                                    <p:animScale>
                                      <p:cBhvr>
                                        <p:cTn id="63" dur="500" autoRev="1" fill="hold"/>
                                        <p:tgtEl>
                                          <p:spTgt spid="118"/>
                                        </p:tgtEl>
                                      </p:cBhvr>
                                      <p:by x="105000" y="105000"/>
                                    </p:animScale>
                                  </p:childTnLst>
                                </p:cTn>
                              </p:par>
                            </p:childTnLst>
                          </p:cTn>
                        </p:par>
                        <p:par>
                          <p:cTn id="64" fill="hold">
                            <p:stCondLst>
                              <p:cond delay="11000"/>
                            </p:stCondLst>
                            <p:childTnLst>
                              <p:par>
                                <p:cTn id="65" presetID="26" presetClass="entr" presetSubtype="0" fill="hold" nodeType="afterEffect">
                                  <p:stCondLst>
                                    <p:cond delay="300"/>
                                  </p:stCondLst>
                                  <p:childTnLst>
                                    <p:set>
                                      <p:cBhvr>
                                        <p:cTn id="66" dur="1" fill="hold">
                                          <p:stCondLst>
                                            <p:cond delay="0"/>
                                          </p:stCondLst>
                                        </p:cTn>
                                        <p:tgtEl>
                                          <p:spTgt spid="50"/>
                                        </p:tgtEl>
                                        <p:attrNameLst>
                                          <p:attrName>style.visibility</p:attrName>
                                        </p:attrNameLst>
                                      </p:cBhvr>
                                      <p:to>
                                        <p:strVal val="visible"/>
                                      </p:to>
                                    </p:set>
                                    <p:animEffect transition="in" filter="wipe(down)">
                                      <p:cBhvr>
                                        <p:cTn id="67" dur="580">
                                          <p:stCondLst>
                                            <p:cond delay="0"/>
                                          </p:stCondLst>
                                        </p:cTn>
                                        <p:tgtEl>
                                          <p:spTgt spid="50"/>
                                        </p:tgtEl>
                                      </p:cBhvr>
                                    </p:animEffect>
                                    <p:anim calcmode="lin" valueType="num">
                                      <p:cBhvr>
                                        <p:cTn id="68" dur="1822" tmFilter="0,0; 0.14,0.36; 0.43,0.73; 0.71,0.91; 1.0,1.0">
                                          <p:stCondLst>
                                            <p:cond delay="0"/>
                                          </p:stCondLst>
                                        </p:cTn>
                                        <p:tgtEl>
                                          <p:spTgt spid="50"/>
                                        </p:tgtEl>
                                        <p:attrNameLst>
                                          <p:attrName>ppt_x</p:attrName>
                                        </p:attrNameLst>
                                      </p:cBhvr>
                                      <p:tavLst>
                                        <p:tav tm="0">
                                          <p:val>
                                            <p:strVal val="#ppt_x-0.25"/>
                                          </p:val>
                                        </p:tav>
                                        <p:tav tm="100000">
                                          <p:val>
                                            <p:strVal val="#ppt_x"/>
                                          </p:val>
                                        </p:tav>
                                      </p:tavLst>
                                    </p:anim>
                                    <p:anim calcmode="lin" valueType="num">
                                      <p:cBhvr>
                                        <p:cTn id="69" dur="664" tmFilter="0.0,0.0; 0.25,0.07; 0.50,0.2; 0.75,0.467; 1.0,1.0">
                                          <p:stCondLst>
                                            <p:cond delay="0"/>
                                          </p:stCondLst>
                                        </p:cTn>
                                        <p:tgtEl>
                                          <p:spTgt spid="50"/>
                                        </p:tgtEl>
                                        <p:attrNameLst>
                                          <p:attrName>ppt_y</p:attrName>
                                        </p:attrNameLst>
                                      </p:cBhvr>
                                      <p:tavLst>
                                        <p:tav tm="0" fmla="#ppt_y-sin(pi*$)/3">
                                          <p:val>
                                            <p:fltVal val="0.5"/>
                                          </p:val>
                                        </p:tav>
                                        <p:tav tm="100000">
                                          <p:val>
                                            <p:fltVal val="1"/>
                                          </p:val>
                                        </p:tav>
                                      </p:tavLst>
                                    </p:anim>
                                    <p:anim calcmode="lin" valueType="num">
                                      <p:cBhvr>
                                        <p:cTn id="70" dur="664" tmFilter="0, 0; 0.125,0.2665; 0.25,0.4; 0.375,0.465; 0.5,0.5;  0.625,0.535; 0.75,0.6; 0.875,0.7335; 1,1">
                                          <p:stCondLst>
                                            <p:cond delay="664"/>
                                          </p:stCondLst>
                                        </p:cTn>
                                        <p:tgtEl>
                                          <p:spTgt spid="50"/>
                                        </p:tgtEl>
                                        <p:attrNameLst>
                                          <p:attrName>ppt_y</p:attrName>
                                        </p:attrNameLst>
                                      </p:cBhvr>
                                      <p:tavLst>
                                        <p:tav tm="0" fmla="#ppt_y-sin(pi*$)/9">
                                          <p:val>
                                            <p:fltVal val="0"/>
                                          </p:val>
                                        </p:tav>
                                        <p:tav tm="100000">
                                          <p:val>
                                            <p:fltVal val="1"/>
                                          </p:val>
                                        </p:tav>
                                      </p:tavLst>
                                    </p:anim>
                                    <p:anim calcmode="lin" valueType="num">
                                      <p:cBhvr>
                                        <p:cTn id="71" dur="332" tmFilter="0, 0; 0.125,0.2665; 0.25,0.4; 0.375,0.465; 0.5,0.5;  0.625,0.535; 0.75,0.6; 0.875,0.7335; 1,1">
                                          <p:stCondLst>
                                            <p:cond delay="1324"/>
                                          </p:stCondLst>
                                        </p:cTn>
                                        <p:tgtEl>
                                          <p:spTgt spid="50"/>
                                        </p:tgtEl>
                                        <p:attrNameLst>
                                          <p:attrName>ppt_y</p:attrName>
                                        </p:attrNameLst>
                                      </p:cBhvr>
                                      <p:tavLst>
                                        <p:tav tm="0" fmla="#ppt_y-sin(pi*$)/27">
                                          <p:val>
                                            <p:fltVal val="0"/>
                                          </p:val>
                                        </p:tav>
                                        <p:tav tm="100000">
                                          <p:val>
                                            <p:fltVal val="1"/>
                                          </p:val>
                                        </p:tav>
                                      </p:tavLst>
                                    </p:anim>
                                    <p:anim calcmode="lin" valueType="num">
                                      <p:cBhvr>
                                        <p:cTn id="72" dur="164" tmFilter="0, 0; 0.125,0.2665; 0.25,0.4; 0.375,0.465; 0.5,0.5;  0.625,0.535; 0.75,0.6; 0.875,0.7335; 1,1">
                                          <p:stCondLst>
                                            <p:cond delay="1656"/>
                                          </p:stCondLst>
                                        </p:cTn>
                                        <p:tgtEl>
                                          <p:spTgt spid="50"/>
                                        </p:tgtEl>
                                        <p:attrNameLst>
                                          <p:attrName>ppt_y</p:attrName>
                                        </p:attrNameLst>
                                      </p:cBhvr>
                                      <p:tavLst>
                                        <p:tav tm="0" fmla="#ppt_y-sin(pi*$)/81">
                                          <p:val>
                                            <p:fltVal val="0"/>
                                          </p:val>
                                        </p:tav>
                                        <p:tav tm="100000">
                                          <p:val>
                                            <p:fltVal val="1"/>
                                          </p:val>
                                        </p:tav>
                                      </p:tavLst>
                                    </p:anim>
                                    <p:animScale>
                                      <p:cBhvr>
                                        <p:cTn id="73" dur="26">
                                          <p:stCondLst>
                                            <p:cond delay="650"/>
                                          </p:stCondLst>
                                        </p:cTn>
                                        <p:tgtEl>
                                          <p:spTgt spid="50"/>
                                        </p:tgtEl>
                                      </p:cBhvr>
                                      <p:to x="100000" y="60000"/>
                                    </p:animScale>
                                    <p:animScale>
                                      <p:cBhvr>
                                        <p:cTn id="74" dur="166" decel="50000">
                                          <p:stCondLst>
                                            <p:cond delay="676"/>
                                          </p:stCondLst>
                                        </p:cTn>
                                        <p:tgtEl>
                                          <p:spTgt spid="50"/>
                                        </p:tgtEl>
                                      </p:cBhvr>
                                      <p:to x="100000" y="100000"/>
                                    </p:animScale>
                                    <p:animScale>
                                      <p:cBhvr>
                                        <p:cTn id="75" dur="26">
                                          <p:stCondLst>
                                            <p:cond delay="1312"/>
                                          </p:stCondLst>
                                        </p:cTn>
                                        <p:tgtEl>
                                          <p:spTgt spid="50"/>
                                        </p:tgtEl>
                                      </p:cBhvr>
                                      <p:to x="100000" y="80000"/>
                                    </p:animScale>
                                    <p:animScale>
                                      <p:cBhvr>
                                        <p:cTn id="76" dur="166" decel="50000">
                                          <p:stCondLst>
                                            <p:cond delay="1338"/>
                                          </p:stCondLst>
                                        </p:cTn>
                                        <p:tgtEl>
                                          <p:spTgt spid="50"/>
                                        </p:tgtEl>
                                      </p:cBhvr>
                                      <p:to x="100000" y="100000"/>
                                    </p:animScale>
                                    <p:animScale>
                                      <p:cBhvr>
                                        <p:cTn id="77" dur="26">
                                          <p:stCondLst>
                                            <p:cond delay="1642"/>
                                          </p:stCondLst>
                                        </p:cTn>
                                        <p:tgtEl>
                                          <p:spTgt spid="50"/>
                                        </p:tgtEl>
                                      </p:cBhvr>
                                      <p:to x="100000" y="90000"/>
                                    </p:animScale>
                                    <p:animScale>
                                      <p:cBhvr>
                                        <p:cTn id="78" dur="166" decel="50000">
                                          <p:stCondLst>
                                            <p:cond delay="1668"/>
                                          </p:stCondLst>
                                        </p:cTn>
                                        <p:tgtEl>
                                          <p:spTgt spid="50"/>
                                        </p:tgtEl>
                                      </p:cBhvr>
                                      <p:to x="100000" y="100000"/>
                                    </p:animScale>
                                    <p:animScale>
                                      <p:cBhvr>
                                        <p:cTn id="79" dur="26">
                                          <p:stCondLst>
                                            <p:cond delay="1808"/>
                                          </p:stCondLst>
                                        </p:cTn>
                                        <p:tgtEl>
                                          <p:spTgt spid="50"/>
                                        </p:tgtEl>
                                      </p:cBhvr>
                                      <p:to x="100000" y="95000"/>
                                    </p:animScale>
                                    <p:animScale>
                                      <p:cBhvr>
                                        <p:cTn id="80" dur="166" decel="50000">
                                          <p:stCondLst>
                                            <p:cond delay="1834"/>
                                          </p:stCondLst>
                                        </p:cTn>
                                        <p:tgtEl>
                                          <p:spTgt spid="50"/>
                                        </p:tgtEl>
                                      </p:cBhvr>
                                      <p:to x="100000" y="100000"/>
                                    </p:animScale>
                                  </p:childTnLst>
                                </p:cTn>
                              </p:par>
                            </p:childTnLst>
                          </p:cTn>
                        </p:par>
                        <p:par>
                          <p:cTn id="81" fill="hold">
                            <p:stCondLst>
                              <p:cond delay="13300"/>
                            </p:stCondLst>
                            <p:childTnLst>
                              <p:par>
                                <p:cTn id="82" presetID="32" presetClass="emph" presetSubtype="0" fill="hold" nodeType="afterEffect">
                                  <p:stCondLst>
                                    <p:cond delay="0"/>
                                  </p:stCondLst>
                                  <p:childTnLst>
                                    <p:animRot by="120000">
                                      <p:cBhvr>
                                        <p:cTn id="83" dur="100" fill="hold">
                                          <p:stCondLst>
                                            <p:cond delay="0"/>
                                          </p:stCondLst>
                                        </p:cTn>
                                        <p:tgtEl>
                                          <p:spTgt spid="50"/>
                                        </p:tgtEl>
                                        <p:attrNameLst>
                                          <p:attrName>r</p:attrName>
                                        </p:attrNameLst>
                                      </p:cBhvr>
                                    </p:animRot>
                                    <p:animRot by="-240000">
                                      <p:cBhvr>
                                        <p:cTn id="84" dur="200" fill="hold">
                                          <p:stCondLst>
                                            <p:cond delay="200"/>
                                          </p:stCondLst>
                                        </p:cTn>
                                        <p:tgtEl>
                                          <p:spTgt spid="50"/>
                                        </p:tgtEl>
                                        <p:attrNameLst>
                                          <p:attrName>r</p:attrName>
                                        </p:attrNameLst>
                                      </p:cBhvr>
                                    </p:animRot>
                                    <p:animRot by="240000">
                                      <p:cBhvr>
                                        <p:cTn id="85" dur="200" fill="hold">
                                          <p:stCondLst>
                                            <p:cond delay="400"/>
                                          </p:stCondLst>
                                        </p:cTn>
                                        <p:tgtEl>
                                          <p:spTgt spid="50"/>
                                        </p:tgtEl>
                                        <p:attrNameLst>
                                          <p:attrName>r</p:attrName>
                                        </p:attrNameLst>
                                      </p:cBhvr>
                                    </p:animRot>
                                    <p:animRot by="-240000">
                                      <p:cBhvr>
                                        <p:cTn id="86" dur="200" fill="hold">
                                          <p:stCondLst>
                                            <p:cond delay="600"/>
                                          </p:stCondLst>
                                        </p:cTn>
                                        <p:tgtEl>
                                          <p:spTgt spid="50"/>
                                        </p:tgtEl>
                                        <p:attrNameLst>
                                          <p:attrName>r</p:attrName>
                                        </p:attrNameLst>
                                      </p:cBhvr>
                                    </p:animRot>
                                    <p:animRot by="120000">
                                      <p:cBhvr>
                                        <p:cTn id="87" dur="200" fill="hold">
                                          <p:stCondLst>
                                            <p:cond delay="800"/>
                                          </p:stCondLst>
                                        </p:cTn>
                                        <p:tgtEl>
                                          <p:spTgt spid="50"/>
                                        </p:tgtEl>
                                        <p:attrNameLst>
                                          <p:attrName>r</p:attrName>
                                        </p:attrNameLst>
                                      </p:cBhvr>
                                    </p:animRot>
                                  </p:childTnLst>
                                </p:cTn>
                              </p:par>
                              <p:par>
                                <p:cTn id="88" presetID="42" presetClass="entr" presetSubtype="0" fill="hold" nodeType="withEffect">
                                  <p:stCondLst>
                                    <p:cond delay="0"/>
                                  </p:stCondLst>
                                  <p:childTnLst>
                                    <p:set>
                                      <p:cBhvr>
                                        <p:cTn id="89" dur="1" fill="hold">
                                          <p:stCondLst>
                                            <p:cond delay="0"/>
                                          </p:stCondLst>
                                        </p:cTn>
                                        <p:tgtEl>
                                          <p:spTgt spid="51"/>
                                        </p:tgtEl>
                                        <p:attrNameLst>
                                          <p:attrName>style.visibility</p:attrName>
                                        </p:attrNameLst>
                                      </p:cBhvr>
                                      <p:to>
                                        <p:strVal val="visible"/>
                                      </p:to>
                                    </p:set>
                                    <p:animEffect transition="in" filter="fade">
                                      <p:cBhvr>
                                        <p:cTn id="90" dur="1000"/>
                                        <p:tgtEl>
                                          <p:spTgt spid="51"/>
                                        </p:tgtEl>
                                      </p:cBhvr>
                                    </p:animEffect>
                                    <p:anim calcmode="lin" valueType="num">
                                      <p:cBhvr>
                                        <p:cTn id="91" dur="1000" fill="hold"/>
                                        <p:tgtEl>
                                          <p:spTgt spid="51"/>
                                        </p:tgtEl>
                                        <p:attrNameLst>
                                          <p:attrName>ppt_x</p:attrName>
                                        </p:attrNameLst>
                                      </p:cBhvr>
                                      <p:tavLst>
                                        <p:tav tm="0">
                                          <p:val>
                                            <p:strVal val="#ppt_x"/>
                                          </p:val>
                                        </p:tav>
                                        <p:tav tm="100000">
                                          <p:val>
                                            <p:strVal val="#ppt_x"/>
                                          </p:val>
                                        </p:tav>
                                      </p:tavLst>
                                    </p:anim>
                                    <p:anim calcmode="lin" valueType="num">
                                      <p:cBhvr>
                                        <p:cTn id="92" dur="1000" fill="hold"/>
                                        <p:tgtEl>
                                          <p:spTgt spid="51"/>
                                        </p:tgtEl>
                                        <p:attrNameLst>
                                          <p:attrName>ppt_y</p:attrName>
                                        </p:attrNameLst>
                                      </p:cBhvr>
                                      <p:tavLst>
                                        <p:tav tm="0">
                                          <p:val>
                                            <p:strVal val="#ppt_y+.1"/>
                                          </p:val>
                                        </p:tav>
                                        <p:tav tm="100000">
                                          <p:val>
                                            <p:strVal val="#ppt_y"/>
                                          </p:val>
                                        </p:tav>
                                      </p:tavLst>
                                    </p:anim>
                                  </p:childTnLst>
                                </p:cTn>
                              </p:par>
                            </p:childTnLst>
                          </p:cTn>
                        </p:par>
                        <p:par>
                          <p:cTn id="93" fill="hold">
                            <p:stCondLst>
                              <p:cond delay="14300"/>
                            </p:stCondLst>
                            <p:childTnLst>
                              <p:par>
                                <p:cTn id="94" presetID="26" presetClass="emph" presetSubtype="0" repeatCount="2000" fill="hold" nodeType="afterEffect">
                                  <p:stCondLst>
                                    <p:cond delay="0"/>
                                  </p:stCondLst>
                                  <p:childTnLst>
                                    <p:animEffect transition="out" filter="fade">
                                      <p:cBhvr>
                                        <p:cTn id="95" dur="1000" tmFilter="0, 0; .2, .5; .8, .5; 1, 0"/>
                                        <p:tgtEl>
                                          <p:spTgt spid="51"/>
                                        </p:tgtEl>
                                      </p:cBhvr>
                                    </p:animEffect>
                                    <p:animScale>
                                      <p:cBhvr>
                                        <p:cTn id="96" dur="500" autoRev="1" fill="hold"/>
                                        <p:tgtEl>
                                          <p:spTgt spid="51"/>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audio>
              <p:cMediaNode vol="80000" numSld="999" showWhenStopped="0">
                <p:cTn id="97" fill="hold" display="0">
                  <p:stCondLst>
                    <p:cond delay="indefinite"/>
                  </p:stCondLst>
                  <p:endCondLst>
                    <p:cond evt="onStopAudio" delay="0">
                      <p:tgtEl>
                        <p:sldTgt/>
                      </p:tgtEl>
                    </p:cond>
                  </p:endCondLst>
                </p:cTn>
                <p:tgtEl>
                  <p:spTgt spid="94"/>
                </p:tgtEl>
              </p:cMediaNode>
            </p:audio>
          </p:childTnLst>
        </p:cTn>
      </p:par>
    </p:tnLst>
    <p:bldLst>
      <p:bldP spid="111" grpId="0" animBg="1"/>
    </p:bld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背景上">
            <a:extLst>
              <a:ext uri="{FF2B5EF4-FFF2-40B4-BE49-F238E27FC236}">
                <a16:creationId xmlns:a16="http://schemas.microsoft.com/office/drawing/2014/main" id="{480BA6D3-3387-4C7D-80E0-43567F708E21}"/>
              </a:ext>
            </a:extLst>
          </p:cNvPr>
          <p:cNvPicPr>
            <a:picLocks noChangeAspect="1"/>
          </p:cNvPicPr>
          <p:nvPr/>
        </p:nvPicPr>
        <p:blipFill>
          <a:blip r:embed="rId2">
            <a:duotone>
              <a:schemeClr val="accent4">
                <a:shade val="45000"/>
                <a:satMod val="135000"/>
              </a:schemeClr>
              <a:prstClr val="white"/>
            </a:duotone>
            <a:extLst>
              <a:ext uri="{BEBA8EAE-BF5A-486C-A8C5-ECC9F3942E4B}">
                <a14:imgProps xmlns:a14="http://schemas.microsoft.com/office/drawing/2010/main">
                  <a14:imgLayer r:embed="rId3">
                    <a14:imgEffect>
                      <a14:brightnessContrast bright="20000" contrast="-40000"/>
                    </a14:imgEffect>
                  </a14:imgLayer>
                </a14:imgProps>
              </a:ext>
              <a:ext uri="{28A0092B-C50C-407E-A947-70E740481C1C}">
                <a14:useLocalDpi xmlns:a14="http://schemas.microsoft.com/office/drawing/2010/main" val="0"/>
              </a:ext>
            </a:extLst>
          </a:blip>
          <a:stretch>
            <a:fillRect/>
          </a:stretch>
        </p:blipFill>
        <p:spPr>
          <a:xfrm>
            <a:off x="0" y="0"/>
            <a:ext cx="12192000" cy="4744720"/>
          </a:xfrm>
          <a:prstGeom prst="rect">
            <a:avLst/>
          </a:prstGeom>
        </p:spPr>
      </p:pic>
      <p:pic>
        <p:nvPicPr>
          <p:cNvPr id="40" name="背景下">
            <a:extLst>
              <a:ext uri="{FF2B5EF4-FFF2-40B4-BE49-F238E27FC236}">
                <a16:creationId xmlns:a16="http://schemas.microsoft.com/office/drawing/2014/main" id="{E93D45DA-12BF-4B5F-93F5-A3F0D7D87D03}"/>
              </a:ext>
            </a:extLst>
          </p:cNvPr>
          <p:cNvPicPr>
            <a:picLocks noChangeAspect="1"/>
          </p:cNvPicPr>
          <p:nvPr/>
        </p:nvPicPr>
        <p:blipFill rotWithShape="1">
          <a:blip r:embed="rId2">
            <a:duotone>
              <a:schemeClr val="accent4">
                <a:shade val="45000"/>
                <a:satMod val="135000"/>
              </a:schemeClr>
              <a:prstClr val="white"/>
            </a:duotone>
            <a:extLst>
              <a:ext uri="{BEBA8EAE-BF5A-486C-A8C5-ECC9F3942E4B}">
                <a14:imgProps xmlns:a14="http://schemas.microsoft.com/office/drawing/2010/main">
                  <a14:imgLayer r:embed="rId3">
                    <a14:imgEffect>
                      <a14:brightnessContrast bright="20000" contrast="-40000"/>
                    </a14:imgEffect>
                  </a14:imgLayer>
                </a14:imgProps>
              </a:ext>
              <a:ext uri="{28A0092B-C50C-407E-A947-70E740481C1C}">
                <a14:useLocalDpi xmlns:a14="http://schemas.microsoft.com/office/drawing/2010/main" val="0"/>
              </a:ext>
            </a:extLst>
          </a:blip>
          <a:srcRect b="79543"/>
          <a:stretch/>
        </p:blipFill>
        <p:spPr>
          <a:xfrm>
            <a:off x="0" y="4650899"/>
            <a:ext cx="12192000" cy="2211720"/>
          </a:xfrm>
          <a:prstGeom prst="rect">
            <a:avLst/>
          </a:prstGeom>
        </p:spPr>
      </p:pic>
      <p:pic>
        <p:nvPicPr>
          <p:cNvPr id="184" name="大阪画像">
            <a:extLst>
              <a:ext uri="{FF2B5EF4-FFF2-40B4-BE49-F238E27FC236}">
                <a16:creationId xmlns:a16="http://schemas.microsoft.com/office/drawing/2014/main" id="{7CC00F74-5181-41FD-9A7A-C20DE667E341}"/>
              </a:ext>
            </a:extLst>
          </p:cNvPr>
          <p:cNvPicPr>
            <a:picLocks noChangeAspect="1"/>
          </p:cNvPicPr>
          <p:nvPr/>
        </p:nvPicPr>
        <p:blipFill rotWithShape="1">
          <a:blip r:embed="rId4">
            <a:alphaModFix amt="35000"/>
            <a:extLst>
              <a:ext uri="{BEBA8EAE-BF5A-486C-A8C5-ECC9F3942E4B}">
                <a14:imgProps xmlns:a14="http://schemas.microsoft.com/office/drawing/2010/main">
                  <a14:imgLayer r:embed="rId5">
                    <a14:imgEffect>
                      <a14:colorTemperature colorTemp="7200"/>
                    </a14:imgEffect>
                    <a14:imgEffect>
                      <a14:brightnessContrast contrast="40000"/>
                    </a14:imgEffect>
                  </a14:imgLayer>
                </a14:imgProps>
              </a:ext>
              <a:ext uri="{28A0092B-C50C-407E-A947-70E740481C1C}">
                <a14:useLocalDpi xmlns:a14="http://schemas.microsoft.com/office/drawing/2010/main" val="0"/>
              </a:ext>
            </a:extLst>
          </a:blip>
          <a:srcRect b="1008"/>
          <a:stretch/>
        </p:blipFill>
        <p:spPr>
          <a:xfrm>
            <a:off x="641590" y="475530"/>
            <a:ext cx="10908815" cy="6382470"/>
          </a:xfrm>
          <a:prstGeom prst="rect">
            <a:avLst/>
          </a:prstGeom>
        </p:spPr>
      </p:pic>
      <p:pic>
        <p:nvPicPr>
          <p:cNvPr id="4" name="問題に戻る">
            <a:hlinkClick r:id="rId6" action="ppaction://hlinksldjump"/>
            <a:extLst>
              <a:ext uri="{FF2B5EF4-FFF2-40B4-BE49-F238E27FC236}">
                <a16:creationId xmlns:a16="http://schemas.microsoft.com/office/drawing/2014/main" id="{686640A0-3A7F-4B51-9AD2-5834585E12BD}"/>
              </a:ext>
            </a:extLst>
          </p:cNvPr>
          <p:cNvPicPr>
            <a:picLocks noChangeAspect="1"/>
          </p:cNvPicPr>
          <p:nvPr/>
        </p:nvPicPr>
        <p:blipFill>
          <a:blip r:embed="rId7"/>
          <a:stretch>
            <a:fillRect/>
          </a:stretch>
        </p:blipFill>
        <p:spPr>
          <a:xfrm>
            <a:off x="498469" y="5801337"/>
            <a:ext cx="2499577" cy="847417"/>
          </a:xfrm>
          <a:prstGeom prst="rect">
            <a:avLst/>
          </a:prstGeom>
        </p:spPr>
      </p:pic>
      <p:pic>
        <p:nvPicPr>
          <p:cNvPr id="54" name="スタートに戻る">
            <a:hlinkClick r:id="rId8" action="ppaction://hlinksldjump"/>
            <a:extLst>
              <a:ext uri="{FF2B5EF4-FFF2-40B4-BE49-F238E27FC236}">
                <a16:creationId xmlns:a16="http://schemas.microsoft.com/office/drawing/2014/main" id="{7BEF7E5D-B42C-4F9B-8E84-A8E4EF328E58}"/>
              </a:ext>
            </a:extLst>
          </p:cNvPr>
          <p:cNvPicPr>
            <a:picLocks noChangeAspect="1"/>
          </p:cNvPicPr>
          <p:nvPr/>
        </p:nvPicPr>
        <p:blipFill>
          <a:blip r:embed="rId9"/>
          <a:stretch>
            <a:fillRect/>
          </a:stretch>
        </p:blipFill>
        <p:spPr>
          <a:xfrm>
            <a:off x="538413" y="409528"/>
            <a:ext cx="2499577" cy="847417"/>
          </a:xfrm>
          <a:prstGeom prst="rect">
            <a:avLst/>
          </a:prstGeom>
        </p:spPr>
      </p:pic>
      <p:sp>
        <p:nvSpPr>
          <p:cNvPr id="53" name="テキスト ボックス 52">
            <a:extLst>
              <a:ext uri="{FF2B5EF4-FFF2-40B4-BE49-F238E27FC236}">
                <a16:creationId xmlns:a16="http://schemas.microsoft.com/office/drawing/2014/main" id="{0F9C8365-E768-4F76-A843-DA88E0633C19}"/>
              </a:ext>
            </a:extLst>
          </p:cNvPr>
          <p:cNvSpPr txBox="1"/>
          <p:nvPr/>
        </p:nvSpPr>
        <p:spPr>
          <a:xfrm>
            <a:off x="3550077" y="3975089"/>
            <a:ext cx="914400" cy="914400"/>
          </a:xfrm>
          <a:prstGeom prst="rect">
            <a:avLst/>
          </a:prstGeom>
          <a:noFill/>
        </p:spPr>
        <p:txBody>
          <a:bodyPr wrap="square" rtlCol="0">
            <a:spAutoFit/>
          </a:bodyPr>
          <a:lstStyle/>
          <a:p>
            <a:endParaRPr kumimoji="1" lang="ja-JP" altLang="en-US" dirty="0"/>
          </a:p>
        </p:txBody>
      </p:sp>
      <p:grpSp>
        <p:nvGrpSpPr>
          <p:cNvPr id="72" name="日本で初めてタオルがつくられました。">
            <a:extLst>
              <a:ext uri="{FF2B5EF4-FFF2-40B4-BE49-F238E27FC236}">
                <a16:creationId xmlns:a16="http://schemas.microsoft.com/office/drawing/2014/main" id="{465F7314-EE3E-4026-A38C-30B551AC17D4}"/>
              </a:ext>
            </a:extLst>
          </p:cNvPr>
          <p:cNvGrpSpPr/>
          <p:nvPr/>
        </p:nvGrpSpPr>
        <p:grpSpPr>
          <a:xfrm>
            <a:off x="2842333" y="3089133"/>
            <a:ext cx="6507328" cy="583288"/>
            <a:chOff x="-2205014" y="3225990"/>
            <a:chExt cx="6507328" cy="583288"/>
          </a:xfrm>
        </p:grpSpPr>
        <p:grpSp>
          <p:nvGrpSpPr>
            <p:cNvPr id="73" name="明治時代からブラシ・・・">
              <a:extLst>
                <a:ext uri="{FF2B5EF4-FFF2-40B4-BE49-F238E27FC236}">
                  <a16:creationId xmlns:a16="http://schemas.microsoft.com/office/drawing/2014/main" id="{22F42002-9EA4-4B44-93CA-00F6A33A2594}"/>
                </a:ext>
              </a:extLst>
            </p:cNvPr>
            <p:cNvGrpSpPr/>
            <p:nvPr/>
          </p:nvGrpSpPr>
          <p:grpSpPr>
            <a:xfrm>
              <a:off x="-2205014" y="3225990"/>
              <a:ext cx="6507328" cy="583288"/>
              <a:chOff x="-1843799" y="2307698"/>
              <a:chExt cx="6636274" cy="583288"/>
            </a:xfrm>
          </p:grpSpPr>
          <p:sp>
            <p:nvSpPr>
              <p:cNvPr id="76" name="日本で初めてタオルがつくられました。">
                <a:extLst>
                  <a:ext uri="{FF2B5EF4-FFF2-40B4-BE49-F238E27FC236}">
                    <a16:creationId xmlns:a16="http://schemas.microsoft.com/office/drawing/2014/main" id="{C86551D0-E494-4E71-B2BD-73C0A6D2C4DA}"/>
                  </a:ext>
                </a:extLst>
              </p:cNvPr>
              <p:cNvSpPr txBox="1"/>
              <p:nvPr/>
            </p:nvSpPr>
            <p:spPr>
              <a:xfrm>
                <a:off x="-1843799" y="2429321"/>
                <a:ext cx="6636274" cy="461665"/>
              </a:xfrm>
              <a:prstGeom prst="rect">
                <a:avLst/>
              </a:prstGeom>
              <a:noFill/>
            </p:spPr>
            <p:txBody>
              <a:bodyPr wrap="square" rtlCol="0">
                <a:spAutoFit/>
              </a:bodyPr>
              <a:lstStyle/>
              <a:p>
                <a:pPr marL="0" marR="0" lvl="0" indent="0" algn="dist" defTabSz="457200" rtl="0" eaLnBrk="1" fontAlgn="auto" latinLnBrk="0" hangingPunct="1">
                  <a:lnSpc>
                    <a:spcPct val="100000"/>
                  </a:lnSpc>
                  <a:spcBef>
                    <a:spcPts val="0"/>
                  </a:spcBef>
                  <a:spcAft>
                    <a:spcPts val="0"/>
                  </a:spcAft>
                  <a:buClrTx/>
                  <a:buSzTx/>
                  <a:buFontTx/>
                  <a:buNone/>
                  <a:tabLst/>
                  <a:defRPr/>
                </a:pPr>
                <a:r>
                  <a:rPr kumimoji="1" lang="ja-JP" altLang="en-US" sz="2400" dirty="0">
                    <a:solidFill>
                      <a:srgbClr val="074454"/>
                    </a:solidFill>
                    <a:latin typeface="HGS創英角ﾎﾟｯﾌﾟ体" panose="040B0A00000000000000" pitchFamily="50" charset="-128"/>
                    <a:ea typeface="HGS創英角ﾎﾟｯﾌﾟ体" panose="040B0A00000000000000" pitchFamily="50" charset="-128"/>
                  </a:rPr>
                  <a:t>日本で初めてタオルがつくられました。</a:t>
                </a:r>
                <a:endParaRPr kumimoji="1" lang="ja-JP" altLang="en-US" sz="2000" b="0" i="0" u="none" strike="noStrike" kern="1200" cap="none" spc="0" normalizeH="0" baseline="0" noProof="0" dirty="0">
                  <a:ln>
                    <a:noFill/>
                  </a:ln>
                  <a:solidFill>
                    <a:srgbClr val="074454"/>
                  </a:solidFill>
                  <a:effectLst/>
                  <a:uLnTx/>
                  <a:uFillTx/>
                  <a:latin typeface="HGS創英角ﾎﾟｯﾌﾟ体" panose="040B0A00000000000000" pitchFamily="50" charset="-128"/>
                  <a:ea typeface="HGS創英角ﾎﾟｯﾌﾟ体" panose="040B0A00000000000000" pitchFamily="50" charset="-128"/>
                  <a:cs typeface="+mn-cs"/>
                </a:endParaRPr>
              </a:p>
            </p:txBody>
          </p:sp>
          <p:sp>
            <p:nvSpPr>
              <p:cNvPr id="78" name="にほん">
                <a:extLst>
                  <a:ext uri="{FF2B5EF4-FFF2-40B4-BE49-F238E27FC236}">
                    <a16:creationId xmlns:a16="http://schemas.microsoft.com/office/drawing/2014/main" id="{1E6E7EB6-1B97-41DC-8D66-530B58D294E0}"/>
                  </a:ext>
                </a:extLst>
              </p:cNvPr>
              <p:cNvSpPr txBox="1"/>
              <p:nvPr/>
            </p:nvSpPr>
            <p:spPr>
              <a:xfrm>
                <a:off x="-1738644" y="2307698"/>
                <a:ext cx="718952" cy="253916"/>
              </a:xfrm>
              <a:prstGeom prst="rect">
                <a:avLst/>
              </a:prstGeom>
              <a:noFill/>
            </p:spPr>
            <p:txBody>
              <a:bodyPr wrap="square" rtlCol="0">
                <a:spAutoFit/>
              </a:bodyPr>
              <a:lstStyle/>
              <a:p>
                <a:pPr marL="0" marR="0" lvl="0" indent="0" algn="dist" defTabSz="457200" rtl="0" eaLnBrk="1" fontAlgn="auto" latinLnBrk="0" hangingPunct="1">
                  <a:lnSpc>
                    <a:spcPct val="100000"/>
                  </a:lnSpc>
                  <a:spcBef>
                    <a:spcPts val="0"/>
                  </a:spcBef>
                  <a:spcAft>
                    <a:spcPts val="0"/>
                  </a:spcAft>
                  <a:buClrTx/>
                  <a:buSzTx/>
                  <a:buFontTx/>
                  <a:buNone/>
                  <a:tabLst/>
                  <a:defRPr/>
                </a:pPr>
                <a:r>
                  <a:rPr kumimoji="1" lang="ja-JP" altLang="en-US" sz="1050" b="0" i="0" u="none" strike="noStrike" kern="1200" cap="none" spc="0" normalizeH="0" baseline="0" noProof="0" dirty="0">
                    <a:ln>
                      <a:noFill/>
                    </a:ln>
                    <a:solidFill>
                      <a:srgbClr val="76DBF4">
                        <a:lumMod val="25000"/>
                      </a:srgbClr>
                    </a:solidFill>
                    <a:effectLst/>
                    <a:uLnTx/>
                    <a:uFillTx/>
                    <a:latin typeface="HGS創英角ﾎﾟｯﾌﾟ体" panose="040B0A00000000000000" pitchFamily="50" charset="-128"/>
                    <a:ea typeface="HGS創英角ﾎﾟｯﾌﾟ体" panose="040B0A00000000000000" pitchFamily="50" charset="-128"/>
                    <a:cs typeface="+mn-cs"/>
                  </a:rPr>
                  <a:t>にほん</a:t>
                </a:r>
              </a:p>
            </p:txBody>
          </p:sp>
        </p:grpSp>
        <p:sp>
          <p:nvSpPr>
            <p:cNvPr id="74" name="はじ">
              <a:extLst>
                <a:ext uri="{FF2B5EF4-FFF2-40B4-BE49-F238E27FC236}">
                  <a16:creationId xmlns:a16="http://schemas.microsoft.com/office/drawing/2014/main" id="{268FA7BC-D6F0-455D-8A44-962843A60D1C}"/>
                </a:ext>
              </a:extLst>
            </p:cNvPr>
            <p:cNvSpPr txBox="1"/>
            <p:nvPr/>
          </p:nvSpPr>
          <p:spPr>
            <a:xfrm>
              <a:off x="-1131283" y="3229177"/>
              <a:ext cx="479811" cy="253916"/>
            </a:xfrm>
            <a:prstGeom prst="rect">
              <a:avLst/>
            </a:prstGeom>
            <a:noFill/>
          </p:spPr>
          <p:txBody>
            <a:bodyPr wrap="square" rtlCol="0">
              <a:spAutoFit/>
            </a:bodyPr>
            <a:lstStyle/>
            <a:p>
              <a:pPr marL="0" marR="0" lvl="0" indent="0" algn="dist" defTabSz="457200" rtl="0" eaLnBrk="1" fontAlgn="auto" latinLnBrk="0" hangingPunct="1">
                <a:lnSpc>
                  <a:spcPct val="100000"/>
                </a:lnSpc>
                <a:spcBef>
                  <a:spcPts val="0"/>
                </a:spcBef>
                <a:spcAft>
                  <a:spcPts val="0"/>
                </a:spcAft>
                <a:buClrTx/>
                <a:buSzTx/>
                <a:buFontTx/>
                <a:buNone/>
                <a:tabLst/>
                <a:defRPr/>
              </a:pPr>
              <a:r>
                <a:rPr kumimoji="1" lang="ja-JP" altLang="en-US" sz="1050" b="0" i="0" u="none" strike="noStrike" kern="1200" cap="none" spc="0" normalizeH="0" baseline="0" noProof="0" dirty="0">
                  <a:ln>
                    <a:noFill/>
                  </a:ln>
                  <a:solidFill>
                    <a:srgbClr val="76DBF4">
                      <a:lumMod val="25000"/>
                    </a:srgbClr>
                  </a:solidFill>
                  <a:effectLst/>
                  <a:uLnTx/>
                  <a:uFillTx/>
                  <a:latin typeface="HGS創英角ﾎﾟｯﾌﾟ体" panose="040B0A00000000000000" pitchFamily="50" charset="-128"/>
                  <a:ea typeface="HGS創英角ﾎﾟｯﾌﾟ体" panose="040B0A00000000000000" pitchFamily="50" charset="-128"/>
                  <a:cs typeface="+mn-cs"/>
                </a:rPr>
                <a:t>はじ</a:t>
              </a:r>
            </a:p>
          </p:txBody>
        </p:sp>
      </p:grpSp>
      <p:grpSp>
        <p:nvGrpSpPr>
          <p:cNvPr id="81" name="明治時代に佐野地域（現在の泉佐野市）で">
            <a:extLst>
              <a:ext uri="{FF2B5EF4-FFF2-40B4-BE49-F238E27FC236}">
                <a16:creationId xmlns:a16="http://schemas.microsoft.com/office/drawing/2014/main" id="{F697AD09-D370-4B88-8718-A16C90BDDBA8}"/>
              </a:ext>
            </a:extLst>
          </p:cNvPr>
          <p:cNvGrpSpPr/>
          <p:nvPr/>
        </p:nvGrpSpPr>
        <p:grpSpPr>
          <a:xfrm>
            <a:off x="2594737" y="2446812"/>
            <a:ext cx="7002520" cy="606435"/>
            <a:chOff x="338067" y="2344381"/>
            <a:chExt cx="8569839" cy="546589"/>
          </a:xfrm>
        </p:grpSpPr>
        <p:grpSp>
          <p:nvGrpSpPr>
            <p:cNvPr id="83" name="グループ化 82">
              <a:extLst>
                <a:ext uri="{FF2B5EF4-FFF2-40B4-BE49-F238E27FC236}">
                  <a16:creationId xmlns:a16="http://schemas.microsoft.com/office/drawing/2014/main" id="{9752F76C-31CC-4F97-80F7-9DCAE7394A9E}"/>
                </a:ext>
              </a:extLst>
            </p:cNvPr>
            <p:cNvGrpSpPr/>
            <p:nvPr/>
          </p:nvGrpSpPr>
          <p:grpSpPr>
            <a:xfrm>
              <a:off x="338067" y="2344381"/>
              <a:ext cx="8569839" cy="546589"/>
              <a:chOff x="-495115" y="2314426"/>
              <a:chExt cx="9606766" cy="553025"/>
            </a:xfrm>
          </p:grpSpPr>
          <p:sp>
            <p:nvSpPr>
              <p:cNvPr id="86" name="明治時代に佐野地域（現在の泉佐野市）で">
                <a:extLst>
                  <a:ext uri="{FF2B5EF4-FFF2-40B4-BE49-F238E27FC236}">
                    <a16:creationId xmlns:a16="http://schemas.microsoft.com/office/drawing/2014/main" id="{1A2DB913-825B-46E7-BC45-9A11942E07E7}"/>
                  </a:ext>
                </a:extLst>
              </p:cNvPr>
              <p:cNvSpPr txBox="1"/>
              <p:nvPr/>
            </p:nvSpPr>
            <p:spPr>
              <a:xfrm>
                <a:off x="-495113" y="2446445"/>
                <a:ext cx="9606764" cy="421006"/>
              </a:xfrm>
              <a:prstGeom prst="rect">
                <a:avLst/>
              </a:prstGeom>
              <a:noFill/>
            </p:spPr>
            <p:txBody>
              <a:bodyPr wrap="square" rtlCol="0">
                <a:spAutoFit/>
              </a:bodyPr>
              <a:lstStyle/>
              <a:p>
                <a:pPr marL="0" marR="0" lvl="0" indent="0" algn="dist" defTabSz="457200" rtl="0" eaLnBrk="1" fontAlgn="auto" latinLnBrk="0" hangingPunct="1">
                  <a:lnSpc>
                    <a:spcPct val="100000"/>
                  </a:lnSpc>
                  <a:spcBef>
                    <a:spcPts val="0"/>
                  </a:spcBef>
                  <a:spcAft>
                    <a:spcPts val="0"/>
                  </a:spcAft>
                  <a:buClrTx/>
                  <a:buSzTx/>
                  <a:buFontTx/>
                  <a:buNone/>
                  <a:tabLst/>
                  <a:defRPr/>
                </a:pPr>
                <a:r>
                  <a:rPr kumimoji="1" lang="ja-JP" altLang="en-US" sz="2400" b="0" i="0" u="none" strike="noStrike" kern="1200" cap="none" spc="0" normalizeH="0" baseline="0" noProof="0" dirty="0">
                    <a:ln>
                      <a:noFill/>
                    </a:ln>
                    <a:solidFill>
                      <a:srgbClr val="074454"/>
                    </a:solidFill>
                    <a:effectLst/>
                    <a:uLnTx/>
                    <a:uFillTx/>
                    <a:latin typeface="HGS創英角ﾎﾟｯﾌﾟ体" panose="040B0A00000000000000" pitchFamily="50" charset="-128"/>
                    <a:ea typeface="HGS創英角ﾎﾟｯﾌﾟ体" panose="040B0A00000000000000" pitchFamily="50" charset="-128"/>
                    <a:cs typeface="+mn-cs"/>
                  </a:rPr>
                  <a:t>明治時代に佐野地域（現在の泉佐野市）で</a:t>
                </a:r>
              </a:p>
            </p:txBody>
          </p:sp>
          <p:sp>
            <p:nvSpPr>
              <p:cNvPr id="87" name="さのちいき">
                <a:extLst>
                  <a:ext uri="{FF2B5EF4-FFF2-40B4-BE49-F238E27FC236}">
                    <a16:creationId xmlns:a16="http://schemas.microsoft.com/office/drawing/2014/main" id="{7859AFCD-234B-47A1-8CE8-914AB912EC7D}"/>
                  </a:ext>
                </a:extLst>
              </p:cNvPr>
              <p:cNvSpPr txBox="1"/>
              <p:nvPr/>
            </p:nvSpPr>
            <p:spPr>
              <a:xfrm>
                <a:off x="2105041" y="2324708"/>
                <a:ext cx="1918866" cy="238570"/>
              </a:xfrm>
              <a:prstGeom prst="rect">
                <a:avLst/>
              </a:prstGeom>
              <a:noFill/>
            </p:spPr>
            <p:txBody>
              <a:bodyPr wrap="square" rtlCol="0">
                <a:spAutoFit/>
              </a:bodyPr>
              <a:lstStyle/>
              <a:p>
                <a:pPr algn="dist"/>
                <a:r>
                  <a:rPr kumimoji="1" lang="ja-JP" altLang="en-US" sz="1100" dirty="0">
                    <a:solidFill>
                      <a:schemeClr val="tx2">
                        <a:lumMod val="25000"/>
                      </a:schemeClr>
                    </a:solidFill>
                    <a:latin typeface="HGS創英角ﾎﾟｯﾌﾟ体" panose="040B0A00000000000000" pitchFamily="50" charset="-128"/>
                    <a:ea typeface="HGS創英角ﾎﾟｯﾌﾟ体" panose="040B0A00000000000000" pitchFamily="50" charset="-128"/>
                  </a:rPr>
                  <a:t>さ　の　ちいき</a:t>
                </a:r>
              </a:p>
            </p:txBody>
          </p:sp>
          <p:sp>
            <p:nvSpPr>
              <p:cNvPr id="88" name="めいじじだい">
                <a:extLst>
                  <a:ext uri="{FF2B5EF4-FFF2-40B4-BE49-F238E27FC236}">
                    <a16:creationId xmlns:a16="http://schemas.microsoft.com/office/drawing/2014/main" id="{6F2D2565-03BF-4FED-BAB9-2C3B315B76FD}"/>
                  </a:ext>
                </a:extLst>
              </p:cNvPr>
              <p:cNvSpPr txBox="1"/>
              <p:nvPr/>
            </p:nvSpPr>
            <p:spPr>
              <a:xfrm>
                <a:off x="-495115" y="2319487"/>
                <a:ext cx="2099815" cy="238569"/>
              </a:xfrm>
              <a:prstGeom prst="rect">
                <a:avLst/>
              </a:prstGeom>
              <a:noFill/>
            </p:spPr>
            <p:txBody>
              <a:bodyPr wrap="square" rtlCol="0">
                <a:spAutoFit/>
              </a:bodyPr>
              <a:lstStyle/>
              <a:p>
                <a:pPr algn="dist"/>
                <a:r>
                  <a:rPr kumimoji="1" lang="ja-JP" altLang="en-US" sz="1100" dirty="0">
                    <a:solidFill>
                      <a:schemeClr val="tx2">
                        <a:lumMod val="25000"/>
                      </a:schemeClr>
                    </a:solidFill>
                    <a:latin typeface="HGS創英角ﾎﾟｯﾌﾟ体" panose="040B0A00000000000000" pitchFamily="50" charset="-128"/>
                    <a:ea typeface="HGS創英角ﾎﾟｯﾌﾟ体" panose="040B0A00000000000000" pitchFamily="50" charset="-128"/>
                  </a:rPr>
                  <a:t>めいじじだい</a:t>
                </a:r>
              </a:p>
            </p:txBody>
          </p:sp>
          <p:sp>
            <p:nvSpPr>
              <p:cNvPr id="89" name="いずみさのし">
                <a:extLst>
                  <a:ext uri="{FF2B5EF4-FFF2-40B4-BE49-F238E27FC236}">
                    <a16:creationId xmlns:a16="http://schemas.microsoft.com/office/drawing/2014/main" id="{7A6D2F8E-D828-4E3C-9C66-7A9433D0C684}"/>
                  </a:ext>
                </a:extLst>
              </p:cNvPr>
              <p:cNvSpPr txBox="1"/>
              <p:nvPr/>
            </p:nvSpPr>
            <p:spPr>
              <a:xfrm>
                <a:off x="5951289" y="2314426"/>
                <a:ext cx="2116199" cy="238570"/>
              </a:xfrm>
              <a:prstGeom prst="rect">
                <a:avLst/>
              </a:prstGeom>
              <a:noFill/>
            </p:spPr>
            <p:txBody>
              <a:bodyPr wrap="square" rtlCol="0">
                <a:spAutoFit/>
              </a:bodyPr>
              <a:lstStyle/>
              <a:p>
                <a:pPr algn="dist"/>
                <a:r>
                  <a:rPr kumimoji="1" lang="ja-JP" altLang="en-US" sz="1100" dirty="0">
                    <a:solidFill>
                      <a:schemeClr val="tx2">
                        <a:lumMod val="25000"/>
                      </a:schemeClr>
                    </a:solidFill>
                    <a:latin typeface="HGS創英角ﾎﾟｯﾌﾟ体" panose="040B0A00000000000000" pitchFamily="50" charset="-128"/>
                    <a:ea typeface="HGS創英角ﾎﾟｯﾌﾟ体" panose="040B0A00000000000000" pitchFamily="50" charset="-128"/>
                  </a:rPr>
                  <a:t>いずみ　さ　の　し</a:t>
                </a:r>
              </a:p>
            </p:txBody>
          </p:sp>
        </p:grpSp>
        <p:sp>
          <p:nvSpPr>
            <p:cNvPr id="84" name="げんざい">
              <a:extLst>
                <a:ext uri="{FF2B5EF4-FFF2-40B4-BE49-F238E27FC236}">
                  <a16:creationId xmlns:a16="http://schemas.microsoft.com/office/drawing/2014/main" id="{196A6C89-8FF5-4DA0-96C0-63B2EBF7659B}"/>
                </a:ext>
              </a:extLst>
            </p:cNvPr>
            <p:cNvSpPr txBox="1"/>
            <p:nvPr/>
          </p:nvSpPr>
          <p:spPr>
            <a:xfrm>
              <a:off x="4742734" y="2360357"/>
              <a:ext cx="1014402" cy="235793"/>
            </a:xfrm>
            <a:prstGeom prst="rect">
              <a:avLst/>
            </a:prstGeom>
            <a:noFill/>
          </p:spPr>
          <p:txBody>
            <a:bodyPr wrap="square" rtlCol="0">
              <a:spAutoFit/>
            </a:bodyPr>
            <a:lstStyle/>
            <a:p>
              <a:pPr algn="dist"/>
              <a:r>
                <a:rPr kumimoji="1" lang="ja-JP" altLang="en-US" sz="1100" dirty="0">
                  <a:solidFill>
                    <a:schemeClr val="tx2">
                      <a:lumMod val="25000"/>
                    </a:schemeClr>
                  </a:solidFill>
                  <a:latin typeface="HGS創英角ﾎﾟｯﾌﾟ体" panose="040B0A00000000000000" pitchFamily="50" charset="-128"/>
                  <a:ea typeface="HGS創英角ﾎﾟｯﾌﾟ体" panose="040B0A00000000000000" pitchFamily="50" charset="-128"/>
                </a:rPr>
                <a:t>げんざい</a:t>
              </a:r>
            </a:p>
          </p:txBody>
        </p:sp>
      </p:grpSp>
      <p:grpSp>
        <p:nvGrpSpPr>
          <p:cNvPr id="59" name="泉州タオルを知っていますか？">
            <a:extLst>
              <a:ext uri="{FF2B5EF4-FFF2-40B4-BE49-F238E27FC236}">
                <a16:creationId xmlns:a16="http://schemas.microsoft.com/office/drawing/2014/main" id="{927E1D98-C1E7-4368-96EE-C643AFCE6CCD}"/>
              </a:ext>
            </a:extLst>
          </p:cNvPr>
          <p:cNvGrpSpPr/>
          <p:nvPr/>
        </p:nvGrpSpPr>
        <p:grpSpPr>
          <a:xfrm>
            <a:off x="2226596" y="1258177"/>
            <a:ext cx="8242246" cy="816592"/>
            <a:chOff x="-160494" y="1361606"/>
            <a:chExt cx="7739305" cy="816592"/>
          </a:xfrm>
        </p:grpSpPr>
        <p:sp>
          <p:nvSpPr>
            <p:cNvPr id="61" name="泉州タオルを知っていますか？">
              <a:extLst>
                <a:ext uri="{FF2B5EF4-FFF2-40B4-BE49-F238E27FC236}">
                  <a16:creationId xmlns:a16="http://schemas.microsoft.com/office/drawing/2014/main" id="{8C2C7A33-1DBF-42C0-934D-EB2AB2F1A71F}"/>
                </a:ext>
              </a:extLst>
            </p:cNvPr>
            <p:cNvSpPr txBox="1"/>
            <p:nvPr/>
          </p:nvSpPr>
          <p:spPr>
            <a:xfrm>
              <a:off x="-160494" y="1531867"/>
              <a:ext cx="7739305" cy="646331"/>
            </a:xfrm>
            <a:prstGeom prst="rect">
              <a:avLst/>
            </a:prstGeom>
            <a:noFill/>
          </p:spPr>
          <p:txBody>
            <a:bodyPr wrap="square" rtlCol="0">
              <a:spAutoFit/>
            </a:bodyPr>
            <a:lstStyle/>
            <a:p>
              <a:pPr marL="0" marR="0" lvl="0" indent="0" algn="dist" defTabSz="457200" rtl="0" eaLnBrk="1" fontAlgn="auto" latinLnBrk="0" hangingPunct="1">
                <a:lnSpc>
                  <a:spcPct val="100000"/>
                </a:lnSpc>
                <a:spcBef>
                  <a:spcPts val="0"/>
                </a:spcBef>
                <a:spcAft>
                  <a:spcPts val="0"/>
                </a:spcAft>
                <a:buClrTx/>
                <a:buSzTx/>
                <a:buFontTx/>
                <a:buNone/>
                <a:tabLst/>
                <a:defRPr/>
              </a:pPr>
              <a:r>
                <a:rPr lang="ja-JP" altLang="en-US" sz="3600" dirty="0">
                  <a:solidFill>
                    <a:srgbClr val="074454"/>
                  </a:solidFill>
                  <a:latin typeface="HGS創英角ﾎﾟｯﾌﾟ体" panose="040B0A00000000000000" pitchFamily="50" charset="-128"/>
                  <a:ea typeface="HGS創英角ﾎﾟｯﾌﾟ体" panose="040B0A00000000000000" pitchFamily="50" charset="-128"/>
                </a:rPr>
                <a:t>泉州タオルを知っていますか？</a:t>
              </a:r>
              <a:endParaRPr kumimoji="1" lang="ja-JP" altLang="en-US" sz="3600" b="0" i="0" u="none" strike="noStrike" kern="1200" cap="none" spc="0" normalizeH="0" baseline="0" noProof="0" dirty="0">
                <a:ln>
                  <a:noFill/>
                </a:ln>
                <a:solidFill>
                  <a:srgbClr val="074454"/>
                </a:solidFill>
                <a:effectLst/>
                <a:uLnTx/>
                <a:uFillTx/>
                <a:latin typeface="HGS創英角ﾎﾟｯﾌﾟ体" panose="040B0A00000000000000" pitchFamily="50" charset="-128"/>
                <a:ea typeface="HGS創英角ﾎﾟｯﾌﾟ体" panose="040B0A00000000000000" pitchFamily="50" charset="-128"/>
                <a:cs typeface="+mn-cs"/>
              </a:endParaRPr>
            </a:p>
          </p:txBody>
        </p:sp>
        <p:sp>
          <p:nvSpPr>
            <p:cNvPr id="64" name="し">
              <a:extLst>
                <a:ext uri="{FF2B5EF4-FFF2-40B4-BE49-F238E27FC236}">
                  <a16:creationId xmlns:a16="http://schemas.microsoft.com/office/drawing/2014/main" id="{550DACE3-A4D0-43AF-BDDF-B3BBFF95D87B}"/>
                </a:ext>
              </a:extLst>
            </p:cNvPr>
            <p:cNvSpPr txBox="1"/>
            <p:nvPr/>
          </p:nvSpPr>
          <p:spPr>
            <a:xfrm>
              <a:off x="3219617" y="1369114"/>
              <a:ext cx="423552" cy="307777"/>
            </a:xfrm>
            <a:prstGeom prst="rect">
              <a:avLst/>
            </a:prstGeom>
            <a:noFill/>
          </p:spPr>
          <p:txBody>
            <a:bodyPr wrap="square" rtlCol="0">
              <a:spAutoFit/>
            </a:bodyPr>
            <a:lstStyle/>
            <a:p>
              <a:pPr algn="dist"/>
              <a:r>
                <a:rPr kumimoji="1" lang="ja-JP" altLang="en-US" sz="1400" dirty="0">
                  <a:solidFill>
                    <a:schemeClr val="tx2">
                      <a:lumMod val="25000"/>
                    </a:schemeClr>
                  </a:solidFill>
                  <a:latin typeface="HGS創英角ﾎﾟｯﾌﾟ体" panose="040B0A00000000000000" pitchFamily="50" charset="-128"/>
                  <a:ea typeface="HGS創英角ﾎﾟｯﾌﾟ体" panose="040B0A00000000000000" pitchFamily="50" charset="-128"/>
                </a:rPr>
                <a:t>し</a:t>
              </a:r>
              <a:endParaRPr kumimoji="1" lang="en-US" altLang="ja-JP" sz="1400" dirty="0">
                <a:solidFill>
                  <a:schemeClr val="tx2">
                    <a:lumMod val="25000"/>
                  </a:schemeClr>
                </a:solidFill>
                <a:latin typeface="HGS創英角ﾎﾟｯﾌﾟ体" panose="040B0A00000000000000" pitchFamily="50" charset="-128"/>
                <a:ea typeface="HGS創英角ﾎﾟｯﾌﾟ体" panose="040B0A00000000000000" pitchFamily="50" charset="-128"/>
              </a:endParaRPr>
            </a:p>
          </p:txBody>
        </p:sp>
        <p:sp>
          <p:nvSpPr>
            <p:cNvPr id="65" name="せんしゅう">
              <a:extLst>
                <a:ext uri="{FF2B5EF4-FFF2-40B4-BE49-F238E27FC236}">
                  <a16:creationId xmlns:a16="http://schemas.microsoft.com/office/drawing/2014/main" id="{A134D8FA-110E-4B02-83B8-89E262C14DBC}"/>
                </a:ext>
              </a:extLst>
            </p:cNvPr>
            <p:cNvSpPr txBox="1"/>
            <p:nvPr/>
          </p:nvSpPr>
          <p:spPr>
            <a:xfrm>
              <a:off x="-160493" y="1361606"/>
              <a:ext cx="1103636" cy="307777"/>
            </a:xfrm>
            <a:prstGeom prst="rect">
              <a:avLst/>
            </a:prstGeom>
            <a:noFill/>
          </p:spPr>
          <p:txBody>
            <a:bodyPr wrap="square" rtlCol="0">
              <a:spAutoFit/>
            </a:bodyPr>
            <a:lstStyle/>
            <a:p>
              <a:pPr algn="dist"/>
              <a:r>
                <a:rPr kumimoji="1" lang="ja-JP" altLang="en-US" sz="1400" dirty="0">
                  <a:solidFill>
                    <a:schemeClr val="tx2">
                      <a:lumMod val="25000"/>
                    </a:schemeClr>
                  </a:solidFill>
                  <a:latin typeface="HGS創英角ﾎﾟｯﾌﾟ体" panose="040B0A00000000000000" pitchFamily="50" charset="-128"/>
                  <a:ea typeface="HGS創英角ﾎﾟｯﾌﾟ体" panose="040B0A00000000000000" pitchFamily="50" charset="-128"/>
                </a:rPr>
                <a:t>せんしゅう</a:t>
              </a:r>
            </a:p>
          </p:txBody>
        </p:sp>
      </p:grpSp>
      <p:grpSp>
        <p:nvGrpSpPr>
          <p:cNvPr id="5" name="「後ざらし」製法でつくられたタオルは吸水性がよく、">
            <a:extLst>
              <a:ext uri="{FF2B5EF4-FFF2-40B4-BE49-F238E27FC236}">
                <a16:creationId xmlns:a16="http://schemas.microsoft.com/office/drawing/2014/main" id="{42276119-1AC6-401A-8D26-0B12F4263951}"/>
              </a:ext>
            </a:extLst>
          </p:cNvPr>
          <p:cNvGrpSpPr/>
          <p:nvPr/>
        </p:nvGrpSpPr>
        <p:grpSpPr>
          <a:xfrm>
            <a:off x="1806533" y="3977688"/>
            <a:ext cx="8909101" cy="580983"/>
            <a:chOff x="1597352" y="3968256"/>
            <a:chExt cx="8909101" cy="580983"/>
          </a:xfrm>
        </p:grpSpPr>
        <p:grpSp>
          <p:nvGrpSpPr>
            <p:cNvPr id="69" name="明治時代からブラシ・・・">
              <a:extLst>
                <a:ext uri="{FF2B5EF4-FFF2-40B4-BE49-F238E27FC236}">
                  <a16:creationId xmlns:a16="http://schemas.microsoft.com/office/drawing/2014/main" id="{9829115E-1407-49B9-8034-D60280B9D922}"/>
                </a:ext>
              </a:extLst>
            </p:cNvPr>
            <p:cNvGrpSpPr/>
            <p:nvPr/>
          </p:nvGrpSpPr>
          <p:grpSpPr>
            <a:xfrm>
              <a:off x="1597352" y="3968256"/>
              <a:ext cx="8909101" cy="580983"/>
              <a:chOff x="994574" y="2310003"/>
              <a:chExt cx="7122981" cy="580983"/>
            </a:xfrm>
          </p:grpSpPr>
          <p:sp>
            <p:nvSpPr>
              <p:cNvPr id="70" name="「後ざらし」製法でつくられたタオルは吸水性がよく、">
                <a:extLst>
                  <a:ext uri="{FF2B5EF4-FFF2-40B4-BE49-F238E27FC236}">
                    <a16:creationId xmlns:a16="http://schemas.microsoft.com/office/drawing/2014/main" id="{67983153-622D-47B1-BF3A-8609FA9E49AA}"/>
                  </a:ext>
                </a:extLst>
              </p:cNvPr>
              <p:cNvSpPr txBox="1"/>
              <p:nvPr/>
            </p:nvSpPr>
            <p:spPr>
              <a:xfrm>
                <a:off x="994574" y="2429321"/>
                <a:ext cx="7122981" cy="461665"/>
              </a:xfrm>
              <a:prstGeom prst="rect">
                <a:avLst/>
              </a:prstGeom>
              <a:noFill/>
            </p:spPr>
            <p:txBody>
              <a:bodyPr wrap="square" rtlCol="0">
                <a:spAutoFit/>
              </a:bodyPr>
              <a:lstStyle/>
              <a:p>
                <a:pPr marL="0" marR="0" lvl="0" indent="0" algn="dist" defTabSz="457200" rtl="0" eaLnBrk="1" fontAlgn="auto" latinLnBrk="0" hangingPunct="1">
                  <a:lnSpc>
                    <a:spcPct val="100000"/>
                  </a:lnSpc>
                  <a:spcBef>
                    <a:spcPts val="0"/>
                  </a:spcBef>
                  <a:spcAft>
                    <a:spcPts val="0"/>
                  </a:spcAft>
                  <a:buClrTx/>
                  <a:buSzTx/>
                  <a:buFontTx/>
                  <a:buNone/>
                  <a:tabLst/>
                  <a:defRPr/>
                </a:pPr>
                <a:r>
                  <a:rPr kumimoji="1" lang="ja-JP" altLang="en-US" sz="2400" b="0" i="0" u="none" strike="noStrike" kern="1200" cap="none" spc="0" normalizeH="0" baseline="0" noProof="0" dirty="0">
                    <a:ln>
                      <a:noFill/>
                    </a:ln>
                    <a:solidFill>
                      <a:srgbClr val="074454"/>
                    </a:solidFill>
                    <a:effectLst/>
                    <a:uLnTx/>
                    <a:uFillTx/>
                    <a:latin typeface="HGS創英角ﾎﾟｯﾌﾟ体" panose="040B0A00000000000000" pitchFamily="50" charset="-128"/>
                    <a:ea typeface="HGS創英角ﾎﾟｯﾌﾟ体" panose="040B0A00000000000000" pitchFamily="50" charset="-128"/>
                    <a:cs typeface="+mn-cs"/>
                  </a:rPr>
                  <a:t>「後ざらし」製法でつくられたタオルは吸水性がよく、</a:t>
                </a:r>
              </a:p>
            </p:txBody>
          </p:sp>
          <p:sp>
            <p:nvSpPr>
              <p:cNvPr id="71" name="あと">
                <a:extLst>
                  <a:ext uri="{FF2B5EF4-FFF2-40B4-BE49-F238E27FC236}">
                    <a16:creationId xmlns:a16="http://schemas.microsoft.com/office/drawing/2014/main" id="{BA144D68-D43F-4448-8064-02236A2D3BFF}"/>
                  </a:ext>
                </a:extLst>
              </p:cNvPr>
              <p:cNvSpPr txBox="1"/>
              <p:nvPr/>
            </p:nvSpPr>
            <p:spPr>
              <a:xfrm>
                <a:off x="1293064" y="2310003"/>
                <a:ext cx="365539" cy="261610"/>
              </a:xfrm>
              <a:prstGeom prst="rect">
                <a:avLst/>
              </a:prstGeom>
              <a:noFill/>
            </p:spPr>
            <p:txBody>
              <a:bodyPr wrap="square" rtlCol="0">
                <a:spAutoFit/>
              </a:bodyPr>
              <a:lstStyle/>
              <a:p>
                <a:pPr marL="0" marR="0" lvl="0" indent="0" algn="dist" defTabSz="457200" rtl="0" eaLnBrk="1" fontAlgn="auto" latinLnBrk="0" hangingPunct="1">
                  <a:lnSpc>
                    <a:spcPct val="100000"/>
                  </a:lnSpc>
                  <a:spcBef>
                    <a:spcPts val="0"/>
                  </a:spcBef>
                  <a:spcAft>
                    <a:spcPts val="0"/>
                  </a:spcAft>
                  <a:buClrTx/>
                  <a:buSzTx/>
                  <a:buFontTx/>
                  <a:buNone/>
                  <a:tabLst/>
                  <a:defRPr/>
                </a:pPr>
                <a:r>
                  <a:rPr lang="ja-JP" altLang="en-US" sz="1050" dirty="0">
                    <a:solidFill>
                      <a:srgbClr val="76DBF4">
                        <a:lumMod val="25000"/>
                      </a:srgbClr>
                    </a:solidFill>
                    <a:latin typeface="HGS創英角ﾎﾟｯﾌﾟ体" panose="040B0A00000000000000" pitchFamily="50" charset="-128"/>
                    <a:ea typeface="HGS創英角ﾎﾟｯﾌﾟ体" panose="040B0A00000000000000" pitchFamily="50" charset="-128"/>
                  </a:rPr>
                  <a:t>あと</a:t>
                </a:r>
                <a:endParaRPr kumimoji="1" lang="ja-JP" altLang="en-US" sz="1050" b="0" i="0" u="none" strike="noStrike" kern="1200" cap="none" spc="0" normalizeH="0" baseline="0" noProof="0" dirty="0">
                  <a:ln>
                    <a:noFill/>
                  </a:ln>
                  <a:solidFill>
                    <a:srgbClr val="76DBF4">
                      <a:lumMod val="25000"/>
                    </a:srgbClr>
                  </a:solidFill>
                  <a:effectLst/>
                  <a:uLnTx/>
                  <a:uFillTx/>
                  <a:latin typeface="HGS創英角ﾎﾟｯﾌﾟ体" panose="040B0A00000000000000" pitchFamily="50" charset="-128"/>
                  <a:ea typeface="HGS創英角ﾎﾟｯﾌﾟ体" panose="040B0A00000000000000" pitchFamily="50" charset="-128"/>
                  <a:cs typeface="+mn-cs"/>
                </a:endParaRPr>
              </a:p>
            </p:txBody>
          </p:sp>
        </p:grpSp>
        <p:sp>
          <p:nvSpPr>
            <p:cNvPr id="42" name="せいほう">
              <a:extLst>
                <a:ext uri="{FF2B5EF4-FFF2-40B4-BE49-F238E27FC236}">
                  <a16:creationId xmlns:a16="http://schemas.microsoft.com/office/drawing/2014/main" id="{1BB603E4-7676-4219-B649-3A9F5FAD6E74}"/>
                </a:ext>
              </a:extLst>
            </p:cNvPr>
            <p:cNvSpPr txBox="1"/>
            <p:nvPr/>
          </p:nvSpPr>
          <p:spPr>
            <a:xfrm>
              <a:off x="3749548" y="3975089"/>
              <a:ext cx="740484" cy="253916"/>
            </a:xfrm>
            <a:prstGeom prst="rect">
              <a:avLst/>
            </a:prstGeom>
            <a:noFill/>
          </p:spPr>
          <p:txBody>
            <a:bodyPr wrap="square" rtlCol="0">
              <a:spAutoFit/>
            </a:bodyPr>
            <a:lstStyle/>
            <a:p>
              <a:pPr marL="0" marR="0" lvl="0" indent="0" algn="dist" defTabSz="457200" rtl="0" eaLnBrk="1" fontAlgn="auto" latinLnBrk="0" hangingPunct="1">
                <a:lnSpc>
                  <a:spcPct val="100000"/>
                </a:lnSpc>
                <a:spcBef>
                  <a:spcPts val="0"/>
                </a:spcBef>
                <a:spcAft>
                  <a:spcPts val="0"/>
                </a:spcAft>
                <a:buClrTx/>
                <a:buSzTx/>
                <a:buFontTx/>
                <a:buNone/>
                <a:tabLst/>
                <a:defRPr/>
              </a:pPr>
              <a:r>
                <a:rPr lang="ja-JP" altLang="en-US" sz="1050" dirty="0">
                  <a:solidFill>
                    <a:srgbClr val="76DBF4">
                      <a:lumMod val="25000"/>
                    </a:srgbClr>
                  </a:solidFill>
                  <a:latin typeface="HGS創英角ﾎﾟｯﾌﾟ体" panose="040B0A00000000000000" pitchFamily="50" charset="-128"/>
                  <a:ea typeface="HGS創英角ﾎﾟｯﾌﾟ体" panose="040B0A00000000000000" pitchFamily="50" charset="-128"/>
                </a:rPr>
                <a:t>せいほう</a:t>
              </a:r>
              <a:endParaRPr kumimoji="1" lang="ja-JP" altLang="en-US" sz="1050" b="0" i="0" u="none" strike="noStrike" kern="1200" cap="none" spc="0" normalizeH="0" baseline="0" noProof="0" dirty="0">
                <a:ln>
                  <a:noFill/>
                </a:ln>
                <a:solidFill>
                  <a:srgbClr val="76DBF4">
                    <a:lumMod val="25000"/>
                  </a:srgbClr>
                </a:solidFill>
                <a:effectLst/>
                <a:uLnTx/>
                <a:uFillTx/>
                <a:latin typeface="HGS創英角ﾎﾟｯﾌﾟ体" panose="040B0A00000000000000" pitchFamily="50" charset="-128"/>
                <a:ea typeface="HGS創英角ﾎﾟｯﾌﾟ体" panose="040B0A00000000000000" pitchFamily="50" charset="-128"/>
                <a:cs typeface="+mn-cs"/>
              </a:endParaRPr>
            </a:p>
          </p:txBody>
        </p:sp>
        <p:sp>
          <p:nvSpPr>
            <p:cNvPr id="43" name="きゅうすいせい">
              <a:extLst>
                <a:ext uri="{FF2B5EF4-FFF2-40B4-BE49-F238E27FC236}">
                  <a16:creationId xmlns:a16="http://schemas.microsoft.com/office/drawing/2014/main" id="{F0AAA7EF-E000-4DD8-BA7E-48AD5C696B41}"/>
                </a:ext>
              </a:extLst>
            </p:cNvPr>
            <p:cNvSpPr txBox="1"/>
            <p:nvPr/>
          </p:nvSpPr>
          <p:spPr>
            <a:xfrm>
              <a:off x="7934500" y="3980480"/>
              <a:ext cx="1154321" cy="253916"/>
            </a:xfrm>
            <a:prstGeom prst="rect">
              <a:avLst/>
            </a:prstGeom>
            <a:noFill/>
          </p:spPr>
          <p:txBody>
            <a:bodyPr wrap="square" rtlCol="0">
              <a:spAutoFit/>
            </a:bodyPr>
            <a:lstStyle/>
            <a:p>
              <a:pPr marL="0" marR="0" lvl="0" indent="0" algn="dist" defTabSz="457200" rtl="0" eaLnBrk="1" fontAlgn="auto" latinLnBrk="0" hangingPunct="1">
                <a:lnSpc>
                  <a:spcPct val="100000"/>
                </a:lnSpc>
                <a:spcBef>
                  <a:spcPts val="0"/>
                </a:spcBef>
                <a:spcAft>
                  <a:spcPts val="0"/>
                </a:spcAft>
                <a:buClrTx/>
                <a:buSzTx/>
                <a:buFontTx/>
                <a:buNone/>
                <a:tabLst/>
                <a:defRPr/>
              </a:pPr>
              <a:r>
                <a:rPr lang="ja-JP" altLang="en-US" sz="1050" dirty="0">
                  <a:solidFill>
                    <a:srgbClr val="76DBF4">
                      <a:lumMod val="25000"/>
                    </a:srgbClr>
                  </a:solidFill>
                  <a:latin typeface="HGS創英角ﾎﾟｯﾌﾟ体" panose="040B0A00000000000000" pitchFamily="50" charset="-128"/>
                  <a:ea typeface="HGS創英角ﾎﾟｯﾌﾟ体" panose="040B0A00000000000000" pitchFamily="50" charset="-128"/>
                </a:rPr>
                <a:t>きゅうすいせい</a:t>
              </a:r>
              <a:endParaRPr kumimoji="1" lang="ja-JP" altLang="en-US" sz="1050" b="0" i="0" u="none" strike="noStrike" kern="1200" cap="none" spc="0" normalizeH="0" baseline="0" noProof="0" dirty="0">
                <a:ln>
                  <a:noFill/>
                </a:ln>
                <a:solidFill>
                  <a:srgbClr val="76DBF4">
                    <a:lumMod val="25000"/>
                  </a:srgbClr>
                </a:solidFill>
                <a:effectLst/>
                <a:uLnTx/>
                <a:uFillTx/>
                <a:latin typeface="HGS創英角ﾎﾟｯﾌﾟ体" panose="040B0A00000000000000" pitchFamily="50" charset="-128"/>
                <a:ea typeface="HGS創英角ﾎﾟｯﾌﾟ体" panose="040B0A00000000000000" pitchFamily="50" charset="-128"/>
                <a:cs typeface="+mn-cs"/>
              </a:endParaRPr>
            </a:p>
          </p:txBody>
        </p:sp>
      </p:grpSp>
      <p:grpSp>
        <p:nvGrpSpPr>
          <p:cNvPr id="46" name="とても清潔で肌ざわりがやさしいのが特徴です。">
            <a:extLst>
              <a:ext uri="{FF2B5EF4-FFF2-40B4-BE49-F238E27FC236}">
                <a16:creationId xmlns:a16="http://schemas.microsoft.com/office/drawing/2014/main" id="{ED4AAE1A-8A36-406B-8A52-C30B277DD3A7}"/>
              </a:ext>
            </a:extLst>
          </p:cNvPr>
          <p:cNvGrpSpPr/>
          <p:nvPr/>
        </p:nvGrpSpPr>
        <p:grpSpPr>
          <a:xfrm>
            <a:off x="2312273" y="4606259"/>
            <a:ext cx="7567448" cy="580983"/>
            <a:chOff x="1597352" y="3968256"/>
            <a:chExt cx="8909101" cy="580983"/>
          </a:xfrm>
        </p:grpSpPr>
        <p:grpSp>
          <p:nvGrpSpPr>
            <p:cNvPr id="47" name="明治時代からブラシ・・・">
              <a:extLst>
                <a:ext uri="{FF2B5EF4-FFF2-40B4-BE49-F238E27FC236}">
                  <a16:creationId xmlns:a16="http://schemas.microsoft.com/office/drawing/2014/main" id="{D4E7C632-DD01-44BD-A04E-CED88F04EC4F}"/>
                </a:ext>
              </a:extLst>
            </p:cNvPr>
            <p:cNvGrpSpPr/>
            <p:nvPr/>
          </p:nvGrpSpPr>
          <p:grpSpPr>
            <a:xfrm>
              <a:off x="1597352" y="3968256"/>
              <a:ext cx="8909101" cy="580983"/>
              <a:chOff x="994574" y="2310003"/>
              <a:chExt cx="7122981" cy="580983"/>
            </a:xfrm>
          </p:grpSpPr>
          <p:sp>
            <p:nvSpPr>
              <p:cNvPr id="50" name="とても清潔で肌ざわりがやさしいのが特徴です。">
                <a:extLst>
                  <a:ext uri="{FF2B5EF4-FFF2-40B4-BE49-F238E27FC236}">
                    <a16:creationId xmlns:a16="http://schemas.microsoft.com/office/drawing/2014/main" id="{BDE6FAD4-B642-4DDC-BE2C-13F188E24908}"/>
                  </a:ext>
                </a:extLst>
              </p:cNvPr>
              <p:cNvSpPr txBox="1"/>
              <p:nvPr/>
            </p:nvSpPr>
            <p:spPr>
              <a:xfrm>
                <a:off x="994574" y="2429321"/>
                <a:ext cx="7122981" cy="461665"/>
              </a:xfrm>
              <a:prstGeom prst="rect">
                <a:avLst/>
              </a:prstGeom>
              <a:noFill/>
            </p:spPr>
            <p:txBody>
              <a:bodyPr wrap="square" rtlCol="0">
                <a:spAutoFit/>
              </a:bodyPr>
              <a:lstStyle/>
              <a:p>
                <a:pPr algn="dist">
                  <a:defRPr/>
                </a:pPr>
                <a:r>
                  <a:rPr kumimoji="1" lang="ja-JP" altLang="en-US" sz="2400" b="0" i="0" u="none" strike="noStrike" kern="1200" cap="none" spc="0" normalizeH="0" baseline="0" noProof="0" dirty="0">
                    <a:ln>
                      <a:noFill/>
                    </a:ln>
                    <a:solidFill>
                      <a:srgbClr val="074454"/>
                    </a:solidFill>
                    <a:effectLst/>
                    <a:uLnTx/>
                    <a:uFillTx/>
                    <a:latin typeface="HGS創英角ﾎﾟｯﾌﾟ体" panose="040B0A00000000000000" pitchFamily="50" charset="-128"/>
                    <a:ea typeface="HGS創英角ﾎﾟｯﾌﾟ体" panose="040B0A00000000000000" pitchFamily="50" charset="-128"/>
                    <a:cs typeface="+mn-cs"/>
                  </a:rPr>
                  <a:t>とても清潔で肌ざわりがやさしいのが特徴です。</a:t>
                </a:r>
              </a:p>
            </p:txBody>
          </p:sp>
          <p:sp>
            <p:nvSpPr>
              <p:cNvPr id="51" name="せいけつ">
                <a:extLst>
                  <a:ext uri="{FF2B5EF4-FFF2-40B4-BE49-F238E27FC236}">
                    <a16:creationId xmlns:a16="http://schemas.microsoft.com/office/drawing/2014/main" id="{6A6B2B8B-6BB9-4A2B-9A93-A83693597ADA}"/>
                  </a:ext>
                </a:extLst>
              </p:cNvPr>
              <p:cNvSpPr txBox="1"/>
              <p:nvPr/>
            </p:nvSpPr>
            <p:spPr>
              <a:xfrm>
                <a:off x="1969714" y="2310003"/>
                <a:ext cx="721524" cy="253916"/>
              </a:xfrm>
              <a:prstGeom prst="rect">
                <a:avLst/>
              </a:prstGeom>
              <a:noFill/>
            </p:spPr>
            <p:txBody>
              <a:bodyPr wrap="square" rtlCol="0">
                <a:spAutoFit/>
              </a:bodyPr>
              <a:lstStyle/>
              <a:p>
                <a:pPr marL="0" marR="0" lvl="0" indent="0" algn="dist" defTabSz="457200" rtl="0" eaLnBrk="1" fontAlgn="auto" latinLnBrk="0" hangingPunct="1">
                  <a:lnSpc>
                    <a:spcPct val="100000"/>
                  </a:lnSpc>
                  <a:spcBef>
                    <a:spcPts val="0"/>
                  </a:spcBef>
                  <a:spcAft>
                    <a:spcPts val="0"/>
                  </a:spcAft>
                  <a:buClrTx/>
                  <a:buSzTx/>
                  <a:buFontTx/>
                  <a:buNone/>
                  <a:tabLst/>
                  <a:defRPr/>
                </a:pPr>
                <a:r>
                  <a:rPr lang="ja-JP" altLang="en-US" sz="1050" dirty="0">
                    <a:solidFill>
                      <a:srgbClr val="76DBF4">
                        <a:lumMod val="25000"/>
                      </a:srgbClr>
                    </a:solidFill>
                    <a:latin typeface="HGS創英角ﾎﾟｯﾌﾟ体" panose="040B0A00000000000000" pitchFamily="50" charset="-128"/>
                    <a:ea typeface="HGS創英角ﾎﾟｯﾌﾟ体" panose="040B0A00000000000000" pitchFamily="50" charset="-128"/>
                  </a:rPr>
                  <a:t>せいけつ</a:t>
                </a:r>
                <a:endParaRPr kumimoji="1" lang="ja-JP" altLang="en-US" sz="1050" b="0" i="0" u="none" strike="noStrike" kern="1200" cap="none" spc="0" normalizeH="0" baseline="0" noProof="0" dirty="0">
                  <a:ln>
                    <a:noFill/>
                  </a:ln>
                  <a:solidFill>
                    <a:srgbClr val="76DBF4">
                      <a:lumMod val="25000"/>
                    </a:srgbClr>
                  </a:solidFill>
                  <a:effectLst/>
                  <a:uLnTx/>
                  <a:uFillTx/>
                  <a:latin typeface="HGS創英角ﾎﾟｯﾌﾟ体" panose="040B0A00000000000000" pitchFamily="50" charset="-128"/>
                  <a:ea typeface="HGS創英角ﾎﾟｯﾌﾟ体" panose="040B0A00000000000000" pitchFamily="50" charset="-128"/>
                  <a:cs typeface="+mn-cs"/>
                </a:endParaRPr>
              </a:p>
            </p:txBody>
          </p:sp>
        </p:grpSp>
        <p:sp>
          <p:nvSpPr>
            <p:cNvPr id="48" name="はだ">
              <a:extLst>
                <a:ext uri="{FF2B5EF4-FFF2-40B4-BE49-F238E27FC236}">
                  <a16:creationId xmlns:a16="http://schemas.microsoft.com/office/drawing/2014/main" id="{41796958-BB09-445E-8A76-D5D0F247ED20}"/>
                </a:ext>
              </a:extLst>
            </p:cNvPr>
            <p:cNvSpPr txBox="1"/>
            <p:nvPr/>
          </p:nvSpPr>
          <p:spPr>
            <a:xfrm>
              <a:off x="3959715" y="3975089"/>
              <a:ext cx="564878" cy="253916"/>
            </a:xfrm>
            <a:prstGeom prst="rect">
              <a:avLst/>
            </a:prstGeom>
            <a:noFill/>
          </p:spPr>
          <p:txBody>
            <a:bodyPr wrap="square" rtlCol="0">
              <a:spAutoFit/>
            </a:bodyPr>
            <a:lstStyle/>
            <a:p>
              <a:pPr marL="0" marR="0" lvl="0" indent="0" algn="dist" defTabSz="457200" rtl="0" eaLnBrk="1" fontAlgn="auto" latinLnBrk="0" hangingPunct="1">
                <a:lnSpc>
                  <a:spcPct val="100000"/>
                </a:lnSpc>
                <a:spcBef>
                  <a:spcPts val="0"/>
                </a:spcBef>
                <a:spcAft>
                  <a:spcPts val="0"/>
                </a:spcAft>
                <a:buClrTx/>
                <a:buSzTx/>
                <a:buFontTx/>
                <a:buNone/>
                <a:tabLst/>
                <a:defRPr/>
              </a:pPr>
              <a:r>
                <a:rPr lang="ja-JP" altLang="en-US" sz="1050" dirty="0">
                  <a:solidFill>
                    <a:srgbClr val="76DBF4">
                      <a:lumMod val="25000"/>
                    </a:srgbClr>
                  </a:solidFill>
                  <a:latin typeface="HGS創英角ﾎﾟｯﾌﾟ体" panose="040B0A00000000000000" pitchFamily="50" charset="-128"/>
                  <a:ea typeface="HGS創英角ﾎﾟｯﾌﾟ体" panose="040B0A00000000000000" pitchFamily="50" charset="-128"/>
                </a:rPr>
                <a:t>はだ</a:t>
              </a:r>
              <a:endParaRPr kumimoji="1" lang="ja-JP" altLang="en-US" sz="1050" b="0" i="0" u="none" strike="noStrike" kern="1200" cap="none" spc="0" normalizeH="0" baseline="0" noProof="0" dirty="0">
                <a:ln>
                  <a:noFill/>
                </a:ln>
                <a:solidFill>
                  <a:srgbClr val="76DBF4">
                    <a:lumMod val="25000"/>
                  </a:srgbClr>
                </a:solidFill>
                <a:effectLst/>
                <a:uLnTx/>
                <a:uFillTx/>
                <a:latin typeface="HGS創英角ﾎﾟｯﾌﾟ体" panose="040B0A00000000000000" pitchFamily="50" charset="-128"/>
                <a:ea typeface="HGS創英角ﾎﾟｯﾌﾟ体" panose="040B0A00000000000000" pitchFamily="50" charset="-128"/>
                <a:cs typeface="+mn-cs"/>
              </a:endParaRPr>
            </a:p>
          </p:txBody>
        </p:sp>
        <p:sp>
          <p:nvSpPr>
            <p:cNvPr id="49" name="とくちょう">
              <a:extLst>
                <a:ext uri="{FF2B5EF4-FFF2-40B4-BE49-F238E27FC236}">
                  <a16:creationId xmlns:a16="http://schemas.microsoft.com/office/drawing/2014/main" id="{1FE02015-BE17-45FA-AE57-ABF908BA1542}"/>
                </a:ext>
              </a:extLst>
            </p:cNvPr>
            <p:cNvSpPr txBox="1"/>
            <p:nvPr/>
          </p:nvSpPr>
          <p:spPr>
            <a:xfrm>
              <a:off x="8323427" y="3980480"/>
              <a:ext cx="1011552" cy="253916"/>
            </a:xfrm>
            <a:prstGeom prst="rect">
              <a:avLst/>
            </a:prstGeom>
            <a:noFill/>
          </p:spPr>
          <p:txBody>
            <a:bodyPr wrap="square" rtlCol="0">
              <a:spAutoFit/>
            </a:bodyPr>
            <a:lstStyle/>
            <a:p>
              <a:pPr marL="0" marR="0" lvl="0" indent="0" algn="dist" defTabSz="457200" rtl="0" eaLnBrk="1" fontAlgn="auto" latinLnBrk="0" hangingPunct="1">
                <a:lnSpc>
                  <a:spcPct val="100000"/>
                </a:lnSpc>
                <a:spcBef>
                  <a:spcPts val="0"/>
                </a:spcBef>
                <a:spcAft>
                  <a:spcPts val="0"/>
                </a:spcAft>
                <a:buClrTx/>
                <a:buSzTx/>
                <a:buFontTx/>
                <a:buNone/>
                <a:tabLst/>
                <a:defRPr/>
              </a:pPr>
              <a:r>
                <a:rPr lang="ja-JP" altLang="en-US" sz="1050" dirty="0">
                  <a:solidFill>
                    <a:srgbClr val="76DBF4">
                      <a:lumMod val="25000"/>
                    </a:srgbClr>
                  </a:solidFill>
                  <a:latin typeface="HGS創英角ﾎﾟｯﾌﾟ体" panose="040B0A00000000000000" pitchFamily="50" charset="-128"/>
                  <a:ea typeface="HGS創英角ﾎﾟｯﾌﾟ体" panose="040B0A00000000000000" pitchFamily="50" charset="-128"/>
                </a:rPr>
                <a:t>とくちょう</a:t>
              </a:r>
              <a:endParaRPr kumimoji="1" lang="ja-JP" altLang="en-US" sz="1050" b="0" i="0" u="none" strike="noStrike" kern="1200" cap="none" spc="0" normalizeH="0" baseline="0" noProof="0" dirty="0">
                <a:ln>
                  <a:noFill/>
                </a:ln>
                <a:solidFill>
                  <a:srgbClr val="76DBF4">
                    <a:lumMod val="25000"/>
                  </a:srgbClr>
                </a:solidFill>
                <a:effectLst/>
                <a:uLnTx/>
                <a:uFillTx/>
                <a:latin typeface="HGS創英角ﾎﾟｯﾌﾟ体" panose="040B0A00000000000000" pitchFamily="50" charset="-128"/>
                <a:ea typeface="HGS創英角ﾎﾟｯﾌﾟ体" panose="040B0A00000000000000" pitchFamily="50" charset="-128"/>
                <a:cs typeface="+mn-cs"/>
              </a:endParaRPr>
            </a:p>
          </p:txBody>
        </p:sp>
      </p:grpSp>
      <p:pic>
        <p:nvPicPr>
          <p:cNvPr id="52" name="Picture 2" descr="お風呂のイラスト「バスタオル」">
            <a:extLst>
              <a:ext uri="{FF2B5EF4-FFF2-40B4-BE49-F238E27FC236}">
                <a16:creationId xmlns:a16="http://schemas.microsoft.com/office/drawing/2014/main" id="{EE9DAF41-0685-4A53-B718-A615F493550C}"/>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rot="21137751">
            <a:off x="395855" y="2592673"/>
            <a:ext cx="1502918" cy="916780"/>
          </a:xfrm>
          <a:prstGeom prst="rect">
            <a:avLst/>
          </a:prstGeom>
          <a:noFill/>
          <a:extLst>
            <a:ext uri="{909E8E84-426E-40DD-AFC4-6F175D3DCCD1}">
              <a14:hiddenFill xmlns:a14="http://schemas.microsoft.com/office/drawing/2010/main">
                <a:solidFill>
                  <a:srgbClr val="FFFFFF"/>
                </a:solidFill>
              </a14:hiddenFill>
            </a:ext>
          </a:extLst>
        </p:spPr>
      </p:pic>
      <p:pic>
        <p:nvPicPr>
          <p:cNvPr id="55" name="Picture 2" descr="お風呂のイラスト「バスタオル」">
            <a:extLst>
              <a:ext uri="{FF2B5EF4-FFF2-40B4-BE49-F238E27FC236}">
                <a16:creationId xmlns:a16="http://schemas.microsoft.com/office/drawing/2014/main" id="{EA4BA354-9886-4980-83E3-6EE1C49505AC}"/>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rot="1235235">
            <a:off x="10173519" y="2547361"/>
            <a:ext cx="1502918" cy="916780"/>
          </a:xfrm>
          <a:prstGeom prst="rect">
            <a:avLst/>
          </a:prstGeom>
          <a:noFill/>
          <a:extLst>
            <a:ext uri="{909E8E84-426E-40DD-AFC4-6F175D3DCCD1}">
              <a14:hiddenFill xmlns:a14="http://schemas.microsoft.com/office/drawing/2010/main">
                <a:solidFill>
                  <a:srgbClr val="FFFFFF"/>
                </a:solidFill>
              </a14:hiddenFill>
            </a:ext>
          </a:extLst>
        </p:spPr>
      </p:pic>
      <p:sp>
        <p:nvSpPr>
          <p:cNvPr id="41" name="出典リンク">
            <a:extLst>
              <a:ext uri="{FF2B5EF4-FFF2-40B4-BE49-F238E27FC236}">
                <a16:creationId xmlns:a16="http://schemas.microsoft.com/office/drawing/2014/main" id="{7C94DD9D-19EE-4118-920E-782949A02730}"/>
              </a:ext>
            </a:extLst>
          </p:cNvPr>
          <p:cNvSpPr txBox="1"/>
          <p:nvPr/>
        </p:nvSpPr>
        <p:spPr>
          <a:xfrm>
            <a:off x="8126233" y="5230356"/>
            <a:ext cx="3085105" cy="276999"/>
          </a:xfrm>
          <a:prstGeom prst="rect">
            <a:avLst/>
          </a:prstGeom>
          <a:noFill/>
        </p:spPr>
        <p:txBody>
          <a:bodyPr wrap="square">
            <a:spAutoFit/>
          </a:bodyPr>
          <a:lstStyle/>
          <a:p>
            <a:r>
              <a:rPr lang="ja-JP" altLang="en-US" sz="1200" b="1" dirty="0">
                <a:solidFill>
                  <a:srgbClr val="074454"/>
                </a:solidFill>
                <a:latin typeface="BIZ UDPゴシック" panose="020B0400000000000000" pitchFamily="50" charset="-128"/>
                <a:ea typeface="BIZ UDPゴシック" panose="020B0400000000000000" pitchFamily="50" charset="-128"/>
                <a:hlinkClick r:id="rId11">
                  <a:extLst>
                    <a:ext uri="{A12FA001-AC4F-418D-AE19-62706E023703}">
                      <ahyp:hlinkClr xmlns:ahyp="http://schemas.microsoft.com/office/drawing/2018/hyperlinkcolor" val="tx"/>
                    </a:ext>
                  </a:extLst>
                </a:hlinkClick>
              </a:rPr>
              <a:t>大阪タオル工業組合</a:t>
            </a:r>
            <a:r>
              <a:rPr lang="en-US" altLang="ja-JP" sz="1200" b="1" dirty="0">
                <a:solidFill>
                  <a:srgbClr val="074454"/>
                </a:solidFill>
                <a:latin typeface="BIZ UDPゴシック" panose="020B0400000000000000" pitchFamily="50" charset="-128"/>
                <a:ea typeface="BIZ UDPゴシック" panose="020B0400000000000000" pitchFamily="50" charset="-128"/>
                <a:hlinkClick r:id="rId11">
                  <a:extLst>
                    <a:ext uri="{A12FA001-AC4F-418D-AE19-62706E023703}">
                      <ahyp:hlinkClr xmlns:ahyp="http://schemas.microsoft.com/office/drawing/2018/hyperlinkcolor" val="tx"/>
                    </a:ext>
                  </a:extLst>
                </a:hlinkClick>
              </a:rPr>
              <a:t>HP</a:t>
            </a:r>
            <a:r>
              <a:rPr lang="ja-JP" altLang="en-US" sz="1200" b="1" dirty="0">
                <a:solidFill>
                  <a:srgbClr val="074454"/>
                </a:solidFill>
                <a:latin typeface="BIZ UDPゴシック" panose="020B0400000000000000" pitchFamily="50" charset="-128"/>
                <a:ea typeface="BIZ UDPゴシック" panose="020B0400000000000000" pitchFamily="50" charset="-128"/>
                <a:hlinkClick r:id="rId11">
                  <a:extLst>
                    <a:ext uri="{A12FA001-AC4F-418D-AE19-62706E023703}">
                      <ahyp:hlinkClr xmlns:ahyp="http://schemas.microsoft.com/office/drawing/2018/hyperlinkcolor" val="tx"/>
                    </a:ext>
                  </a:extLst>
                </a:hlinkClick>
              </a:rPr>
              <a:t>　泉州タオルの特徴</a:t>
            </a:r>
            <a:endParaRPr lang="ja-JP" altLang="en-US" sz="1200" b="1" dirty="0">
              <a:solidFill>
                <a:srgbClr val="074454"/>
              </a:solidFill>
              <a:latin typeface="BIZ UDPゴシック" panose="020B0400000000000000" pitchFamily="50" charset="-128"/>
              <a:ea typeface="BIZ UDPゴシック" panose="020B0400000000000000" pitchFamily="50" charset="-128"/>
            </a:endParaRPr>
          </a:p>
        </p:txBody>
      </p:sp>
      <p:pic>
        <p:nvPicPr>
          <p:cNvPr id="44" name="図 43">
            <a:hlinkClick r:id="rId12" action="ppaction://hlinksldjump"/>
            <a:extLst>
              <a:ext uri="{FF2B5EF4-FFF2-40B4-BE49-F238E27FC236}">
                <a16:creationId xmlns:a16="http://schemas.microsoft.com/office/drawing/2014/main" id="{3B99E60A-3395-427B-AD4A-FE162A565139}"/>
              </a:ext>
            </a:extLst>
          </p:cNvPr>
          <p:cNvPicPr>
            <a:picLocks noChangeAspect="1"/>
          </p:cNvPicPr>
          <p:nvPr/>
        </p:nvPicPr>
        <p:blipFill>
          <a:blip r:embed="rId13"/>
          <a:stretch>
            <a:fillRect/>
          </a:stretch>
        </p:blipFill>
        <p:spPr>
          <a:xfrm>
            <a:off x="9274175" y="5818931"/>
            <a:ext cx="2505673" cy="847417"/>
          </a:xfrm>
          <a:prstGeom prst="rect">
            <a:avLst/>
          </a:prstGeom>
        </p:spPr>
      </p:pic>
    </p:spTree>
    <p:extLst>
      <p:ext uri="{BB962C8B-B14F-4D97-AF65-F5344CB8AC3E}">
        <p14:creationId xmlns:p14="http://schemas.microsoft.com/office/powerpoint/2010/main" val="7633699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59"/>
                                        </p:tgtEl>
                                        <p:attrNameLst>
                                          <p:attrName>style.visibility</p:attrName>
                                        </p:attrNameLst>
                                      </p:cBhvr>
                                      <p:to>
                                        <p:strVal val="visible"/>
                                      </p:to>
                                    </p:set>
                                    <p:animEffect transition="in" filter="fade">
                                      <p:cBhvr>
                                        <p:cTn id="7" dur="1000"/>
                                        <p:tgtEl>
                                          <p:spTgt spid="59"/>
                                        </p:tgtEl>
                                      </p:cBhvr>
                                    </p:animEffect>
                                  </p:childTnLst>
                                </p:cTn>
                              </p:par>
                            </p:childTnLst>
                          </p:cTn>
                        </p:par>
                        <p:par>
                          <p:cTn id="8" fill="hold">
                            <p:stCondLst>
                              <p:cond delay="1000"/>
                            </p:stCondLst>
                            <p:childTnLst>
                              <p:par>
                                <p:cTn id="9" presetID="26" presetClass="emph" presetSubtype="0" fill="hold" nodeType="afterEffect">
                                  <p:stCondLst>
                                    <p:cond delay="0"/>
                                  </p:stCondLst>
                                  <p:childTnLst>
                                    <p:animEffect transition="out" filter="fade">
                                      <p:cBhvr>
                                        <p:cTn id="10" dur="1000" tmFilter="0, 0; .2, .5; .8, .5; 1, 0"/>
                                        <p:tgtEl>
                                          <p:spTgt spid="59"/>
                                        </p:tgtEl>
                                      </p:cBhvr>
                                    </p:animEffect>
                                    <p:animScale>
                                      <p:cBhvr>
                                        <p:cTn id="11" dur="500" autoRev="1" fill="hold"/>
                                        <p:tgtEl>
                                          <p:spTgt spid="59"/>
                                        </p:tgtEl>
                                      </p:cBhvr>
                                      <p:by x="105000" y="105000"/>
                                    </p:animScale>
                                  </p:childTnLst>
                                </p:cTn>
                              </p:par>
                            </p:childTnLst>
                          </p:cTn>
                        </p:par>
                        <p:par>
                          <p:cTn id="12" fill="hold">
                            <p:stCondLst>
                              <p:cond delay="2000"/>
                            </p:stCondLst>
                            <p:childTnLst>
                              <p:par>
                                <p:cTn id="13" presetID="10" presetClass="entr" presetSubtype="0" fill="hold" nodeType="afterEffect">
                                  <p:stCondLst>
                                    <p:cond delay="1000"/>
                                  </p:stCondLst>
                                  <p:childTnLst>
                                    <p:set>
                                      <p:cBhvr>
                                        <p:cTn id="14" dur="1" fill="hold">
                                          <p:stCondLst>
                                            <p:cond delay="0"/>
                                          </p:stCondLst>
                                        </p:cTn>
                                        <p:tgtEl>
                                          <p:spTgt spid="81"/>
                                        </p:tgtEl>
                                        <p:attrNameLst>
                                          <p:attrName>style.visibility</p:attrName>
                                        </p:attrNameLst>
                                      </p:cBhvr>
                                      <p:to>
                                        <p:strVal val="visible"/>
                                      </p:to>
                                    </p:set>
                                    <p:animEffect transition="in" filter="fade">
                                      <p:cBhvr>
                                        <p:cTn id="15" dur="1000"/>
                                        <p:tgtEl>
                                          <p:spTgt spid="81"/>
                                        </p:tgtEl>
                                      </p:cBhvr>
                                    </p:animEffect>
                                  </p:childTnLst>
                                </p:cTn>
                              </p:par>
                            </p:childTnLst>
                          </p:cTn>
                        </p:par>
                        <p:par>
                          <p:cTn id="16" fill="hold">
                            <p:stCondLst>
                              <p:cond delay="4000"/>
                            </p:stCondLst>
                            <p:childTnLst>
                              <p:par>
                                <p:cTn id="17" presetID="10" presetClass="entr" presetSubtype="0" fill="hold" nodeType="afterEffect">
                                  <p:stCondLst>
                                    <p:cond delay="500"/>
                                  </p:stCondLst>
                                  <p:childTnLst>
                                    <p:set>
                                      <p:cBhvr>
                                        <p:cTn id="18" dur="1" fill="hold">
                                          <p:stCondLst>
                                            <p:cond delay="0"/>
                                          </p:stCondLst>
                                        </p:cTn>
                                        <p:tgtEl>
                                          <p:spTgt spid="72"/>
                                        </p:tgtEl>
                                        <p:attrNameLst>
                                          <p:attrName>style.visibility</p:attrName>
                                        </p:attrNameLst>
                                      </p:cBhvr>
                                      <p:to>
                                        <p:strVal val="visible"/>
                                      </p:to>
                                    </p:set>
                                    <p:animEffect transition="in" filter="fade">
                                      <p:cBhvr>
                                        <p:cTn id="19" dur="1000"/>
                                        <p:tgtEl>
                                          <p:spTgt spid="72"/>
                                        </p:tgtEl>
                                      </p:cBhvr>
                                    </p:animEffect>
                                  </p:childTnLst>
                                </p:cTn>
                              </p:par>
                            </p:childTnLst>
                          </p:cTn>
                        </p:par>
                        <p:par>
                          <p:cTn id="20" fill="hold">
                            <p:stCondLst>
                              <p:cond delay="5500"/>
                            </p:stCondLst>
                            <p:childTnLst>
                              <p:par>
                                <p:cTn id="21" presetID="10" presetClass="entr" presetSubtype="0" fill="hold" nodeType="afterEffect">
                                  <p:stCondLst>
                                    <p:cond delay="1000"/>
                                  </p:stCondLst>
                                  <p:childTnLst>
                                    <p:set>
                                      <p:cBhvr>
                                        <p:cTn id="22" dur="1" fill="hold">
                                          <p:stCondLst>
                                            <p:cond delay="0"/>
                                          </p:stCondLst>
                                        </p:cTn>
                                        <p:tgtEl>
                                          <p:spTgt spid="5"/>
                                        </p:tgtEl>
                                        <p:attrNameLst>
                                          <p:attrName>style.visibility</p:attrName>
                                        </p:attrNameLst>
                                      </p:cBhvr>
                                      <p:to>
                                        <p:strVal val="visible"/>
                                      </p:to>
                                    </p:set>
                                    <p:animEffect transition="in" filter="fade">
                                      <p:cBhvr>
                                        <p:cTn id="23" dur="1000"/>
                                        <p:tgtEl>
                                          <p:spTgt spid="5"/>
                                        </p:tgtEl>
                                      </p:cBhvr>
                                    </p:animEffect>
                                  </p:childTnLst>
                                </p:cTn>
                              </p:par>
                            </p:childTnLst>
                          </p:cTn>
                        </p:par>
                        <p:par>
                          <p:cTn id="24" fill="hold">
                            <p:stCondLst>
                              <p:cond delay="7500"/>
                            </p:stCondLst>
                            <p:childTnLst>
                              <p:par>
                                <p:cTn id="25" presetID="10" presetClass="entr" presetSubtype="0" fill="hold" nodeType="afterEffect">
                                  <p:stCondLst>
                                    <p:cond delay="500"/>
                                  </p:stCondLst>
                                  <p:childTnLst>
                                    <p:set>
                                      <p:cBhvr>
                                        <p:cTn id="26" dur="1" fill="hold">
                                          <p:stCondLst>
                                            <p:cond delay="0"/>
                                          </p:stCondLst>
                                        </p:cTn>
                                        <p:tgtEl>
                                          <p:spTgt spid="46"/>
                                        </p:tgtEl>
                                        <p:attrNameLst>
                                          <p:attrName>style.visibility</p:attrName>
                                        </p:attrNameLst>
                                      </p:cBhvr>
                                      <p:to>
                                        <p:strVal val="visible"/>
                                      </p:to>
                                    </p:set>
                                    <p:animEffect transition="in" filter="fade">
                                      <p:cBhvr>
                                        <p:cTn id="27" dur="1000"/>
                                        <p:tgtEl>
                                          <p:spTgt spid="46"/>
                                        </p:tgtEl>
                                      </p:cBhvr>
                                    </p:animEffect>
                                  </p:childTnLst>
                                </p:cTn>
                              </p:par>
                            </p:childTnLst>
                          </p:cTn>
                        </p:par>
                        <p:par>
                          <p:cTn id="28" fill="hold">
                            <p:stCondLst>
                              <p:cond delay="9000"/>
                            </p:stCondLst>
                            <p:childTnLst>
                              <p:par>
                                <p:cTn id="29" presetID="10" presetClass="entr" presetSubtype="0" fill="hold" nodeType="afterEffect">
                                  <p:stCondLst>
                                    <p:cond delay="0"/>
                                  </p:stCondLst>
                                  <p:childTnLst>
                                    <p:set>
                                      <p:cBhvr>
                                        <p:cTn id="30" dur="1" fill="hold">
                                          <p:stCondLst>
                                            <p:cond delay="0"/>
                                          </p:stCondLst>
                                        </p:cTn>
                                        <p:tgtEl>
                                          <p:spTgt spid="52"/>
                                        </p:tgtEl>
                                        <p:attrNameLst>
                                          <p:attrName>style.visibility</p:attrName>
                                        </p:attrNameLst>
                                      </p:cBhvr>
                                      <p:to>
                                        <p:strVal val="visible"/>
                                      </p:to>
                                    </p:set>
                                    <p:animEffect transition="in" filter="fade">
                                      <p:cBhvr>
                                        <p:cTn id="31" dur="1000"/>
                                        <p:tgtEl>
                                          <p:spTgt spid="52"/>
                                        </p:tgtEl>
                                      </p:cBhvr>
                                    </p:animEffect>
                                  </p:childTnLst>
                                </p:cTn>
                              </p:par>
                            </p:childTnLst>
                          </p:cTn>
                        </p:par>
                        <p:par>
                          <p:cTn id="32" fill="hold">
                            <p:stCondLst>
                              <p:cond delay="10000"/>
                            </p:stCondLst>
                            <p:childTnLst>
                              <p:par>
                                <p:cTn id="33" presetID="10" presetClass="entr" presetSubtype="0" fill="hold" nodeType="afterEffect">
                                  <p:stCondLst>
                                    <p:cond delay="0"/>
                                  </p:stCondLst>
                                  <p:childTnLst>
                                    <p:set>
                                      <p:cBhvr>
                                        <p:cTn id="34" dur="1" fill="hold">
                                          <p:stCondLst>
                                            <p:cond delay="0"/>
                                          </p:stCondLst>
                                        </p:cTn>
                                        <p:tgtEl>
                                          <p:spTgt spid="55"/>
                                        </p:tgtEl>
                                        <p:attrNameLst>
                                          <p:attrName>style.visibility</p:attrName>
                                        </p:attrNameLst>
                                      </p:cBhvr>
                                      <p:to>
                                        <p:strVal val="visible"/>
                                      </p:to>
                                    </p:set>
                                    <p:animEffect transition="in" filter="fade">
                                      <p:cBhvr>
                                        <p:cTn id="35" dur="10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背景上">
            <a:extLst>
              <a:ext uri="{FF2B5EF4-FFF2-40B4-BE49-F238E27FC236}">
                <a16:creationId xmlns:a16="http://schemas.microsoft.com/office/drawing/2014/main" id="{480BA6D3-3387-4C7D-80E0-43567F708E21}"/>
              </a:ext>
            </a:extLst>
          </p:cNvPr>
          <p:cNvPicPr>
            <a:picLocks noChangeAspect="1"/>
          </p:cNvPicPr>
          <p:nvPr/>
        </p:nvPicPr>
        <p:blipFill>
          <a:blip r:embed="rId2">
            <a:duotone>
              <a:schemeClr val="accent4">
                <a:shade val="45000"/>
                <a:satMod val="135000"/>
              </a:schemeClr>
              <a:prstClr val="white"/>
            </a:duotone>
            <a:extLst>
              <a:ext uri="{BEBA8EAE-BF5A-486C-A8C5-ECC9F3942E4B}">
                <a14:imgProps xmlns:a14="http://schemas.microsoft.com/office/drawing/2010/main">
                  <a14:imgLayer r:embed="rId3">
                    <a14:imgEffect>
                      <a14:brightnessContrast bright="20000" contrast="-40000"/>
                    </a14:imgEffect>
                  </a14:imgLayer>
                </a14:imgProps>
              </a:ext>
              <a:ext uri="{28A0092B-C50C-407E-A947-70E740481C1C}">
                <a14:useLocalDpi xmlns:a14="http://schemas.microsoft.com/office/drawing/2010/main" val="0"/>
              </a:ext>
            </a:extLst>
          </a:blip>
          <a:stretch>
            <a:fillRect/>
          </a:stretch>
        </p:blipFill>
        <p:spPr>
          <a:xfrm>
            <a:off x="0" y="0"/>
            <a:ext cx="12192000" cy="4744720"/>
          </a:xfrm>
          <a:prstGeom prst="rect">
            <a:avLst/>
          </a:prstGeom>
        </p:spPr>
      </p:pic>
      <p:pic>
        <p:nvPicPr>
          <p:cNvPr id="40" name="背景下">
            <a:extLst>
              <a:ext uri="{FF2B5EF4-FFF2-40B4-BE49-F238E27FC236}">
                <a16:creationId xmlns:a16="http://schemas.microsoft.com/office/drawing/2014/main" id="{E93D45DA-12BF-4B5F-93F5-A3F0D7D87D03}"/>
              </a:ext>
            </a:extLst>
          </p:cNvPr>
          <p:cNvPicPr>
            <a:picLocks noChangeAspect="1"/>
          </p:cNvPicPr>
          <p:nvPr/>
        </p:nvPicPr>
        <p:blipFill rotWithShape="1">
          <a:blip r:embed="rId2">
            <a:duotone>
              <a:schemeClr val="accent4">
                <a:shade val="45000"/>
                <a:satMod val="135000"/>
              </a:schemeClr>
              <a:prstClr val="white"/>
            </a:duotone>
            <a:extLst>
              <a:ext uri="{BEBA8EAE-BF5A-486C-A8C5-ECC9F3942E4B}">
                <a14:imgProps xmlns:a14="http://schemas.microsoft.com/office/drawing/2010/main">
                  <a14:imgLayer r:embed="rId3">
                    <a14:imgEffect>
                      <a14:brightnessContrast bright="20000" contrast="-40000"/>
                    </a14:imgEffect>
                  </a14:imgLayer>
                </a14:imgProps>
              </a:ext>
              <a:ext uri="{28A0092B-C50C-407E-A947-70E740481C1C}">
                <a14:useLocalDpi xmlns:a14="http://schemas.microsoft.com/office/drawing/2010/main" val="0"/>
              </a:ext>
            </a:extLst>
          </a:blip>
          <a:srcRect b="79543"/>
          <a:stretch/>
        </p:blipFill>
        <p:spPr>
          <a:xfrm>
            <a:off x="0" y="4650899"/>
            <a:ext cx="12192000" cy="2211720"/>
          </a:xfrm>
          <a:prstGeom prst="rect">
            <a:avLst/>
          </a:prstGeom>
        </p:spPr>
      </p:pic>
      <p:pic>
        <p:nvPicPr>
          <p:cNvPr id="184" name="大阪画像">
            <a:extLst>
              <a:ext uri="{FF2B5EF4-FFF2-40B4-BE49-F238E27FC236}">
                <a16:creationId xmlns:a16="http://schemas.microsoft.com/office/drawing/2014/main" id="{7CC00F74-5181-41FD-9A7A-C20DE667E341}"/>
              </a:ext>
            </a:extLst>
          </p:cNvPr>
          <p:cNvPicPr>
            <a:picLocks noChangeAspect="1"/>
          </p:cNvPicPr>
          <p:nvPr/>
        </p:nvPicPr>
        <p:blipFill rotWithShape="1">
          <a:blip r:embed="rId4">
            <a:alphaModFix amt="35000"/>
            <a:extLst>
              <a:ext uri="{BEBA8EAE-BF5A-486C-A8C5-ECC9F3942E4B}">
                <a14:imgProps xmlns:a14="http://schemas.microsoft.com/office/drawing/2010/main">
                  <a14:imgLayer r:embed="rId5">
                    <a14:imgEffect>
                      <a14:colorTemperature colorTemp="7200"/>
                    </a14:imgEffect>
                    <a14:imgEffect>
                      <a14:brightnessContrast contrast="40000"/>
                    </a14:imgEffect>
                  </a14:imgLayer>
                </a14:imgProps>
              </a:ext>
              <a:ext uri="{28A0092B-C50C-407E-A947-70E740481C1C}">
                <a14:useLocalDpi xmlns:a14="http://schemas.microsoft.com/office/drawing/2010/main" val="0"/>
              </a:ext>
            </a:extLst>
          </a:blip>
          <a:srcRect b="1008"/>
          <a:stretch/>
        </p:blipFill>
        <p:spPr>
          <a:xfrm>
            <a:off x="641590" y="475530"/>
            <a:ext cx="10908815" cy="6382470"/>
          </a:xfrm>
          <a:prstGeom prst="rect">
            <a:avLst/>
          </a:prstGeom>
        </p:spPr>
      </p:pic>
      <p:pic>
        <p:nvPicPr>
          <p:cNvPr id="4" name="問題に戻る">
            <a:hlinkClick r:id="rId6" action="ppaction://hlinksldjump"/>
            <a:extLst>
              <a:ext uri="{FF2B5EF4-FFF2-40B4-BE49-F238E27FC236}">
                <a16:creationId xmlns:a16="http://schemas.microsoft.com/office/drawing/2014/main" id="{686640A0-3A7F-4B51-9AD2-5834585E12BD}"/>
              </a:ext>
            </a:extLst>
          </p:cNvPr>
          <p:cNvPicPr>
            <a:picLocks noChangeAspect="1"/>
          </p:cNvPicPr>
          <p:nvPr/>
        </p:nvPicPr>
        <p:blipFill>
          <a:blip r:embed="rId7"/>
          <a:stretch>
            <a:fillRect/>
          </a:stretch>
        </p:blipFill>
        <p:spPr>
          <a:xfrm>
            <a:off x="498469" y="5801337"/>
            <a:ext cx="2499577" cy="847417"/>
          </a:xfrm>
          <a:prstGeom prst="rect">
            <a:avLst/>
          </a:prstGeom>
        </p:spPr>
      </p:pic>
      <p:pic>
        <p:nvPicPr>
          <p:cNvPr id="54" name="スタートに戻る">
            <a:hlinkClick r:id="rId8" action="ppaction://hlinksldjump"/>
            <a:extLst>
              <a:ext uri="{FF2B5EF4-FFF2-40B4-BE49-F238E27FC236}">
                <a16:creationId xmlns:a16="http://schemas.microsoft.com/office/drawing/2014/main" id="{7BEF7E5D-B42C-4F9B-8E84-A8E4EF328E58}"/>
              </a:ext>
            </a:extLst>
          </p:cNvPr>
          <p:cNvPicPr>
            <a:picLocks noChangeAspect="1"/>
          </p:cNvPicPr>
          <p:nvPr/>
        </p:nvPicPr>
        <p:blipFill>
          <a:blip r:embed="rId9"/>
          <a:stretch>
            <a:fillRect/>
          </a:stretch>
        </p:blipFill>
        <p:spPr>
          <a:xfrm>
            <a:off x="538413" y="409528"/>
            <a:ext cx="2499577" cy="847417"/>
          </a:xfrm>
          <a:prstGeom prst="rect">
            <a:avLst/>
          </a:prstGeom>
        </p:spPr>
      </p:pic>
      <p:grpSp>
        <p:nvGrpSpPr>
          <p:cNvPr id="72" name="日本で初めてタオルがつくられました。">
            <a:extLst>
              <a:ext uri="{FF2B5EF4-FFF2-40B4-BE49-F238E27FC236}">
                <a16:creationId xmlns:a16="http://schemas.microsoft.com/office/drawing/2014/main" id="{465F7314-EE3E-4026-A38C-30B551AC17D4}"/>
              </a:ext>
            </a:extLst>
          </p:cNvPr>
          <p:cNvGrpSpPr/>
          <p:nvPr/>
        </p:nvGrpSpPr>
        <p:grpSpPr>
          <a:xfrm>
            <a:off x="2842333" y="3089133"/>
            <a:ext cx="6507328" cy="583288"/>
            <a:chOff x="-2205014" y="3225990"/>
            <a:chExt cx="6507328" cy="583288"/>
          </a:xfrm>
        </p:grpSpPr>
        <p:grpSp>
          <p:nvGrpSpPr>
            <p:cNvPr id="73" name="明治時代からブラシ・・・">
              <a:extLst>
                <a:ext uri="{FF2B5EF4-FFF2-40B4-BE49-F238E27FC236}">
                  <a16:creationId xmlns:a16="http://schemas.microsoft.com/office/drawing/2014/main" id="{22F42002-9EA4-4B44-93CA-00F6A33A2594}"/>
                </a:ext>
              </a:extLst>
            </p:cNvPr>
            <p:cNvGrpSpPr/>
            <p:nvPr/>
          </p:nvGrpSpPr>
          <p:grpSpPr>
            <a:xfrm>
              <a:off x="-2205014" y="3225990"/>
              <a:ext cx="6507328" cy="583288"/>
              <a:chOff x="-1843799" y="2307698"/>
              <a:chExt cx="6636274" cy="583288"/>
            </a:xfrm>
          </p:grpSpPr>
          <p:sp>
            <p:nvSpPr>
              <p:cNvPr id="76" name="日本で初めてタオルがつくられました。">
                <a:extLst>
                  <a:ext uri="{FF2B5EF4-FFF2-40B4-BE49-F238E27FC236}">
                    <a16:creationId xmlns:a16="http://schemas.microsoft.com/office/drawing/2014/main" id="{C86551D0-E494-4E71-B2BD-73C0A6D2C4DA}"/>
                  </a:ext>
                </a:extLst>
              </p:cNvPr>
              <p:cNvSpPr txBox="1"/>
              <p:nvPr/>
            </p:nvSpPr>
            <p:spPr>
              <a:xfrm>
                <a:off x="-1843799" y="2429321"/>
                <a:ext cx="6636274" cy="461665"/>
              </a:xfrm>
              <a:prstGeom prst="rect">
                <a:avLst/>
              </a:prstGeom>
              <a:noFill/>
            </p:spPr>
            <p:txBody>
              <a:bodyPr wrap="square" rtlCol="0">
                <a:spAutoFit/>
              </a:bodyPr>
              <a:lstStyle/>
              <a:p>
                <a:pPr marL="0" marR="0" lvl="0" indent="0" algn="dist" defTabSz="457200" rtl="0" eaLnBrk="1" fontAlgn="auto" latinLnBrk="0" hangingPunct="1">
                  <a:lnSpc>
                    <a:spcPct val="100000"/>
                  </a:lnSpc>
                  <a:spcBef>
                    <a:spcPts val="0"/>
                  </a:spcBef>
                  <a:spcAft>
                    <a:spcPts val="0"/>
                  </a:spcAft>
                  <a:buClrTx/>
                  <a:buSzTx/>
                  <a:buFontTx/>
                  <a:buNone/>
                  <a:tabLst/>
                  <a:defRPr/>
                </a:pPr>
                <a:r>
                  <a:rPr kumimoji="1" lang="ja-JP" altLang="en-US" sz="2400" dirty="0">
                    <a:solidFill>
                      <a:srgbClr val="074454"/>
                    </a:solidFill>
                    <a:latin typeface="HGS創英角ﾎﾟｯﾌﾟ体" panose="040B0A00000000000000" pitchFamily="50" charset="-128"/>
                    <a:ea typeface="HGS創英角ﾎﾟｯﾌﾟ体" panose="040B0A00000000000000" pitchFamily="50" charset="-128"/>
                  </a:rPr>
                  <a:t>日本で初めてタオルがつくられました。</a:t>
                </a:r>
                <a:endParaRPr kumimoji="1" lang="ja-JP" altLang="en-US" sz="2000" b="0" i="0" u="none" strike="noStrike" kern="1200" cap="none" spc="0" normalizeH="0" baseline="0" noProof="0" dirty="0">
                  <a:ln>
                    <a:noFill/>
                  </a:ln>
                  <a:solidFill>
                    <a:srgbClr val="074454"/>
                  </a:solidFill>
                  <a:effectLst/>
                  <a:uLnTx/>
                  <a:uFillTx/>
                  <a:latin typeface="HGS創英角ﾎﾟｯﾌﾟ体" panose="040B0A00000000000000" pitchFamily="50" charset="-128"/>
                  <a:ea typeface="HGS創英角ﾎﾟｯﾌﾟ体" panose="040B0A00000000000000" pitchFamily="50" charset="-128"/>
                  <a:cs typeface="+mn-cs"/>
                </a:endParaRPr>
              </a:p>
            </p:txBody>
          </p:sp>
          <p:sp>
            <p:nvSpPr>
              <p:cNvPr id="78" name="にほん">
                <a:extLst>
                  <a:ext uri="{FF2B5EF4-FFF2-40B4-BE49-F238E27FC236}">
                    <a16:creationId xmlns:a16="http://schemas.microsoft.com/office/drawing/2014/main" id="{1E6E7EB6-1B97-41DC-8D66-530B58D294E0}"/>
                  </a:ext>
                </a:extLst>
              </p:cNvPr>
              <p:cNvSpPr txBox="1"/>
              <p:nvPr/>
            </p:nvSpPr>
            <p:spPr>
              <a:xfrm>
                <a:off x="-1738644" y="2307698"/>
                <a:ext cx="718952" cy="253916"/>
              </a:xfrm>
              <a:prstGeom prst="rect">
                <a:avLst/>
              </a:prstGeom>
              <a:noFill/>
            </p:spPr>
            <p:txBody>
              <a:bodyPr wrap="square" rtlCol="0">
                <a:spAutoFit/>
              </a:bodyPr>
              <a:lstStyle/>
              <a:p>
                <a:pPr marL="0" marR="0" lvl="0" indent="0" algn="dist" defTabSz="457200" rtl="0" eaLnBrk="1" fontAlgn="auto" latinLnBrk="0" hangingPunct="1">
                  <a:lnSpc>
                    <a:spcPct val="100000"/>
                  </a:lnSpc>
                  <a:spcBef>
                    <a:spcPts val="0"/>
                  </a:spcBef>
                  <a:spcAft>
                    <a:spcPts val="0"/>
                  </a:spcAft>
                  <a:buClrTx/>
                  <a:buSzTx/>
                  <a:buFontTx/>
                  <a:buNone/>
                  <a:tabLst/>
                  <a:defRPr/>
                </a:pPr>
                <a:r>
                  <a:rPr kumimoji="1" lang="ja-JP" altLang="en-US" sz="1050" b="0" i="0" u="none" strike="noStrike" kern="1200" cap="none" spc="0" normalizeH="0" baseline="0" noProof="0" dirty="0">
                    <a:ln>
                      <a:noFill/>
                    </a:ln>
                    <a:solidFill>
                      <a:srgbClr val="76DBF4">
                        <a:lumMod val="25000"/>
                      </a:srgbClr>
                    </a:solidFill>
                    <a:effectLst/>
                    <a:uLnTx/>
                    <a:uFillTx/>
                    <a:latin typeface="HGS創英角ﾎﾟｯﾌﾟ体" panose="040B0A00000000000000" pitchFamily="50" charset="-128"/>
                    <a:ea typeface="HGS創英角ﾎﾟｯﾌﾟ体" panose="040B0A00000000000000" pitchFamily="50" charset="-128"/>
                    <a:cs typeface="+mn-cs"/>
                  </a:rPr>
                  <a:t>にほん</a:t>
                </a:r>
              </a:p>
            </p:txBody>
          </p:sp>
        </p:grpSp>
        <p:sp>
          <p:nvSpPr>
            <p:cNvPr id="74" name="はじ">
              <a:extLst>
                <a:ext uri="{FF2B5EF4-FFF2-40B4-BE49-F238E27FC236}">
                  <a16:creationId xmlns:a16="http://schemas.microsoft.com/office/drawing/2014/main" id="{268FA7BC-D6F0-455D-8A44-962843A60D1C}"/>
                </a:ext>
              </a:extLst>
            </p:cNvPr>
            <p:cNvSpPr txBox="1"/>
            <p:nvPr/>
          </p:nvSpPr>
          <p:spPr>
            <a:xfrm>
              <a:off x="-1131283" y="3229177"/>
              <a:ext cx="479811" cy="253916"/>
            </a:xfrm>
            <a:prstGeom prst="rect">
              <a:avLst/>
            </a:prstGeom>
            <a:noFill/>
          </p:spPr>
          <p:txBody>
            <a:bodyPr wrap="square" rtlCol="0">
              <a:spAutoFit/>
            </a:bodyPr>
            <a:lstStyle/>
            <a:p>
              <a:pPr marL="0" marR="0" lvl="0" indent="0" algn="dist" defTabSz="457200" rtl="0" eaLnBrk="1" fontAlgn="auto" latinLnBrk="0" hangingPunct="1">
                <a:lnSpc>
                  <a:spcPct val="100000"/>
                </a:lnSpc>
                <a:spcBef>
                  <a:spcPts val="0"/>
                </a:spcBef>
                <a:spcAft>
                  <a:spcPts val="0"/>
                </a:spcAft>
                <a:buClrTx/>
                <a:buSzTx/>
                <a:buFontTx/>
                <a:buNone/>
                <a:tabLst/>
                <a:defRPr/>
              </a:pPr>
              <a:r>
                <a:rPr kumimoji="1" lang="ja-JP" altLang="en-US" sz="1050" b="0" i="0" u="none" strike="noStrike" kern="1200" cap="none" spc="0" normalizeH="0" baseline="0" noProof="0" dirty="0">
                  <a:ln>
                    <a:noFill/>
                  </a:ln>
                  <a:solidFill>
                    <a:srgbClr val="76DBF4">
                      <a:lumMod val="25000"/>
                    </a:srgbClr>
                  </a:solidFill>
                  <a:effectLst/>
                  <a:uLnTx/>
                  <a:uFillTx/>
                  <a:latin typeface="HGS創英角ﾎﾟｯﾌﾟ体" panose="040B0A00000000000000" pitchFamily="50" charset="-128"/>
                  <a:ea typeface="HGS創英角ﾎﾟｯﾌﾟ体" panose="040B0A00000000000000" pitchFamily="50" charset="-128"/>
                  <a:cs typeface="+mn-cs"/>
                </a:rPr>
                <a:t>はじ</a:t>
              </a:r>
            </a:p>
          </p:txBody>
        </p:sp>
      </p:grpSp>
      <p:grpSp>
        <p:nvGrpSpPr>
          <p:cNvPr id="81" name="明治時代に佐野地域（現在の泉佐野市）で">
            <a:extLst>
              <a:ext uri="{FF2B5EF4-FFF2-40B4-BE49-F238E27FC236}">
                <a16:creationId xmlns:a16="http://schemas.microsoft.com/office/drawing/2014/main" id="{F697AD09-D370-4B88-8718-A16C90BDDBA8}"/>
              </a:ext>
            </a:extLst>
          </p:cNvPr>
          <p:cNvGrpSpPr/>
          <p:nvPr/>
        </p:nvGrpSpPr>
        <p:grpSpPr>
          <a:xfrm>
            <a:off x="2594737" y="2446812"/>
            <a:ext cx="7002520" cy="606435"/>
            <a:chOff x="338067" y="2344381"/>
            <a:chExt cx="8569839" cy="546589"/>
          </a:xfrm>
        </p:grpSpPr>
        <p:grpSp>
          <p:nvGrpSpPr>
            <p:cNvPr id="83" name="グループ化 82">
              <a:extLst>
                <a:ext uri="{FF2B5EF4-FFF2-40B4-BE49-F238E27FC236}">
                  <a16:creationId xmlns:a16="http://schemas.microsoft.com/office/drawing/2014/main" id="{9752F76C-31CC-4F97-80F7-9DCAE7394A9E}"/>
                </a:ext>
              </a:extLst>
            </p:cNvPr>
            <p:cNvGrpSpPr/>
            <p:nvPr/>
          </p:nvGrpSpPr>
          <p:grpSpPr>
            <a:xfrm>
              <a:off x="338067" y="2344381"/>
              <a:ext cx="8569839" cy="546589"/>
              <a:chOff x="-495115" y="2314426"/>
              <a:chExt cx="9606766" cy="553025"/>
            </a:xfrm>
          </p:grpSpPr>
          <p:sp>
            <p:nvSpPr>
              <p:cNvPr id="86" name="明治時代に佐野地域（現在の泉佐野市）で">
                <a:extLst>
                  <a:ext uri="{FF2B5EF4-FFF2-40B4-BE49-F238E27FC236}">
                    <a16:creationId xmlns:a16="http://schemas.microsoft.com/office/drawing/2014/main" id="{1A2DB913-825B-46E7-BC45-9A11942E07E7}"/>
                  </a:ext>
                </a:extLst>
              </p:cNvPr>
              <p:cNvSpPr txBox="1"/>
              <p:nvPr/>
            </p:nvSpPr>
            <p:spPr>
              <a:xfrm>
                <a:off x="-495113" y="2446445"/>
                <a:ext cx="9606764" cy="421006"/>
              </a:xfrm>
              <a:prstGeom prst="rect">
                <a:avLst/>
              </a:prstGeom>
              <a:noFill/>
            </p:spPr>
            <p:txBody>
              <a:bodyPr wrap="square" rtlCol="0">
                <a:spAutoFit/>
              </a:bodyPr>
              <a:lstStyle/>
              <a:p>
                <a:pPr marL="0" marR="0" lvl="0" indent="0" algn="dist" defTabSz="457200" rtl="0" eaLnBrk="1" fontAlgn="auto" latinLnBrk="0" hangingPunct="1">
                  <a:lnSpc>
                    <a:spcPct val="100000"/>
                  </a:lnSpc>
                  <a:spcBef>
                    <a:spcPts val="0"/>
                  </a:spcBef>
                  <a:spcAft>
                    <a:spcPts val="0"/>
                  </a:spcAft>
                  <a:buClrTx/>
                  <a:buSzTx/>
                  <a:buFontTx/>
                  <a:buNone/>
                  <a:tabLst/>
                  <a:defRPr/>
                </a:pPr>
                <a:r>
                  <a:rPr kumimoji="1" lang="ja-JP" altLang="en-US" sz="2400" b="0" i="0" u="none" strike="noStrike" kern="1200" cap="none" spc="0" normalizeH="0" baseline="0" noProof="0" dirty="0">
                    <a:ln>
                      <a:noFill/>
                    </a:ln>
                    <a:solidFill>
                      <a:srgbClr val="074454"/>
                    </a:solidFill>
                    <a:effectLst/>
                    <a:uLnTx/>
                    <a:uFillTx/>
                    <a:latin typeface="HGS創英角ﾎﾟｯﾌﾟ体" panose="040B0A00000000000000" pitchFamily="50" charset="-128"/>
                    <a:ea typeface="HGS創英角ﾎﾟｯﾌﾟ体" panose="040B0A00000000000000" pitchFamily="50" charset="-128"/>
                    <a:cs typeface="+mn-cs"/>
                  </a:rPr>
                  <a:t>明治時代に佐野地域（現在の泉佐野市）で</a:t>
                </a:r>
              </a:p>
            </p:txBody>
          </p:sp>
          <p:sp>
            <p:nvSpPr>
              <p:cNvPr id="87" name="さのちいき">
                <a:extLst>
                  <a:ext uri="{FF2B5EF4-FFF2-40B4-BE49-F238E27FC236}">
                    <a16:creationId xmlns:a16="http://schemas.microsoft.com/office/drawing/2014/main" id="{7859AFCD-234B-47A1-8CE8-914AB912EC7D}"/>
                  </a:ext>
                </a:extLst>
              </p:cNvPr>
              <p:cNvSpPr txBox="1"/>
              <p:nvPr/>
            </p:nvSpPr>
            <p:spPr>
              <a:xfrm>
                <a:off x="2105041" y="2324708"/>
                <a:ext cx="1918866" cy="238570"/>
              </a:xfrm>
              <a:prstGeom prst="rect">
                <a:avLst/>
              </a:prstGeom>
              <a:noFill/>
            </p:spPr>
            <p:txBody>
              <a:bodyPr wrap="square" rtlCol="0">
                <a:spAutoFit/>
              </a:bodyPr>
              <a:lstStyle/>
              <a:p>
                <a:pPr algn="dist"/>
                <a:r>
                  <a:rPr kumimoji="1" lang="ja-JP" altLang="en-US" sz="1100" dirty="0">
                    <a:solidFill>
                      <a:schemeClr val="tx2">
                        <a:lumMod val="25000"/>
                      </a:schemeClr>
                    </a:solidFill>
                    <a:latin typeface="HGS創英角ﾎﾟｯﾌﾟ体" panose="040B0A00000000000000" pitchFamily="50" charset="-128"/>
                    <a:ea typeface="HGS創英角ﾎﾟｯﾌﾟ体" panose="040B0A00000000000000" pitchFamily="50" charset="-128"/>
                  </a:rPr>
                  <a:t>さ　の　ちいき</a:t>
                </a:r>
              </a:p>
            </p:txBody>
          </p:sp>
          <p:sp>
            <p:nvSpPr>
              <p:cNvPr id="88" name="めいじじだい">
                <a:extLst>
                  <a:ext uri="{FF2B5EF4-FFF2-40B4-BE49-F238E27FC236}">
                    <a16:creationId xmlns:a16="http://schemas.microsoft.com/office/drawing/2014/main" id="{6F2D2565-03BF-4FED-BAB9-2C3B315B76FD}"/>
                  </a:ext>
                </a:extLst>
              </p:cNvPr>
              <p:cNvSpPr txBox="1"/>
              <p:nvPr/>
            </p:nvSpPr>
            <p:spPr>
              <a:xfrm>
                <a:off x="-495115" y="2319487"/>
                <a:ext cx="2099815" cy="238569"/>
              </a:xfrm>
              <a:prstGeom prst="rect">
                <a:avLst/>
              </a:prstGeom>
              <a:noFill/>
            </p:spPr>
            <p:txBody>
              <a:bodyPr wrap="square" rtlCol="0">
                <a:spAutoFit/>
              </a:bodyPr>
              <a:lstStyle/>
              <a:p>
                <a:pPr algn="dist"/>
                <a:r>
                  <a:rPr kumimoji="1" lang="ja-JP" altLang="en-US" sz="1100" dirty="0">
                    <a:solidFill>
                      <a:schemeClr val="tx2">
                        <a:lumMod val="25000"/>
                      </a:schemeClr>
                    </a:solidFill>
                    <a:latin typeface="HGS創英角ﾎﾟｯﾌﾟ体" panose="040B0A00000000000000" pitchFamily="50" charset="-128"/>
                    <a:ea typeface="HGS創英角ﾎﾟｯﾌﾟ体" panose="040B0A00000000000000" pitchFamily="50" charset="-128"/>
                  </a:rPr>
                  <a:t>めいじじだい</a:t>
                </a:r>
              </a:p>
            </p:txBody>
          </p:sp>
          <p:sp>
            <p:nvSpPr>
              <p:cNvPr id="89" name="いずみさのし">
                <a:extLst>
                  <a:ext uri="{FF2B5EF4-FFF2-40B4-BE49-F238E27FC236}">
                    <a16:creationId xmlns:a16="http://schemas.microsoft.com/office/drawing/2014/main" id="{7A6D2F8E-D828-4E3C-9C66-7A9433D0C684}"/>
                  </a:ext>
                </a:extLst>
              </p:cNvPr>
              <p:cNvSpPr txBox="1"/>
              <p:nvPr/>
            </p:nvSpPr>
            <p:spPr>
              <a:xfrm>
                <a:off x="5951289" y="2314426"/>
                <a:ext cx="2116199" cy="238570"/>
              </a:xfrm>
              <a:prstGeom prst="rect">
                <a:avLst/>
              </a:prstGeom>
              <a:noFill/>
            </p:spPr>
            <p:txBody>
              <a:bodyPr wrap="square" rtlCol="0">
                <a:spAutoFit/>
              </a:bodyPr>
              <a:lstStyle/>
              <a:p>
                <a:pPr algn="dist"/>
                <a:r>
                  <a:rPr kumimoji="1" lang="ja-JP" altLang="en-US" sz="1100" dirty="0">
                    <a:solidFill>
                      <a:schemeClr val="tx2">
                        <a:lumMod val="25000"/>
                      </a:schemeClr>
                    </a:solidFill>
                    <a:latin typeface="HGS創英角ﾎﾟｯﾌﾟ体" panose="040B0A00000000000000" pitchFamily="50" charset="-128"/>
                    <a:ea typeface="HGS創英角ﾎﾟｯﾌﾟ体" panose="040B0A00000000000000" pitchFamily="50" charset="-128"/>
                  </a:rPr>
                  <a:t>いずみ　さ　の　し</a:t>
                </a:r>
              </a:p>
            </p:txBody>
          </p:sp>
        </p:grpSp>
        <p:sp>
          <p:nvSpPr>
            <p:cNvPr id="84" name="げんざい">
              <a:extLst>
                <a:ext uri="{FF2B5EF4-FFF2-40B4-BE49-F238E27FC236}">
                  <a16:creationId xmlns:a16="http://schemas.microsoft.com/office/drawing/2014/main" id="{196A6C89-8FF5-4DA0-96C0-63B2EBF7659B}"/>
                </a:ext>
              </a:extLst>
            </p:cNvPr>
            <p:cNvSpPr txBox="1"/>
            <p:nvPr/>
          </p:nvSpPr>
          <p:spPr>
            <a:xfrm>
              <a:off x="4742734" y="2360357"/>
              <a:ext cx="1014402" cy="235793"/>
            </a:xfrm>
            <a:prstGeom prst="rect">
              <a:avLst/>
            </a:prstGeom>
            <a:noFill/>
          </p:spPr>
          <p:txBody>
            <a:bodyPr wrap="square" rtlCol="0">
              <a:spAutoFit/>
            </a:bodyPr>
            <a:lstStyle/>
            <a:p>
              <a:pPr algn="dist"/>
              <a:r>
                <a:rPr kumimoji="1" lang="ja-JP" altLang="en-US" sz="1100" dirty="0">
                  <a:solidFill>
                    <a:schemeClr val="tx2">
                      <a:lumMod val="25000"/>
                    </a:schemeClr>
                  </a:solidFill>
                  <a:latin typeface="HGS創英角ﾎﾟｯﾌﾟ体" panose="040B0A00000000000000" pitchFamily="50" charset="-128"/>
                  <a:ea typeface="HGS創英角ﾎﾟｯﾌﾟ体" panose="040B0A00000000000000" pitchFamily="50" charset="-128"/>
                </a:rPr>
                <a:t>げんざい</a:t>
              </a:r>
            </a:p>
          </p:txBody>
        </p:sp>
      </p:grpSp>
      <p:grpSp>
        <p:nvGrpSpPr>
          <p:cNvPr id="59" name="泉州タオルを知っていますか？">
            <a:extLst>
              <a:ext uri="{FF2B5EF4-FFF2-40B4-BE49-F238E27FC236}">
                <a16:creationId xmlns:a16="http://schemas.microsoft.com/office/drawing/2014/main" id="{927E1D98-C1E7-4368-96EE-C643AFCE6CCD}"/>
              </a:ext>
            </a:extLst>
          </p:cNvPr>
          <p:cNvGrpSpPr/>
          <p:nvPr/>
        </p:nvGrpSpPr>
        <p:grpSpPr>
          <a:xfrm>
            <a:off x="2226596" y="1258177"/>
            <a:ext cx="8242246" cy="816592"/>
            <a:chOff x="-160494" y="1361606"/>
            <a:chExt cx="7739305" cy="816592"/>
          </a:xfrm>
        </p:grpSpPr>
        <p:sp>
          <p:nvSpPr>
            <p:cNvPr id="61" name="泉州タオルを知っていますか？">
              <a:extLst>
                <a:ext uri="{FF2B5EF4-FFF2-40B4-BE49-F238E27FC236}">
                  <a16:creationId xmlns:a16="http://schemas.microsoft.com/office/drawing/2014/main" id="{8C2C7A33-1DBF-42C0-934D-EB2AB2F1A71F}"/>
                </a:ext>
              </a:extLst>
            </p:cNvPr>
            <p:cNvSpPr txBox="1"/>
            <p:nvPr/>
          </p:nvSpPr>
          <p:spPr>
            <a:xfrm>
              <a:off x="-160494" y="1531867"/>
              <a:ext cx="7739305" cy="646331"/>
            </a:xfrm>
            <a:prstGeom prst="rect">
              <a:avLst/>
            </a:prstGeom>
            <a:noFill/>
          </p:spPr>
          <p:txBody>
            <a:bodyPr wrap="square" rtlCol="0">
              <a:spAutoFit/>
            </a:bodyPr>
            <a:lstStyle/>
            <a:p>
              <a:pPr marL="0" marR="0" lvl="0" indent="0" algn="dist" defTabSz="457200" rtl="0" eaLnBrk="1" fontAlgn="auto" latinLnBrk="0" hangingPunct="1">
                <a:lnSpc>
                  <a:spcPct val="100000"/>
                </a:lnSpc>
                <a:spcBef>
                  <a:spcPts val="0"/>
                </a:spcBef>
                <a:spcAft>
                  <a:spcPts val="0"/>
                </a:spcAft>
                <a:buClrTx/>
                <a:buSzTx/>
                <a:buFontTx/>
                <a:buNone/>
                <a:tabLst/>
                <a:defRPr/>
              </a:pPr>
              <a:r>
                <a:rPr lang="ja-JP" altLang="en-US" sz="3600" dirty="0">
                  <a:solidFill>
                    <a:srgbClr val="074454"/>
                  </a:solidFill>
                  <a:latin typeface="HGS創英角ﾎﾟｯﾌﾟ体" panose="040B0A00000000000000" pitchFamily="50" charset="-128"/>
                  <a:ea typeface="HGS創英角ﾎﾟｯﾌﾟ体" panose="040B0A00000000000000" pitchFamily="50" charset="-128"/>
                </a:rPr>
                <a:t>泉州タオルを知っていますか？</a:t>
              </a:r>
              <a:endParaRPr kumimoji="1" lang="ja-JP" altLang="en-US" sz="3600" b="0" i="0" u="none" strike="noStrike" kern="1200" cap="none" spc="0" normalizeH="0" baseline="0" noProof="0" dirty="0">
                <a:ln>
                  <a:noFill/>
                </a:ln>
                <a:solidFill>
                  <a:srgbClr val="074454"/>
                </a:solidFill>
                <a:effectLst/>
                <a:uLnTx/>
                <a:uFillTx/>
                <a:latin typeface="HGS創英角ﾎﾟｯﾌﾟ体" panose="040B0A00000000000000" pitchFamily="50" charset="-128"/>
                <a:ea typeface="HGS創英角ﾎﾟｯﾌﾟ体" panose="040B0A00000000000000" pitchFamily="50" charset="-128"/>
                <a:cs typeface="+mn-cs"/>
              </a:endParaRPr>
            </a:p>
          </p:txBody>
        </p:sp>
        <p:sp>
          <p:nvSpPr>
            <p:cNvPr id="64" name="し">
              <a:extLst>
                <a:ext uri="{FF2B5EF4-FFF2-40B4-BE49-F238E27FC236}">
                  <a16:creationId xmlns:a16="http://schemas.microsoft.com/office/drawing/2014/main" id="{550DACE3-A4D0-43AF-BDDF-B3BBFF95D87B}"/>
                </a:ext>
              </a:extLst>
            </p:cNvPr>
            <p:cNvSpPr txBox="1"/>
            <p:nvPr/>
          </p:nvSpPr>
          <p:spPr>
            <a:xfrm>
              <a:off x="3219617" y="1369114"/>
              <a:ext cx="423552" cy="307777"/>
            </a:xfrm>
            <a:prstGeom prst="rect">
              <a:avLst/>
            </a:prstGeom>
            <a:noFill/>
          </p:spPr>
          <p:txBody>
            <a:bodyPr wrap="square" rtlCol="0">
              <a:spAutoFit/>
            </a:bodyPr>
            <a:lstStyle/>
            <a:p>
              <a:pPr algn="dist"/>
              <a:r>
                <a:rPr kumimoji="1" lang="ja-JP" altLang="en-US" sz="1400" dirty="0">
                  <a:solidFill>
                    <a:schemeClr val="tx2">
                      <a:lumMod val="25000"/>
                    </a:schemeClr>
                  </a:solidFill>
                  <a:latin typeface="HGS創英角ﾎﾟｯﾌﾟ体" panose="040B0A00000000000000" pitchFamily="50" charset="-128"/>
                  <a:ea typeface="HGS創英角ﾎﾟｯﾌﾟ体" panose="040B0A00000000000000" pitchFamily="50" charset="-128"/>
                </a:rPr>
                <a:t>し</a:t>
              </a:r>
              <a:endParaRPr kumimoji="1" lang="en-US" altLang="ja-JP" sz="1400" dirty="0">
                <a:solidFill>
                  <a:schemeClr val="tx2">
                    <a:lumMod val="25000"/>
                  </a:schemeClr>
                </a:solidFill>
                <a:latin typeface="HGS創英角ﾎﾟｯﾌﾟ体" panose="040B0A00000000000000" pitchFamily="50" charset="-128"/>
                <a:ea typeface="HGS創英角ﾎﾟｯﾌﾟ体" panose="040B0A00000000000000" pitchFamily="50" charset="-128"/>
              </a:endParaRPr>
            </a:p>
          </p:txBody>
        </p:sp>
        <p:sp>
          <p:nvSpPr>
            <p:cNvPr id="65" name="せんしゅう">
              <a:extLst>
                <a:ext uri="{FF2B5EF4-FFF2-40B4-BE49-F238E27FC236}">
                  <a16:creationId xmlns:a16="http://schemas.microsoft.com/office/drawing/2014/main" id="{A134D8FA-110E-4B02-83B8-89E262C14DBC}"/>
                </a:ext>
              </a:extLst>
            </p:cNvPr>
            <p:cNvSpPr txBox="1"/>
            <p:nvPr/>
          </p:nvSpPr>
          <p:spPr>
            <a:xfrm>
              <a:off x="-160493" y="1361606"/>
              <a:ext cx="1103636" cy="307777"/>
            </a:xfrm>
            <a:prstGeom prst="rect">
              <a:avLst/>
            </a:prstGeom>
            <a:noFill/>
          </p:spPr>
          <p:txBody>
            <a:bodyPr wrap="square" rtlCol="0">
              <a:spAutoFit/>
            </a:bodyPr>
            <a:lstStyle/>
            <a:p>
              <a:pPr algn="dist"/>
              <a:r>
                <a:rPr kumimoji="1" lang="ja-JP" altLang="en-US" sz="1400" dirty="0">
                  <a:solidFill>
                    <a:schemeClr val="tx2">
                      <a:lumMod val="25000"/>
                    </a:schemeClr>
                  </a:solidFill>
                  <a:latin typeface="HGS創英角ﾎﾟｯﾌﾟ体" panose="040B0A00000000000000" pitchFamily="50" charset="-128"/>
                  <a:ea typeface="HGS創英角ﾎﾟｯﾌﾟ体" panose="040B0A00000000000000" pitchFamily="50" charset="-128"/>
                </a:rPr>
                <a:t>せんしゅう</a:t>
              </a:r>
            </a:p>
          </p:txBody>
        </p:sp>
      </p:grpSp>
      <p:grpSp>
        <p:nvGrpSpPr>
          <p:cNvPr id="5" name="「後ざらし」製法でつくられたタオルは吸水性がよく、">
            <a:extLst>
              <a:ext uri="{FF2B5EF4-FFF2-40B4-BE49-F238E27FC236}">
                <a16:creationId xmlns:a16="http://schemas.microsoft.com/office/drawing/2014/main" id="{42276119-1AC6-401A-8D26-0B12F4263951}"/>
              </a:ext>
            </a:extLst>
          </p:cNvPr>
          <p:cNvGrpSpPr/>
          <p:nvPr/>
        </p:nvGrpSpPr>
        <p:grpSpPr>
          <a:xfrm>
            <a:off x="1806533" y="3977688"/>
            <a:ext cx="8909101" cy="580983"/>
            <a:chOff x="1597352" y="3968256"/>
            <a:chExt cx="8909101" cy="580983"/>
          </a:xfrm>
        </p:grpSpPr>
        <p:grpSp>
          <p:nvGrpSpPr>
            <p:cNvPr id="69" name="明治時代からブラシ・・・">
              <a:extLst>
                <a:ext uri="{FF2B5EF4-FFF2-40B4-BE49-F238E27FC236}">
                  <a16:creationId xmlns:a16="http://schemas.microsoft.com/office/drawing/2014/main" id="{9829115E-1407-49B9-8034-D60280B9D922}"/>
                </a:ext>
              </a:extLst>
            </p:cNvPr>
            <p:cNvGrpSpPr/>
            <p:nvPr/>
          </p:nvGrpSpPr>
          <p:grpSpPr>
            <a:xfrm>
              <a:off x="1597352" y="3968256"/>
              <a:ext cx="8909101" cy="580983"/>
              <a:chOff x="994574" y="2310003"/>
              <a:chExt cx="7122981" cy="580983"/>
            </a:xfrm>
          </p:grpSpPr>
          <p:sp>
            <p:nvSpPr>
              <p:cNvPr id="70" name="「後ざらし」製法でつくられたタオルは吸水性がよく、">
                <a:extLst>
                  <a:ext uri="{FF2B5EF4-FFF2-40B4-BE49-F238E27FC236}">
                    <a16:creationId xmlns:a16="http://schemas.microsoft.com/office/drawing/2014/main" id="{67983153-622D-47B1-BF3A-8609FA9E49AA}"/>
                  </a:ext>
                </a:extLst>
              </p:cNvPr>
              <p:cNvSpPr txBox="1"/>
              <p:nvPr/>
            </p:nvSpPr>
            <p:spPr>
              <a:xfrm>
                <a:off x="994574" y="2429321"/>
                <a:ext cx="7122981" cy="461665"/>
              </a:xfrm>
              <a:prstGeom prst="rect">
                <a:avLst/>
              </a:prstGeom>
              <a:noFill/>
            </p:spPr>
            <p:txBody>
              <a:bodyPr wrap="square" rtlCol="0">
                <a:spAutoFit/>
              </a:bodyPr>
              <a:lstStyle/>
              <a:p>
                <a:pPr marL="0" marR="0" lvl="0" indent="0" algn="dist" defTabSz="457200" rtl="0" eaLnBrk="1" fontAlgn="auto" latinLnBrk="0" hangingPunct="1">
                  <a:lnSpc>
                    <a:spcPct val="100000"/>
                  </a:lnSpc>
                  <a:spcBef>
                    <a:spcPts val="0"/>
                  </a:spcBef>
                  <a:spcAft>
                    <a:spcPts val="0"/>
                  </a:spcAft>
                  <a:buClrTx/>
                  <a:buSzTx/>
                  <a:buFontTx/>
                  <a:buNone/>
                  <a:tabLst/>
                  <a:defRPr/>
                </a:pPr>
                <a:r>
                  <a:rPr kumimoji="1" lang="ja-JP" altLang="en-US" sz="2400" b="0" i="0" u="none" strike="noStrike" kern="1200" cap="none" spc="0" normalizeH="0" baseline="0" noProof="0" dirty="0">
                    <a:ln>
                      <a:noFill/>
                    </a:ln>
                    <a:solidFill>
                      <a:srgbClr val="074454"/>
                    </a:solidFill>
                    <a:effectLst/>
                    <a:uLnTx/>
                    <a:uFillTx/>
                    <a:latin typeface="HGS創英角ﾎﾟｯﾌﾟ体" panose="040B0A00000000000000" pitchFamily="50" charset="-128"/>
                    <a:ea typeface="HGS創英角ﾎﾟｯﾌﾟ体" panose="040B0A00000000000000" pitchFamily="50" charset="-128"/>
                    <a:cs typeface="+mn-cs"/>
                  </a:rPr>
                  <a:t>「後ざらし」製法でつくられたタオルは吸水性がよく、</a:t>
                </a:r>
              </a:p>
            </p:txBody>
          </p:sp>
          <p:sp>
            <p:nvSpPr>
              <p:cNvPr id="71" name="あと">
                <a:extLst>
                  <a:ext uri="{FF2B5EF4-FFF2-40B4-BE49-F238E27FC236}">
                    <a16:creationId xmlns:a16="http://schemas.microsoft.com/office/drawing/2014/main" id="{BA144D68-D43F-4448-8064-02236A2D3BFF}"/>
                  </a:ext>
                </a:extLst>
              </p:cNvPr>
              <p:cNvSpPr txBox="1"/>
              <p:nvPr/>
            </p:nvSpPr>
            <p:spPr>
              <a:xfrm>
                <a:off x="1293064" y="2310003"/>
                <a:ext cx="365539" cy="261610"/>
              </a:xfrm>
              <a:prstGeom prst="rect">
                <a:avLst/>
              </a:prstGeom>
              <a:noFill/>
            </p:spPr>
            <p:txBody>
              <a:bodyPr wrap="square" rtlCol="0">
                <a:spAutoFit/>
              </a:bodyPr>
              <a:lstStyle/>
              <a:p>
                <a:pPr marL="0" marR="0" lvl="0" indent="0" algn="dist" defTabSz="457200" rtl="0" eaLnBrk="1" fontAlgn="auto" latinLnBrk="0" hangingPunct="1">
                  <a:lnSpc>
                    <a:spcPct val="100000"/>
                  </a:lnSpc>
                  <a:spcBef>
                    <a:spcPts val="0"/>
                  </a:spcBef>
                  <a:spcAft>
                    <a:spcPts val="0"/>
                  </a:spcAft>
                  <a:buClrTx/>
                  <a:buSzTx/>
                  <a:buFontTx/>
                  <a:buNone/>
                  <a:tabLst/>
                  <a:defRPr/>
                </a:pPr>
                <a:r>
                  <a:rPr lang="ja-JP" altLang="en-US" sz="1050" dirty="0">
                    <a:solidFill>
                      <a:srgbClr val="76DBF4">
                        <a:lumMod val="25000"/>
                      </a:srgbClr>
                    </a:solidFill>
                    <a:latin typeface="HGS創英角ﾎﾟｯﾌﾟ体" panose="040B0A00000000000000" pitchFamily="50" charset="-128"/>
                    <a:ea typeface="HGS創英角ﾎﾟｯﾌﾟ体" panose="040B0A00000000000000" pitchFamily="50" charset="-128"/>
                  </a:rPr>
                  <a:t>あと</a:t>
                </a:r>
                <a:endParaRPr kumimoji="1" lang="ja-JP" altLang="en-US" sz="1050" b="0" i="0" u="none" strike="noStrike" kern="1200" cap="none" spc="0" normalizeH="0" baseline="0" noProof="0" dirty="0">
                  <a:ln>
                    <a:noFill/>
                  </a:ln>
                  <a:solidFill>
                    <a:srgbClr val="76DBF4">
                      <a:lumMod val="25000"/>
                    </a:srgbClr>
                  </a:solidFill>
                  <a:effectLst/>
                  <a:uLnTx/>
                  <a:uFillTx/>
                  <a:latin typeface="HGS創英角ﾎﾟｯﾌﾟ体" panose="040B0A00000000000000" pitchFamily="50" charset="-128"/>
                  <a:ea typeface="HGS創英角ﾎﾟｯﾌﾟ体" panose="040B0A00000000000000" pitchFamily="50" charset="-128"/>
                  <a:cs typeface="+mn-cs"/>
                </a:endParaRPr>
              </a:p>
            </p:txBody>
          </p:sp>
        </p:grpSp>
        <p:sp>
          <p:nvSpPr>
            <p:cNvPr id="42" name="せいほう">
              <a:extLst>
                <a:ext uri="{FF2B5EF4-FFF2-40B4-BE49-F238E27FC236}">
                  <a16:creationId xmlns:a16="http://schemas.microsoft.com/office/drawing/2014/main" id="{1BB603E4-7676-4219-B649-3A9F5FAD6E74}"/>
                </a:ext>
              </a:extLst>
            </p:cNvPr>
            <p:cNvSpPr txBox="1"/>
            <p:nvPr/>
          </p:nvSpPr>
          <p:spPr>
            <a:xfrm>
              <a:off x="3749548" y="3975089"/>
              <a:ext cx="740484" cy="253916"/>
            </a:xfrm>
            <a:prstGeom prst="rect">
              <a:avLst/>
            </a:prstGeom>
            <a:noFill/>
          </p:spPr>
          <p:txBody>
            <a:bodyPr wrap="square" rtlCol="0">
              <a:spAutoFit/>
            </a:bodyPr>
            <a:lstStyle/>
            <a:p>
              <a:pPr marL="0" marR="0" lvl="0" indent="0" algn="dist" defTabSz="457200" rtl="0" eaLnBrk="1" fontAlgn="auto" latinLnBrk="0" hangingPunct="1">
                <a:lnSpc>
                  <a:spcPct val="100000"/>
                </a:lnSpc>
                <a:spcBef>
                  <a:spcPts val="0"/>
                </a:spcBef>
                <a:spcAft>
                  <a:spcPts val="0"/>
                </a:spcAft>
                <a:buClrTx/>
                <a:buSzTx/>
                <a:buFontTx/>
                <a:buNone/>
                <a:tabLst/>
                <a:defRPr/>
              </a:pPr>
              <a:r>
                <a:rPr lang="ja-JP" altLang="en-US" sz="1050" dirty="0">
                  <a:solidFill>
                    <a:srgbClr val="76DBF4">
                      <a:lumMod val="25000"/>
                    </a:srgbClr>
                  </a:solidFill>
                  <a:latin typeface="HGS創英角ﾎﾟｯﾌﾟ体" panose="040B0A00000000000000" pitchFamily="50" charset="-128"/>
                  <a:ea typeface="HGS創英角ﾎﾟｯﾌﾟ体" panose="040B0A00000000000000" pitchFamily="50" charset="-128"/>
                </a:rPr>
                <a:t>せいほう</a:t>
              </a:r>
              <a:endParaRPr kumimoji="1" lang="ja-JP" altLang="en-US" sz="1050" b="0" i="0" u="none" strike="noStrike" kern="1200" cap="none" spc="0" normalizeH="0" baseline="0" noProof="0" dirty="0">
                <a:ln>
                  <a:noFill/>
                </a:ln>
                <a:solidFill>
                  <a:srgbClr val="76DBF4">
                    <a:lumMod val="25000"/>
                  </a:srgbClr>
                </a:solidFill>
                <a:effectLst/>
                <a:uLnTx/>
                <a:uFillTx/>
                <a:latin typeface="HGS創英角ﾎﾟｯﾌﾟ体" panose="040B0A00000000000000" pitchFamily="50" charset="-128"/>
                <a:ea typeface="HGS創英角ﾎﾟｯﾌﾟ体" panose="040B0A00000000000000" pitchFamily="50" charset="-128"/>
                <a:cs typeface="+mn-cs"/>
              </a:endParaRPr>
            </a:p>
          </p:txBody>
        </p:sp>
        <p:sp>
          <p:nvSpPr>
            <p:cNvPr id="43" name="きゅうすいせい">
              <a:extLst>
                <a:ext uri="{FF2B5EF4-FFF2-40B4-BE49-F238E27FC236}">
                  <a16:creationId xmlns:a16="http://schemas.microsoft.com/office/drawing/2014/main" id="{F0AAA7EF-E000-4DD8-BA7E-48AD5C696B41}"/>
                </a:ext>
              </a:extLst>
            </p:cNvPr>
            <p:cNvSpPr txBox="1"/>
            <p:nvPr/>
          </p:nvSpPr>
          <p:spPr>
            <a:xfrm>
              <a:off x="7934500" y="3980480"/>
              <a:ext cx="1154321" cy="253916"/>
            </a:xfrm>
            <a:prstGeom prst="rect">
              <a:avLst/>
            </a:prstGeom>
            <a:noFill/>
          </p:spPr>
          <p:txBody>
            <a:bodyPr wrap="square" rtlCol="0">
              <a:spAutoFit/>
            </a:bodyPr>
            <a:lstStyle/>
            <a:p>
              <a:pPr marL="0" marR="0" lvl="0" indent="0" algn="dist" defTabSz="457200" rtl="0" eaLnBrk="1" fontAlgn="auto" latinLnBrk="0" hangingPunct="1">
                <a:lnSpc>
                  <a:spcPct val="100000"/>
                </a:lnSpc>
                <a:spcBef>
                  <a:spcPts val="0"/>
                </a:spcBef>
                <a:spcAft>
                  <a:spcPts val="0"/>
                </a:spcAft>
                <a:buClrTx/>
                <a:buSzTx/>
                <a:buFontTx/>
                <a:buNone/>
                <a:tabLst/>
                <a:defRPr/>
              </a:pPr>
              <a:r>
                <a:rPr lang="ja-JP" altLang="en-US" sz="1050" dirty="0">
                  <a:solidFill>
                    <a:srgbClr val="76DBF4">
                      <a:lumMod val="25000"/>
                    </a:srgbClr>
                  </a:solidFill>
                  <a:latin typeface="HGS創英角ﾎﾟｯﾌﾟ体" panose="040B0A00000000000000" pitchFamily="50" charset="-128"/>
                  <a:ea typeface="HGS創英角ﾎﾟｯﾌﾟ体" panose="040B0A00000000000000" pitchFamily="50" charset="-128"/>
                </a:rPr>
                <a:t>きゅうすいせい</a:t>
              </a:r>
              <a:endParaRPr kumimoji="1" lang="ja-JP" altLang="en-US" sz="1050" b="0" i="0" u="none" strike="noStrike" kern="1200" cap="none" spc="0" normalizeH="0" baseline="0" noProof="0" dirty="0">
                <a:ln>
                  <a:noFill/>
                </a:ln>
                <a:solidFill>
                  <a:srgbClr val="76DBF4">
                    <a:lumMod val="25000"/>
                  </a:srgbClr>
                </a:solidFill>
                <a:effectLst/>
                <a:uLnTx/>
                <a:uFillTx/>
                <a:latin typeface="HGS創英角ﾎﾟｯﾌﾟ体" panose="040B0A00000000000000" pitchFamily="50" charset="-128"/>
                <a:ea typeface="HGS創英角ﾎﾟｯﾌﾟ体" panose="040B0A00000000000000" pitchFamily="50" charset="-128"/>
                <a:cs typeface="+mn-cs"/>
              </a:endParaRPr>
            </a:p>
          </p:txBody>
        </p:sp>
      </p:grpSp>
      <p:grpSp>
        <p:nvGrpSpPr>
          <p:cNvPr id="46" name="とても清潔で肌ざわりがやさしいのが特徴です。">
            <a:extLst>
              <a:ext uri="{FF2B5EF4-FFF2-40B4-BE49-F238E27FC236}">
                <a16:creationId xmlns:a16="http://schemas.microsoft.com/office/drawing/2014/main" id="{ED4AAE1A-8A36-406B-8A52-C30B277DD3A7}"/>
              </a:ext>
            </a:extLst>
          </p:cNvPr>
          <p:cNvGrpSpPr/>
          <p:nvPr/>
        </p:nvGrpSpPr>
        <p:grpSpPr>
          <a:xfrm>
            <a:off x="2312273" y="4606259"/>
            <a:ext cx="7567448" cy="580983"/>
            <a:chOff x="1597352" y="3968256"/>
            <a:chExt cx="8909101" cy="580983"/>
          </a:xfrm>
        </p:grpSpPr>
        <p:grpSp>
          <p:nvGrpSpPr>
            <p:cNvPr id="47" name="明治時代からブラシ・・・">
              <a:extLst>
                <a:ext uri="{FF2B5EF4-FFF2-40B4-BE49-F238E27FC236}">
                  <a16:creationId xmlns:a16="http://schemas.microsoft.com/office/drawing/2014/main" id="{D4E7C632-DD01-44BD-A04E-CED88F04EC4F}"/>
                </a:ext>
              </a:extLst>
            </p:cNvPr>
            <p:cNvGrpSpPr/>
            <p:nvPr/>
          </p:nvGrpSpPr>
          <p:grpSpPr>
            <a:xfrm>
              <a:off x="1597352" y="3968256"/>
              <a:ext cx="8909101" cy="580983"/>
              <a:chOff x="994574" y="2310003"/>
              <a:chExt cx="7122981" cy="580983"/>
            </a:xfrm>
          </p:grpSpPr>
          <p:sp>
            <p:nvSpPr>
              <p:cNvPr id="50" name="とても清潔で肌ざわりがやさしいのが特徴です。">
                <a:extLst>
                  <a:ext uri="{FF2B5EF4-FFF2-40B4-BE49-F238E27FC236}">
                    <a16:creationId xmlns:a16="http://schemas.microsoft.com/office/drawing/2014/main" id="{BDE6FAD4-B642-4DDC-BE2C-13F188E24908}"/>
                  </a:ext>
                </a:extLst>
              </p:cNvPr>
              <p:cNvSpPr txBox="1"/>
              <p:nvPr/>
            </p:nvSpPr>
            <p:spPr>
              <a:xfrm>
                <a:off x="994574" y="2429321"/>
                <a:ext cx="7122981" cy="461665"/>
              </a:xfrm>
              <a:prstGeom prst="rect">
                <a:avLst/>
              </a:prstGeom>
              <a:noFill/>
            </p:spPr>
            <p:txBody>
              <a:bodyPr wrap="square" rtlCol="0">
                <a:spAutoFit/>
              </a:bodyPr>
              <a:lstStyle/>
              <a:p>
                <a:pPr algn="dist">
                  <a:defRPr/>
                </a:pPr>
                <a:r>
                  <a:rPr kumimoji="1" lang="ja-JP" altLang="en-US" sz="2400" b="0" i="0" u="none" strike="noStrike" kern="1200" cap="none" spc="0" normalizeH="0" baseline="0" noProof="0" dirty="0">
                    <a:ln>
                      <a:noFill/>
                    </a:ln>
                    <a:solidFill>
                      <a:srgbClr val="074454"/>
                    </a:solidFill>
                    <a:effectLst/>
                    <a:uLnTx/>
                    <a:uFillTx/>
                    <a:latin typeface="HGS創英角ﾎﾟｯﾌﾟ体" panose="040B0A00000000000000" pitchFamily="50" charset="-128"/>
                    <a:ea typeface="HGS創英角ﾎﾟｯﾌﾟ体" panose="040B0A00000000000000" pitchFamily="50" charset="-128"/>
                    <a:cs typeface="+mn-cs"/>
                  </a:rPr>
                  <a:t>とても清潔で肌ざわりがやさしいのが特徴です。</a:t>
                </a:r>
              </a:p>
            </p:txBody>
          </p:sp>
          <p:sp>
            <p:nvSpPr>
              <p:cNvPr id="51" name="せいけつ">
                <a:extLst>
                  <a:ext uri="{FF2B5EF4-FFF2-40B4-BE49-F238E27FC236}">
                    <a16:creationId xmlns:a16="http://schemas.microsoft.com/office/drawing/2014/main" id="{6A6B2B8B-6BB9-4A2B-9A93-A83693597ADA}"/>
                  </a:ext>
                </a:extLst>
              </p:cNvPr>
              <p:cNvSpPr txBox="1"/>
              <p:nvPr/>
            </p:nvSpPr>
            <p:spPr>
              <a:xfrm>
                <a:off x="1969714" y="2310003"/>
                <a:ext cx="721524" cy="253916"/>
              </a:xfrm>
              <a:prstGeom prst="rect">
                <a:avLst/>
              </a:prstGeom>
              <a:noFill/>
            </p:spPr>
            <p:txBody>
              <a:bodyPr wrap="square" rtlCol="0">
                <a:spAutoFit/>
              </a:bodyPr>
              <a:lstStyle/>
              <a:p>
                <a:pPr marL="0" marR="0" lvl="0" indent="0" algn="dist" defTabSz="457200" rtl="0" eaLnBrk="1" fontAlgn="auto" latinLnBrk="0" hangingPunct="1">
                  <a:lnSpc>
                    <a:spcPct val="100000"/>
                  </a:lnSpc>
                  <a:spcBef>
                    <a:spcPts val="0"/>
                  </a:spcBef>
                  <a:spcAft>
                    <a:spcPts val="0"/>
                  </a:spcAft>
                  <a:buClrTx/>
                  <a:buSzTx/>
                  <a:buFontTx/>
                  <a:buNone/>
                  <a:tabLst/>
                  <a:defRPr/>
                </a:pPr>
                <a:r>
                  <a:rPr lang="ja-JP" altLang="en-US" sz="1050" dirty="0">
                    <a:solidFill>
                      <a:srgbClr val="76DBF4">
                        <a:lumMod val="25000"/>
                      </a:srgbClr>
                    </a:solidFill>
                    <a:latin typeface="HGS創英角ﾎﾟｯﾌﾟ体" panose="040B0A00000000000000" pitchFamily="50" charset="-128"/>
                    <a:ea typeface="HGS創英角ﾎﾟｯﾌﾟ体" panose="040B0A00000000000000" pitchFamily="50" charset="-128"/>
                  </a:rPr>
                  <a:t>せいけつ</a:t>
                </a:r>
                <a:endParaRPr kumimoji="1" lang="ja-JP" altLang="en-US" sz="1050" b="0" i="0" u="none" strike="noStrike" kern="1200" cap="none" spc="0" normalizeH="0" baseline="0" noProof="0" dirty="0">
                  <a:ln>
                    <a:noFill/>
                  </a:ln>
                  <a:solidFill>
                    <a:srgbClr val="76DBF4">
                      <a:lumMod val="25000"/>
                    </a:srgbClr>
                  </a:solidFill>
                  <a:effectLst/>
                  <a:uLnTx/>
                  <a:uFillTx/>
                  <a:latin typeface="HGS創英角ﾎﾟｯﾌﾟ体" panose="040B0A00000000000000" pitchFamily="50" charset="-128"/>
                  <a:ea typeface="HGS創英角ﾎﾟｯﾌﾟ体" panose="040B0A00000000000000" pitchFamily="50" charset="-128"/>
                  <a:cs typeface="+mn-cs"/>
                </a:endParaRPr>
              </a:p>
            </p:txBody>
          </p:sp>
        </p:grpSp>
        <p:sp>
          <p:nvSpPr>
            <p:cNvPr id="48" name="はだ">
              <a:extLst>
                <a:ext uri="{FF2B5EF4-FFF2-40B4-BE49-F238E27FC236}">
                  <a16:creationId xmlns:a16="http://schemas.microsoft.com/office/drawing/2014/main" id="{41796958-BB09-445E-8A76-D5D0F247ED20}"/>
                </a:ext>
              </a:extLst>
            </p:cNvPr>
            <p:cNvSpPr txBox="1"/>
            <p:nvPr/>
          </p:nvSpPr>
          <p:spPr>
            <a:xfrm>
              <a:off x="3959715" y="3975089"/>
              <a:ext cx="564878" cy="253916"/>
            </a:xfrm>
            <a:prstGeom prst="rect">
              <a:avLst/>
            </a:prstGeom>
            <a:noFill/>
          </p:spPr>
          <p:txBody>
            <a:bodyPr wrap="square" rtlCol="0">
              <a:spAutoFit/>
            </a:bodyPr>
            <a:lstStyle/>
            <a:p>
              <a:pPr marL="0" marR="0" lvl="0" indent="0" algn="dist" defTabSz="457200" rtl="0" eaLnBrk="1" fontAlgn="auto" latinLnBrk="0" hangingPunct="1">
                <a:lnSpc>
                  <a:spcPct val="100000"/>
                </a:lnSpc>
                <a:spcBef>
                  <a:spcPts val="0"/>
                </a:spcBef>
                <a:spcAft>
                  <a:spcPts val="0"/>
                </a:spcAft>
                <a:buClrTx/>
                <a:buSzTx/>
                <a:buFontTx/>
                <a:buNone/>
                <a:tabLst/>
                <a:defRPr/>
              </a:pPr>
              <a:r>
                <a:rPr lang="ja-JP" altLang="en-US" sz="1050" dirty="0">
                  <a:solidFill>
                    <a:srgbClr val="76DBF4">
                      <a:lumMod val="25000"/>
                    </a:srgbClr>
                  </a:solidFill>
                  <a:latin typeface="HGS創英角ﾎﾟｯﾌﾟ体" panose="040B0A00000000000000" pitchFamily="50" charset="-128"/>
                  <a:ea typeface="HGS創英角ﾎﾟｯﾌﾟ体" panose="040B0A00000000000000" pitchFamily="50" charset="-128"/>
                </a:rPr>
                <a:t>はだ</a:t>
              </a:r>
              <a:endParaRPr kumimoji="1" lang="ja-JP" altLang="en-US" sz="1050" b="0" i="0" u="none" strike="noStrike" kern="1200" cap="none" spc="0" normalizeH="0" baseline="0" noProof="0" dirty="0">
                <a:ln>
                  <a:noFill/>
                </a:ln>
                <a:solidFill>
                  <a:srgbClr val="76DBF4">
                    <a:lumMod val="25000"/>
                  </a:srgbClr>
                </a:solidFill>
                <a:effectLst/>
                <a:uLnTx/>
                <a:uFillTx/>
                <a:latin typeface="HGS創英角ﾎﾟｯﾌﾟ体" panose="040B0A00000000000000" pitchFamily="50" charset="-128"/>
                <a:ea typeface="HGS創英角ﾎﾟｯﾌﾟ体" panose="040B0A00000000000000" pitchFamily="50" charset="-128"/>
                <a:cs typeface="+mn-cs"/>
              </a:endParaRPr>
            </a:p>
          </p:txBody>
        </p:sp>
        <p:sp>
          <p:nvSpPr>
            <p:cNvPr id="49" name="とくちょう">
              <a:extLst>
                <a:ext uri="{FF2B5EF4-FFF2-40B4-BE49-F238E27FC236}">
                  <a16:creationId xmlns:a16="http://schemas.microsoft.com/office/drawing/2014/main" id="{1FE02015-BE17-45FA-AE57-ABF908BA1542}"/>
                </a:ext>
              </a:extLst>
            </p:cNvPr>
            <p:cNvSpPr txBox="1"/>
            <p:nvPr/>
          </p:nvSpPr>
          <p:spPr>
            <a:xfrm>
              <a:off x="8323427" y="3980480"/>
              <a:ext cx="1011552" cy="253916"/>
            </a:xfrm>
            <a:prstGeom prst="rect">
              <a:avLst/>
            </a:prstGeom>
            <a:noFill/>
          </p:spPr>
          <p:txBody>
            <a:bodyPr wrap="square" rtlCol="0">
              <a:spAutoFit/>
            </a:bodyPr>
            <a:lstStyle/>
            <a:p>
              <a:pPr marL="0" marR="0" lvl="0" indent="0" algn="dist" defTabSz="457200" rtl="0" eaLnBrk="1" fontAlgn="auto" latinLnBrk="0" hangingPunct="1">
                <a:lnSpc>
                  <a:spcPct val="100000"/>
                </a:lnSpc>
                <a:spcBef>
                  <a:spcPts val="0"/>
                </a:spcBef>
                <a:spcAft>
                  <a:spcPts val="0"/>
                </a:spcAft>
                <a:buClrTx/>
                <a:buSzTx/>
                <a:buFontTx/>
                <a:buNone/>
                <a:tabLst/>
                <a:defRPr/>
              </a:pPr>
              <a:r>
                <a:rPr lang="ja-JP" altLang="en-US" sz="1050" dirty="0">
                  <a:solidFill>
                    <a:srgbClr val="76DBF4">
                      <a:lumMod val="25000"/>
                    </a:srgbClr>
                  </a:solidFill>
                  <a:latin typeface="HGS創英角ﾎﾟｯﾌﾟ体" panose="040B0A00000000000000" pitchFamily="50" charset="-128"/>
                  <a:ea typeface="HGS創英角ﾎﾟｯﾌﾟ体" panose="040B0A00000000000000" pitchFamily="50" charset="-128"/>
                </a:rPr>
                <a:t>とくちょう</a:t>
              </a:r>
              <a:endParaRPr kumimoji="1" lang="ja-JP" altLang="en-US" sz="1050" b="0" i="0" u="none" strike="noStrike" kern="1200" cap="none" spc="0" normalizeH="0" baseline="0" noProof="0" dirty="0">
                <a:ln>
                  <a:noFill/>
                </a:ln>
                <a:solidFill>
                  <a:srgbClr val="76DBF4">
                    <a:lumMod val="25000"/>
                  </a:srgbClr>
                </a:solidFill>
                <a:effectLst/>
                <a:uLnTx/>
                <a:uFillTx/>
                <a:latin typeface="HGS創英角ﾎﾟｯﾌﾟ体" panose="040B0A00000000000000" pitchFamily="50" charset="-128"/>
                <a:ea typeface="HGS創英角ﾎﾟｯﾌﾟ体" panose="040B0A00000000000000" pitchFamily="50" charset="-128"/>
                <a:cs typeface="+mn-cs"/>
              </a:endParaRPr>
            </a:p>
          </p:txBody>
        </p:sp>
      </p:grpSp>
      <p:pic>
        <p:nvPicPr>
          <p:cNvPr id="52" name="Picture 2" descr="お風呂のイラスト「バスタオル」">
            <a:extLst>
              <a:ext uri="{FF2B5EF4-FFF2-40B4-BE49-F238E27FC236}">
                <a16:creationId xmlns:a16="http://schemas.microsoft.com/office/drawing/2014/main" id="{EE9DAF41-0685-4A53-B718-A615F493550C}"/>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rot="21137751">
            <a:off x="395855" y="2592673"/>
            <a:ext cx="1502918" cy="916780"/>
          </a:xfrm>
          <a:prstGeom prst="rect">
            <a:avLst/>
          </a:prstGeom>
          <a:noFill/>
          <a:extLst>
            <a:ext uri="{909E8E84-426E-40DD-AFC4-6F175D3DCCD1}">
              <a14:hiddenFill xmlns:a14="http://schemas.microsoft.com/office/drawing/2010/main">
                <a:solidFill>
                  <a:srgbClr val="FFFFFF"/>
                </a:solidFill>
              </a14:hiddenFill>
            </a:ext>
          </a:extLst>
        </p:spPr>
      </p:pic>
      <p:pic>
        <p:nvPicPr>
          <p:cNvPr id="55" name="Picture 2" descr="お風呂のイラスト「バスタオル」">
            <a:extLst>
              <a:ext uri="{FF2B5EF4-FFF2-40B4-BE49-F238E27FC236}">
                <a16:creationId xmlns:a16="http://schemas.microsoft.com/office/drawing/2014/main" id="{EA4BA354-9886-4980-83E3-6EE1C49505AC}"/>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rot="1235235">
            <a:off x="10173519" y="2547361"/>
            <a:ext cx="1502918" cy="916780"/>
          </a:xfrm>
          <a:prstGeom prst="rect">
            <a:avLst/>
          </a:prstGeom>
          <a:noFill/>
          <a:extLst>
            <a:ext uri="{909E8E84-426E-40DD-AFC4-6F175D3DCCD1}">
              <a14:hiddenFill xmlns:a14="http://schemas.microsoft.com/office/drawing/2010/main">
                <a:solidFill>
                  <a:srgbClr val="FFFFFF"/>
                </a:solidFill>
              </a14:hiddenFill>
            </a:ext>
          </a:extLst>
        </p:spPr>
      </p:pic>
      <p:sp>
        <p:nvSpPr>
          <p:cNvPr id="41" name="出典リンク">
            <a:extLst>
              <a:ext uri="{FF2B5EF4-FFF2-40B4-BE49-F238E27FC236}">
                <a16:creationId xmlns:a16="http://schemas.microsoft.com/office/drawing/2014/main" id="{0A3334D2-3137-4644-97D7-B6FE95861C76}"/>
              </a:ext>
            </a:extLst>
          </p:cNvPr>
          <p:cNvSpPr txBox="1"/>
          <p:nvPr/>
        </p:nvSpPr>
        <p:spPr>
          <a:xfrm>
            <a:off x="8126233" y="5230356"/>
            <a:ext cx="3085105" cy="276999"/>
          </a:xfrm>
          <a:prstGeom prst="rect">
            <a:avLst/>
          </a:prstGeom>
          <a:noFill/>
        </p:spPr>
        <p:txBody>
          <a:bodyPr wrap="square">
            <a:spAutoFit/>
          </a:bodyPr>
          <a:lstStyle/>
          <a:p>
            <a:r>
              <a:rPr lang="ja-JP" altLang="en-US" sz="1200" b="1" dirty="0">
                <a:solidFill>
                  <a:srgbClr val="074454"/>
                </a:solidFill>
                <a:latin typeface="BIZ UDPゴシック" panose="020B0400000000000000" pitchFamily="50" charset="-128"/>
                <a:ea typeface="BIZ UDPゴシック" panose="020B0400000000000000" pitchFamily="50" charset="-128"/>
                <a:hlinkClick r:id="rId11">
                  <a:extLst>
                    <a:ext uri="{A12FA001-AC4F-418D-AE19-62706E023703}">
                      <ahyp:hlinkClr xmlns:ahyp="http://schemas.microsoft.com/office/drawing/2018/hyperlinkcolor" val="tx"/>
                    </a:ext>
                  </a:extLst>
                </a:hlinkClick>
              </a:rPr>
              <a:t>大阪タオル工業組合</a:t>
            </a:r>
            <a:r>
              <a:rPr lang="en-US" altLang="ja-JP" sz="1200" b="1" dirty="0">
                <a:solidFill>
                  <a:srgbClr val="074454"/>
                </a:solidFill>
                <a:latin typeface="BIZ UDPゴシック" panose="020B0400000000000000" pitchFamily="50" charset="-128"/>
                <a:ea typeface="BIZ UDPゴシック" panose="020B0400000000000000" pitchFamily="50" charset="-128"/>
                <a:hlinkClick r:id="rId11">
                  <a:extLst>
                    <a:ext uri="{A12FA001-AC4F-418D-AE19-62706E023703}">
                      <ahyp:hlinkClr xmlns:ahyp="http://schemas.microsoft.com/office/drawing/2018/hyperlinkcolor" val="tx"/>
                    </a:ext>
                  </a:extLst>
                </a:hlinkClick>
              </a:rPr>
              <a:t>HP</a:t>
            </a:r>
            <a:r>
              <a:rPr lang="ja-JP" altLang="en-US" sz="1200" b="1" dirty="0">
                <a:solidFill>
                  <a:srgbClr val="074454"/>
                </a:solidFill>
                <a:latin typeface="BIZ UDPゴシック" panose="020B0400000000000000" pitchFamily="50" charset="-128"/>
                <a:ea typeface="BIZ UDPゴシック" panose="020B0400000000000000" pitchFamily="50" charset="-128"/>
                <a:hlinkClick r:id="rId11">
                  <a:extLst>
                    <a:ext uri="{A12FA001-AC4F-418D-AE19-62706E023703}">
                      <ahyp:hlinkClr xmlns:ahyp="http://schemas.microsoft.com/office/drawing/2018/hyperlinkcolor" val="tx"/>
                    </a:ext>
                  </a:extLst>
                </a:hlinkClick>
              </a:rPr>
              <a:t>　泉州タオルの特徴</a:t>
            </a:r>
            <a:endParaRPr lang="ja-JP" altLang="en-US" sz="1200" b="1" dirty="0">
              <a:solidFill>
                <a:srgbClr val="074454"/>
              </a:solidFill>
              <a:latin typeface="BIZ UDPゴシック" panose="020B0400000000000000" pitchFamily="50" charset="-128"/>
              <a:ea typeface="BIZ UDPゴシック" panose="020B0400000000000000" pitchFamily="50" charset="-128"/>
            </a:endParaRPr>
          </a:p>
        </p:txBody>
      </p:sp>
      <p:pic>
        <p:nvPicPr>
          <p:cNvPr id="39" name="図 38">
            <a:hlinkClick r:id="rId12" action="ppaction://hlinksldjump"/>
            <a:extLst>
              <a:ext uri="{FF2B5EF4-FFF2-40B4-BE49-F238E27FC236}">
                <a16:creationId xmlns:a16="http://schemas.microsoft.com/office/drawing/2014/main" id="{B0CE10E6-F37B-4C28-B4EC-A011F25CE923}"/>
              </a:ext>
            </a:extLst>
          </p:cNvPr>
          <p:cNvPicPr>
            <a:picLocks noChangeAspect="1"/>
          </p:cNvPicPr>
          <p:nvPr/>
        </p:nvPicPr>
        <p:blipFill>
          <a:blip r:embed="rId13"/>
          <a:stretch>
            <a:fillRect/>
          </a:stretch>
        </p:blipFill>
        <p:spPr>
          <a:xfrm>
            <a:off x="9274175" y="5818931"/>
            <a:ext cx="2505673" cy="847417"/>
          </a:xfrm>
          <a:prstGeom prst="rect">
            <a:avLst/>
          </a:prstGeom>
        </p:spPr>
      </p:pic>
    </p:spTree>
    <p:extLst>
      <p:ext uri="{BB962C8B-B14F-4D97-AF65-F5344CB8AC3E}">
        <p14:creationId xmlns:p14="http://schemas.microsoft.com/office/powerpoint/2010/main" val="4291593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59"/>
                                        </p:tgtEl>
                                        <p:attrNameLst>
                                          <p:attrName>style.visibility</p:attrName>
                                        </p:attrNameLst>
                                      </p:cBhvr>
                                      <p:to>
                                        <p:strVal val="visible"/>
                                      </p:to>
                                    </p:set>
                                    <p:animEffect transition="in" filter="fade">
                                      <p:cBhvr>
                                        <p:cTn id="7" dur="1000"/>
                                        <p:tgtEl>
                                          <p:spTgt spid="59"/>
                                        </p:tgtEl>
                                      </p:cBhvr>
                                    </p:animEffect>
                                  </p:childTnLst>
                                </p:cTn>
                              </p:par>
                            </p:childTnLst>
                          </p:cTn>
                        </p:par>
                        <p:par>
                          <p:cTn id="8" fill="hold">
                            <p:stCondLst>
                              <p:cond delay="1000"/>
                            </p:stCondLst>
                            <p:childTnLst>
                              <p:par>
                                <p:cTn id="9" presetID="26" presetClass="emph" presetSubtype="0" fill="hold" nodeType="afterEffect">
                                  <p:stCondLst>
                                    <p:cond delay="0"/>
                                  </p:stCondLst>
                                  <p:childTnLst>
                                    <p:animEffect transition="out" filter="fade">
                                      <p:cBhvr>
                                        <p:cTn id="10" dur="1000" tmFilter="0, 0; .2, .5; .8, .5; 1, 0"/>
                                        <p:tgtEl>
                                          <p:spTgt spid="59"/>
                                        </p:tgtEl>
                                      </p:cBhvr>
                                    </p:animEffect>
                                    <p:animScale>
                                      <p:cBhvr>
                                        <p:cTn id="11" dur="500" autoRev="1" fill="hold"/>
                                        <p:tgtEl>
                                          <p:spTgt spid="59"/>
                                        </p:tgtEl>
                                      </p:cBhvr>
                                      <p:by x="105000" y="105000"/>
                                    </p:animScale>
                                  </p:childTnLst>
                                </p:cTn>
                              </p:par>
                            </p:childTnLst>
                          </p:cTn>
                        </p:par>
                        <p:par>
                          <p:cTn id="12" fill="hold">
                            <p:stCondLst>
                              <p:cond delay="2000"/>
                            </p:stCondLst>
                            <p:childTnLst>
                              <p:par>
                                <p:cTn id="13" presetID="10" presetClass="entr" presetSubtype="0" fill="hold" nodeType="afterEffect">
                                  <p:stCondLst>
                                    <p:cond delay="1000"/>
                                  </p:stCondLst>
                                  <p:childTnLst>
                                    <p:set>
                                      <p:cBhvr>
                                        <p:cTn id="14" dur="1" fill="hold">
                                          <p:stCondLst>
                                            <p:cond delay="0"/>
                                          </p:stCondLst>
                                        </p:cTn>
                                        <p:tgtEl>
                                          <p:spTgt spid="81"/>
                                        </p:tgtEl>
                                        <p:attrNameLst>
                                          <p:attrName>style.visibility</p:attrName>
                                        </p:attrNameLst>
                                      </p:cBhvr>
                                      <p:to>
                                        <p:strVal val="visible"/>
                                      </p:to>
                                    </p:set>
                                    <p:animEffect transition="in" filter="fade">
                                      <p:cBhvr>
                                        <p:cTn id="15" dur="1000"/>
                                        <p:tgtEl>
                                          <p:spTgt spid="81"/>
                                        </p:tgtEl>
                                      </p:cBhvr>
                                    </p:animEffect>
                                  </p:childTnLst>
                                </p:cTn>
                              </p:par>
                            </p:childTnLst>
                          </p:cTn>
                        </p:par>
                        <p:par>
                          <p:cTn id="16" fill="hold">
                            <p:stCondLst>
                              <p:cond delay="4000"/>
                            </p:stCondLst>
                            <p:childTnLst>
                              <p:par>
                                <p:cTn id="17" presetID="10" presetClass="entr" presetSubtype="0" fill="hold" nodeType="afterEffect">
                                  <p:stCondLst>
                                    <p:cond delay="500"/>
                                  </p:stCondLst>
                                  <p:childTnLst>
                                    <p:set>
                                      <p:cBhvr>
                                        <p:cTn id="18" dur="1" fill="hold">
                                          <p:stCondLst>
                                            <p:cond delay="0"/>
                                          </p:stCondLst>
                                        </p:cTn>
                                        <p:tgtEl>
                                          <p:spTgt spid="72"/>
                                        </p:tgtEl>
                                        <p:attrNameLst>
                                          <p:attrName>style.visibility</p:attrName>
                                        </p:attrNameLst>
                                      </p:cBhvr>
                                      <p:to>
                                        <p:strVal val="visible"/>
                                      </p:to>
                                    </p:set>
                                    <p:animEffect transition="in" filter="fade">
                                      <p:cBhvr>
                                        <p:cTn id="19" dur="1000"/>
                                        <p:tgtEl>
                                          <p:spTgt spid="72"/>
                                        </p:tgtEl>
                                      </p:cBhvr>
                                    </p:animEffect>
                                  </p:childTnLst>
                                </p:cTn>
                              </p:par>
                            </p:childTnLst>
                          </p:cTn>
                        </p:par>
                        <p:par>
                          <p:cTn id="20" fill="hold">
                            <p:stCondLst>
                              <p:cond delay="5500"/>
                            </p:stCondLst>
                            <p:childTnLst>
                              <p:par>
                                <p:cTn id="21" presetID="10" presetClass="entr" presetSubtype="0" fill="hold" nodeType="afterEffect">
                                  <p:stCondLst>
                                    <p:cond delay="1000"/>
                                  </p:stCondLst>
                                  <p:childTnLst>
                                    <p:set>
                                      <p:cBhvr>
                                        <p:cTn id="22" dur="1" fill="hold">
                                          <p:stCondLst>
                                            <p:cond delay="0"/>
                                          </p:stCondLst>
                                        </p:cTn>
                                        <p:tgtEl>
                                          <p:spTgt spid="5"/>
                                        </p:tgtEl>
                                        <p:attrNameLst>
                                          <p:attrName>style.visibility</p:attrName>
                                        </p:attrNameLst>
                                      </p:cBhvr>
                                      <p:to>
                                        <p:strVal val="visible"/>
                                      </p:to>
                                    </p:set>
                                    <p:animEffect transition="in" filter="fade">
                                      <p:cBhvr>
                                        <p:cTn id="23" dur="1000"/>
                                        <p:tgtEl>
                                          <p:spTgt spid="5"/>
                                        </p:tgtEl>
                                      </p:cBhvr>
                                    </p:animEffect>
                                  </p:childTnLst>
                                </p:cTn>
                              </p:par>
                            </p:childTnLst>
                          </p:cTn>
                        </p:par>
                        <p:par>
                          <p:cTn id="24" fill="hold">
                            <p:stCondLst>
                              <p:cond delay="7500"/>
                            </p:stCondLst>
                            <p:childTnLst>
                              <p:par>
                                <p:cTn id="25" presetID="10" presetClass="entr" presetSubtype="0" fill="hold" nodeType="afterEffect">
                                  <p:stCondLst>
                                    <p:cond delay="500"/>
                                  </p:stCondLst>
                                  <p:childTnLst>
                                    <p:set>
                                      <p:cBhvr>
                                        <p:cTn id="26" dur="1" fill="hold">
                                          <p:stCondLst>
                                            <p:cond delay="0"/>
                                          </p:stCondLst>
                                        </p:cTn>
                                        <p:tgtEl>
                                          <p:spTgt spid="46"/>
                                        </p:tgtEl>
                                        <p:attrNameLst>
                                          <p:attrName>style.visibility</p:attrName>
                                        </p:attrNameLst>
                                      </p:cBhvr>
                                      <p:to>
                                        <p:strVal val="visible"/>
                                      </p:to>
                                    </p:set>
                                    <p:animEffect transition="in" filter="fade">
                                      <p:cBhvr>
                                        <p:cTn id="27" dur="1000"/>
                                        <p:tgtEl>
                                          <p:spTgt spid="46"/>
                                        </p:tgtEl>
                                      </p:cBhvr>
                                    </p:animEffect>
                                  </p:childTnLst>
                                </p:cTn>
                              </p:par>
                            </p:childTnLst>
                          </p:cTn>
                        </p:par>
                        <p:par>
                          <p:cTn id="28" fill="hold">
                            <p:stCondLst>
                              <p:cond delay="9000"/>
                            </p:stCondLst>
                            <p:childTnLst>
                              <p:par>
                                <p:cTn id="29" presetID="10" presetClass="entr" presetSubtype="0" fill="hold" nodeType="afterEffect">
                                  <p:stCondLst>
                                    <p:cond delay="0"/>
                                  </p:stCondLst>
                                  <p:childTnLst>
                                    <p:set>
                                      <p:cBhvr>
                                        <p:cTn id="30" dur="1" fill="hold">
                                          <p:stCondLst>
                                            <p:cond delay="0"/>
                                          </p:stCondLst>
                                        </p:cTn>
                                        <p:tgtEl>
                                          <p:spTgt spid="52"/>
                                        </p:tgtEl>
                                        <p:attrNameLst>
                                          <p:attrName>style.visibility</p:attrName>
                                        </p:attrNameLst>
                                      </p:cBhvr>
                                      <p:to>
                                        <p:strVal val="visible"/>
                                      </p:to>
                                    </p:set>
                                    <p:animEffect transition="in" filter="fade">
                                      <p:cBhvr>
                                        <p:cTn id="31" dur="1000"/>
                                        <p:tgtEl>
                                          <p:spTgt spid="52"/>
                                        </p:tgtEl>
                                      </p:cBhvr>
                                    </p:animEffect>
                                  </p:childTnLst>
                                </p:cTn>
                              </p:par>
                            </p:childTnLst>
                          </p:cTn>
                        </p:par>
                        <p:par>
                          <p:cTn id="32" fill="hold">
                            <p:stCondLst>
                              <p:cond delay="10000"/>
                            </p:stCondLst>
                            <p:childTnLst>
                              <p:par>
                                <p:cTn id="33" presetID="10" presetClass="entr" presetSubtype="0" fill="hold" nodeType="afterEffect">
                                  <p:stCondLst>
                                    <p:cond delay="0"/>
                                  </p:stCondLst>
                                  <p:childTnLst>
                                    <p:set>
                                      <p:cBhvr>
                                        <p:cTn id="34" dur="1" fill="hold">
                                          <p:stCondLst>
                                            <p:cond delay="0"/>
                                          </p:stCondLst>
                                        </p:cTn>
                                        <p:tgtEl>
                                          <p:spTgt spid="55"/>
                                        </p:tgtEl>
                                        <p:attrNameLst>
                                          <p:attrName>style.visibility</p:attrName>
                                        </p:attrNameLst>
                                      </p:cBhvr>
                                      <p:to>
                                        <p:strVal val="visible"/>
                                      </p:to>
                                    </p:set>
                                    <p:animEffect transition="in" filter="fade">
                                      <p:cBhvr>
                                        <p:cTn id="35" dur="10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背景上">
            <a:extLst>
              <a:ext uri="{FF2B5EF4-FFF2-40B4-BE49-F238E27FC236}">
                <a16:creationId xmlns:a16="http://schemas.microsoft.com/office/drawing/2014/main" id="{480BA6D3-3387-4C7D-80E0-43567F708E21}"/>
              </a:ext>
            </a:extLst>
          </p:cNvPr>
          <p:cNvPicPr>
            <a:picLocks noChangeAspect="1"/>
          </p:cNvPicPr>
          <p:nvPr/>
        </p:nvPicPr>
        <p:blipFill>
          <a:blip r:embed="rId2">
            <a:duotone>
              <a:schemeClr val="accent4">
                <a:shade val="45000"/>
                <a:satMod val="135000"/>
              </a:schemeClr>
              <a:prstClr val="white"/>
            </a:duotone>
            <a:extLst>
              <a:ext uri="{BEBA8EAE-BF5A-486C-A8C5-ECC9F3942E4B}">
                <a14:imgProps xmlns:a14="http://schemas.microsoft.com/office/drawing/2010/main">
                  <a14:imgLayer r:embed="rId3">
                    <a14:imgEffect>
                      <a14:brightnessContrast bright="20000" contrast="-40000"/>
                    </a14:imgEffect>
                  </a14:imgLayer>
                </a14:imgProps>
              </a:ext>
              <a:ext uri="{28A0092B-C50C-407E-A947-70E740481C1C}">
                <a14:useLocalDpi xmlns:a14="http://schemas.microsoft.com/office/drawing/2010/main" val="0"/>
              </a:ext>
            </a:extLst>
          </a:blip>
          <a:stretch>
            <a:fillRect/>
          </a:stretch>
        </p:blipFill>
        <p:spPr>
          <a:xfrm>
            <a:off x="0" y="0"/>
            <a:ext cx="12192000" cy="4744720"/>
          </a:xfrm>
          <a:prstGeom prst="rect">
            <a:avLst/>
          </a:prstGeom>
        </p:spPr>
      </p:pic>
      <p:pic>
        <p:nvPicPr>
          <p:cNvPr id="40" name="背景下">
            <a:extLst>
              <a:ext uri="{FF2B5EF4-FFF2-40B4-BE49-F238E27FC236}">
                <a16:creationId xmlns:a16="http://schemas.microsoft.com/office/drawing/2014/main" id="{E93D45DA-12BF-4B5F-93F5-A3F0D7D87D03}"/>
              </a:ext>
            </a:extLst>
          </p:cNvPr>
          <p:cNvPicPr>
            <a:picLocks noChangeAspect="1"/>
          </p:cNvPicPr>
          <p:nvPr/>
        </p:nvPicPr>
        <p:blipFill rotWithShape="1">
          <a:blip r:embed="rId2">
            <a:duotone>
              <a:schemeClr val="accent4">
                <a:shade val="45000"/>
                <a:satMod val="135000"/>
              </a:schemeClr>
              <a:prstClr val="white"/>
            </a:duotone>
            <a:extLst>
              <a:ext uri="{BEBA8EAE-BF5A-486C-A8C5-ECC9F3942E4B}">
                <a14:imgProps xmlns:a14="http://schemas.microsoft.com/office/drawing/2010/main">
                  <a14:imgLayer r:embed="rId3">
                    <a14:imgEffect>
                      <a14:brightnessContrast bright="20000" contrast="-40000"/>
                    </a14:imgEffect>
                  </a14:imgLayer>
                </a14:imgProps>
              </a:ext>
              <a:ext uri="{28A0092B-C50C-407E-A947-70E740481C1C}">
                <a14:useLocalDpi xmlns:a14="http://schemas.microsoft.com/office/drawing/2010/main" val="0"/>
              </a:ext>
            </a:extLst>
          </a:blip>
          <a:srcRect b="79543"/>
          <a:stretch/>
        </p:blipFill>
        <p:spPr>
          <a:xfrm>
            <a:off x="0" y="4650899"/>
            <a:ext cx="12192000" cy="2211720"/>
          </a:xfrm>
          <a:prstGeom prst="rect">
            <a:avLst/>
          </a:prstGeom>
        </p:spPr>
      </p:pic>
      <p:pic>
        <p:nvPicPr>
          <p:cNvPr id="184" name="大阪画像">
            <a:extLst>
              <a:ext uri="{FF2B5EF4-FFF2-40B4-BE49-F238E27FC236}">
                <a16:creationId xmlns:a16="http://schemas.microsoft.com/office/drawing/2014/main" id="{7CC00F74-5181-41FD-9A7A-C20DE667E341}"/>
              </a:ext>
            </a:extLst>
          </p:cNvPr>
          <p:cNvPicPr>
            <a:picLocks noChangeAspect="1"/>
          </p:cNvPicPr>
          <p:nvPr/>
        </p:nvPicPr>
        <p:blipFill rotWithShape="1">
          <a:blip r:embed="rId4">
            <a:alphaModFix amt="35000"/>
            <a:extLst>
              <a:ext uri="{BEBA8EAE-BF5A-486C-A8C5-ECC9F3942E4B}">
                <a14:imgProps xmlns:a14="http://schemas.microsoft.com/office/drawing/2010/main">
                  <a14:imgLayer r:embed="rId5">
                    <a14:imgEffect>
                      <a14:colorTemperature colorTemp="7200"/>
                    </a14:imgEffect>
                    <a14:imgEffect>
                      <a14:brightnessContrast contrast="40000"/>
                    </a14:imgEffect>
                  </a14:imgLayer>
                </a14:imgProps>
              </a:ext>
              <a:ext uri="{28A0092B-C50C-407E-A947-70E740481C1C}">
                <a14:useLocalDpi xmlns:a14="http://schemas.microsoft.com/office/drawing/2010/main" val="0"/>
              </a:ext>
            </a:extLst>
          </a:blip>
          <a:srcRect b="1008"/>
          <a:stretch/>
        </p:blipFill>
        <p:spPr>
          <a:xfrm>
            <a:off x="641590" y="475530"/>
            <a:ext cx="10908815" cy="6382470"/>
          </a:xfrm>
          <a:prstGeom prst="rect">
            <a:avLst/>
          </a:prstGeom>
        </p:spPr>
      </p:pic>
      <p:pic>
        <p:nvPicPr>
          <p:cNvPr id="4" name="問題に戻る">
            <a:hlinkClick r:id="rId6" action="ppaction://hlinksldjump"/>
            <a:extLst>
              <a:ext uri="{FF2B5EF4-FFF2-40B4-BE49-F238E27FC236}">
                <a16:creationId xmlns:a16="http://schemas.microsoft.com/office/drawing/2014/main" id="{686640A0-3A7F-4B51-9AD2-5834585E12BD}"/>
              </a:ext>
            </a:extLst>
          </p:cNvPr>
          <p:cNvPicPr>
            <a:picLocks noChangeAspect="1"/>
          </p:cNvPicPr>
          <p:nvPr/>
        </p:nvPicPr>
        <p:blipFill>
          <a:blip r:embed="rId7"/>
          <a:stretch>
            <a:fillRect/>
          </a:stretch>
        </p:blipFill>
        <p:spPr>
          <a:xfrm>
            <a:off x="498469" y="5801337"/>
            <a:ext cx="2499577" cy="847417"/>
          </a:xfrm>
          <a:prstGeom prst="rect">
            <a:avLst/>
          </a:prstGeom>
        </p:spPr>
      </p:pic>
      <p:pic>
        <p:nvPicPr>
          <p:cNvPr id="54" name="スタートに戻る">
            <a:hlinkClick r:id="rId8" action="ppaction://hlinksldjump"/>
            <a:extLst>
              <a:ext uri="{FF2B5EF4-FFF2-40B4-BE49-F238E27FC236}">
                <a16:creationId xmlns:a16="http://schemas.microsoft.com/office/drawing/2014/main" id="{7BEF7E5D-B42C-4F9B-8E84-A8E4EF328E58}"/>
              </a:ext>
            </a:extLst>
          </p:cNvPr>
          <p:cNvPicPr>
            <a:picLocks noChangeAspect="1"/>
          </p:cNvPicPr>
          <p:nvPr/>
        </p:nvPicPr>
        <p:blipFill>
          <a:blip r:embed="rId9"/>
          <a:stretch>
            <a:fillRect/>
          </a:stretch>
        </p:blipFill>
        <p:spPr>
          <a:xfrm>
            <a:off x="538413" y="409528"/>
            <a:ext cx="2499577" cy="847417"/>
          </a:xfrm>
          <a:prstGeom prst="rect">
            <a:avLst/>
          </a:prstGeom>
        </p:spPr>
      </p:pic>
      <p:grpSp>
        <p:nvGrpSpPr>
          <p:cNvPr id="72" name="日本で初めてタオルがつくられました。">
            <a:extLst>
              <a:ext uri="{FF2B5EF4-FFF2-40B4-BE49-F238E27FC236}">
                <a16:creationId xmlns:a16="http://schemas.microsoft.com/office/drawing/2014/main" id="{465F7314-EE3E-4026-A38C-30B551AC17D4}"/>
              </a:ext>
            </a:extLst>
          </p:cNvPr>
          <p:cNvGrpSpPr/>
          <p:nvPr/>
        </p:nvGrpSpPr>
        <p:grpSpPr>
          <a:xfrm>
            <a:off x="2842333" y="3089133"/>
            <a:ext cx="6507328" cy="583288"/>
            <a:chOff x="-2205014" y="3225990"/>
            <a:chExt cx="6507328" cy="583288"/>
          </a:xfrm>
        </p:grpSpPr>
        <p:grpSp>
          <p:nvGrpSpPr>
            <p:cNvPr id="73" name="明治時代からブラシ・・・">
              <a:extLst>
                <a:ext uri="{FF2B5EF4-FFF2-40B4-BE49-F238E27FC236}">
                  <a16:creationId xmlns:a16="http://schemas.microsoft.com/office/drawing/2014/main" id="{22F42002-9EA4-4B44-93CA-00F6A33A2594}"/>
                </a:ext>
              </a:extLst>
            </p:cNvPr>
            <p:cNvGrpSpPr/>
            <p:nvPr/>
          </p:nvGrpSpPr>
          <p:grpSpPr>
            <a:xfrm>
              <a:off x="-2205014" y="3225990"/>
              <a:ext cx="6507328" cy="583288"/>
              <a:chOff x="-1843799" y="2307698"/>
              <a:chExt cx="6636274" cy="583288"/>
            </a:xfrm>
          </p:grpSpPr>
          <p:sp>
            <p:nvSpPr>
              <p:cNvPr id="76" name="日本で初めてタオルがつくられました。">
                <a:extLst>
                  <a:ext uri="{FF2B5EF4-FFF2-40B4-BE49-F238E27FC236}">
                    <a16:creationId xmlns:a16="http://schemas.microsoft.com/office/drawing/2014/main" id="{C86551D0-E494-4E71-B2BD-73C0A6D2C4DA}"/>
                  </a:ext>
                </a:extLst>
              </p:cNvPr>
              <p:cNvSpPr txBox="1"/>
              <p:nvPr/>
            </p:nvSpPr>
            <p:spPr>
              <a:xfrm>
                <a:off x="-1843799" y="2429321"/>
                <a:ext cx="6636274" cy="461665"/>
              </a:xfrm>
              <a:prstGeom prst="rect">
                <a:avLst/>
              </a:prstGeom>
              <a:noFill/>
            </p:spPr>
            <p:txBody>
              <a:bodyPr wrap="square" rtlCol="0">
                <a:spAutoFit/>
              </a:bodyPr>
              <a:lstStyle/>
              <a:p>
                <a:pPr marL="0" marR="0" lvl="0" indent="0" algn="dist" defTabSz="457200" rtl="0" eaLnBrk="1" fontAlgn="auto" latinLnBrk="0" hangingPunct="1">
                  <a:lnSpc>
                    <a:spcPct val="100000"/>
                  </a:lnSpc>
                  <a:spcBef>
                    <a:spcPts val="0"/>
                  </a:spcBef>
                  <a:spcAft>
                    <a:spcPts val="0"/>
                  </a:spcAft>
                  <a:buClrTx/>
                  <a:buSzTx/>
                  <a:buFontTx/>
                  <a:buNone/>
                  <a:tabLst/>
                  <a:defRPr/>
                </a:pPr>
                <a:r>
                  <a:rPr kumimoji="1" lang="ja-JP" altLang="en-US" sz="2400" dirty="0">
                    <a:solidFill>
                      <a:srgbClr val="074454"/>
                    </a:solidFill>
                    <a:latin typeface="HGS創英角ﾎﾟｯﾌﾟ体" panose="040B0A00000000000000" pitchFamily="50" charset="-128"/>
                    <a:ea typeface="HGS創英角ﾎﾟｯﾌﾟ体" panose="040B0A00000000000000" pitchFamily="50" charset="-128"/>
                  </a:rPr>
                  <a:t>日本で初めてタオルがつくられました。</a:t>
                </a:r>
                <a:endParaRPr kumimoji="1" lang="ja-JP" altLang="en-US" sz="2000" b="0" i="0" u="none" strike="noStrike" kern="1200" cap="none" spc="0" normalizeH="0" baseline="0" noProof="0" dirty="0">
                  <a:ln>
                    <a:noFill/>
                  </a:ln>
                  <a:solidFill>
                    <a:srgbClr val="074454"/>
                  </a:solidFill>
                  <a:effectLst/>
                  <a:uLnTx/>
                  <a:uFillTx/>
                  <a:latin typeface="HGS創英角ﾎﾟｯﾌﾟ体" panose="040B0A00000000000000" pitchFamily="50" charset="-128"/>
                  <a:ea typeface="HGS創英角ﾎﾟｯﾌﾟ体" panose="040B0A00000000000000" pitchFamily="50" charset="-128"/>
                  <a:cs typeface="+mn-cs"/>
                </a:endParaRPr>
              </a:p>
            </p:txBody>
          </p:sp>
          <p:sp>
            <p:nvSpPr>
              <p:cNvPr id="78" name="にほん">
                <a:extLst>
                  <a:ext uri="{FF2B5EF4-FFF2-40B4-BE49-F238E27FC236}">
                    <a16:creationId xmlns:a16="http://schemas.microsoft.com/office/drawing/2014/main" id="{1E6E7EB6-1B97-41DC-8D66-530B58D294E0}"/>
                  </a:ext>
                </a:extLst>
              </p:cNvPr>
              <p:cNvSpPr txBox="1"/>
              <p:nvPr/>
            </p:nvSpPr>
            <p:spPr>
              <a:xfrm>
                <a:off x="-1738644" y="2307698"/>
                <a:ext cx="718952" cy="253916"/>
              </a:xfrm>
              <a:prstGeom prst="rect">
                <a:avLst/>
              </a:prstGeom>
              <a:noFill/>
            </p:spPr>
            <p:txBody>
              <a:bodyPr wrap="square" rtlCol="0">
                <a:spAutoFit/>
              </a:bodyPr>
              <a:lstStyle/>
              <a:p>
                <a:pPr marL="0" marR="0" lvl="0" indent="0" algn="dist" defTabSz="457200" rtl="0" eaLnBrk="1" fontAlgn="auto" latinLnBrk="0" hangingPunct="1">
                  <a:lnSpc>
                    <a:spcPct val="100000"/>
                  </a:lnSpc>
                  <a:spcBef>
                    <a:spcPts val="0"/>
                  </a:spcBef>
                  <a:spcAft>
                    <a:spcPts val="0"/>
                  </a:spcAft>
                  <a:buClrTx/>
                  <a:buSzTx/>
                  <a:buFontTx/>
                  <a:buNone/>
                  <a:tabLst/>
                  <a:defRPr/>
                </a:pPr>
                <a:r>
                  <a:rPr kumimoji="1" lang="ja-JP" altLang="en-US" sz="1050" b="0" i="0" u="none" strike="noStrike" kern="1200" cap="none" spc="0" normalizeH="0" baseline="0" noProof="0" dirty="0">
                    <a:ln>
                      <a:noFill/>
                    </a:ln>
                    <a:solidFill>
                      <a:srgbClr val="76DBF4">
                        <a:lumMod val="25000"/>
                      </a:srgbClr>
                    </a:solidFill>
                    <a:effectLst/>
                    <a:uLnTx/>
                    <a:uFillTx/>
                    <a:latin typeface="HGS創英角ﾎﾟｯﾌﾟ体" panose="040B0A00000000000000" pitchFamily="50" charset="-128"/>
                    <a:ea typeface="HGS創英角ﾎﾟｯﾌﾟ体" panose="040B0A00000000000000" pitchFamily="50" charset="-128"/>
                    <a:cs typeface="+mn-cs"/>
                  </a:rPr>
                  <a:t>にほん</a:t>
                </a:r>
              </a:p>
            </p:txBody>
          </p:sp>
        </p:grpSp>
        <p:sp>
          <p:nvSpPr>
            <p:cNvPr id="74" name="はじ">
              <a:extLst>
                <a:ext uri="{FF2B5EF4-FFF2-40B4-BE49-F238E27FC236}">
                  <a16:creationId xmlns:a16="http://schemas.microsoft.com/office/drawing/2014/main" id="{268FA7BC-D6F0-455D-8A44-962843A60D1C}"/>
                </a:ext>
              </a:extLst>
            </p:cNvPr>
            <p:cNvSpPr txBox="1"/>
            <p:nvPr/>
          </p:nvSpPr>
          <p:spPr>
            <a:xfrm>
              <a:off x="-1131283" y="3229177"/>
              <a:ext cx="479811" cy="253916"/>
            </a:xfrm>
            <a:prstGeom prst="rect">
              <a:avLst/>
            </a:prstGeom>
            <a:noFill/>
          </p:spPr>
          <p:txBody>
            <a:bodyPr wrap="square" rtlCol="0">
              <a:spAutoFit/>
            </a:bodyPr>
            <a:lstStyle/>
            <a:p>
              <a:pPr marL="0" marR="0" lvl="0" indent="0" algn="dist" defTabSz="457200" rtl="0" eaLnBrk="1" fontAlgn="auto" latinLnBrk="0" hangingPunct="1">
                <a:lnSpc>
                  <a:spcPct val="100000"/>
                </a:lnSpc>
                <a:spcBef>
                  <a:spcPts val="0"/>
                </a:spcBef>
                <a:spcAft>
                  <a:spcPts val="0"/>
                </a:spcAft>
                <a:buClrTx/>
                <a:buSzTx/>
                <a:buFontTx/>
                <a:buNone/>
                <a:tabLst/>
                <a:defRPr/>
              </a:pPr>
              <a:r>
                <a:rPr kumimoji="1" lang="ja-JP" altLang="en-US" sz="1050" b="0" i="0" u="none" strike="noStrike" kern="1200" cap="none" spc="0" normalizeH="0" baseline="0" noProof="0" dirty="0">
                  <a:ln>
                    <a:noFill/>
                  </a:ln>
                  <a:solidFill>
                    <a:srgbClr val="76DBF4">
                      <a:lumMod val="25000"/>
                    </a:srgbClr>
                  </a:solidFill>
                  <a:effectLst/>
                  <a:uLnTx/>
                  <a:uFillTx/>
                  <a:latin typeface="HGS創英角ﾎﾟｯﾌﾟ体" panose="040B0A00000000000000" pitchFamily="50" charset="-128"/>
                  <a:ea typeface="HGS創英角ﾎﾟｯﾌﾟ体" panose="040B0A00000000000000" pitchFamily="50" charset="-128"/>
                  <a:cs typeface="+mn-cs"/>
                </a:rPr>
                <a:t>はじ</a:t>
              </a:r>
            </a:p>
          </p:txBody>
        </p:sp>
      </p:grpSp>
      <p:grpSp>
        <p:nvGrpSpPr>
          <p:cNvPr id="81" name="明治時代に佐野地域（現在の泉佐野市）で">
            <a:extLst>
              <a:ext uri="{FF2B5EF4-FFF2-40B4-BE49-F238E27FC236}">
                <a16:creationId xmlns:a16="http://schemas.microsoft.com/office/drawing/2014/main" id="{F697AD09-D370-4B88-8718-A16C90BDDBA8}"/>
              </a:ext>
            </a:extLst>
          </p:cNvPr>
          <p:cNvGrpSpPr/>
          <p:nvPr/>
        </p:nvGrpSpPr>
        <p:grpSpPr>
          <a:xfrm>
            <a:off x="2594737" y="2446812"/>
            <a:ext cx="7002520" cy="606435"/>
            <a:chOff x="338067" y="2344381"/>
            <a:chExt cx="8569839" cy="546589"/>
          </a:xfrm>
        </p:grpSpPr>
        <p:grpSp>
          <p:nvGrpSpPr>
            <p:cNvPr id="83" name="グループ化 82">
              <a:extLst>
                <a:ext uri="{FF2B5EF4-FFF2-40B4-BE49-F238E27FC236}">
                  <a16:creationId xmlns:a16="http://schemas.microsoft.com/office/drawing/2014/main" id="{9752F76C-31CC-4F97-80F7-9DCAE7394A9E}"/>
                </a:ext>
              </a:extLst>
            </p:cNvPr>
            <p:cNvGrpSpPr/>
            <p:nvPr/>
          </p:nvGrpSpPr>
          <p:grpSpPr>
            <a:xfrm>
              <a:off x="338067" y="2344381"/>
              <a:ext cx="8569839" cy="546589"/>
              <a:chOff x="-495115" y="2314426"/>
              <a:chExt cx="9606766" cy="553025"/>
            </a:xfrm>
          </p:grpSpPr>
          <p:sp>
            <p:nvSpPr>
              <p:cNvPr id="86" name="明治時代に佐野地域（現在の泉佐野市）で">
                <a:extLst>
                  <a:ext uri="{FF2B5EF4-FFF2-40B4-BE49-F238E27FC236}">
                    <a16:creationId xmlns:a16="http://schemas.microsoft.com/office/drawing/2014/main" id="{1A2DB913-825B-46E7-BC45-9A11942E07E7}"/>
                  </a:ext>
                </a:extLst>
              </p:cNvPr>
              <p:cNvSpPr txBox="1"/>
              <p:nvPr/>
            </p:nvSpPr>
            <p:spPr>
              <a:xfrm>
                <a:off x="-495113" y="2446445"/>
                <a:ext cx="9606764" cy="421006"/>
              </a:xfrm>
              <a:prstGeom prst="rect">
                <a:avLst/>
              </a:prstGeom>
              <a:noFill/>
            </p:spPr>
            <p:txBody>
              <a:bodyPr wrap="square" rtlCol="0">
                <a:spAutoFit/>
              </a:bodyPr>
              <a:lstStyle/>
              <a:p>
                <a:pPr marL="0" marR="0" lvl="0" indent="0" algn="dist" defTabSz="457200" rtl="0" eaLnBrk="1" fontAlgn="auto" latinLnBrk="0" hangingPunct="1">
                  <a:lnSpc>
                    <a:spcPct val="100000"/>
                  </a:lnSpc>
                  <a:spcBef>
                    <a:spcPts val="0"/>
                  </a:spcBef>
                  <a:spcAft>
                    <a:spcPts val="0"/>
                  </a:spcAft>
                  <a:buClrTx/>
                  <a:buSzTx/>
                  <a:buFontTx/>
                  <a:buNone/>
                  <a:tabLst/>
                  <a:defRPr/>
                </a:pPr>
                <a:r>
                  <a:rPr kumimoji="1" lang="ja-JP" altLang="en-US" sz="2400" b="0" i="0" u="none" strike="noStrike" kern="1200" cap="none" spc="0" normalizeH="0" baseline="0" noProof="0" dirty="0">
                    <a:ln>
                      <a:noFill/>
                    </a:ln>
                    <a:solidFill>
                      <a:srgbClr val="074454"/>
                    </a:solidFill>
                    <a:effectLst/>
                    <a:uLnTx/>
                    <a:uFillTx/>
                    <a:latin typeface="HGS創英角ﾎﾟｯﾌﾟ体" panose="040B0A00000000000000" pitchFamily="50" charset="-128"/>
                    <a:ea typeface="HGS創英角ﾎﾟｯﾌﾟ体" panose="040B0A00000000000000" pitchFamily="50" charset="-128"/>
                    <a:cs typeface="+mn-cs"/>
                  </a:rPr>
                  <a:t>明治時代に佐野地域（現在の泉佐野市）で</a:t>
                </a:r>
              </a:p>
            </p:txBody>
          </p:sp>
          <p:sp>
            <p:nvSpPr>
              <p:cNvPr id="87" name="さのちいき">
                <a:extLst>
                  <a:ext uri="{FF2B5EF4-FFF2-40B4-BE49-F238E27FC236}">
                    <a16:creationId xmlns:a16="http://schemas.microsoft.com/office/drawing/2014/main" id="{7859AFCD-234B-47A1-8CE8-914AB912EC7D}"/>
                  </a:ext>
                </a:extLst>
              </p:cNvPr>
              <p:cNvSpPr txBox="1"/>
              <p:nvPr/>
            </p:nvSpPr>
            <p:spPr>
              <a:xfrm>
                <a:off x="2105041" y="2324708"/>
                <a:ext cx="1918866" cy="238570"/>
              </a:xfrm>
              <a:prstGeom prst="rect">
                <a:avLst/>
              </a:prstGeom>
              <a:noFill/>
            </p:spPr>
            <p:txBody>
              <a:bodyPr wrap="square" rtlCol="0">
                <a:spAutoFit/>
              </a:bodyPr>
              <a:lstStyle/>
              <a:p>
                <a:pPr algn="dist"/>
                <a:r>
                  <a:rPr kumimoji="1" lang="ja-JP" altLang="en-US" sz="1100" dirty="0">
                    <a:solidFill>
                      <a:schemeClr val="tx2">
                        <a:lumMod val="25000"/>
                      </a:schemeClr>
                    </a:solidFill>
                    <a:latin typeface="HGS創英角ﾎﾟｯﾌﾟ体" panose="040B0A00000000000000" pitchFamily="50" charset="-128"/>
                    <a:ea typeface="HGS創英角ﾎﾟｯﾌﾟ体" panose="040B0A00000000000000" pitchFamily="50" charset="-128"/>
                  </a:rPr>
                  <a:t>さ　の　ちいき</a:t>
                </a:r>
              </a:p>
            </p:txBody>
          </p:sp>
          <p:sp>
            <p:nvSpPr>
              <p:cNvPr id="88" name="めいじじだい">
                <a:extLst>
                  <a:ext uri="{FF2B5EF4-FFF2-40B4-BE49-F238E27FC236}">
                    <a16:creationId xmlns:a16="http://schemas.microsoft.com/office/drawing/2014/main" id="{6F2D2565-03BF-4FED-BAB9-2C3B315B76FD}"/>
                  </a:ext>
                </a:extLst>
              </p:cNvPr>
              <p:cNvSpPr txBox="1"/>
              <p:nvPr/>
            </p:nvSpPr>
            <p:spPr>
              <a:xfrm>
                <a:off x="-495115" y="2319487"/>
                <a:ext cx="2099815" cy="238569"/>
              </a:xfrm>
              <a:prstGeom prst="rect">
                <a:avLst/>
              </a:prstGeom>
              <a:noFill/>
            </p:spPr>
            <p:txBody>
              <a:bodyPr wrap="square" rtlCol="0">
                <a:spAutoFit/>
              </a:bodyPr>
              <a:lstStyle/>
              <a:p>
                <a:pPr algn="dist"/>
                <a:r>
                  <a:rPr kumimoji="1" lang="ja-JP" altLang="en-US" sz="1100" dirty="0">
                    <a:solidFill>
                      <a:schemeClr val="tx2">
                        <a:lumMod val="25000"/>
                      </a:schemeClr>
                    </a:solidFill>
                    <a:latin typeface="HGS創英角ﾎﾟｯﾌﾟ体" panose="040B0A00000000000000" pitchFamily="50" charset="-128"/>
                    <a:ea typeface="HGS創英角ﾎﾟｯﾌﾟ体" panose="040B0A00000000000000" pitchFamily="50" charset="-128"/>
                  </a:rPr>
                  <a:t>めいじじだい</a:t>
                </a:r>
              </a:p>
            </p:txBody>
          </p:sp>
          <p:sp>
            <p:nvSpPr>
              <p:cNvPr id="89" name="いずみさのし">
                <a:extLst>
                  <a:ext uri="{FF2B5EF4-FFF2-40B4-BE49-F238E27FC236}">
                    <a16:creationId xmlns:a16="http://schemas.microsoft.com/office/drawing/2014/main" id="{7A6D2F8E-D828-4E3C-9C66-7A9433D0C684}"/>
                  </a:ext>
                </a:extLst>
              </p:cNvPr>
              <p:cNvSpPr txBox="1"/>
              <p:nvPr/>
            </p:nvSpPr>
            <p:spPr>
              <a:xfrm>
                <a:off x="5951289" y="2314426"/>
                <a:ext cx="2116199" cy="238570"/>
              </a:xfrm>
              <a:prstGeom prst="rect">
                <a:avLst/>
              </a:prstGeom>
              <a:noFill/>
            </p:spPr>
            <p:txBody>
              <a:bodyPr wrap="square" rtlCol="0">
                <a:spAutoFit/>
              </a:bodyPr>
              <a:lstStyle/>
              <a:p>
                <a:pPr algn="dist"/>
                <a:r>
                  <a:rPr kumimoji="1" lang="ja-JP" altLang="en-US" sz="1100" dirty="0">
                    <a:solidFill>
                      <a:schemeClr val="tx2">
                        <a:lumMod val="25000"/>
                      </a:schemeClr>
                    </a:solidFill>
                    <a:latin typeface="HGS創英角ﾎﾟｯﾌﾟ体" panose="040B0A00000000000000" pitchFamily="50" charset="-128"/>
                    <a:ea typeface="HGS創英角ﾎﾟｯﾌﾟ体" panose="040B0A00000000000000" pitchFamily="50" charset="-128"/>
                  </a:rPr>
                  <a:t>いずみ　さ　の　し</a:t>
                </a:r>
              </a:p>
            </p:txBody>
          </p:sp>
        </p:grpSp>
        <p:sp>
          <p:nvSpPr>
            <p:cNvPr id="84" name="げんざい">
              <a:extLst>
                <a:ext uri="{FF2B5EF4-FFF2-40B4-BE49-F238E27FC236}">
                  <a16:creationId xmlns:a16="http://schemas.microsoft.com/office/drawing/2014/main" id="{196A6C89-8FF5-4DA0-96C0-63B2EBF7659B}"/>
                </a:ext>
              </a:extLst>
            </p:cNvPr>
            <p:cNvSpPr txBox="1"/>
            <p:nvPr/>
          </p:nvSpPr>
          <p:spPr>
            <a:xfrm>
              <a:off x="4742734" y="2360357"/>
              <a:ext cx="1014402" cy="235793"/>
            </a:xfrm>
            <a:prstGeom prst="rect">
              <a:avLst/>
            </a:prstGeom>
            <a:noFill/>
          </p:spPr>
          <p:txBody>
            <a:bodyPr wrap="square" rtlCol="0">
              <a:spAutoFit/>
            </a:bodyPr>
            <a:lstStyle/>
            <a:p>
              <a:pPr algn="dist"/>
              <a:r>
                <a:rPr kumimoji="1" lang="ja-JP" altLang="en-US" sz="1100" dirty="0">
                  <a:solidFill>
                    <a:schemeClr val="tx2">
                      <a:lumMod val="25000"/>
                    </a:schemeClr>
                  </a:solidFill>
                  <a:latin typeface="HGS創英角ﾎﾟｯﾌﾟ体" panose="040B0A00000000000000" pitchFamily="50" charset="-128"/>
                  <a:ea typeface="HGS創英角ﾎﾟｯﾌﾟ体" panose="040B0A00000000000000" pitchFamily="50" charset="-128"/>
                </a:rPr>
                <a:t>げんざい</a:t>
              </a:r>
            </a:p>
          </p:txBody>
        </p:sp>
      </p:grpSp>
      <p:grpSp>
        <p:nvGrpSpPr>
          <p:cNvPr id="59" name="泉州タオルを知っていますか？">
            <a:extLst>
              <a:ext uri="{FF2B5EF4-FFF2-40B4-BE49-F238E27FC236}">
                <a16:creationId xmlns:a16="http://schemas.microsoft.com/office/drawing/2014/main" id="{927E1D98-C1E7-4368-96EE-C643AFCE6CCD}"/>
              </a:ext>
            </a:extLst>
          </p:cNvPr>
          <p:cNvGrpSpPr/>
          <p:nvPr/>
        </p:nvGrpSpPr>
        <p:grpSpPr>
          <a:xfrm>
            <a:off x="2226596" y="1258177"/>
            <a:ext cx="8242246" cy="816592"/>
            <a:chOff x="-160494" y="1361606"/>
            <a:chExt cx="7739305" cy="816592"/>
          </a:xfrm>
        </p:grpSpPr>
        <p:sp>
          <p:nvSpPr>
            <p:cNvPr id="61" name="泉州タオルを知っていますか？">
              <a:extLst>
                <a:ext uri="{FF2B5EF4-FFF2-40B4-BE49-F238E27FC236}">
                  <a16:creationId xmlns:a16="http://schemas.microsoft.com/office/drawing/2014/main" id="{8C2C7A33-1DBF-42C0-934D-EB2AB2F1A71F}"/>
                </a:ext>
              </a:extLst>
            </p:cNvPr>
            <p:cNvSpPr txBox="1"/>
            <p:nvPr/>
          </p:nvSpPr>
          <p:spPr>
            <a:xfrm>
              <a:off x="-160494" y="1531867"/>
              <a:ext cx="7739305" cy="646331"/>
            </a:xfrm>
            <a:prstGeom prst="rect">
              <a:avLst/>
            </a:prstGeom>
            <a:noFill/>
          </p:spPr>
          <p:txBody>
            <a:bodyPr wrap="square" rtlCol="0">
              <a:spAutoFit/>
            </a:bodyPr>
            <a:lstStyle/>
            <a:p>
              <a:pPr marL="0" marR="0" lvl="0" indent="0" algn="dist" defTabSz="457200" rtl="0" eaLnBrk="1" fontAlgn="auto" latinLnBrk="0" hangingPunct="1">
                <a:lnSpc>
                  <a:spcPct val="100000"/>
                </a:lnSpc>
                <a:spcBef>
                  <a:spcPts val="0"/>
                </a:spcBef>
                <a:spcAft>
                  <a:spcPts val="0"/>
                </a:spcAft>
                <a:buClrTx/>
                <a:buSzTx/>
                <a:buFontTx/>
                <a:buNone/>
                <a:tabLst/>
                <a:defRPr/>
              </a:pPr>
              <a:r>
                <a:rPr lang="ja-JP" altLang="en-US" sz="3600" dirty="0">
                  <a:solidFill>
                    <a:srgbClr val="074454"/>
                  </a:solidFill>
                  <a:latin typeface="HGS創英角ﾎﾟｯﾌﾟ体" panose="040B0A00000000000000" pitchFamily="50" charset="-128"/>
                  <a:ea typeface="HGS創英角ﾎﾟｯﾌﾟ体" panose="040B0A00000000000000" pitchFamily="50" charset="-128"/>
                </a:rPr>
                <a:t>泉州タオルを知っていますか？</a:t>
              </a:r>
              <a:endParaRPr kumimoji="1" lang="ja-JP" altLang="en-US" sz="3600" b="0" i="0" u="none" strike="noStrike" kern="1200" cap="none" spc="0" normalizeH="0" baseline="0" noProof="0" dirty="0">
                <a:ln>
                  <a:noFill/>
                </a:ln>
                <a:solidFill>
                  <a:srgbClr val="074454"/>
                </a:solidFill>
                <a:effectLst/>
                <a:uLnTx/>
                <a:uFillTx/>
                <a:latin typeface="HGS創英角ﾎﾟｯﾌﾟ体" panose="040B0A00000000000000" pitchFamily="50" charset="-128"/>
                <a:ea typeface="HGS創英角ﾎﾟｯﾌﾟ体" panose="040B0A00000000000000" pitchFamily="50" charset="-128"/>
                <a:cs typeface="+mn-cs"/>
              </a:endParaRPr>
            </a:p>
          </p:txBody>
        </p:sp>
        <p:sp>
          <p:nvSpPr>
            <p:cNvPr id="64" name="し">
              <a:extLst>
                <a:ext uri="{FF2B5EF4-FFF2-40B4-BE49-F238E27FC236}">
                  <a16:creationId xmlns:a16="http://schemas.microsoft.com/office/drawing/2014/main" id="{550DACE3-A4D0-43AF-BDDF-B3BBFF95D87B}"/>
                </a:ext>
              </a:extLst>
            </p:cNvPr>
            <p:cNvSpPr txBox="1"/>
            <p:nvPr/>
          </p:nvSpPr>
          <p:spPr>
            <a:xfrm>
              <a:off x="3219617" y="1369114"/>
              <a:ext cx="423552" cy="307777"/>
            </a:xfrm>
            <a:prstGeom prst="rect">
              <a:avLst/>
            </a:prstGeom>
            <a:noFill/>
          </p:spPr>
          <p:txBody>
            <a:bodyPr wrap="square" rtlCol="0">
              <a:spAutoFit/>
            </a:bodyPr>
            <a:lstStyle/>
            <a:p>
              <a:pPr algn="dist"/>
              <a:r>
                <a:rPr kumimoji="1" lang="ja-JP" altLang="en-US" sz="1400" dirty="0">
                  <a:solidFill>
                    <a:schemeClr val="tx2">
                      <a:lumMod val="25000"/>
                    </a:schemeClr>
                  </a:solidFill>
                  <a:latin typeface="HGS創英角ﾎﾟｯﾌﾟ体" panose="040B0A00000000000000" pitchFamily="50" charset="-128"/>
                  <a:ea typeface="HGS創英角ﾎﾟｯﾌﾟ体" panose="040B0A00000000000000" pitchFamily="50" charset="-128"/>
                </a:rPr>
                <a:t>し</a:t>
              </a:r>
              <a:endParaRPr kumimoji="1" lang="en-US" altLang="ja-JP" sz="1400" dirty="0">
                <a:solidFill>
                  <a:schemeClr val="tx2">
                    <a:lumMod val="25000"/>
                  </a:schemeClr>
                </a:solidFill>
                <a:latin typeface="HGS創英角ﾎﾟｯﾌﾟ体" panose="040B0A00000000000000" pitchFamily="50" charset="-128"/>
                <a:ea typeface="HGS創英角ﾎﾟｯﾌﾟ体" panose="040B0A00000000000000" pitchFamily="50" charset="-128"/>
              </a:endParaRPr>
            </a:p>
          </p:txBody>
        </p:sp>
        <p:sp>
          <p:nvSpPr>
            <p:cNvPr id="65" name="せんしゅう">
              <a:extLst>
                <a:ext uri="{FF2B5EF4-FFF2-40B4-BE49-F238E27FC236}">
                  <a16:creationId xmlns:a16="http://schemas.microsoft.com/office/drawing/2014/main" id="{A134D8FA-110E-4B02-83B8-89E262C14DBC}"/>
                </a:ext>
              </a:extLst>
            </p:cNvPr>
            <p:cNvSpPr txBox="1"/>
            <p:nvPr/>
          </p:nvSpPr>
          <p:spPr>
            <a:xfrm>
              <a:off x="-160493" y="1361606"/>
              <a:ext cx="1103636" cy="307777"/>
            </a:xfrm>
            <a:prstGeom prst="rect">
              <a:avLst/>
            </a:prstGeom>
            <a:noFill/>
          </p:spPr>
          <p:txBody>
            <a:bodyPr wrap="square" rtlCol="0">
              <a:spAutoFit/>
            </a:bodyPr>
            <a:lstStyle/>
            <a:p>
              <a:pPr algn="dist"/>
              <a:r>
                <a:rPr kumimoji="1" lang="ja-JP" altLang="en-US" sz="1400" dirty="0">
                  <a:solidFill>
                    <a:schemeClr val="tx2">
                      <a:lumMod val="25000"/>
                    </a:schemeClr>
                  </a:solidFill>
                  <a:latin typeface="HGS創英角ﾎﾟｯﾌﾟ体" panose="040B0A00000000000000" pitchFamily="50" charset="-128"/>
                  <a:ea typeface="HGS創英角ﾎﾟｯﾌﾟ体" panose="040B0A00000000000000" pitchFamily="50" charset="-128"/>
                </a:rPr>
                <a:t>せんしゅう</a:t>
              </a:r>
            </a:p>
          </p:txBody>
        </p:sp>
      </p:grpSp>
      <p:grpSp>
        <p:nvGrpSpPr>
          <p:cNvPr id="5" name="「後ざらし」製法でつくられたタオルは吸水性がよく、">
            <a:extLst>
              <a:ext uri="{FF2B5EF4-FFF2-40B4-BE49-F238E27FC236}">
                <a16:creationId xmlns:a16="http://schemas.microsoft.com/office/drawing/2014/main" id="{42276119-1AC6-401A-8D26-0B12F4263951}"/>
              </a:ext>
            </a:extLst>
          </p:cNvPr>
          <p:cNvGrpSpPr/>
          <p:nvPr/>
        </p:nvGrpSpPr>
        <p:grpSpPr>
          <a:xfrm>
            <a:off x="1806533" y="3977688"/>
            <a:ext cx="8909101" cy="580983"/>
            <a:chOff x="1597352" y="3968256"/>
            <a:chExt cx="8909101" cy="580983"/>
          </a:xfrm>
        </p:grpSpPr>
        <p:grpSp>
          <p:nvGrpSpPr>
            <p:cNvPr id="69" name="明治時代からブラシ・・・">
              <a:extLst>
                <a:ext uri="{FF2B5EF4-FFF2-40B4-BE49-F238E27FC236}">
                  <a16:creationId xmlns:a16="http://schemas.microsoft.com/office/drawing/2014/main" id="{9829115E-1407-49B9-8034-D60280B9D922}"/>
                </a:ext>
              </a:extLst>
            </p:cNvPr>
            <p:cNvGrpSpPr/>
            <p:nvPr/>
          </p:nvGrpSpPr>
          <p:grpSpPr>
            <a:xfrm>
              <a:off x="1597352" y="3968256"/>
              <a:ext cx="8909101" cy="580983"/>
              <a:chOff x="994574" y="2310003"/>
              <a:chExt cx="7122981" cy="580983"/>
            </a:xfrm>
          </p:grpSpPr>
          <p:sp>
            <p:nvSpPr>
              <p:cNvPr id="70" name="「後ざらし」製法でつくられたタオルは吸水性がよく、">
                <a:extLst>
                  <a:ext uri="{FF2B5EF4-FFF2-40B4-BE49-F238E27FC236}">
                    <a16:creationId xmlns:a16="http://schemas.microsoft.com/office/drawing/2014/main" id="{67983153-622D-47B1-BF3A-8609FA9E49AA}"/>
                  </a:ext>
                </a:extLst>
              </p:cNvPr>
              <p:cNvSpPr txBox="1"/>
              <p:nvPr/>
            </p:nvSpPr>
            <p:spPr>
              <a:xfrm>
                <a:off x="994574" y="2429321"/>
                <a:ext cx="7122981" cy="461665"/>
              </a:xfrm>
              <a:prstGeom prst="rect">
                <a:avLst/>
              </a:prstGeom>
              <a:noFill/>
            </p:spPr>
            <p:txBody>
              <a:bodyPr wrap="square" rtlCol="0">
                <a:spAutoFit/>
              </a:bodyPr>
              <a:lstStyle/>
              <a:p>
                <a:pPr marL="0" marR="0" lvl="0" indent="0" algn="dist" defTabSz="457200" rtl="0" eaLnBrk="1" fontAlgn="auto" latinLnBrk="0" hangingPunct="1">
                  <a:lnSpc>
                    <a:spcPct val="100000"/>
                  </a:lnSpc>
                  <a:spcBef>
                    <a:spcPts val="0"/>
                  </a:spcBef>
                  <a:spcAft>
                    <a:spcPts val="0"/>
                  </a:spcAft>
                  <a:buClrTx/>
                  <a:buSzTx/>
                  <a:buFontTx/>
                  <a:buNone/>
                  <a:tabLst/>
                  <a:defRPr/>
                </a:pPr>
                <a:r>
                  <a:rPr kumimoji="1" lang="ja-JP" altLang="en-US" sz="2400" b="0" i="0" u="none" strike="noStrike" kern="1200" cap="none" spc="0" normalizeH="0" baseline="0" noProof="0" dirty="0">
                    <a:ln>
                      <a:noFill/>
                    </a:ln>
                    <a:solidFill>
                      <a:srgbClr val="074454"/>
                    </a:solidFill>
                    <a:effectLst/>
                    <a:uLnTx/>
                    <a:uFillTx/>
                    <a:latin typeface="HGS創英角ﾎﾟｯﾌﾟ体" panose="040B0A00000000000000" pitchFamily="50" charset="-128"/>
                    <a:ea typeface="HGS創英角ﾎﾟｯﾌﾟ体" panose="040B0A00000000000000" pitchFamily="50" charset="-128"/>
                    <a:cs typeface="+mn-cs"/>
                  </a:rPr>
                  <a:t>「後ざらし」製法でつくられたタオルは吸水性がよく、</a:t>
                </a:r>
              </a:p>
            </p:txBody>
          </p:sp>
          <p:sp>
            <p:nvSpPr>
              <p:cNvPr id="71" name="あと">
                <a:extLst>
                  <a:ext uri="{FF2B5EF4-FFF2-40B4-BE49-F238E27FC236}">
                    <a16:creationId xmlns:a16="http://schemas.microsoft.com/office/drawing/2014/main" id="{BA144D68-D43F-4448-8064-02236A2D3BFF}"/>
                  </a:ext>
                </a:extLst>
              </p:cNvPr>
              <p:cNvSpPr txBox="1"/>
              <p:nvPr/>
            </p:nvSpPr>
            <p:spPr>
              <a:xfrm>
                <a:off x="1293064" y="2310003"/>
                <a:ext cx="365539" cy="261610"/>
              </a:xfrm>
              <a:prstGeom prst="rect">
                <a:avLst/>
              </a:prstGeom>
              <a:noFill/>
            </p:spPr>
            <p:txBody>
              <a:bodyPr wrap="square" rtlCol="0">
                <a:spAutoFit/>
              </a:bodyPr>
              <a:lstStyle/>
              <a:p>
                <a:pPr marL="0" marR="0" lvl="0" indent="0" algn="dist" defTabSz="457200" rtl="0" eaLnBrk="1" fontAlgn="auto" latinLnBrk="0" hangingPunct="1">
                  <a:lnSpc>
                    <a:spcPct val="100000"/>
                  </a:lnSpc>
                  <a:spcBef>
                    <a:spcPts val="0"/>
                  </a:spcBef>
                  <a:spcAft>
                    <a:spcPts val="0"/>
                  </a:spcAft>
                  <a:buClrTx/>
                  <a:buSzTx/>
                  <a:buFontTx/>
                  <a:buNone/>
                  <a:tabLst/>
                  <a:defRPr/>
                </a:pPr>
                <a:r>
                  <a:rPr lang="ja-JP" altLang="en-US" sz="1050" dirty="0">
                    <a:solidFill>
                      <a:srgbClr val="76DBF4">
                        <a:lumMod val="25000"/>
                      </a:srgbClr>
                    </a:solidFill>
                    <a:latin typeface="HGS創英角ﾎﾟｯﾌﾟ体" panose="040B0A00000000000000" pitchFamily="50" charset="-128"/>
                    <a:ea typeface="HGS創英角ﾎﾟｯﾌﾟ体" panose="040B0A00000000000000" pitchFamily="50" charset="-128"/>
                  </a:rPr>
                  <a:t>あと</a:t>
                </a:r>
                <a:endParaRPr kumimoji="1" lang="ja-JP" altLang="en-US" sz="1050" b="0" i="0" u="none" strike="noStrike" kern="1200" cap="none" spc="0" normalizeH="0" baseline="0" noProof="0" dirty="0">
                  <a:ln>
                    <a:noFill/>
                  </a:ln>
                  <a:solidFill>
                    <a:srgbClr val="76DBF4">
                      <a:lumMod val="25000"/>
                    </a:srgbClr>
                  </a:solidFill>
                  <a:effectLst/>
                  <a:uLnTx/>
                  <a:uFillTx/>
                  <a:latin typeface="HGS創英角ﾎﾟｯﾌﾟ体" panose="040B0A00000000000000" pitchFamily="50" charset="-128"/>
                  <a:ea typeface="HGS創英角ﾎﾟｯﾌﾟ体" panose="040B0A00000000000000" pitchFamily="50" charset="-128"/>
                  <a:cs typeface="+mn-cs"/>
                </a:endParaRPr>
              </a:p>
            </p:txBody>
          </p:sp>
        </p:grpSp>
        <p:sp>
          <p:nvSpPr>
            <p:cNvPr id="42" name="せいほう">
              <a:extLst>
                <a:ext uri="{FF2B5EF4-FFF2-40B4-BE49-F238E27FC236}">
                  <a16:creationId xmlns:a16="http://schemas.microsoft.com/office/drawing/2014/main" id="{1BB603E4-7676-4219-B649-3A9F5FAD6E74}"/>
                </a:ext>
              </a:extLst>
            </p:cNvPr>
            <p:cNvSpPr txBox="1"/>
            <p:nvPr/>
          </p:nvSpPr>
          <p:spPr>
            <a:xfrm>
              <a:off x="3749548" y="3975089"/>
              <a:ext cx="740484" cy="253916"/>
            </a:xfrm>
            <a:prstGeom prst="rect">
              <a:avLst/>
            </a:prstGeom>
            <a:noFill/>
          </p:spPr>
          <p:txBody>
            <a:bodyPr wrap="square" rtlCol="0">
              <a:spAutoFit/>
            </a:bodyPr>
            <a:lstStyle/>
            <a:p>
              <a:pPr marL="0" marR="0" lvl="0" indent="0" algn="dist" defTabSz="457200" rtl="0" eaLnBrk="1" fontAlgn="auto" latinLnBrk="0" hangingPunct="1">
                <a:lnSpc>
                  <a:spcPct val="100000"/>
                </a:lnSpc>
                <a:spcBef>
                  <a:spcPts val="0"/>
                </a:spcBef>
                <a:spcAft>
                  <a:spcPts val="0"/>
                </a:spcAft>
                <a:buClrTx/>
                <a:buSzTx/>
                <a:buFontTx/>
                <a:buNone/>
                <a:tabLst/>
                <a:defRPr/>
              </a:pPr>
              <a:r>
                <a:rPr lang="ja-JP" altLang="en-US" sz="1050" dirty="0">
                  <a:solidFill>
                    <a:srgbClr val="76DBF4">
                      <a:lumMod val="25000"/>
                    </a:srgbClr>
                  </a:solidFill>
                  <a:latin typeface="HGS創英角ﾎﾟｯﾌﾟ体" panose="040B0A00000000000000" pitchFamily="50" charset="-128"/>
                  <a:ea typeface="HGS創英角ﾎﾟｯﾌﾟ体" panose="040B0A00000000000000" pitchFamily="50" charset="-128"/>
                </a:rPr>
                <a:t>せいほう</a:t>
              </a:r>
              <a:endParaRPr kumimoji="1" lang="ja-JP" altLang="en-US" sz="1050" b="0" i="0" u="none" strike="noStrike" kern="1200" cap="none" spc="0" normalizeH="0" baseline="0" noProof="0" dirty="0">
                <a:ln>
                  <a:noFill/>
                </a:ln>
                <a:solidFill>
                  <a:srgbClr val="76DBF4">
                    <a:lumMod val="25000"/>
                  </a:srgbClr>
                </a:solidFill>
                <a:effectLst/>
                <a:uLnTx/>
                <a:uFillTx/>
                <a:latin typeface="HGS創英角ﾎﾟｯﾌﾟ体" panose="040B0A00000000000000" pitchFamily="50" charset="-128"/>
                <a:ea typeface="HGS創英角ﾎﾟｯﾌﾟ体" panose="040B0A00000000000000" pitchFamily="50" charset="-128"/>
                <a:cs typeface="+mn-cs"/>
              </a:endParaRPr>
            </a:p>
          </p:txBody>
        </p:sp>
        <p:sp>
          <p:nvSpPr>
            <p:cNvPr id="43" name="きゅうすいせい">
              <a:extLst>
                <a:ext uri="{FF2B5EF4-FFF2-40B4-BE49-F238E27FC236}">
                  <a16:creationId xmlns:a16="http://schemas.microsoft.com/office/drawing/2014/main" id="{F0AAA7EF-E000-4DD8-BA7E-48AD5C696B41}"/>
                </a:ext>
              </a:extLst>
            </p:cNvPr>
            <p:cNvSpPr txBox="1"/>
            <p:nvPr/>
          </p:nvSpPr>
          <p:spPr>
            <a:xfrm>
              <a:off x="7934500" y="3980480"/>
              <a:ext cx="1154321" cy="253916"/>
            </a:xfrm>
            <a:prstGeom prst="rect">
              <a:avLst/>
            </a:prstGeom>
            <a:noFill/>
          </p:spPr>
          <p:txBody>
            <a:bodyPr wrap="square" rtlCol="0">
              <a:spAutoFit/>
            </a:bodyPr>
            <a:lstStyle/>
            <a:p>
              <a:pPr marL="0" marR="0" lvl="0" indent="0" algn="dist" defTabSz="457200" rtl="0" eaLnBrk="1" fontAlgn="auto" latinLnBrk="0" hangingPunct="1">
                <a:lnSpc>
                  <a:spcPct val="100000"/>
                </a:lnSpc>
                <a:spcBef>
                  <a:spcPts val="0"/>
                </a:spcBef>
                <a:spcAft>
                  <a:spcPts val="0"/>
                </a:spcAft>
                <a:buClrTx/>
                <a:buSzTx/>
                <a:buFontTx/>
                <a:buNone/>
                <a:tabLst/>
                <a:defRPr/>
              </a:pPr>
              <a:r>
                <a:rPr lang="ja-JP" altLang="en-US" sz="1050" dirty="0">
                  <a:solidFill>
                    <a:srgbClr val="76DBF4">
                      <a:lumMod val="25000"/>
                    </a:srgbClr>
                  </a:solidFill>
                  <a:latin typeface="HGS創英角ﾎﾟｯﾌﾟ体" panose="040B0A00000000000000" pitchFamily="50" charset="-128"/>
                  <a:ea typeface="HGS創英角ﾎﾟｯﾌﾟ体" panose="040B0A00000000000000" pitchFamily="50" charset="-128"/>
                </a:rPr>
                <a:t>きゅうすいせい</a:t>
              </a:r>
              <a:endParaRPr kumimoji="1" lang="ja-JP" altLang="en-US" sz="1050" b="0" i="0" u="none" strike="noStrike" kern="1200" cap="none" spc="0" normalizeH="0" baseline="0" noProof="0" dirty="0">
                <a:ln>
                  <a:noFill/>
                </a:ln>
                <a:solidFill>
                  <a:srgbClr val="76DBF4">
                    <a:lumMod val="25000"/>
                  </a:srgbClr>
                </a:solidFill>
                <a:effectLst/>
                <a:uLnTx/>
                <a:uFillTx/>
                <a:latin typeface="HGS創英角ﾎﾟｯﾌﾟ体" panose="040B0A00000000000000" pitchFamily="50" charset="-128"/>
                <a:ea typeface="HGS創英角ﾎﾟｯﾌﾟ体" panose="040B0A00000000000000" pitchFamily="50" charset="-128"/>
                <a:cs typeface="+mn-cs"/>
              </a:endParaRPr>
            </a:p>
          </p:txBody>
        </p:sp>
      </p:grpSp>
      <p:grpSp>
        <p:nvGrpSpPr>
          <p:cNvPr id="46" name="とても清潔で肌ざわりがやさしいのが特徴です。">
            <a:extLst>
              <a:ext uri="{FF2B5EF4-FFF2-40B4-BE49-F238E27FC236}">
                <a16:creationId xmlns:a16="http://schemas.microsoft.com/office/drawing/2014/main" id="{ED4AAE1A-8A36-406B-8A52-C30B277DD3A7}"/>
              </a:ext>
            </a:extLst>
          </p:cNvPr>
          <p:cNvGrpSpPr/>
          <p:nvPr/>
        </p:nvGrpSpPr>
        <p:grpSpPr>
          <a:xfrm>
            <a:off x="2312273" y="4606259"/>
            <a:ext cx="7567448" cy="580983"/>
            <a:chOff x="1597352" y="3968256"/>
            <a:chExt cx="8909101" cy="580983"/>
          </a:xfrm>
        </p:grpSpPr>
        <p:grpSp>
          <p:nvGrpSpPr>
            <p:cNvPr id="47" name="明治時代からブラシ・・・">
              <a:extLst>
                <a:ext uri="{FF2B5EF4-FFF2-40B4-BE49-F238E27FC236}">
                  <a16:creationId xmlns:a16="http://schemas.microsoft.com/office/drawing/2014/main" id="{D4E7C632-DD01-44BD-A04E-CED88F04EC4F}"/>
                </a:ext>
              </a:extLst>
            </p:cNvPr>
            <p:cNvGrpSpPr/>
            <p:nvPr/>
          </p:nvGrpSpPr>
          <p:grpSpPr>
            <a:xfrm>
              <a:off x="1597352" y="3968256"/>
              <a:ext cx="8909101" cy="580983"/>
              <a:chOff x="994574" y="2310003"/>
              <a:chExt cx="7122981" cy="580983"/>
            </a:xfrm>
          </p:grpSpPr>
          <p:sp>
            <p:nvSpPr>
              <p:cNvPr id="50" name="とても清潔で肌ざわりがやさしいのが特徴です。">
                <a:extLst>
                  <a:ext uri="{FF2B5EF4-FFF2-40B4-BE49-F238E27FC236}">
                    <a16:creationId xmlns:a16="http://schemas.microsoft.com/office/drawing/2014/main" id="{BDE6FAD4-B642-4DDC-BE2C-13F188E24908}"/>
                  </a:ext>
                </a:extLst>
              </p:cNvPr>
              <p:cNvSpPr txBox="1"/>
              <p:nvPr/>
            </p:nvSpPr>
            <p:spPr>
              <a:xfrm>
                <a:off x="994574" y="2429321"/>
                <a:ext cx="7122981" cy="461665"/>
              </a:xfrm>
              <a:prstGeom prst="rect">
                <a:avLst/>
              </a:prstGeom>
              <a:noFill/>
            </p:spPr>
            <p:txBody>
              <a:bodyPr wrap="square" rtlCol="0">
                <a:spAutoFit/>
              </a:bodyPr>
              <a:lstStyle/>
              <a:p>
                <a:pPr algn="dist">
                  <a:defRPr/>
                </a:pPr>
                <a:r>
                  <a:rPr kumimoji="1" lang="ja-JP" altLang="en-US" sz="2400" b="0" i="0" u="none" strike="noStrike" kern="1200" cap="none" spc="0" normalizeH="0" baseline="0" noProof="0" dirty="0">
                    <a:ln>
                      <a:noFill/>
                    </a:ln>
                    <a:solidFill>
                      <a:srgbClr val="074454"/>
                    </a:solidFill>
                    <a:effectLst/>
                    <a:uLnTx/>
                    <a:uFillTx/>
                    <a:latin typeface="HGS創英角ﾎﾟｯﾌﾟ体" panose="040B0A00000000000000" pitchFamily="50" charset="-128"/>
                    <a:ea typeface="HGS創英角ﾎﾟｯﾌﾟ体" panose="040B0A00000000000000" pitchFamily="50" charset="-128"/>
                    <a:cs typeface="+mn-cs"/>
                  </a:rPr>
                  <a:t>とても清潔で肌ざわりがやさしいのが特徴です。</a:t>
                </a:r>
              </a:p>
            </p:txBody>
          </p:sp>
          <p:sp>
            <p:nvSpPr>
              <p:cNvPr id="51" name="せいけつ">
                <a:extLst>
                  <a:ext uri="{FF2B5EF4-FFF2-40B4-BE49-F238E27FC236}">
                    <a16:creationId xmlns:a16="http://schemas.microsoft.com/office/drawing/2014/main" id="{6A6B2B8B-6BB9-4A2B-9A93-A83693597ADA}"/>
                  </a:ext>
                </a:extLst>
              </p:cNvPr>
              <p:cNvSpPr txBox="1"/>
              <p:nvPr/>
            </p:nvSpPr>
            <p:spPr>
              <a:xfrm>
                <a:off x="1969714" y="2310003"/>
                <a:ext cx="721524" cy="253916"/>
              </a:xfrm>
              <a:prstGeom prst="rect">
                <a:avLst/>
              </a:prstGeom>
              <a:noFill/>
            </p:spPr>
            <p:txBody>
              <a:bodyPr wrap="square" rtlCol="0">
                <a:spAutoFit/>
              </a:bodyPr>
              <a:lstStyle/>
              <a:p>
                <a:pPr marL="0" marR="0" lvl="0" indent="0" algn="dist" defTabSz="457200" rtl="0" eaLnBrk="1" fontAlgn="auto" latinLnBrk="0" hangingPunct="1">
                  <a:lnSpc>
                    <a:spcPct val="100000"/>
                  </a:lnSpc>
                  <a:spcBef>
                    <a:spcPts val="0"/>
                  </a:spcBef>
                  <a:spcAft>
                    <a:spcPts val="0"/>
                  </a:spcAft>
                  <a:buClrTx/>
                  <a:buSzTx/>
                  <a:buFontTx/>
                  <a:buNone/>
                  <a:tabLst/>
                  <a:defRPr/>
                </a:pPr>
                <a:r>
                  <a:rPr lang="ja-JP" altLang="en-US" sz="1050" dirty="0">
                    <a:solidFill>
                      <a:srgbClr val="76DBF4">
                        <a:lumMod val="25000"/>
                      </a:srgbClr>
                    </a:solidFill>
                    <a:latin typeface="HGS創英角ﾎﾟｯﾌﾟ体" panose="040B0A00000000000000" pitchFamily="50" charset="-128"/>
                    <a:ea typeface="HGS創英角ﾎﾟｯﾌﾟ体" panose="040B0A00000000000000" pitchFamily="50" charset="-128"/>
                  </a:rPr>
                  <a:t>せいけつ</a:t>
                </a:r>
                <a:endParaRPr kumimoji="1" lang="ja-JP" altLang="en-US" sz="1050" b="0" i="0" u="none" strike="noStrike" kern="1200" cap="none" spc="0" normalizeH="0" baseline="0" noProof="0" dirty="0">
                  <a:ln>
                    <a:noFill/>
                  </a:ln>
                  <a:solidFill>
                    <a:srgbClr val="76DBF4">
                      <a:lumMod val="25000"/>
                    </a:srgbClr>
                  </a:solidFill>
                  <a:effectLst/>
                  <a:uLnTx/>
                  <a:uFillTx/>
                  <a:latin typeface="HGS創英角ﾎﾟｯﾌﾟ体" panose="040B0A00000000000000" pitchFamily="50" charset="-128"/>
                  <a:ea typeface="HGS創英角ﾎﾟｯﾌﾟ体" panose="040B0A00000000000000" pitchFamily="50" charset="-128"/>
                  <a:cs typeface="+mn-cs"/>
                </a:endParaRPr>
              </a:p>
            </p:txBody>
          </p:sp>
        </p:grpSp>
        <p:sp>
          <p:nvSpPr>
            <p:cNvPr id="48" name="はだ">
              <a:extLst>
                <a:ext uri="{FF2B5EF4-FFF2-40B4-BE49-F238E27FC236}">
                  <a16:creationId xmlns:a16="http://schemas.microsoft.com/office/drawing/2014/main" id="{41796958-BB09-445E-8A76-D5D0F247ED20}"/>
                </a:ext>
              </a:extLst>
            </p:cNvPr>
            <p:cNvSpPr txBox="1"/>
            <p:nvPr/>
          </p:nvSpPr>
          <p:spPr>
            <a:xfrm>
              <a:off x="3959715" y="3975089"/>
              <a:ext cx="564878" cy="253916"/>
            </a:xfrm>
            <a:prstGeom prst="rect">
              <a:avLst/>
            </a:prstGeom>
            <a:noFill/>
          </p:spPr>
          <p:txBody>
            <a:bodyPr wrap="square" rtlCol="0">
              <a:spAutoFit/>
            </a:bodyPr>
            <a:lstStyle/>
            <a:p>
              <a:pPr marL="0" marR="0" lvl="0" indent="0" algn="dist" defTabSz="457200" rtl="0" eaLnBrk="1" fontAlgn="auto" latinLnBrk="0" hangingPunct="1">
                <a:lnSpc>
                  <a:spcPct val="100000"/>
                </a:lnSpc>
                <a:spcBef>
                  <a:spcPts val="0"/>
                </a:spcBef>
                <a:spcAft>
                  <a:spcPts val="0"/>
                </a:spcAft>
                <a:buClrTx/>
                <a:buSzTx/>
                <a:buFontTx/>
                <a:buNone/>
                <a:tabLst/>
                <a:defRPr/>
              </a:pPr>
              <a:r>
                <a:rPr lang="ja-JP" altLang="en-US" sz="1050" dirty="0">
                  <a:solidFill>
                    <a:srgbClr val="76DBF4">
                      <a:lumMod val="25000"/>
                    </a:srgbClr>
                  </a:solidFill>
                  <a:latin typeface="HGS創英角ﾎﾟｯﾌﾟ体" panose="040B0A00000000000000" pitchFamily="50" charset="-128"/>
                  <a:ea typeface="HGS創英角ﾎﾟｯﾌﾟ体" panose="040B0A00000000000000" pitchFamily="50" charset="-128"/>
                </a:rPr>
                <a:t>はだ</a:t>
              </a:r>
              <a:endParaRPr kumimoji="1" lang="ja-JP" altLang="en-US" sz="1050" b="0" i="0" u="none" strike="noStrike" kern="1200" cap="none" spc="0" normalizeH="0" baseline="0" noProof="0" dirty="0">
                <a:ln>
                  <a:noFill/>
                </a:ln>
                <a:solidFill>
                  <a:srgbClr val="76DBF4">
                    <a:lumMod val="25000"/>
                  </a:srgbClr>
                </a:solidFill>
                <a:effectLst/>
                <a:uLnTx/>
                <a:uFillTx/>
                <a:latin typeface="HGS創英角ﾎﾟｯﾌﾟ体" panose="040B0A00000000000000" pitchFamily="50" charset="-128"/>
                <a:ea typeface="HGS創英角ﾎﾟｯﾌﾟ体" panose="040B0A00000000000000" pitchFamily="50" charset="-128"/>
                <a:cs typeface="+mn-cs"/>
              </a:endParaRPr>
            </a:p>
          </p:txBody>
        </p:sp>
        <p:sp>
          <p:nvSpPr>
            <p:cNvPr id="49" name="とくちょう">
              <a:extLst>
                <a:ext uri="{FF2B5EF4-FFF2-40B4-BE49-F238E27FC236}">
                  <a16:creationId xmlns:a16="http://schemas.microsoft.com/office/drawing/2014/main" id="{1FE02015-BE17-45FA-AE57-ABF908BA1542}"/>
                </a:ext>
              </a:extLst>
            </p:cNvPr>
            <p:cNvSpPr txBox="1"/>
            <p:nvPr/>
          </p:nvSpPr>
          <p:spPr>
            <a:xfrm>
              <a:off x="8323427" y="3980480"/>
              <a:ext cx="1011552" cy="253916"/>
            </a:xfrm>
            <a:prstGeom prst="rect">
              <a:avLst/>
            </a:prstGeom>
            <a:noFill/>
          </p:spPr>
          <p:txBody>
            <a:bodyPr wrap="square" rtlCol="0">
              <a:spAutoFit/>
            </a:bodyPr>
            <a:lstStyle/>
            <a:p>
              <a:pPr marL="0" marR="0" lvl="0" indent="0" algn="dist" defTabSz="457200" rtl="0" eaLnBrk="1" fontAlgn="auto" latinLnBrk="0" hangingPunct="1">
                <a:lnSpc>
                  <a:spcPct val="100000"/>
                </a:lnSpc>
                <a:spcBef>
                  <a:spcPts val="0"/>
                </a:spcBef>
                <a:spcAft>
                  <a:spcPts val="0"/>
                </a:spcAft>
                <a:buClrTx/>
                <a:buSzTx/>
                <a:buFontTx/>
                <a:buNone/>
                <a:tabLst/>
                <a:defRPr/>
              </a:pPr>
              <a:r>
                <a:rPr lang="ja-JP" altLang="en-US" sz="1050" dirty="0">
                  <a:solidFill>
                    <a:srgbClr val="76DBF4">
                      <a:lumMod val="25000"/>
                    </a:srgbClr>
                  </a:solidFill>
                  <a:latin typeface="HGS創英角ﾎﾟｯﾌﾟ体" panose="040B0A00000000000000" pitchFamily="50" charset="-128"/>
                  <a:ea typeface="HGS創英角ﾎﾟｯﾌﾟ体" panose="040B0A00000000000000" pitchFamily="50" charset="-128"/>
                </a:rPr>
                <a:t>とくちょう</a:t>
              </a:r>
              <a:endParaRPr kumimoji="1" lang="ja-JP" altLang="en-US" sz="1050" b="0" i="0" u="none" strike="noStrike" kern="1200" cap="none" spc="0" normalizeH="0" baseline="0" noProof="0" dirty="0">
                <a:ln>
                  <a:noFill/>
                </a:ln>
                <a:solidFill>
                  <a:srgbClr val="76DBF4">
                    <a:lumMod val="25000"/>
                  </a:srgbClr>
                </a:solidFill>
                <a:effectLst/>
                <a:uLnTx/>
                <a:uFillTx/>
                <a:latin typeface="HGS創英角ﾎﾟｯﾌﾟ体" panose="040B0A00000000000000" pitchFamily="50" charset="-128"/>
                <a:ea typeface="HGS創英角ﾎﾟｯﾌﾟ体" panose="040B0A00000000000000" pitchFamily="50" charset="-128"/>
                <a:cs typeface="+mn-cs"/>
              </a:endParaRPr>
            </a:p>
          </p:txBody>
        </p:sp>
      </p:grpSp>
      <p:pic>
        <p:nvPicPr>
          <p:cNvPr id="52" name="Picture 2" descr="お風呂のイラスト「バスタオル」">
            <a:extLst>
              <a:ext uri="{FF2B5EF4-FFF2-40B4-BE49-F238E27FC236}">
                <a16:creationId xmlns:a16="http://schemas.microsoft.com/office/drawing/2014/main" id="{EE9DAF41-0685-4A53-B718-A615F493550C}"/>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rot="21137751">
            <a:off x="395855" y="2592673"/>
            <a:ext cx="1502918" cy="916780"/>
          </a:xfrm>
          <a:prstGeom prst="rect">
            <a:avLst/>
          </a:prstGeom>
          <a:noFill/>
          <a:extLst>
            <a:ext uri="{909E8E84-426E-40DD-AFC4-6F175D3DCCD1}">
              <a14:hiddenFill xmlns:a14="http://schemas.microsoft.com/office/drawing/2010/main">
                <a:solidFill>
                  <a:srgbClr val="FFFFFF"/>
                </a:solidFill>
              </a14:hiddenFill>
            </a:ext>
          </a:extLst>
        </p:spPr>
      </p:pic>
      <p:pic>
        <p:nvPicPr>
          <p:cNvPr id="55" name="Picture 2" descr="お風呂のイラスト「バスタオル」">
            <a:extLst>
              <a:ext uri="{FF2B5EF4-FFF2-40B4-BE49-F238E27FC236}">
                <a16:creationId xmlns:a16="http://schemas.microsoft.com/office/drawing/2014/main" id="{EA4BA354-9886-4980-83E3-6EE1C49505AC}"/>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rot="1235235">
            <a:off x="10173519" y="2547361"/>
            <a:ext cx="1502918" cy="916780"/>
          </a:xfrm>
          <a:prstGeom prst="rect">
            <a:avLst/>
          </a:prstGeom>
          <a:noFill/>
          <a:extLst>
            <a:ext uri="{909E8E84-426E-40DD-AFC4-6F175D3DCCD1}">
              <a14:hiddenFill xmlns:a14="http://schemas.microsoft.com/office/drawing/2010/main">
                <a:solidFill>
                  <a:srgbClr val="FFFFFF"/>
                </a:solidFill>
              </a14:hiddenFill>
            </a:ext>
          </a:extLst>
        </p:spPr>
      </p:pic>
      <p:sp>
        <p:nvSpPr>
          <p:cNvPr id="41" name="出典リンク">
            <a:extLst>
              <a:ext uri="{FF2B5EF4-FFF2-40B4-BE49-F238E27FC236}">
                <a16:creationId xmlns:a16="http://schemas.microsoft.com/office/drawing/2014/main" id="{31CA7548-06FE-4F61-BE4C-6F8AACD77F06}"/>
              </a:ext>
            </a:extLst>
          </p:cNvPr>
          <p:cNvSpPr txBox="1"/>
          <p:nvPr/>
        </p:nvSpPr>
        <p:spPr>
          <a:xfrm>
            <a:off x="8126233" y="5230356"/>
            <a:ext cx="3085105" cy="276999"/>
          </a:xfrm>
          <a:prstGeom prst="rect">
            <a:avLst/>
          </a:prstGeom>
          <a:noFill/>
        </p:spPr>
        <p:txBody>
          <a:bodyPr wrap="square">
            <a:spAutoFit/>
          </a:bodyPr>
          <a:lstStyle/>
          <a:p>
            <a:r>
              <a:rPr lang="ja-JP" altLang="en-US" sz="1200" b="1" dirty="0">
                <a:solidFill>
                  <a:srgbClr val="074454"/>
                </a:solidFill>
                <a:latin typeface="BIZ UDPゴシック" panose="020B0400000000000000" pitchFamily="50" charset="-128"/>
                <a:ea typeface="BIZ UDPゴシック" panose="020B0400000000000000" pitchFamily="50" charset="-128"/>
                <a:hlinkClick r:id="rId11">
                  <a:extLst>
                    <a:ext uri="{A12FA001-AC4F-418D-AE19-62706E023703}">
                      <ahyp:hlinkClr xmlns:ahyp="http://schemas.microsoft.com/office/drawing/2018/hyperlinkcolor" val="tx"/>
                    </a:ext>
                  </a:extLst>
                </a:hlinkClick>
              </a:rPr>
              <a:t>大阪タオル工業組合</a:t>
            </a:r>
            <a:r>
              <a:rPr lang="en-US" altLang="ja-JP" sz="1200" b="1" dirty="0">
                <a:solidFill>
                  <a:srgbClr val="074454"/>
                </a:solidFill>
                <a:latin typeface="BIZ UDPゴシック" panose="020B0400000000000000" pitchFamily="50" charset="-128"/>
                <a:ea typeface="BIZ UDPゴシック" panose="020B0400000000000000" pitchFamily="50" charset="-128"/>
                <a:hlinkClick r:id="rId11">
                  <a:extLst>
                    <a:ext uri="{A12FA001-AC4F-418D-AE19-62706E023703}">
                      <ahyp:hlinkClr xmlns:ahyp="http://schemas.microsoft.com/office/drawing/2018/hyperlinkcolor" val="tx"/>
                    </a:ext>
                  </a:extLst>
                </a:hlinkClick>
              </a:rPr>
              <a:t>HP</a:t>
            </a:r>
            <a:r>
              <a:rPr lang="ja-JP" altLang="en-US" sz="1200" b="1" dirty="0">
                <a:solidFill>
                  <a:srgbClr val="074454"/>
                </a:solidFill>
                <a:latin typeface="BIZ UDPゴシック" panose="020B0400000000000000" pitchFamily="50" charset="-128"/>
                <a:ea typeface="BIZ UDPゴシック" panose="020B0400000000000000" pitchFamily="50" charset="-128"/>
                <a:hlinkClick r:id="rId11">
                  <a:extLst>
                    <a:ext uri="{A12FA001-AC4F-418D-AE19-62706E023703}">
                      <ahyp:hlinkClr xmlns:ahyp="http://schemas.microsoft.com/office/drawing/2018/hyperlinkcolor" val="tx"/>
                    </a:ext>
                  </a:extLst>
                </a:hlinkClick>
              </a:rPr>
              <a:t>　泉州タオルの特徴</a:t>
            </a:r>
            <a:endParaRPr lang="ja-JP" altLang="en-US" sz="1200" b="1" dirty="0">
              <a:solidFill>
                <a:srgbClr val="074454"/>
              </a:solidFill>
              <a:latin typeface="BIZ UDPゴシック" panose="020B0400000000000000" pitchFamily="50" charset="-128"/>
              <a:ea typeface="BIZ UDPゴシック" panose="020B0400000000000000" pitchFamily="50" charset="-128"/>
            </a:endParaRPr>
          </a:p>
        </p:txBody>
      </p:sp>
      <p:pic>
        <p:nvPicPr>
          <p:cNvPr id="39" name="図 38">
            <a:hlinkClick r:id="rId12" action="ppaction://hlinksldjump"/>
            <a:extLst>
              <a:ext uri="{FF2B5EF4-FFF2-40B4-BE49-F238E27FC236}">
                <a16:creationId xmlns:a16="http://schemas.microsoft.com/office/drawing/2014/main" id="{23D6AB12-6D4E-4D29-B171-88BEA3CF77AC}"/>
              </a:ext>
            </a:extLst>
          </p:cNvPr>
          <p:cNvPicPr>
            <a:picLocks noChangeAspect="1"/>
          </p:cNvPicPr>
          <p:nvPr/>
        </p:nvPicPr>
        <p:blipFill>
          <a:blip r:embed="rId13"/>
          <a:stretch>
            <a:fillRect/>
          </a:stretch>
        </p:blipFill>
        <p:spPr>
          <a:xfrm>
            <a:off x="9274175" y="5818931"/>
            <a:ext cx="2505673" cy="847417"/>
          </a:xfrm>
          <a:prstGeom prst="rect">
            <a:avLst/>
          </a:prstGeom>
        </p:spPr>
      </p:pic>
    </p:spTree>
    <p:extLst>
      <p:ext uri="{BB962C8B-B14F-4D97-AF65-F5344CB8AC3E}">
        <p14:creationId xmlns:p14="http://schemas.microsoft.com/office/powerpoint/2010/main" val="41877267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59"/>
                                        </p:tgtEl>
                                        <p:attrNameLst>
                                          <p:attrName>style.visibility</p:attrName>
                                        </p:attrNameLst>
                                      </p:cBhvr>
                                      <p:to>
                                        <p:strVal val="visible"/>
                                      </p:to>
                                    </p:set>
                                    <p:animEffect transition="in" filter="fade">
                                      <p:cBhvr>
                                        <p:cTn id="7" dur="1000"/>
                                        <p:tgtEl>
                                          <p:spTgt spid="59"/>
                                        </p:tgtEl>
                                      </p:cBhvr>
                                    </p:animEffect>
                                  </p:childTnLst>
                                </p:cTn>
                              </p:par>
                            </p:childTnLst>
                          </p:cTn>
                        </p:par>
                        <p:par>
                          <p:cTn id="8" fill="hold">
                            <p:stCondLst>
                              <p:cond delay="1000"/>
                            </p:stCondLst>
                            <p:childTnLst>
                              <p:par>
                                <p:cTn id="9" presetID="26" presetClass="emph" presetSubtype="0" fill="hold" nodeType="afterEffect">
                                  <p:stCondLst>
                                    <p:cond delay="0"/>
                                  </p:stCondLst>
                                  <p:childTnLst>
                                    <p:animEffect transition="out" filter="fade">
                                      <p:cBhvr>
                                        <p:cTn id="10" dur="1000" tmFilter="0, 0; .2, .5; .8, .5; 1, 0"/>
                                        <p:tgtEl>
                                          <p:spTgt spid="59"/>
                                        </p:tgtEl>
                                      </p:cBhvr>
                                    </p:animEffect>
                                    <p:animScale>
                                      <p:cBhvr>
                                        <p:cTn id="11" dur="500" autoRev="1" fill="hold"/>
                                        <p:tgtEl>
                                          <p:spTgt spid="59"/>
                                        </p:tgtEl>
                                      </p:cBhvr>
                                      <p:by x="105000" y="105000"/>
                                    </p:animScale>
                                  </p:childTnLst>
                                </p:cTn>
                              </p:par>
                            </p:childTnLst>
                          </p:cTn>
                        </p:par>
                        <p:par>
                          <p:cTn id="12" fill="hold">
                            <p:stCondLst>
                              <p:cond delay="2000"/>
                            </p:stCondLst>
                            <p:childTnLst>
                              <p:par>
                                <p:cTn id="13" presetID="10" presetClass="entr" presetSubtype="0" fill="hold" nodeType="afterEffect">
                                  <p:stCondLst>
                                    <p:cond delay="1000"/>
                                  </p:stCondLst>
                                  <p:childTnLst>
                                    <p:set>
                                      <p:cBhvr>
                                        <p:cTn id="14" dur="1" fill="hold">
                                          <p:stCondLst>
                                            <p:cond delay="0"/>
                                          </p:stCondLst>
                                        </p:cTn>
                                        <p:tgtEl>
                                          <p:spTgt spid="81"/>
                                        </p:tgtEl>
                                        <p:attrNameLst>
                                          <p:attrName>style.visibility</p:attrName>
                                        </p:attrNameLst>
                                      </p:cBhvr>
                                      <p:to>
                                        <p:strVal val="visible"/>
                                      </p:to>
                                    </p:set>
                                    <p:animEffect transition="in" filter="fade">
                                      <p:cBhvr>
                                        <p:cTn id="15" dur="1000"/>
                                        <p:tgtEl>
                                          <p:spTgt spid="81"/>
                                        </p:tgtEl>
                                      </p:cBhvr>
                                    </p:animEffect>
                                  </p:childTnLst>
                                </p:cTn>
                              </p:par>
                            </p:childTnLst>
                          </p:cTn>
                        </p:par>
                        <p:par>
                          <p:cTn id="16" fill="hold">
                            <p:stCondLst>
                              <p:cond delay="4000"/>
                            </p:stCondLst>
                            <p:childTnLst>
                              <p:par>
                                <p:cTn id="17" presetID="10" presetClass="entr" presetSubtype="0" fill="hold" nodeType="afterEffect">
                                  <p:stCondLst>
                                    <p:cond delay="500"/>
                                  </p:stCondLst>
                                  <p:childTnLst>
                                    <p:set>
                                      <p:cBhvr>
                                        <p:cTn id="18" dur="1" fill="hold">
                                          <p:stCondLst>
                                            <p:cond delay="0"/>
                                          </p:stCondLst>
                                        </p:cTn>
                                        <p:tgtEl>
                                          <p:spTgt spid="72"/>
                                        </p:tgtEl>
                                        <p:attrNameLst>
                                          <p:attrName>style.visibility</p:attrName>
                                        </p:attrNameLst>
                                      </p:cBhvr>
                                      <p:to>
                                        <p:strVal val="visible"/>
                                      </p:to>
                                    </p:set>
                                    <p:animEffect transition="in" filter="fade">
                                      <p:cBhvr>
                                        <p:cTn id="19" dur="1000"/>
                                        <p:tgtEl>
                                          <p:spTgt spid="72"/>
                                        </p:tgtEl>
                                      </p:cBhvr>
                                    </p:animEffect>
                                  </p:childTnLst>
                                </p:cTn>
                              </p:par>
                            </p:childTnLst>
                          </p:cTn>
                        </p:par>
                        <p:par>
                          <p:cTn id="20" fill="hold">
                            <p:stCondLst>
                              <p:cond delay="5500"/>
                            </p:stCondLst>
                            <p:childTnLst>
                              <p:par>
                                <p:cTn id="21" presetID="10" presetClass="entr" presetSubtype="0" fill="hold" nodeType="afterEffect">
                                  <p:stCondLst>
                                    <p:cond delay="1000"/>
                                  </p:stCondLst>
                                  <p:childTnLst>
                                    <p:set>
                                      <p:cBhvr>
                                        <p:cTn id="22" dur="1" fill="hold">
                                          <p:stCondLst>
                                            <p:cond delay="0"/>
                                          </p:stCondLst>
                                        </p:cTn>
                                        <p:tgtEl>
                                          <p:spTgt spid="5"/>
                                        </p:tgtEl>
                                        <p:attrNameLst>
                                          <p:attrName>style.visibility</p:attrName>
                                        </p:attrNameLst>
                                      </p:cBhvr>
                                      <p:to>
                                        <p:strVal val="visible"/>
                                      </p:to>
                                    </p:set>
                                    <p:animEffect transition="in" filter="fade">
                                      <p:cBhvr>
                                        <p:cTn id="23" dur="1000"/>
                                        <p:tgtEl>
                                          <p:spTgt spid="5"/>
                                        </p:tgtEl>
                                      </p:cBhvr>
                                    </p:animEffect>
                                  </p:childTnLst>
                                </p:cTn>
                              </p:par>
                            </p:childTnLst>
                          </p:cTn>
                        </p:par>
                        <p:par>
                          <p:cTn id="24" fill="hold">
                            <p:stCondLst>
                              <p:cond delay="7500"/>
                            </p:stCondLst>
                            <p:childTnLst>
                              <p:par>
                                <p:cTn id="25" presetID="10" presetClass="entr" presetSubtype="0" fill="hold" nodeType="afterEffect">
                                  <p:stCondLst>
                                    <p:cond delay="500"/>
                                  </p:stCondLst>
                                  <p:childTnLst>
                                    <p:set>
                                      <p:cBhvr>
                                        <p:cTn id="26" dur="1" fill="hold">
                                          <p:stCondLst>
                                            <p:cond delay="0"/>
                                          </p:stCondLst>
                                        </p:cTn>
                                        <p:tgtEl>
                                          <p:spTgt spid="46"/>
                                        </p:tgtEl>
                                        <p:attrNameLst>
                                          <p:attrName>style.visibility</p:attrName>
                                        </p:attrNameLst>
                                      </p:cBhvr>
                                      <p:to>
                                        <p:strVal val="visible"/>
                                      </p:to>
                                    </p:set>
                                    <p:animEffect transition="in" filter="fade">
                                      <p:cBhvr>
                                        <p:cTn id="27" dur="1000"/>
                                        <p:tgtEl>
                                          <p:spTgt spid="46"/>
                                        </p:tgtEl>
                                      </p:cBhvr>
                                    </p:animEffect>
                                  </p:childTnLst>
                                </p:cTn>
                              </p:par>
                            </p:childTnLst>
                          </p:cTn>
                        </p:par>
                        <p:par>
                          <p:cTn id="28" fill="hold">
                            <p:stCondLst>
                              <p:cond delay="9000"/>
                            </p:stCondLst>
                            <p:childTnLst>
                              <p:par>
                                <p:cTn id="29" presetID="10" presetClass="entr" presetSubtype="0" fill="hold" nodeType="afterEffect">
                                  <p:stCondLst>
                                    <p:cond delay="0"/>
                                  </p:stCondLst>
                                  <p:childTnLst>
                                    <p:set>
                                      <p:cBhvr>
                                        <p:cTn id="30" dur="1" fill="hold">
                                          <p:stCondLst>
                                            <p:cond delay="0"/>
                                          </p:stCondLst>
                                        </p:cTn>
                                        <p:tgtEl>
                                          <p:spTgt spid="52"/>
                                        </p:tgtEl>
                                        <p:attrNameLst>
                                          <p:attrName>style.visibility</p:attrName>
                                        </p:attrNameLst>
                                      </p:cBhvr>
                                      <p:to>
                                        <p:strVal val="visible"/>
                                      </p:to>
                                    </p:set>
                                    <p:animEffect transition="in" filter="fade">
                                      <p:cBhvr>
                                        <p:cTn id="31" dur="1000"/>
                                        <p:tgtEl>
                                          <p:spTgt spid="52"/>
                                        </p:tgtEl>
                                      </p:cBhvr>
                                    </p:animEffect>
                                  </p:childTnLst>
                                </p:cTn>
                              </p:par>
                            </p:childTnLst>
                          </p:cTn>
                        </p:par>
                        <p:par>
                          <p:cTn id="32" fill="hold">
                            <p:stCondLst>
                              <p:cond delay="10000"/>
                            </p:stCondLst>
                            <p:childTnLst>
                              <p:par>
                                <p:cTn id="33" presetID="10" presetClass="entr" presetSubtype="0" fill="hold" nodeType="afterEffect">
                                  <p:stCondLst>
                                    <p:cond delay="0"/>
                                  </p:stCondLst>
                                  <p:childTnLst>
                                    <p:set>
                                      <p:cBhvr>
                                        <p:cTn id="34" dur="1" fill="hold">
                                          <p:stCondLst>
                                            <p:cond delay="0"/>
                                          </p:stCondLst>
                                        </p:cTn>
                                        <p:tgtEl>
                                          <p:spTgt spid="55"/>
                                        </p:tgtEl>
                                        <p:attrNameLst>
                                          <p:attrName>style.visibility</p:attrName>
                                        </p:attrNameLst>
                                      </p:cBhvr>
                                      <p:to>
                                        <p:strVal val="visible"/>
                                      </p:to>
                                    </p:set>
                                    <p:animEffect transition="in" filter="fade">
                                      <p:cBhvr>
                                        <p:cTn id="35" dur="10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背景上">
            <a:extLst>
              <a:ext uri="{FF2B5EF4-FFF2-40B4-BE49-F238E27FC236}">
                <a16:creationId xmlns:a16="http://schemas.microsoft.com/office/drawing/2014/main" id="{480BA6D3-3387-4C7D-80E0-43567F708E21}"/>
              </a:ext>
            </a:extLst>
          </p:cNvPr>
          <p:cNvPicPr>
            <a:picLocks noChangeAspect="1"/>
          </p:cNvPicPr>
          <p:nvPr/>
        </p:nvPicPr>
        <p:blipFill>
          <a:blip r:embed="rId2">
            <a:duotone>
              <a:schemeClr val="accent4">
                <a:shade val="45000"/>
                <a:satMod val="135000"/>
              </a:schemeClr>
              <a:prstClr val="white"/>
            </a:duotone>
            <a:extLst>
              <a:ext uri="{BEBA8EAE-BF5A-486C-A8C5-ECC9F3942E4B}">
                <a14:imgProps xmlns:a14="http://schemas.microsoft.com/office/drawing/2010/main">
                  <a14:imgLayer r:embed="rId3">
                    <a14:imgEffect>
                      <a14:brightnessContrast bright="20000" contrast="-40000"/>
                    </a14:imgEffect>
                  </a14:imgLayer>
                </a14:imgProps>
              </a:ext>
              <a:ext uri="{28A0092B-C50C-407E-A947-70E740481C1C}">
                <a14:useLocalDpi xmlns:a14="http://schemas.microsoft.com/office/drawing/2010/main" val="0"/>
              </a:ext>
            </a:extLst>
          </a:blip>
          <a:stretch>
            <a:fillRect/>
          </a:stretch>
        </p:blipFill>
        <p:spPr>
          <a:xfrm>
            <a:off x="0" y="0"/>
            <a:ext cx="12192000" cy="4744720"/>
          </a:xfrm>
          <a:prstGeom prst="rect">
            <a:avLst/>
          </a:prstGeom>
        </p:spPr>
      </p:pic>
      <p:pic>
        <p:nvPicPr>
          <p:cNvPr id="40" name="背景下">
            <a:extLst>
              <a:ext uri="{FF2B5EF4-FFF2-40B4-BE49-F238E27FC236}">
                <a16:creationId xmlns:a16="http://schemas.microsoft.com/office/drawing/2014/main" id="{E93D45DA-12BF-4B5F-93F5-A3F0D7D87D03}"/>
              </a:ext>
            </a:extLst>
          </p:cNvPr>
          <p:cNvPicPr>
            <a:picLocks noChangeAspect="1"/>
          </p:cNvPicPr>
          <p:nvPr/>
        </p:nvPicPr>
        <p:blipFill rotWithShape="1">
          <a:blip r:embed="rId2">
            <a:duotone>
              <a:schemeClr val="accent4">
                <a:shade val="45000"/>
                <a:satMod val="135000"/>
              </a:schemeClr>
              <a:prstClr val="white"/>
            </a:duotone>
            <a:extLst>
              <a:ext uri="{BEBA8EAE-BF5A-486C-A8C5-ECC9F3942E4B}">
                <a14:imgProps xmlns:a14="http://schemas.microsoft.com/office/drawing/2010/main">
                  <a14:imgLayer r:embed="rId3">
                    <a14:imgEffect>
                      <a14:brightnessContrast bright="20000" contrast="-40000"/>
                    </a14:imgEffect>
                  </a14:imgLayer>
                </a14:imgProps>
              </a:ext>
              <a:ext uri="{28A0092B-C50C-407E-A947-70E740481C1C}">
                <a14:useLocalDpi xmlns:a14="http://schemas.microsoft.com/office/drawing/2010/main" val="0"/>
              </a:ext>
            </a:extLst>
          </a:blip>
          <a:srcRect b="79543"/>
          <a:stretch/>
        </p:blipFill>
        <p:spPr>
          <a:xfrm>
            <a:off x="0" y="4650899"/>
            <a:ext cx="12192000" cy="2211720"/>
          </a:xfrm>
          <a:prstGeom prst="rect">
            <a:avLst/>
          </a:prstGeom>
        </p:spPr>
      </p:pic>
      <p:pic>
        <p:nvPicPr>
          <p:cNvPr id="184" name="大阪画像">
            <a:extLst>
              <a:ext uri="{FF2B5EF4-FFF2-40B4-BE49-F238E27FC236}">
                <a16:creationId xmlns:a16="http://schemas.microsoft.com/office/drawing/2014/main" id="{7CC00F74-5181-41FD-9A7A-C20DE667E341}"/>
              </a:ext>
            </a:extLst>
          </p:cNvPr>
          <p:cNvPicPr>
            <a:picLocks noChangeAspect="1"/>
          </p:cNvPicPr>
          <p:nvPr/>
        </p:nvPicPr>
        <p:blipFill rotWithShape="1">
          <a:blip r:embed="rId4">
            <a:alphaModFix amt="35000"/>
            <a:extLst>
              <a:ext uri="{BEBA8EAE-BF5A-486C-A8C5-ECC9F3942E4B}">
                <a14:imgProps xmlns:a14="http://schemas.microsoft.com/office/drawing/2010/main">
                  <a14:imgLayer r:embed="rId5">
                    <a14:imgEffect>
                      <a14:colorTemperature colorTemp="7200"/>
                    </a14:imgEffect>
                    <a14:imgEffect>
                      <a14:brightnessContrast contrast="40000"/>
                    </a14:imgEffect>
                  </a14:imgLayer>
                </a14:imgProps>
              </a:ext>
              <a:ext uri="{28A0092B-C50C-407E-A947-70E740481C1C}">
                <a14:useLocalDpi xmlns:a14="http://schemas.microsoft.com/office/drawing/2010/main" val="0"/>
              </a:ext>
            </a:extLst>
          </a:blip>
          <a:srcRect b="1008"/>
          <a:stretch/>
        </p:blipFill>
        <p:spPr>
          <a:xfrm>
            <a:off x="641590" y="475530"/>
            <a:ext cx="10908815" cy="6382470"/>
          </a:xfrm>
          <a:prstGeom prst="rect">
            <a:avLst/>
          </a:prstGeom>
        </p:spPr>
      </p:pic>
      <p:pic>
        <p:nvPicPr>
          <p:cNvPr id="4" name="問題に戻る">
            <a:hlinkClick r:id="rId6" action="ppaction://hlinksldjump"/>
            <a:extLst>
              <a:ext uri="{FF2B5EF4-FFF2-40B4-BE49-F238E27FC236}">
                <a16:creationId xmlns:a16="http://schemas.microsoft.com/office/drawing/2014/main" id="{686640A0-3A7F-4B51-9AD2-5834585E12BD}"/>
              </a:ext>
            </a:extLst>
          </p:cNvPr>
          <p:cNvPicPr>
            <a:picLocks noChangeAspect="1"/>
          </p:cNvPicPr>
          <p:nvPr/>
        </p:nvPicPr>
        <p:blipFill>
          <a:blip r:embed="rId7"/>
          <a:stretch>
            <a:fillRect/>
          </a:stretch>
        </p:blipFill>
        <p:spPr>
          <a:xfrm>
            <a:off x="498469" y="5801337"/>
            <a:ext cx="2499577" cy="847417"/>
          </a:xfrm>
          <a:prstGeom prst="rect">
            <a:avLst/>
          </a:prstGeom>
        </p:spPr>
      </p:pic>
      <p:pic>
        <p:nvPicPr>
          <p:cNvPr id="54" name="スタートに戻る">
            <a:hlinkClick r:id="rId8" action="ppaction://hlinksldjump"/>
            <a:extLst>
              <a:ext uri="{FF2B5EF4-FFF2-40B4-BE49-F238E27FC236}">
                <a16:creationId xmlns:a16="http://schemas.microsoft.com/office/drawing/2014/main" id="{7BEF7E5D-B42C-4F9B-8E84-A8E4EF328E58}"/>
              </a:ext>
            </a:extLst>
          </p:cNvPr>
          <p:cNvPicPr>
            <a:picLocks noChangeAspect="1"/>
          </p:cNvPicPr>
          <p:nvPr/>
        </p:nvPicPr>
        <p:blipFill>
          <a:blip r:embed="rId9"/>
          <a:stretch>
            <a:fillRect/>
          </a:stretch>
        </p:blipFill>
        <p:spPr>
          <a:xfrm>
            <a:off x="538413" y="409528"/>
            <a:ext cx="2499577" cy="847417"/>
          </a:xfrm>
          <a:prstGeom prst="rect">
            <a:avLst/>
          </a:prstGeom>
        </p:spPr>
      </p:pic>
      <p:grpSp>
        <p:nvGrpSpPr>
          <p:cNvPr id="72" name="日本で初めてタオルがつくられました。">
            <a:extLst>
              <a:ext uri="{FF2B5EF4-FFF2-40B4-BE49-F238E27FC236}">
                <a16:creationId xmlns:a16="http://schemas.microsoft.com/office/drawing/2014/main" id="{465F7314-EE3E-4026-A38C-30B551AC17D4}"/>
              </a:ext>
            </a:extLst>
          </p:cNvPr>
          <p:cNvGrpSpPr/>
          <p:nvPr/>
        </p:nvGrpSpPr>
        <p:grpSpPr>
          <a:xfrm>
            <a:off x="2842333" y="3089133"/>
            <a:ext cx="6507328" cy="583288"/>
            <a:chOff x="-2205014" y="3225990"/>
            <a:chExt cx="6507328" cy="583288"/>
          </a:xfrm>
        </p:grpSpPr>
        <p:grpSp>
          <p:nvGrpSpPr>
            <p:cNvPr id="73" name="明治時代からブラシ・・・">
              <a:extLst>
                <a:ext uri="{FF2B5EF4-FFF2-40B4-BE49-F238E27FC236}">
                  <a16:creationId xmlns:a16="http://schemas.microsoft.com/office/drawing/2014/main" id="{22F42002-9EA4-4B44-93CA-00F6A33A2594}"/>
                </a:ext>
              </a:extLst>
            </p:cNvPr>
            <p:cNvGrpSpPr/>
            <p:nvPr/>
          </p:nvGrpSpPr>
          <p:grpSpPr>
            <a:xfrm>
              <a:off x="-2205014" y="3225990"/>
              <a:ext cx="6507328" cy="583288"/>
              <a:chOff x="-1843799" y="2307698"/>
              <a:chExt cx="6636274" cy="583288"/>
            </a:xfrm>
          </p:grpSpPr>
          <p:sp>
            <p:nvSpPr>
              <p:cNvPr id="76" name="日本で初めてタオルがつくられました。">
                <a:extLst>
                  <a:ext uri="{FF2B5EF4-FFF2-40B4-BE49-F238E27FC236}">
                    <a16:creationId xmlns:a16="http://schemas.microsoft.com/office/drawing/2014/main" id="{C86551D0-E494-4E71-B2BD-73C0A6D2C4DA}"/>
                  </a:ext>
                </a:extLst>
              </p:cNvPr>
              <p:cNvSpPr txBox="1"/>
              <p:nvPr/>
            </p:nvSpPr>
            <p:spPr>
              <a:xfrm>
                <a:off x="-1843799" y="2429321"/>
                <a:ext cx="6636274" cy="461665"/>
              </a:xfrm>
              <a:prstGeom prst="rect">
                <a:avLst/>
              </a:prstGeom>
              <a:noFill/>
            </p:spPr>
            <p:txBody>
              <a:bodyPr wrap="square" rtlCol="0">
                <a:spAutoFit/>
              </a:bodyPr>
              <a:lstStyle/>
              <a:p>
                <a:pPr marL="0" marR="0" lvl="0" indent="0" algn="dist" defTabSz="457200" rtl="0" eaLnBrk="1" fontAlgn="auto" latinLnBrk="0" hangingPunct="1">
                  <a:lnSpc>
                    <a:spcPct val="100000"/>
                  </a:lnSpc>
                  <a:spcBef>
                    <a:spcPts val="0"/>
                  </a:spcBef>
                  <a:spcAft>
                    <a:spcPts val="0"/>
                  </a:spcAft>
                  <a:buClrTx/>
                  <a:buSzTx/>
                  <a:buFontTx/>
                  <a:buNone/>
                  <a:tabLst/>
                  <a:defRPr/>
                </a:pPr>
                <a:r>
                  <a:rPr kumimoji="1" lang="ja-JP" altLang="en-US" sz="2400" dirty="0">
                    <a:solidFill>
                      <a:srgbClr val="074454"/>
                    </a:solidFill>
                    <a:latin typeface="HGS創英角ﾎﾟｯﾌﾟ体" panose="040B0A00000000000000" pitchFamily="50" charset="-128"/>
                    <a:ea typeface="HGS創英角ﾎﾟｯﾌﾟ体" panose="040B0A00000000000000" pitchFamily="50" charset="-128"/>
                  </a:rPr>
                  <a:t>日本で初めてタオルがつくられました。</a:t>
                </a:r>
                <a:endParaRPr kumimoji="1" lang="ja-JP" altLang="en-US" sz="2000" b="0" i="0" u="none" strike="noStrike" kern="1200" cap="none" spc="0" normalizeH="0" baseline="0" noProof="0" dirty="0">
                  <a:ln>
                    <a:noFill/>
                  </a:ln>
                  <a:solidFill>
                    <a:srgbClr val="074454"/>
                  </a:solidFill>
                  <a:effectLst/>
                  <a:uLnTx/>
                  <a:uFillTx/>
                  <a:latin typeface="HGS創英角ﾎﾟｯﾌﾟ体" panose="040B0A00000000000000" pitchFamily="50" charset="-128"/>
                  <a:ea typeface="HGS創英角ﾎﾟｯﾌﾟ体" panose="040B0A00000000000000" pitchFamily="50" charset="-128"/>
                  <a:cs typeface="+mn-cs"/>
                </a:endParaRPr>
              </a:p>
            </p:txBody>
          </p:sp>
          <p:sp>
            <p:nvSpPr>
              <p:cNvPr id="78" name="にほん">
                <a:extLst>
                  <a:ext uri="{FF2B5EF4-FFF2-40B4-BE49-F238E27FC236}">
                    <a16:creationId xmlns:a16="http://schemas.microsoft.com/office/drawing/2014/main" id="{1E6E7EB6-1B97-41DC-8D66-530B58D294E0}"/>
                  </a:ext>
                </a:extLst>
              </p:cNvPr>
              <p:cNvSpPr txBox="1"/>
              <p:nvPr/>
            </p:nvSpPr>
            <p:spPr>
              <a:xfrm>
                <a:off x="-1738644" y="2307698"/>
                <a:ext cx="718952" cy="253916"/>
              </a:xfrm>
              <a:prstGeom prst="rect">
                <a:avLst/>
              </a:prstGeom>
              <a:noFill/>
            </p:spPr>
            <p:txBody>
              <a:bodyPr wrap="square" rtlCol="0">
                <a:spAutoFit/>
              </a:bodyPr>
              <a:lstStyle/>
              <a:p>
                <a:pPr marL="0" marR="0" lvl="0" indent="0" algn="dist" defTabSz="457200" rtl="0" eaLnBrk="1" fontAlgn="auto" latinLnBrk="0" hangingPunct="1">
                  <a:lnSpc>
                    <a:spcPct val="100000"/>
                  </a:lnSpc>
                  <a:spcBef>
                    <a:spcPts val="0"/>
                  </a:spcBef>
                  <a:spcAft>
                    <a:spcPts val="0"/>
                  </a:spcAft>
                  <a:buClrTx/>
                  <a:buSzTx/>
                  <a:buFontTx/>
                  <a:buNone/>
                  <a:tabLst/>
                  <a:defRPr/>
                </a:pPr>
                <a:r>
                  <a:rPr kumimoji="1" lang="ja-JP" altLang="en-US" sz="1050" b="0" i="0" u="none" strike="noStrike" kern="1200" cap="none" spc="0" normalizeH="0" baseline="0" noProof="0" dirty="0">
                    <a:ln>
                      <a:noFill/>
                    </a:ln>
                    <a:solidFill>
                      <a:srgbClr val="76DBF4">
                        <a:lumMod val="25000"/>
                      </a:srgbClr>
                    </a:solidFill>
                    <a:effectLst/>
                    <a:uLnTx/>
                    <a:uFillTx/>
                    <a:latin typeface="HGS創英角ﾎﾟｯﾌﾟ体" panose="040B0A00000000000000" pitchFamily="50" charset="-128"/>
                    <a:ea typeface="HGS創英角ﾎﾟｯﾌﾟ体" panose="040B0A00000000000000" pitchFamily="50" charset="-128"/>
                    <a:cs typeface="+mn-cs"/>
                  </a:rPr>
                  <a:t>にほん</a:t>
                </a:r>
              </a:p>
            </p:txBody>
          </p:sp>
        </p:grpSp>
        <p:sp>
          <p:nvSpPr>
            <p:cNvPr id="74" name="はじ">
              <a:extLst>
                <a:ext uri="{FF2B5EF4-FFF2-40B4-BE49-F238E27FC236}">
                  <a16:creationId xmlns:a16="http://schemas.microsoft.com/office/drawing/2014/main" id="{268FA7BC-D6F0-455D-8A44-962843A60D1C}"/>
                </a:ext>
              </a:extLst>
            </p:cNvPr>
            <p:cNvSpPr txBox="1"/>
            <p:nvPr/>
          </p:nvSpPr>
          <p:spPr>
            <a:xfrm>
              <a:off x="-1131283" y="3229177"/>
              <a:ext cx="479811" cy="253916"/>
            </a:xfrm>
            <a:prstGeom prst="rect">
              <a:avLst/>
            </a:prstGeom>
            <a:noFill/>
          </p:spPr>
          <p:txBody>
            <a:bodyPr wrap="square" rtlCol="0">
              <a:spAutoFit/>
            </a:bodyPr>
            <a:lstStyle/>
            <a:p>
              <a:pPr marL="0" marR="0" lvl="0" indent="0" algn="dist" defTabSz="457200" rtl="0" eaLnBrk="1" fontAlgn="auto" latinLnBrk="0" hangingPunct="1">
                <a:lnSpc>
                  <a:spcPct val="100000"/>
                </a:lnSpc>
                <a:spcBef>
                  <a:spcPts val="0"/>
                </a:spcBef>
                <a:spcAft>
                  <a:spcPts val="0"/>
                </a:spcAft>
                <a:buClrTx/>
                <a:buSzTx/>
                <a:buFontTx/>
                <a:buNone/>
                <a:tabLst/>
                <a:defRPr/>
              </a:pPr>
              <a:r>
                <a:rPr kumimoji="1" lang="ja-JP" altLang="en-US" sz="1050" b="0" i="0" u="none" strike="noStrike" kern="1200" cap="none" spc="0" normalizeH="0" baseline="0" noProof="0" dirty="0">
                  <a:ln>
                    <a:noFill/>
                  </a:ln>
                  <a:solidFill>
                    <a:srgbClr val="76DBF4">
                      <a:lumMod val="25000"/>
                    </a:srgbClr>
                  </a:solidFill>
                  <a:effectLst/>
                  <a:uLnTx/>
                  <a:uFillTx/>
                  <a:latin typeface="HGS創英角ﾎﾟｯﾌﾟ体" panose="040B0A00000000000000" pitchFamily="50" charset="-128"/>
                  <a:ea typeface="HGS創英角ﾎﾟｯﾌﾟ体" panose="040B0A00000000000000" pitchFamily="50" charset="-128"/>
                  <a:cs typeface="+mn-cs"/>
                </a:rPr>
                <a:t>はじ</a:t>
              </a:r>
            </a:p>
          </p:txBody>
        </p:sp>
      </p:grpSp>
      <p:grpSp>
        <p:nvGrpSpPr>
          <p:cNvPr id="81" name="明治時代に佐野地域（現在の泉佐野市）で">
            <a:extLst>
              <a:ext uri="{FF2B5EF4-FFF2-40B4-BE49-F238E27FC236}">
                <a16:creationId xmlns:a16="http://schemas.microsoft.com/office/drawing/2014/main" id="{F697AD09-D370-4B88-8718-A16C90BDDBA8}"/>
              </a:ext>
            </a:extLst>
          </p:cNvPr>
          <p:cNvGrpSpPr/>
          <p:nvPr/>
        </p:nvGrpSpPr>
        <p:grpSpPr>
          <a:xfrm>
            <a:off x="2594737" y="2446812"/>
            <a:ext cx="7002520" cy="606435"/>
            <a:chOff x="338067" y="2344381"/>
            <a:chExt cx="8569839" cy="546589"/>
          </a:xfrm>
        </p:grpSpPr>
        <p:grpSp>
          <p:nvGrpSpPr>
            <p:cNvPr id="83" name="グループ化 82">
              <a:extLst>
                <a:ext uri="{FF2B5EF4-FFF2-40B4-BE49-F238E27FC236}">
                  <a16:creationId xmlns:a16="http://schemas.microsoft.com/office/drawing/2014/main" id="{9752F76C-31CC-4F97-80F7-9DCAE7394A9E}"/>
                </a:ext>
              </a:extLst>
            </p:cNvPr>
            <p:cNvGrpSpPr/>
            <p:nvPr/>
          </p:nvGrpSpPr>
          <p:grpSpPr>
            <a:xfrm>
              <a:off x="338067" y="2344381"/>
              <a:ext cx="8569839" cy="546589"/>
              <a:chOff x="-495115" y="2314426"/>
              <a:chExt cx="9606766" cy="553025"/>
            </a:xfrm>
          </p:grpSpPr>
          <p:sp>
            <p:nvSpPr>
              <p:cNvPr id="86" name="明治時代に佐野地域（現在の泉佐野市）で">
                <a:extLst>
                  <a:ext uri="{FF2B5EF4-FFF2-40B4-BE49-F238E27FC236}">
                    <a16:creationId xmlns:a16="http://schemas.microsoft.com/office/drawing/2014/main" id="{1A2DB913-825B-46E7-BC45-9A11942E07E7}"/>
                  </a:ext>
                </a:extLst>
              </p:cNvPr>
              <p:cNvSpPr txBox="1"/>
              <p:nvPr/>
            </p:nvSpPr>
            <p:spPr>
              <a:xfrm>
                <a:off x="-495113" y="2446445"/>
                <a:ext cx="9606764" cy="421006"/>
              </a:xfrm>
              <a:prstGeom prst="rect">
                <a:avLst/>
              </a:prstGeom>
              <a:noFill/>
            </p:spPr>
            <p:txBody>
              <a:bodyPr wrap="square" rtlCol="0">
                <a:spAutoFit/>
              </a:bodyPr>
              <a:lstStyle/>
              <a:p>
                <a:pPr marL="0" marR="0" lvl="0" indent="0" algn="dist" defTabSz="457200" rtl="0" eaLnBrk="1" fontAlgn="auto" latinLnBrk="0" hangingPunct="1">
                  <a:lnSpc>
                    <a:spcPct val="100000"/>
                  </a:lnSpc>
                  <a:spcBef>
                    <a:spcPts val="0"/>
                  </a:spcBef>
                  <a:spcAft>
                    <a:spcPts val="0"/>
                  </a:spcAft>
                  <a:buClrTx/>
                  <a:buSzTx/>
                  <a:buFontTx/>
                  <a:buNone/>
                  <a:tabLst/>
                  <a:defRPr/>
                </a:pPr>
                <a:r>
                  <a:rPr kumimoji="1" lang="ja-JP" altLang="en-US" sz="2400" b="0" i="0" u="none" strike="noStrike" kern="1200" cap="none" spc="0" normalizeH="0" baseline="0" noProof="0" dirty="0">
                    <a:ln>
                      <a:noFill/>
                    </a:ln>
                    <a:solidFill>
                      <a:srgbClr val="074454"/>
                    </a:solidFill>
                    <a:effectLst/>
                    <a:uLnTx/>
                    <a:uFillTx/>
                    <a:latin typeface="HGS創英角ﾎﾟｯﾌﾟ体" panose="040B0A00000000000000" pitchFamily="50" charset="-128"/>
                    <a:ea typeface="HGS創英角ﾎﾟｯﾌﾟ体" panose="040B0A00000000000000" pitchFamily="50" charset="-128"/>
                    <a:cs typeface="+mn-cs"/>
                  </a:rPr>
                  <a:t>明治時代に佐野地域（現在の泉佐野市）で</a:t>
                </a:r>
              </a:p>
            </p:txBody>
          </p:sp>
          <p:sp>
            <p:nvSpPr>
              <p:cNvPr id="87" name="にさのちいき">
                <a:extLst>
                  <a:ext uri="{FF2B5EF4-FFF2-40B4-BE49-F238E27FC236}">
                    <a16:creationId xmlns:a16="http://schemas.microsoft.com/office/drawing/2014/main" id="{7859AFCD-234B-47A1-8CE8-914AB912EC7D}"/>
                  </a:ext>
                </a:extLst>
              </p:cNvPr>
              <p:cNvSpPr txBox="1"/>
              <p:nvPr/>
            </p:nvSpPr>
            <p:spPr>
              <a:xfrm>
                <a:off x="2105041" y="2324708"/>
                <a:ext cx="1918866" cy="238570"/>
              </a:xfrm>
              <a:prstGeom prst="rect">
                <a:avLst/>
              </a:prstGeom>
              <a:noFill/>
            </p:spPr>
            <p:txBody>
              <a:bodyPr wrap="square" rtlCol="0">
                <a:spAutoFit/>
              </a:bodyPr>
              <a:lstStyle/>
              <a:p>
                <a:pPr algn="dist"/>
                <a:r>
                  <a:rPr kumimoji="1" lang="ja-JP" altLang="en-US" sz="1100" dirty="0">
                    <a:solidFill>
                      <a:schemeClr val="tx2">
                        <a:lumMod val="25000"/>
                      </a:schemeClr>
                    </a:solidFill>
                    <a:latin typeface="HGS創英角ﾎﾟｯﾌﾟ体" panose="040B0A00000000000000" pitchFamily="50" charset="-128"/>
                    <a:ea typeface="HGS創英角ﾎﾟｯﾌﾟ体" panose="040B0A00000000000000" pitchFamily="50" charset="-128"/>
                  </a:rPr>
                  <a:t>さ　の　ちいき</a:t>
                </a:r>
              </a:p>
            </p:txBody>
          </p:sp>
          <p:sp>
            <p:nvSpPr>
              <p:cNvPr id="88" name="めいじじだい">
                <a:extLst>
                  <a:ext uri="{FF2B5EF4-FFF2-40B4-BE49-F238E27FC236}">
                    <a16:creationId xmlns:a16="http://schemas.microsoft.com/office/drawing/2014/main" id="{6F2D2565-03BF-4FED-BAB9-2C3B315B76FD}"/>
                  </a:ext>
                </a:extLst>
              </p:cNvPr>
              <p:cNvSpPr txBox="1"/>
              <p:nvPr/>
            </p:nvSpPr>
            <p:spPr>
              <a:xfrm>
                <a:off x="-495115" y="2319487"/>
                <a:ext cx="2099815" cy="238569"/>
              </a:xfrm>
              <a:prstGeom prst="rect">
                <a:avLst/>
              </a:prstGeom>
              <a:noFill/>
            </p:spPr>
            <p:txBody>
              <a:bodyPr wrap="square" rtlCol="0">
                <a:spAutoFit/>
              </a:bodyPr>
              <a:lstStyle/>
              <a:p>
                <a:pPr algn="dist"/>
                <a:r>
                  <a:rPr kumimoji="1" lang="ja-JP" altLang="en-US" sz="1100" dirty="0">
                    <a:solidFill>
                      <a:schemeClr val="tx2">
                        <a:lumMod val="25000"/>
                      </a:schemeClr>
                    </a:solidFill>
                    <a:latin typeface="HGS創英角ﾎﾟｯﾌﾟ体" panose="040B0A00000000000000" pitchFamily="50" charset="-128"/>
                    <a:ea typeface="HGS創英角ﾎﾟｯﾌﾟ体" panose="040B0A00000000000000" pitchFamily="50" charset="-128"/>
                  </a:rPr>
                  <a:t>めいじじだい</a:t>
                </a:r>
              </a:p>
            </p:txBody>
          </p:sp>
          <p:sp>
            <p:nvSpPr>
              <p:cNvPr id="89" name="いずみさのし">
                <a:extLst>
                  <a:ext uri="{FF2B5EF4-FFF2-40B4-BE49-F238E27FC236}">
                    <a16:creationId xmlns:a16="http://schemas.microsoft.com/office/drawing/2014/main" id="{7A6D2F8E-D828-4E3C-9C66-7A9433D0C684}"/>
                  </a:ext>
                </a:extLst>
              </p:cNvPr>
              <p:cNvSpPr txBox="1"/>
              <p:nvPr/>
            </p:nvSpPr>
            <p:spPr>
              <a:xfrm>
                <a:off x="5951289" y="2314426"/>
                <a:ext cx="2116199" cy="238570"/>
              </a:xfrm>
              <a:prstGeom prst="rect">
                <a:avLst/>
              </a:prstGeom>
              <a:noFill/>
            </p:spPr>
            <p:txBody>
              <a:bodyPr wrap="square" rtlCol="0">
                <a:spAutoFit/>
              </a:bodyPr>
              <a:lstStyle/>
              <a:p>
                <a:pPr algn="dist"/>
                <a:r>
                  <a:rPr kumimoji="1" lang="ja-JP" altLang="en-US" sz="1100" dirty="0">
                    <a:solidFill>
                      <a:schemeClr val="tx2">
                        <a:lumMod val="25000"/>
                      </a:schemeClr>
                    </a:solidFill>
                    <a:latin typeface="HGS創英角ﾎﾟｯﾌﾟ体" panose="040B0A00000000000000" pitchFamily="50" charset="-128"/>
                    <a:ea typeface="HGS創英角ﾎﾟｯﾌﾟ体" panose="040B0A00000000000000" pitchFamily="50" charset="-128"/>
                  </a:rPr>
                  <a:t>いずみ　さ　の　し</a:t>
                </a:r>
              </a:p>
            </p:txBody>
          </p:sp>
        </p:grpSp>
        <p:sp>
          <p:nvSpPr>
            <p:cNvPr id="84" name="げんざい">
              <a:extLst>
                <a:ext uri="{FF2B5EF4-FFF2-40B4-BE49-F238E27FC236}">
                  <a16:creationId xmlns:a16="http://schemas.microsoft.com/office/drawing/2014/main" id="{196A6C89-8FF5-4DA0-96C0-63B2EBF7659B}"/>
                </a:ext>
              </a:extLst>
            </p:cNvPr>
            <p:cNvSpPr txBox="1"/>
            <p:nvPr/>
          </p:nvSpPr>
          <p:spPr>
            <a:xfrm>
              <a:off x="4742734" y="2360357"/>
              <a:ext cx="1014402" cy="235793"/>
            </a:xfrm>
            <a:prstGeom prst="rect">
              <a:avLst/>
            </a:prstGeom>
            <a:noFill/>
          </p:spPr>
          <p:txBody>
            <a:bodyPr wrap="square" rtlCol="0">
              <a:spAutoFit/>
            </a:bodyPr>
            <a:lstStyle/>
            <a:p>
              <a:pPr algn="dist"/>
              <a:r>
                <a:rPr kumimoji="1" lang="ja-JP" altLang="en-US" sz="1100" dirty="0">
                  <a:solidFill>
                    <a:schemeClr val="tx2">
                      <a:lumMod val="25000"/>
                    </a:schemeClr>
                  </a:solidFill>
                  <a:latin typeface="HGS創英角ﾎﾟｯﾌﾟ体" panose="040B0A00000000000000" pitchFamily="50" charset="-128"/>
                  <a:ea typeface="HGS創英角ﾎﾟｯﾌﾟ体" panose="040B0A00000000000000" pitchFamily="50" charset="-128"/>
                </a:rPr>
                <a:t>げんざい</a:t>
              </a:r>
            </a:p>
          </p:txBody>
        </p:sp>
      </p:grpSp>
      <p:grpSp>
        <p:nvGrpSpPr>
          <p:cNvPr id="59" name="泉州タオルを知っていますか？">
            <a:extLst>
              <a:ext uri="{FF2B5EF4-FFF2-40B4-BE49-F238E27FC236}">
                <a16:creationId xmlns:a16="http://schemas.microsoft.com/office/drawing/2014/main" id="{927E1D98-C1E7-4368-96EE-C643AFCE6CCD}"/>
              </a:ext>
            </a:extLst>
          </p:cNvPr>
          <p:cNvGrpSpPr/>
          <p:nvPr/>
        </p:nvGrpSpPr>
        <p:grpSpPr>
          <a:xfrm>
            <a:off x="2226596" y="1258177"/>
            <a:ext cx="8242246" cy="816592"/>
            <a:chOff x="-160494" y="1361606"/>
            <a:chExt cx="7739305" cy="816592"/>
          </a:xfrm>
        </p:grpSpPr>
        <p:sp>
          <p:nvSpPr>
            <p:cNvPr id="61" name="泉州タオルを知っていますか？">
              <a:extLst>
                <a:ext uri="{FF2B5EF4-FFF2-40B4-BE49-F238E27FC236}">
                  <a16:creationId xmlns:a16="http://schemas.microsoft.com/office/drawing/2014/main" id="{8C2C7A33-1DBF-42C0-934D-EB2AB2F1A71F}"/>
                </a:ext>
              </a:extLst>
            </p:cNvPr>
            <p:cNvSpPr txBox="1"/>
            <p:nvPr/>
          </p:nvSpPr>
          <p:spPr>
            <a:xfrm>
              <a:off x="-160494" y="1531867"/>
              <a:ext cx="7739305" cy="646331"/>
            </a:xfrm>
            <a:prstGeom prst="rect">
              <a:avLst/>
            </a:prstGeom>
            <a:noFill/>
          </p:spPr>
          <p:txBody>
            <a:bodyPr wrap="square" rtlCol="0">
              <a:spAutoFit/>
            </a:bodyPr>
            <a:lstStyle/>
            <a:p>
              <a:pPr marL="0" marR="0" lvl="0" indent="0" algn="dist" defTabSz="457200" rtl="0" eaLnBrk="1" fontAlgn="auto" latinLnBrk="0" hangingPunct="1">
                <a:lnSpc>
                  <a:spcPct val="100000"/>
                </a:lnSpc>
                <a:spcBef>
                  <a:spcPts val="0"/>
                </a:spcBef>
                <a:spcAft>
                  <a:spcPts val="0"/>
                </a:spcAft>
                <a:buClrTx/>
                <a:buSzTx/>
                <a:buFontTx/>
                <a:buNone/>
                <a:tabLst/>
                <a:defRPr/>
              </a:pPr>
              <a:r>
                <a:rPr lang="ja-JP" altLang="en-US" sz="3600" dirty="0">
                  <a:solidFill>
                    <a:srgbClr val="074454"/>
                  </a:solidFill>
                  <a:latin typeface="HGS創英角ﾎﾟｯﾌﾟ体" panose="040B0A00000000000000" pitchFamily="50" charset="-128"/>
                  <a:ea typeface="HGS創英角ﾎﾟｯﾌﾟ体" panose="040B0A00000000000000" pitchFamily="50" charset="-128"/>
                </a:rPr>
                <a:t>泉州タオルを知っていますか？</a:t>
              </a:r>
              <a:endParaRPr kumimoji="1" lang="ja-JP" altLang="en-US" sz="3600" b="0" i="0" u="none" strike="noStrike" kern="1200" cap="none" spc="0" normalizeH="0" baseline="0" noProof="0" dirty="0">
                <a:ln>
                  <a:noFill/>
                </a:ln>
                <a:solidFill>
                  <a:srgbClr val="074454"/>
                </a:solidFill>
                <a:effectLst/>
                <a:uLnTx/>
                <a:uFillTx/>
                <a:latin typeface="HGS創英角ﾎﾟｯﾌﾟ体" panose="040B0A00000000000000" pitchFamily="50" charset="-128"/>
                <a:ea typeface="HGS創英角ﾎﾟｯﾌﾟ体" panose="040B0A00000000000000" pitchFamily="50" charset="-128"/>
                <a:cs typeface="+mn-cs"/>
              </a:endParaRPr>
            </a:p>
          </p:txBody>
        </p:sp>
        <p:sp>
          <p:nvSpPr>
            <p:cNvPr id="64" name="し">
              <a:extLst>
                <a:ext uri="{FF2B5EF4-FFF2-40B4-BE49-F238E27FC236}">
                  <a16:creationId xmlns:a16="http://schemas.microsoft.com/office/drawing/2014/main" id="{550DACE3-A4D0-43AF-BDDF-B3BBFF95D87B}"/>
                </a:ext>
              </a:extLst>
            </p:cNvPr>
            <p:cNvSpPr txBox="1"/>
            <p:nvPr/>
          </p:nvSpPr>
          <p:spPr>
            <a:xfrm>
              <a:off x="3219617" y="1369114"/>
              <a:ext cx="423552" cy="307777"/>
            </a:xfrm>
            <a:prstGeom prst="rect">
              <a:avLst/>
            </a:prstGeom>
            <a:noFill/>
          </p:spPr>
          <p:txBody>
            <a:bodyPr wrap="square" rtlCol="0">
              <a:spAutoFit/>
            </a:bodyPr>
            <a:lstStyle/>
            <a:p>
              <a:pPr algn="dist"/>
              <a:r>
                <a:rPr kumimoji="1" lang="ja-JP" altLang="en-US" sz="1400" dirty="0">
                  <a:solidFill>
                    <a:schemeClr val="tx2">
                      <a:lumMod val="25000"/>
                    </a:schemeClr>
                  </a:solidFill>
                  <a:latin typeface="HGS創英角ﾎﾟｯﾌﾟ体" panose="040B0A00000000000000" pitchFamily="50" charset="-128"/>
                  <a:ea typeface="HGS創英角ﾎﾟｯﾌﾟ体" panose="040B0A00000000000000" pitchFamily="50" charset="-128"/>
                </a:rPr>
                <a:t>し</a:t>
              </a:r>
              <a:endParaRPr kumimoji="1" lang="en-US" altLang="ja-JP" sz="1400" dirty="0">
                <a:solidFill>
                  <a:schemeClr val="tx2">
                    <a:lumMod val="25000"/>
                  </a:schemeClr>
                </a:solidFill>
                <a:latin typeface="HGS創英角ﾎﾟｯﾌﾟ体" panose="040B0A00000000000000" pitchFamily="50" charset="-128"/>
                <a:ea typeface="HGS創英角ﾎﾟｯﾌﾟ体" panose="040B0A00000000000000" pitchFamily="50" charset="-128"/>
              </a:endParaRPr>
            </a:p>
          </p:txBody>
        </p:sp>
        <p:sp>
          <p:nvSpPr>
            <p:cNvPr id="65" name="せんしゅう">
              <a:extLst>
                <a:ext uri="{FF2B5EF4-FFF2-40B4-BE49-F238E27FC236}">
                  <a16:creationId xmlns:a16="http://schemas.microsoft.com/office/drawing/2014/main" id="{A134D8FA-110E-4B02-83B8-89E262C14DBC}"/>
                </a:ext>
              </a:extLst>
            </p:cNvPr>
            <p:cNvSpPr txBox="1"/>
            <p:nvPr/>
          </p:nvSpPr>
          <p:spPr>
            <a:xfrm>
              <a:off x="-160493" y="1361606"/>
              <a:ext cx="1103636" cy="307777"/>
            </a:xfrm>
            <a:prstGeom prst="rect">
              <a:avLst/>
            </a:prstGeom>
            <a:noFill/>
          </p:spPr>
          <p:txBody>
            <a:bodyPr wrap="square" rtlCol="0">
              <a:spAutoFit/>
            </a:bodyPr>
            <a:lstStyle/>
            <a:p>
              <a:pPr algn="dist"/>
              <a:r>
                <a:rPr kumimoji="1" lang="ja-JP" altLang="en-US" sz="1400" dirty="0">
                  <a:solidFill>
                    <a:schemeClr val="tx2">
                      <a:lumMod val="25000"/>
                    </a:schemeClr>
                  </a:solidFill>
                  <a:latin typeface="HGS創英角ﾎﾟｯﾌﾟ体" panose="040B0A00000000000000" pitchFamily="50" charset="-128"/>
                  <a:ea typeface="HGS創英角ﾎﾟｯﾌﾟ体" panose="040B0A00000000000000" pitchFamily="50" charset="-128"/>
                </a:rPr>
                <a:t>せんしゅう</a:t>
              </a:r>
            </a:p>
          </p:txBody>
        </p:sp>
      </p:grpSp>
      <p:grpSp>
        <p:nvGrpSpPr>
          <p:cNvPr id="5" name="「後ざらし」製法でつくられたタオルは吸水性がよく、">
            <a:extLst>
              <a:ext uri="{FF2B5EF4-FFF2-40B4-BE49-F238E27FC236}">
                <a16:creationId xmlns:a16="http://schemas.microsoft.com/office/drawing/2014/main" id="{42276119-1AC6-401A-8D26-0B12F4263951}"/>
              </a:ext>
            </a:extLst>
          </p:cNvPr>
          <p:cNvGrpSpPr/>
          <p:nvPr/>
        </p:nvGrpSpPr>
        <p:grpSpPr>
          <a:xfrm>
            <a:off x="1806533" y="3977688"/>
            <a:ext cx="8909101" cy="580983"/>
            <a:chOff x="1597352" y="3968256"/>
            <a:chExt cx="8909101" cy="580983"/>
          </a:xfrm>
        </p:grpSpPr>
        <p:grpSp>
          <p:nvGrpSpPr>
            <p:cNvPr id="69" name="明治時代からブラシ・・・">
              <a:extLst>
                <a:ext uri="{FF2B5EF4-FFF2-40B4-BE49-F238E27FC236}">
                  <a16:creationId xmlns:a16="http://schemas.microsoft.com/office/drawing/2014/main" id="{9829115E-1407-49B9-8034-D60280B9D922}"/>
                </a:ext>
              </a:extLst>
            </p:cNvPr>
            <p:cNvGrpSpPr/>
            <p:nvPr/>
          </p:nvGrpSpPr>
          <p:grpSpPr>
            <a:xfrm>
              <a:off x="1597352" y="3968256"/>
              <a:ext cx="8909101" cy="580983"/>
              <a:chOff x="994574" y="2310003"/>
              <a:chExt cx="7122981" cy="580983"/>
            </a:xfrm>
          </p:grpSpPr>
          <p:sp>
            <p:nvSpPr>
              <p:cNvPr id="70" name="「後ざらし」製法でつくられたタオルは吸水性がよく、">
                <a:extLst>
                  <a:ext uri="{FF2B5EF4-FFF2-40B4-BE49-F238E27FC236}">
                    <a16:creationId xmlns:a16="http://schemas.microsoft.com/office/drawing/2014/main" id="{67983153-622D-47B1-BF3A-8609FA9E49AA}"/>
                  </a:ext>
                </a:extLst>
              </p:cNvPr>
              <p:cNvSpPr txBox="1"/>
              <p:nvPr/>
            </p:nvSpPr>
            <p:spPr>
              <a:xfrm>
                <a:off x="994574" y="2429321"/>
                <a:ext cx="7122981" cy="461665"/>
              </a:xfrm>
              <a:prstGeom prst="rect">
                <a:avLst/>
              </a:prstGeom>
              <a:noFill/>
            </p:spPr>
            <p:txBody>
              <a:bodyPr wrap="square" rtlCol="0">
                <a:spAutoFit/>
              </a:bodyPr>
              <a:lstStyle/>
              <a:p>
                <a:pPr marL="0" marR="0" lvl="0" indent="0" algn="dist" defTabSz="457200" rtl="0" eaLnBrk="1" fontAlgn="auto" latinLnBrk="0" hangingPunct="1">
                  <a:lnSpc>
                    <a:spcPct val="100000"/>
                  </a:lnSpc>
                  <a:spcBef>
                    <a:spcPts val="0"/>
                  </a:spcBef>
                  <a:spcAft>
                    <a:spcPts val="0"/>
                  </a:spcAft>
                  <a:buClrTx/>
                  <a:buSzTx/>
                  <a:buFontTx/>
                  <a:buNone/>
                  <a:tabLst/>
                  <a:defRPr/>
                </a:pPr>
                <a:r>
                  <a:rPr kumimoji="1" lang="ja-JP" altLang="en-US" sz="2400" b="0" i="0" u="none" strike="noStrike" kern="1200" cap="none" spc="0" normalizeH="0" baseline="0" noProof="0" dirty="0">
                    <a:ln>
                      <a:noFill/>
                    </a:ln>
                    <a:solidFill>
                      <a:srgbClr val="074454"/>
                    </a:solidFill>
                    <a:effectLst/>
                    <a:uLnTx/>
                    <a:uFillTx/>
                    <a:latin typeface="HGS創英角ﾎﾟｯﾌﾟ体" panose="040B0A00000000000000" pitchFamily="50" charset="-128"/>
                    <a:ea typeface="HGS創英角ﾎﾟｯﾌﾟ体" panose="040B0A00000000000000" pitchFamily="50" charset="-128"/>
                    <a:cs typeface="+mn-cs"/>
                  </a:rPr>
                  <a:t>「後ざらし」製法でつくられたタオルは吸水性がよく、</a:t>
                </a:r>
              </a:p>
            </p:txBody>
          </p:sp>
          <p:sp>
            <p:nvSpPr>
              <p:cNvPr id="71" name="あと">
                <a:extLst>
                  <a:ext uri="{FF2B5EF4-FFF2-40B4-BE49-F238E27FC236}">
                    <a16:creationId xmlns:a16="http://schemas.microsoft.com/office/drawing/2014/main" id="{BA144D68-D43F-4448-8064-02236A2D3BFF}"/>
                  </a:ext>
                </a:extLst>
              </p:cNvPr>
              <p:cNvSpPr txBox="1"/>
              <p:nvPr/>
            </p:nvSpPr>
            <p:spPr>
              <a:xfrm>
                <a:off x="1293064" y="2310003"/>
                <a:ext cx="365539" cy="261610"/>
              </a:xfrm>
              <a:prstGeom prst="rect">
                <a:avLst/>
              </a:prstGeom>
              <a:noFill/>
            </p:spPr>
            <p:txBody>
              <a:bodyPr wrap="square" rtlCol="0">
                <a:spAutoFit/>
              </a:bodyPr>
              <a:lstStyle/>
              <a:p>
                <a:pPr marL="0" marR="0" lvl="0" indent="0" algn="dist" defTabSz="457200" rtl="0" eaLnBrk="1" fontAlgn="auto" latinLnBrk="0" hangingPunct="1">
                  <a:lnSpc>
                    <a:spcPct val="100000"/>
                  </a:lnSpc>
                  <a:spcBef>
                    <a:spcPts val="0"/>
                  </a:spcBef>
                  <a:spcAft>
                    <a:spcPts val="0"/>
                  </a:spcAft>
                  <a:buClrTx/>
                  <a:buSzTx/>
                  <a:buFontTx/>
                  <a:buNone/>
                  <a:tabLst/>
                  <a:defRPr/>
                </a:pPr>
                <a:r>
                  <a:rPr lang="ja-JP" altLang="en-US" sz="1050" dirty="0">
                    <a:solidFill>
                      <a:srgbClr val="76DBF4">
                        <a:lumMod val="25000"/>
                      </a:srgbClr>
                    </a:solidFill>
                    <a:latin typeface="HGS創英角ﾎﾟｯﾌﾟ体" panose="040B0A00000000000000" pitchFamily="50" charset="-128"/>
                    <a:ea typeface="HGS創英角ﾎﾟｯﾌﾟ体" panose="040B0A00000000000000" pitchFamily="50" charset="-128"/>
                  </a:rPr>
                  <a:t>あと</a:t>
                </a:r>
                <a:endParaRPr kumimoji="1" lang="ja-JP" altLang="en-US" sz="1050" b="0" i="0" u="none" strike="noStrike" kern="1200" cap="none" spc="0" normalizeH="0" baseline="0" noProof="0" dirty="0">
                  <a:ln>
                    <a:noFill/>
                  </a:ln>
                  <a:solidFill>
                    <a:srgbClr val="76DBF4">
                      <a:lumMod val="25000"/>
                    </a:srgbClr>
                  </a:solidFill>
                  <a:effectLst/>
                  <a:uLnTx/>
                  <a:uFillTx/>
                  <a:latin typeface="HGS創英角ﾎﾟｯﾌﾟ体" panose="040B0A00000000000000" pitchFamily="50" charset="-128"/>
                  <a:ea typeface="HGS創英角ﾎﾟｯﾌﾟ体" panose="040B0A00000000000000" pitchFamily="50" charset="-128"/>
                  <a:cs typeface="+mn-cs"/>
                </a:endParaRPr>
              </a:p>
            </p:txBody>
          </p:sp>
        </p:grpSp>
        <p:sp>
          <p:nvSpPr>
            <p:cNvPr id="42" name="せいほう">
              <a:extLst>
                <a:ext uri="{FF2B5EF4-FFF2-40B4-BE49-F238E27FC236}">
                  <a16:creationId xmlns:a16="http://schemas.microsoft.com/office/drawing/2014/main" id="{1BB603E4-7676-4219-B649-3A9F5FAD6E74}"/>
                </a:ext>
              </a:extLst>
            </p:cNvPr>
            <p:cNvSpPr txBox="1"/>
            <p:nvPr/>
          </p:nvSpPr>
          <p:spPr>
            <a:xfrm>
              <a:off x="3749548" y="3975089"/>
              <a:ext cx="740484" cy="253916"/>
            </a:xfrm>
            <a:prstGeom prst="rect">
              <a:avLst/>
            </a:prstGeom>
            <a:noFill/>
          </p:spPr>
          <p:txBody>
            <a:bodyPr wrap="square" rtlCol="0">
              <a:spAutoFit/>
            </a:bodyPr>
            <a:lstStyle/>
            <a:p>
              <a:pPr marL="0" marR="0" lvl="0" indent="0" algn="dist" defTabSz="457200" rtl="0" eaLnBrk="1" fontAlgn="auto" latinLnBrk="0" hangingPunct="1">
                <a:lnSpc>
                  <a:spcPct val="100000"/>
                </a:lnSpc>
                <a:spcBef>
                  <a:spcPts val="0"/>
                </a:spcBef>
                <a:spcAft>
                  <a:spcPts val="0"/>
                </a:spcAft>
                <a:buClrTx/>
                <a:buSzTx/>
                <a:buFontTx/>
                <a:buNone/>
                <a:tabLst/>
                <a:defRPr/>
              </a:pPr>
              <a:r>
                <a:rPr lang="ja-JP" altLang="en-US" sz="1050" dirty="0">
                  <a:solidFill>
                    <a:srgbClr val="76DBF4">
                      <a:lumMod val="25000"/>
                    </a:srgbClr>
                  </a:solidFill>
                  <a:latin typeface="HGS創英角ﾎﾟｯﾌﾟ体" panose="040B0A00000000000000" pitchFamily="50" charset="-128"/>
                  <a:ea typeface="HGS創英角ﾎﾟｯﾌﾟ体" panose="040B0A00000000000000" pitchFamily="50" charset="-128"/>
                </a:rPr>
                <a:t>せいほう</a:t>
              </a:r>
              <a:endParaRPr kumimoji="1" lang="ja-JP" altLang="en-US" sz="1050" b="0" i="0" u="none" strike="noStrike" kern="1200" cap="none" spc="0" normalizeH="0" baseline="0" noProof="0" dirty="0">
                <a:ln>
                  <a:noFill/>
                </a:ln>
                <a:solidFill>
                  <a:srgbClr val="76DBF4">
                    <a:lumMod val="25000"/>
                  </a:srgbClr>
                </a:solidFill>
                <a:effectLst/>
                <a:uLnTx/>
                <a:uFillTx/>
                <a:latin typeface="HGS創英角ﾎﾟｯﾌﾟ体" panose="040B0A00000000000000" pitchFamily="50" charset="-128"/>
                <a:ea typeface="HGS創英角ﾎﾟｯﾌﾟ体" panose="040B0A00000000000000" pitchFamily="50" charset="-128"/>
                <a:cs typeface="+mn-cs"/>
              </a:endParaRPr>
            </a:p>
          </p:txBody>
        </p:sp>
        <p:sp>
          <p:nvSpPr>
            <p:cNvPr id="43" name="きゅうすいせい">
              <a:extLst>
                <a:ext uri="{FF2B5EF4-FFF2-40B4-BE49-F238E27FC236}">
                  <a16:creationId xmlns:a16="http://schemas.microsoft.com/office/drawing/2014/main" id="{F0AAA7EF-E000-4DD8-BA7E-48AD5C696B41}"/>
                </a:ext>
              </a:extLst>
            </p:cNvPr>
            <p:cNvSpPr txBox="1"/>
            <p:nvPr/>
          </p:nvSpPr>
          <p:spPr>
            <a:xfrm>
              <a:off x="7934500" y="3980480"/>
              <a:ext cx="1154321" cy="253916"/>
            </a:xfrm>
            <a:prstGeom prst="rect">
              <a:avLst/>
            </a:prstGeom>
            <a:noFill/>
          </p:spPr>
          <p:txBody>
            <a:bodyPr wrap="square" rtlCol="0">
              <a:spAutoFit/>
            </a:bodyPr>
            <a:lstStyle/>
            <a:p>
              <a:pPr marL="0" marR="0" lvl="0" indent="0" algn="dist" defTabSz="457200" rtl="0" eaLnBrk="1" fontAlgn="auto" latinLnBrk="0" hangingPunct="1">
                <a:lnSpc>
                  <a:spcPct val="100000"/>
                </a:lnSpc>
                <a:spcBef>
                  <a:spcPts val="0"/>
                </a:spcBef>
                <a:spcAft>
                  <a:spcPts val="0"/>
                </a:spcAft>
                <a:buClrTx/>
                <a:buSzTx/>
                <a:buFontTx/>
                <a:buNone/>
                <a:tabLst/>
                <a:defRPr/>
              </a:pPr>
              <a:r>
                <a:rPr lang="ja-JP" altLang="en-US" sz="1050" dirty="0">
                  <a:solidFill>
                    <a:srgbClr val="76DBF4">
                      <a:lumMod val="25000"/>
                    </a:srgbClr>
                  </a:solidFill>
                  <a:latin typeface="HGS創英角ﾎﾟｯﾌﾟ体" panose="040B0A00000000000000" pitchFamily="50" charset="-128"/>
                  <a:ea typeface="HGS創英角ﾎﾟｯﾌﾟ体" panose="040B0A00000000000000" pitchFamily="50" charset="-128"/>
                </a:rPr>
                <a:t>きゅうすいせい</a:t>
              </a:r>
              <a:endParaRPr kumimoji="1" lang="ja-JP" altLang="en-US" sz="1050" b="0" i="0" u="none" strike="noStrike" kern="1200" cap="none" spc="0" normalizeH="0" baseline="0" noProof="0" dirty="0">
                <a:ln>
                  <a:noFill/>
                </a:ln>
                <a:solidFill>
                  <a:srgbClr val="76DBF4">
                    <a:lumMod val="25000"/>
                  </a:srgbClr>
                </a:solidFill>
                <a:effectLst/>
                <a:uLnTx/>
                <a:uFillTx/>
                <a:latin typeface="HGS創英角ﾎﾟｯﾌﾟ体" panose="040B0A00000000000000" pitchFamily="50" charset="-128"/>
                <a:ea typeface="HGS創英角ﾎﾟｯﾌﾟ体" panose="040B0A00000000000000" pitchFamily="50" charset="-128"/>
                <a:cs typeface="+mn-cs"/>
              </a:endParaRPr>
            </a:p>
          </p:txBody>
        </p:sp>
      </p:grpSp>
      <p:grpSp>
        <p:nvGrpSpPr>
          <p:cNvPr id="46" name="とても清潔で肌ざわりがやさしいのが特徴です。">
            <a:extLst>
              <a:ext uri="{FF2B5EF4-FFF2-40B4-BE49-F238E27FC236}">
                <a16:creationId xmlns:a16="http://schemas.microsoft.com/office/drawing/2014/main" id="{ED4AAE1A-8A36-406B-8A52-C30B277DD3A7}"/>
              </a:ext>
            </a:extLst>
          </p:cNvPr>
          <p:cNvGrpSpPr/>
          <p:nvPr/>
        </p:nvGrpSpPr>
        <p:grpSpPr>
          <a:xfrm>
            <a:off x="2312273" y="4606259"/>
            <a:ext cx="7567448" cy="580983"/>
            <a:chOff x="1597352" y="3968256"/>
            <a:chExt cx="8909101" cy="580983"/>
          </a:xfrm>
        </p:grpSpPr>
        <p:grpSp>
          <p:nvGrpSpPr>
            <p:cNvPr id="47" name="明治時代からブラシ・・・">
              <a:extLst>
                <a:ext uri="{FF2B5EF4-FFF2-40B4-BE49-F238E27FC236}">
                  <a16:creationId xmlns:a16="http://schemas.microsoft.com/office/drawing/2014/main" id="{D4E7C632-DD01-44BD-A04E-CED88F04EC4F}"/>
                </a:ext>
              </a:extLst>
            </p:cNvPr>
            <p:cNvGrpSpPr/>
            <p:nvPr/>
          </p:nvGrpSpPr>
          <p:grpSpPr>
            <a:xfrm>
              <a:off x="1597352" y="3968256"/>
              <a:ext cx="8909101" cy="580983"/>
              <a:chOff x="994574" y="2310003"/>
              <a:chExt cx="7122981" cy="580983"/>
            </a:xfrm>
          </p:grpSpPr>
          <p:sp>
            <p:nvSpPr>
              <p:cNvPr id="50" name="とても清潔で肌ざわりがやさしいのが特徴です。">
                <a:extLst>
                  <a:ext uri="{FF2B5EF4-FFF2-40B4-BE49-F238E27FC236}">
                    <a16:creationId xmlns:a16="http://schemas.microsoft.com/office/drawing/2014/main" id="{BDE6FAD4-B642-4DDC-BE2C-13F188E24908}"/>
                  </a:ext>
                </a:extLst>
              </p:cNvPr>
              <p:cNvSpPr txBox="1"/>
              <p:nvPr/>
            </p:nvSpPr>
            <p:spPr>
              <a:xfrm>
                <a:off x="994574" y="2429321"/>
                <a:ext cx="7122981" cy="461665"/>
              </a:xfrm>
              <a:prstGeom prst="rect">
                <a:avLst/>
              </a:prstGeom>
              <a:noFill/>
            </p:spPr>
            <p:txBody>
              <a:bodyPr wrap="square" rtlCol="0">
                <a:spAutoFit/>
              </a:bodyPr>
              <a:lstStyle/>
              <a:p>
                <a:pPr algn="dist">
                  <a:defRPr/>
                </a:pPr>
                <a:r>
                  <a:rPr kumimoji="1" lang="ja-JP" altLang="en-US" sz="2400" b="0" i="0" u="none" strike="noStrike" kern="1200" cap="none" spc="0" normalizeH="0" baseline="0" noProof="0" dirty="0">
                    <a:ln>
                      <a:noFill/>
                    </a:ln>
                    <a:solidFill>
                      <a:srgbClr val="074454"/>
                    </a:solidFill>
                    <a:effectLst/>
                    <a:uLnTx/>
                    <a:uFillTx/>
                    <a:latin typeface="HGS創英角ﾎﾟｯﾌﾟ体" panose="040B0A00000000000000" pitchFamily="50" charset="-128"/>
                    <a:ea typeface="HGS創英角ﾎﾟｯﾌﾟ体" panose="040B0A00000000000000" pitchFamily="50" charset="-128"/>
                    <a:cs typeface="+mn-cs"/>
                  </a:rPr>
                  <a:t>とても清潔で肌ざわりがやさしいのが特徴です。</a:t>
                </a:r>
              </a:p>
            </p:txBody>
          </p:sp>
          <p:sp>
            <p:nvSpPr>
              <p:cNvPr id="51" name="せいけつ">
                <a:extLst>
                  <a:ext uri="{FF2B5EF4-FFF2-40B4-BE49-F238E27FC236}">
                    <a16:creationId xmlns:a16="http://schemas.microsoft.com/office/drawing/2014/main" id="{6A6B2B8B-6BB9-4A2B-9A93-A83693597ADA}"/>
                  </a:ext>
                </a:extLst>
              </p:cNvPr>
              <p:cNvSpPr txBox="1"/>
              <p:nvPr/>
            </p:nvSpPr>
            <p:spPr>
              <a:xfrm>
                <a:off x="1969714" y="2310003"/>
                <a:ext cx="721524" cy="253916"/>
              </a:xfrm>
              <a:prstGeom prst="rect">
                <a:avLst/>
              </a:prstGeom>
              <a:noFill/>
            </p:spPr>
            <p:txBody>
              <a:bodyPr wrap="square" rtlCol="0">
                <a:spAutoFit/>
              </a:bodyPr>
              <a:lstStyle/>
              <a:p>
                <a:pPr marL="0" marR="0" lvl="0" indent="0" algn="dist" defTabSz="457200" rtl="0" eaLnBrk="1" fontAlgn="auto" latinLnBrk="0" hangingPunct="1">
                  <a:lnSpc>
                    <a:spcPct val="100000"/>
                  </a:lnSpc>
                  <a:spcBef>
                    <a:spcPts val="0"/>
                  </a:spcBef>
                  <a:spcAft>
                    <a:spcPts val="0"/>
                  </a:spcAft>
                  <a:buClrTx/>
                  <a:buSzTx/>
                  <a:buFontTx/>
                  <a:buNone/>
                  <a:tabLst/>
                  <a:defRPr/>
                </a:pPr>
                <a:r>
                  <a:rPr lang="ja-JP" altLang="en-US" sz="1050" dirty="0">
                    <a:solidFill>
                      <a:srgbClr val="76DBF4">
                        <a:lumMod val="25000"/>
                      </a:srgbClr>
                    </a:solidFill>
                    <a:latin typeface="HGS創英角ﾎﾟｯﾌﾟ体" panose="040B0A00000000000000" pitchFamily="50" charset="-128"/>
                    <a:ea typeface="HGS創英角ﾎﾟｯﾌﾟ体" panose="040B0A00000000000000" pitchFamily="50" charset="-128"/>
                  </a:rPr>
                  <a:t>せいけつ</a:t>
                </a:r>
                <a:endParaRPr kumimoji="1" lang="ja-JP" altLang="en-US" sz="1050" b="0" i="0" u="none" strike="noStrike" kern="1200" cap="none" spc="0" normalizeH="0" baseline="0" noProof="0" dirty="0">
                  <a:ln>
                    <a:noFill/>
                  </a:ln>
                  <a:solidFill>
                    <a:srgbClr val="76DBF4">
                      <a:lumMod val="25000"/>
                    </a:srgbClr>
                  </a:solidFill>
                  <a:effectLst/>
                  <a:uLnTx/>
                  <a:uFillTx/>
                  <a:latin typeface="HGS創英角ﾎﾟｯﾌﾟ体" panose="040B0A00000000000000" pitchFamily="50" charset="-128"/>
                  <a:ea typeface="HGS創英角ﾎﾟｯﾌﾟ体" panose="040B0A00000000000000" pitchFamily="50" charset="-128"/>
                  <a:cs typeface="+mn-cs"/>
                </a:endParaRPr>
              </a:p>
            </p:txBody>
          </p:sp>
        </p:grpSp>
        <p:sp>
          <p:nvSpPr>
            <p:cNvPr id="48" name="はだ">
              <a:extLst>
                <a:ext uri="{FF2B5EF4-FFF2-40B4-BE49-F238E27FC236}">
                  <a16:creationId xmlns:a16="http://schemas.microsoft.com/office/drawing/2014/main" id="{41796958-BB09-445E-8A76-D5D0F247ED20}"/>
                </a:ext>
              </a:extLst>
            </p:cNvPr>
            <p:cNvSpPr txBox="1"/>
            <p:nvPr/>
          </p:nvSpPr>
          <p:spPr>
            <a:xfrm>
              <a:off x="3959715" y="3975089"/>
              <a:ext cx="564878" cy="253916"/>
            </a:xfrm>
            <a:prstGeom prst="rect">
              <a:avLst/>
            </a:prstGeom>
            <a:noFill/>
          </p:spPr>
          <p:txBody>
            <a:bodyPr wrap="square" rtlCol="0">
              <a:spAutoFit/>
            </a:bodyPr>
            <a:lstStyle/>
            <a:p>
              <a:pPr marL="0" marR="0" lvl="0" indent="0" algn="dist" defTabSz="457200" rtl="0" eaLnBrk="1" fontAlgn="auto" latinLnBrk="0" hangingPunct="1">
                <a:lnSpc>
                  <a:spcPct val="100000"/>
                </a:lnSpc>
                <a:spcBef>
                  <a:spcPts val="0"/>
                </a:spcBef>
                <a:spcAft>
                  <a:spcPts val="0"/>
                </a:spcAft>
                <a:buClrTx/>
                <a:buSzTx/>
                <a:buFontTx/>
                <a:buNone/>
                <a:tabLst/>
                <a:defRPr/>
              </a:pPr>
              <a:r>
                <a:rPr lang="ja-JP" altLang="en-US" sz="1050" dirty="0">
                  <a:solidFill>
                    <a:srgbClr val="76DBF4">
                      <a:lumMod val="25000"/>
                    </a:srgbClr>
                  </a:solidFill>
                  <a:latin typeface="HGS創英角ﾎﾟｯﾌﾟ体" panose="040B0A00000000000000" pitchFamily="50" charset="-128"/>
                  <a:ea typeface="HGS創英角ﾎﾟｯﾌﾟ体" panose="040B0A00000000000000" pitchFamily="50" charset="-128"/>
                </a:rPr>
                <a:t>はだ</a:t>
              </a:r>
              <a:endParaRPr kumimoji="1" lang="ja-JP" altLang="en-US" sz="1050" b="0" i="0" u="none" strike="noStrike" kern="1200" cap="none" spc="0" normalizeH="0" baseline="0" noProof="0" dirty="0">
                <a:ln>
                  <a:noFill/>
                </a:ln>
                <a:solidFill>
                  <a:srgbClr val="76DBF4">
                    <a:lumMod val="25000"/>
                  </a:srgbClr>
                </a:solidFill>
                <a:effectLst/>
                <a:uLnTx/>
                <a:uFillTx/>
                <a:latin typeface="HGS創英角ﾎﾟｯﾌﾟ体" panose="040B0A00000000000000" pitchFamily="50" charset="-128"/>
                <a:ea typeface="HGS創英角ﾎﾟｯﾌﾟ体" panose="040B0A00000000000000" pitchFamily="50" charset="-128"/>
                <a:cs typeface="+mn-cs"/>
              </a:endParaRPr>
            </a:p>
          </p:txBody>
        </p:sp>
        <p:sp>
          <p:nvSpPr>
            <p:cNvPr id="49" name="とくちょう">
              <a:extLst>
                <a:ext uri="{FF2B5EF4-FFF2-40B4-BE49-F238E27FC236}">
                  <a16:creationId xmlns:a16="http://schemas.microsoft.com/office/drawing/2014/main" id="{1FE02015-BE17-45FA-AE57-ABF908BA1542}"/>
                </a:ext>
              </a:extLst>
            </p:cNvPr>
            <p:cNvSpPr txBox="1"/>
            <p:nvPr/>
          </p:nvSpPr>
          <p:spPr>
            <a:xfrm>
              <a:off x="8323427" y="3980480"/>
              <a:ext cx="1011552" cy="253916"/>
            </a:xfrm>
            <a:prstGeom prst="rect">
              <a:avLst/>
            </a:prstGeom>
            <a:noFill/>
          </p:spPr>
          <p:txBody>
            <a:bodyPr wrap="square" rtlCol="0">
              <a:spAutoFit/>
            </a:bodyPr>
            <a:lstStyle/>
            <a:p>
              <a:pPr marL="0" marR="0" lvl="0" indent="0" algn="dist" defTabSz="457200" rtl="0" eaLnBrk="1" fontAlgn="auto" latinLnBrk="0" hangingPunct="1">
                <a:lnSpc>
                  <a:spcPct val="100000"/>
                </a:lnSpc>
                <a:spcBef>
                  <a:spcPts val="0"/>
                </a:spcBef>
                <a:spcAft>
                  <a:spcPts val="0"/>
                </a:spcAft>
                <a:buClrTx/>
                <a:buSzTx/>
                <a:buFontTx/>
                <a:buNone/>
                <a:tabLst/>
                <a:defRPr/>
              </a:pPr>
              <a:r>
                <a:rPr lang="ja-JP" altLang="en-US" sz="1050" dirty="0">
                  <a:solidFill>
                    <a:srgbClr val="76DBF4">
                      <a:lumMod val="25000"/>
                    </a:srgbClr>
                  </a:solidFill>
                  <a:latin typeface="HGS創英角ﾎﾟｯﾌﾟ体" panose="040B0A00000000000000" pitchFamily="50" charset="-128"/>
                  <a:ea typeface="HGS創英角ﾎﾟｯﾌﾟ体" panose="040B0A00000000000000" pitchFamily="50" charset="-128"/>
                </a:rPr>
                <a:t>とくちょう</a:t>
              </a:r>
              <a:endParaRPr kumimoji="1" lang="ja-JP" altLang="en-US" sz="1050" b="0" i="0" u="none" strike="noStrike" kern="1200" cap="none" spc="0" normalizeH="0" baseline="0" noProof="0" dirty="0">
                <a:ln>
                  <a:noFill/>
                </a:ln>
                <a:solidFill>
                  <a:srgbClr val="76DBF4">
                    <a:lumMod val="25000"/>
                  </a:srgbClr>
                </a:solidFill>
                <a:effectLst/>
                <a:uLnTx/>
                <a:uFillTx/>
                <a:latin typeface="HGS創英角ﾎﾟｯﾌﾟ体" panose="040B0A00000000000000" pitchFamily="50" charset="-128"/>
                <a:ea typeface="HGS創英角ﾎﾟｯﾌﾟ体" panose="040B0A00000000000000" pitchFamily="50" charset="-128"/>
                <a:cs typeface="+mn-cs"/>
              </a:endParaRPr>
            </a:p>
          </p:txBody>
        </p:sp>
      </p:grpSp>
      <p:pic>
        <p:nvPicPr>
          <p:cNvPr id="52" name="Picture 2" descr="お風呂のイラスト「バスタオル」">
            <a:extLst>
              <a:ext uri="{FF2B5EF4-FFF2-40B4-BE49-F238E27FC236}">
                <a16:creationId xmlns:a16="http://schemas.microsoft.com/office/drawing/2014/main" id="{EE9DAF41-0685-4A53-B718-A615F493550C}"/>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rot="21137751">
            <a:off x="395855" y="2592673"/>
            <a:ext cx="1502918" cy="916780"/>
          </a:xfrm>
          <a:prstGeom prst="rect">
            <a:avLst/>
          </a:prstGeom>
          <a:noFill/>
          <a:extLst>
            <a:ext uri="{909E8E84-426E-40DD-AFC4-6F175D3DCCD1}">
              <a14:hiddenFill xmlns:a14="http://schemas.microsoft.com/office/drawing/2010/main">
                <a:solidFill>
                  <a:srgbClr val="FFFFFF"/>
                </a:solidFill>
              </a14:hiddenFill>
            </a:ext>
          </a:extLst>
        </p:spPr>
      </p:pic>
      <p:pic>
        <p:nvPicPr>
          <p:cNvPr id="55" name="Picture 2" descr="お風呂のイラスト「バスタオル」">
            <a:extLst>
              <a:ext uri="{FF2B5EF4-FFF2-40B4-BE49-F238E27FC236}">
                <a16:creationId xmlns:a16="http://schemas.microsoft.com/office/drawing/2014/main" id="{EA4BA354-9886-4980-83E3-6EE1C49505AC}"/>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rot="1235235">
            <a:off x="10173519" y="2547361"/>
            <a:ext cx="1502918" cy="916780"/>
          </a:xfrm>
          <a:prstGeom prst="rect">
            <a:avLst/>
          </a:prstGeom>
          <a:noFill/>
          <a:extLst>
            <a:ext uri="{909E8E84-426E-40DD-AFC4-6F175D3DCCD1}">
              <a14:hiddenFill xmlns:a14="http://schemas.microsoft.com/office/drawing/2010/main">
                <a:solidFill>
                  <a:srgbClr val="FFFFFF"/>
                </a:solidFill>
              </a14:hiddenFill>
            </a:ext>
          </a:extLst>
        </p:spPr>
      </p:pic>
      <p:sp>
        <p:nvSpPr>
          <p:cNvPr id="41" name="出典リンク">
            <a:extLst>
              <a:ext uri="{FF2B5EF4-FFF2-40B4-BE49-F238E27FC236}">
                <a16:creationId xmlns:a16="http://schemas.microsoft.com/office/drawing/2014/main" id="{AED721E1-FBCC-4BCA-B0DD-73A18CE47188}"/>
              </a:ext>
            </a:extLst>
          </p:cNvPr>
          <p:cNvSpPr txBox="1"/>
          <p:nvPr/>
        </p:nvSpPr>
        <p:spPr>
          <a:xfrm>
            <a:off x="8126233" y="5230356"/>
            <a:ext cx="3085105" cy="276999"/>
          </a:xfrm>
          <a:prstGeom prst="rect">
            <a:avLst/>
          </a:prstGeom>
          <a:noFill/>
        </p:spPr>
        <p:txBody>
          <a:bodyPr wrap="square">
            <a:spAutoFit/>
          </a:bodyPr>
          <a:lstStyle/>
          <a:p>
            <a:r>
              <a:rPr lang="ja-JP" altLang="en-US" sz="1200" b="1" dirty="0">
                <a:solidFill>
                  <a:srgbClr val="074454"/>
                </a:solidFill>
                <a:latin typeface="BIZ UDPゴシック" panose="020B0400000000000000" pitchFamily="50" charset="-128"/>
                <a:ea typeface="BIZ UDPゴシック" panose="020B0400000000000000" pitchFamily="50" charset="-128"/>
                <a:hlinkClick r:id="rId11">
                  <a:extLst>
                    <a:ext uri="{A12FA001-AC4F-418D-AE19-62706E023703}">
                      <ahyp:hlinkClr xmlns:ahyp="http://schemas.microsoft.com/office/drawing/2018/hyperlinkcolor" val="tx"/>
                    </a:ext>
                  </a:extLst>
                </a:hlinkClick>
              </a:rPr>
              <a:t>大阪タオル工業組合</a:t>
            </a:r>
            <a:r>
              <a:rPr lang="en-US" altLang="ja-JP" sz="1200" b="1" dirty="0">
                <a:solidFill>
                  <a:srgbClr val="074454"/>
                </a:solidFill>
                <a:latin typeface="BIZ UDPゴシック" panose="020B0400000000000000" pitchFamily="50" charset="-128"/>
                <a:ea typeface="BIZ UDPゴシック" panose="020B0400000000000000" pitchFamily="50" charset="-128"/>
                <a:hlinkClick r:id="rId11">
                  <a:extLst>
                    <a:ext uri="{A12FA001-AC4F-418D-AE19-62706E023703}">
                      <ahyp:hlinkClr xmlns:ahyp="http://schemas.microsoft.com/office/drawing/2018/hyperlinkcolor" val="tx"/>
                    </a:ext>
                  </a:extLst>
                </a:hlinkClick>
              </a:rPr>
              <a:t>HP</a:t>
            </a:r>
            <a:r>
              <a:rPr lang="ja-JP" altLang="en-US" sz="1200" b="1" dirty="0">
                <a:solidFill>
                  <a:srgbClr val="074454"/>
                </a:solidFill>
                <a:latin typeface="BIZ UDPゴシック" panose="020B0400000000000000" pitchFamily="50" charset="-128"/>
                <a:ea typeface="BIZ UDPゴシック" panose="020B0400000000000000" pitchFamily="50" charset="-128"/>
                <a:hlinkClick r:id="rId11">
                  <a:extLst>
                    <a:ext uri="{A12FA001-AC4F-418D-AE19-62706E023703}">
                      <ahyp:hlinkClr xmlns:ahyp="http://schemas.microsoft.com/office/drawing/2018/hyperlinkcolor" val="tx"/>
                    </a:ext>
                  </a:extLst>
                </a:hlinkClick>
              </a:rPr>
              <a:t>　泉州タオルの特徴</a:t>
            </a:r>
            <a:endParaRPr lang="ja-JP" altLang="en-US" sz="1200" b="1" dirty="0">
              <a:solidFill>
                <a:srgbClr val="074454"/>
              </a:solidFill>
              <a:latin typeface="BIZ UDPゴシック" panose="020B0400000000000000" pitchFamily="50" charset="-128"/>
              <a:ea typeface="BIZ UDPゴシック" panose="020B0400000000000000" pitchFamily="50" charset="-128"/>
            </a:endParaRPr>
          </a:p>
        </p:txBody>
      </p:sp>
      <p:pic>
        <p:nvPicPr>
          <p:cNvPr id="39" name="図 38">
            <a:hlinkClick r:id="rId12" action="ppaction://hlinksldjump"/>
            <a:extLst>
              <a:ext uri="{FF2B5EF4-FFF2-40B4-BE49-F238E27FC236}">
                <a16:creationId xmlns:a16="http://schemas.microsoft.com/office/drawing/2014/main" id="{C93617E2-697D-430E-8570-65A68B574CEE}"/>
              </a:ext>
            </a:extLst>
          </p:cNvPr>
          <p:cNvPicPr>
            <a:picLocks noChangeAspect="1"/>
          </p:cNvPicPr>
          <p:nvPr/>
        </p:nvPicPr>
        <p:blipFill>
          <a:blip r:embed="rId13"/>
          <a:stretch>
            <a:fillRect/>
          </a:stretch>
        </p:blipFill>
        <p:spPr>
          <a:xfrm>
            <a:off x="9274175" y="5818931"/>
            <a:ext cx="2505673" cy="847417"/>
          </a:xfrm>
          <a:prstGeom prst="rect">
            <a:avLst/>
          </a:prstGeom>
        </p:spPr>
      </p:pic>
    </p:spTree>
    <p:extLst>
      <p:ext uri="{BB962C8B-B14F-4D97-AF65-F5344CB8AC3E}">
        <p14:creationId xmlns:p14="http://schemas.microsoft.com/office/powerpoint/2010/main" val="14853060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59"/>
                                        </p:tgtEl>
                                        <p:attrNameLst>
                                          <p:attrName>style.visibility</p:attrName>
                                        </p:attrNameLst>
                                      </p:cBhvr>
                                      <p:to>
                                        <p:strVal val="visible"/>
                                      </p:to>
                                    </p:set>
                                    <p:animEffect transition="in" filter="fade">
                                      <p:cBhvr>
                                        <p:cTn id="7" dur="1000"/>
                                        <p:tgtEl>
                                          <p:spTgt spid="59"/>
                                        </p:tgtEl>
                                      </p:cBhvr>
                                    </p:animEffect>
                                  </p:childTnLst>
                                </p:cTn>
                              </p:par>
                            </p:childTnLst>
                          </p:cTn>
                        </p:par>
                        <p:par>
                          <p:cTn id="8" fill="hold">
                            <p:stCondLst>
                              <p:cond delay="1000"/>
                            </p:stCondLst>
                            <p:childTnLst>
                              <p:par>
                                <p:cTn id="9" presetID="26" presetClass="emph" presetSubtype="0" fill="hold" nodeType="afterEffect">
                                  <p:stCondLst>
                                    <p:cond delay="0"/>
                                  </p:stCondLst>
                                  <p:childTnLst>
                                    <p:animEffect transition="out" filter="fade">
                                      <p:cBhvr>
                                        <p:cTn id="10" dur="1000" tmFilter="0, 0; .2, .5; .8, .5; 1, 0"/>
                                        <p:tgtEl>
                                          <p:spTgt spid="59"/>
                                        </p:tgtEl>
                                      </p:cBhvr>
                                    </p:animEffect>
                                    <p:animScale>
                                      <p:cBhvr>
                                        <p:cTn id="11" dur="500" autoRev="1" fill="hold"/>
                                        <p:tgtEl>
                                          <p:spTgt spid="59"/>
                                        </p:tgtEl>
                                      </p:cBhvr>
                                      <p:by x="105000" y="105000"/>
                                    </p:animScale>
                                  </p:childTnLst>
                                </p:cTn>
                              </p:par>
                            </p:childTnLst>
                          </p:cTn>
                        </p:par>
                        <p:par>
                          <p:cTn id="12" fill="hold">
                            <p:stCondLst>
                              <p:cond delay="2000"/>
                            </p:stCondLst>
                            <p:childTnLst>
                              <p:par>
                                <p:cTn id="13" presetID="10" presetClass="entr" presetSubtype="0" fill="hold" nodeType="afterEffect">
                                  <p:stCondLst>
                                    <p:cond delay="1000"/>
                                  </p:stCondLst>
                                  <p:childTnLst>
                                    <p:set>
                                      <p:cBhvr>
                                        <p:cTn id="14" dur="1" fill="hold">
                                          <p:stCondLst>
                                            <p:cond delay="0"/>
                                          </p:stCondLst>
                                        </p:cTn>
                                        <p:tgtEl>
                                          <p:spTgt spid="81"/>
                                        </p:tgtEl>
                                        <p:attrNameLst>
                                          <p:attrName>style.visibility</p:attrName>
                                        </p:attrNameLst>
                                      </p:cBhvr>
                                      <p:to>
                                        <p:strVal val="visible"/>
                                      </p:to>
                                    </p:set>
                                    <p:animEffect transition="in" filter="fade">
                                      <p:cBhvr>
                                        <p:cTn id="15" dur="1000"/>
                                        <p:tgtEl>
                                          <p:spTgt spid="81"/>
                                        </p:tgtEl>
                                      </p:cBhvr>
                                    </p:animEffect>
                                  </p:childTnLst>
                                </p:cTn>
                              </p:par>
                            </p:childTnLst>
                          </p:cTn>
                        </p:par>
                        <p:par>
                          <p:cTn id="16" fill="hold">
                            <p:stCondLst>
                              <p:cond delay="4000"/>
                            </p:stCondLst>
                            <p:childTnLst>
                              <p:par>
                                <p:cTn id="17" presetID="10" presetClass="entr" presetSubtype="0" fill="hold" nodeType="afterEffect">
                                  <p:stCondLst>
                                    <p:cond delay="500"/>
                                  </p:stCondLst>
                                  <p:childTnLst>
                                    <p:set>
                                      <p:cBhvr>
                                        <p:cTn id="18" dur="1" fill="hold">
                                          <p:stCondLst>
                                            <p:cond delay="0"/>
                                          </p:stCondLst>
                                        </p:cTn>
                                        <p:tgtEl>
                                          <p:spTgt spid="72"/>
                                        </p:tgtEl>
                                        <p:attrNameLst>
                                          <p:attrName>style.visibility</p:attrName>
                                        </p:attrNameLst>
                                      </p:cBhvr>
                                      <p:to>
                                        <p:strVal val="visible"/>
                                      </p:to>
                                    </p:set>
                                    <p:animEffect transition="in" filter="fade">
                                      <p:cBhvr>
                                        <p:cTn id="19" dur="1000"/>
                                        <p:tgtEl>
                                          <p:spTgt spid="72"/>
                                        </p:tgtEl>
                                      </p:cBhvr>
                                    </p:animEffect>
                                  </p:childTnLst>
                                </p:cTn>
                              </p:par>
                            </p:childTnLst>
                          </p:cTn>
                        </p:par>
                        <p:par>
                          <p:cTn id="20" fill="hold">
                            <p:stCondLst>
                              <p:cond delay="5500"/>
                            </p:stCondLst>
                            <p:childTnLst>
                              <p:par>
                                <p:cTn id="21" presetID="10" presetClass="entr" presetSubtype="0" fill="hold" nodeType="afterEffect">
                                  <p:stCondLst>
                                    <p:cond delay="1000"/>
                                  </p:stCondLst>
                                  <p:childTnLst>
                                    <p:set>
                                      <p:cBhvr>
                                        <p:cTn id="22" dur="1" fill="hold">
                                          <p:stCondLst>
                                            <p:cond delay="0"/>
                                          </p:stCondLst>
                                        </p:cTn>
                                        <p:tgtEl>
                                          <p:spTgt spid="5"/>
                                        </p:tgtEl>
                                        <p:attrNameLst>
                                          <p:attrName>style.visibility</p:attrName>
                                        </p:attrNameLst>
                                      </p:cBhvr>
                                      <p:to>
                                        <p:strVal val="visible"/>
                                      </p:to>
                                    </p:set>
                                    <p:animEffect transition="in" filter="fade">
                                      <p:cBhvr>
                                        <p:cTn id="23" dur="1000"/>
                                        <p:tgtEl>
                                          <p:spTgt spid="5"/>
                                        </p:tgtEl>
                                      </p:cBhvr>
                                    </p:animEffect>
                                  </p:childTnLst>
                                </p:cTn>
                              </p:par>
                            </p:childTnLst>
                          </p:cTn>
                        </p:par>
                        <p:par>
                          <p:cTn id="24" fill="hold">
                            <p:stCondLst>
                              <p:cond delay="7500"/>
                            </p:stCondLst>
                            <p:childTnLst>
                              <p:par>
                                <p:cTn id="25" presetID="10" presetClass="entr" presetSubtype="0" fill="hold" nodeType="afterEffect">
                                  <p:stCondLst>
                                    <p:cond delay="500"/>
                                  </p:stCondLst>
                                  <p:childTnLst>
                                    <p:set>
                                      <p:cBhvr>
                                        <p:cTn id="26" dur="1" fill="hold">
                                          <p:stCondLst>
                                            <p:cond delay="0"/>
                                          </p:stCondLst>
                                        </p:cTn>
                                        <p:tgtEl>
                                          <p:spTgt spid="46"/>
                                        </p:tgtEl>
                                        <p:attrNameLst>
                                          <p:attrName>style.visibility</p:attrName>
                                        </p:attrNameLst>
                                      </p:cBhvr>
                                      <p:to>
                                        <p:strVal val="visible"/>
                                      </p:to>
                                    </p:set>
                                    <p:animEffect transition="in" filter="fade">
                                      <p:cBhvr>
                                        <p:cTn id="27" dur="1000"/>
                                        <p:tgtEl>
                                          <p:spTgt spid="46"/>
                                        </p:tgtEl>
                                      </p:cBhvr>
                                    </p:animEffect>
                                  </p:childTnLst>
                                </p:cTn>
                              </p:par>
                            </p:childTnLst>
                          </p:cTn>
                        </p:par>
                        <p:par>
                          <p:cTn id="28" fill="hold">
                            <p:stCondLst>
                              <p:cond delay="9000"/>
                            </p:stCondLst>
                            <p:childTnLst>
                              <p:par>
                                <p:cTn id="29" presetID="10" presetClass="entr" presetSubtype="0" fill="hold" nodeType="afterEffect">
                                  <p:stCondLst>
                                    <p:cond delay="0"/>
                                  </p:stCondLst>
                                  <p:childTnLst>
                                    <p:set>
                                      <p:cBhvr>
                                        <p:cTn id="30" dur="1" fill="hold">
                                          <p:stCondLst>
                                            <p:cond delay="0"/>
                                          </p:stCondLst>
                                        </p:cTn>
                                        <p:tgtEl>
                                          <p:spTgt spid="52"/>
                                        </p:tgtEl>
                                        <p:attrNameLst>
                                          <p:attrName>style.visibility</p:attrName>
                                        </p:attrNameLst>
                                      </p:cBhvr>
                                      <p:to>
                                        <p:strVal val="visible"/>
                                      </p:to>
                                    </p:set>
                                    <p:animEffect transition="in" filter="fade">
                                      <p:cBhvr>
                                        <p:cTn id="31" dur="1000"/>
                                        <p:tgtEl>
                                          <p:spTgt spid="52"/>
                                        </p:tgtEl>
                                      </p:cBhvr>
                                    </p:animEffect>
                                  </p:childTnLst>
                                </p:cTn>
                              </p:par>
                            </p:childTnLst>
                          </p:cTn>
                        </p:par>
                        <p:par>
                          <p:cTn id="32" fill="hold">
                            <p:stCondLst>
                              <p:cond delay="10000"/>
                            </p:stCondLst>
                            <p:childTnLst>
                              <p:par>
                                <p:cTn id="33" presetID="10" presetClass="entr" presetSubtype="0" fill="hold" nodeType="afterEffect">
                                  <p:stCondLst>
                                    <p:cond delay="0"/>
                                  </p:stCondLst>
                                  <p:childTnLst>
                                    <p:set>
                                      <p:cBhvr>
                                        <p:cTn id="34" dur="1" fill="hold">
                                          <p:stCondLst>
                                            <p:cond delay="0"/>
                                          </p:stCondLst>
                                        </p:cTn>
                                        <p:tgtEl>
                                          <p:spTgt spid="55"/>
                                        </p:tgtEl>
                                        <p:attrNameLst>
                                          <p:attrName>style.visibility</p:attrName>
                                        </p:attrNameLst>
                                      </p:cBhvr>
                                      <p:to>
                                        <p:strVal val="visible"/>
                                      </p:to>
                                    </p:set>
                                    <p:animEffect transition="in" filter="fade">
                                      <p:cBhvr>
                                        <p:cTn id="35" dur="10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背景上">
            <a:extLst>
              <a:ext uri="{FF2B5EF4-FFF2-40B4-BE49-F238E27FC236}">
                <a16:creationId xmlns:a16="http://schemas.microsoft.com/office/drawing/2014/main" id="{480BA6D3-3387-4C7D-80E0-43567F708E21}"/>
              </a:ext>
            </a:extLst>
          </p:cNvPr>
          <p:cNvPicPr>
            <a:picLocks noChangeAspect="1"/>
          </p:cNvPicPr>
          <p:nvPr/>
        </p:nvPicPr>
        <p:blipFill>
          <a:blip r:embed="rId2">
            <a:duotone>
              <a:schemeClr val="accent4">
                <a:shade val="45000"/>
                <a:satMod val="135000"/>
              </a:schemeClr>
              <a:prstClr val="white"/>
            </a:duotone>
            <a:extLst>
              <a:ext uri="{BEBA8EAE-BF5A-486C-A8C5-ECC9F3942E4B}">
                <a14:imgProps xmlns:a14="http://schemas.microsoft.com/office/drawing/2010/main">
                  <a14:imgLayer r:embed="rId3">
                    <a14:imgEffect>
                      <a14:brightnessContrast bright="20000" contrast="-40000"/>
                    </a14:imgEffect>
                  </a14:imgLayer>
                </a14:imgProps>
              </a:ext>
              <a:ext uri="{28A0092B-C50C-407E-A947-70E740481C1C}">
                <a14:useLocalDpi xmlns:a14="http://schemas.microsoft.com/office/drawing/2010/main" val="0"/>
              </a:ext>
            </a:extLst>
          </a:blip>
          <a:stretch>
            <a:fillRect/>
          </a:stretch>
        </p:blipFill>
        <p:spPr>
          <a:xfrm>
            <a:off x="0" y="0"/>
            <a:ext cx="12192000" cy="4744720"/>
          </a:xfrm>
          <a:prstGeom prst="rect">
            <a:avLst/>
          </a:prstGeom>
        </p:spPr>
      </p:pic>
      <p:pic>
        <p:nvPicPr>
          <p:cNvPr id="40" name="背景下">
            <a:extLst>
              <a:ext uri="{FF2B5EF4-FFF2-40B4-BE49-F238E27FC236}">
                <a16:creationId xmlns:a16="http://schemas.microsoft.com/office/drawing/2014/main" id="{E93D45DA-12BF-4B5F-93F5-A3F0D7D87D03}"/>
              </a:ext>
            </a:extLst>
          </p:cNvPr>
          <p:cNvPicPr>
            <a:picLocks noChangeAspect="1"/>
          </p:cNvPicPr>
          <p:nvPr/>
        </p:nvPicPr>
        <p:blipFill rotWithShape="1">
          <a:blip r:embed="rId2">
            <a:duotone>
              <a:schemeClr val="accent4">
                <a:shade val="45000"/>
                <a:satMod val="135000"/>
              </a:schemeClr>
              <a:prstClr val="white"/>
            </a:duotone>
            <a:extLst>
              <a:ext uri="{BEBA8EAE-BF5A-486C-A8C5-ECC9F3942E4B}">
                <a14:imgProps xmlns:a14="http://schemas.microsoft.com/office/drawing/2010/main">
                  <a14:imgLayer r:embed="rId3">
                    <a14:imgEffect>
                      <a14:brightnessContrast bright="20000" contrast="-40000"/>
                    </a14:imgEffect>
                  </a14:imgLayer>
                </a14:imgProps>
              </a:ext>
              <a:ext uri="{28A0092B-C50C-407E-A947-70E740481C1C}">
                <a14:useLocalDpi xmlns:a14="http://schemas.microsoft.com/office/drawing/2010/main" val="0"/>
              </a:ext>
            </a:extLst>
          </a:blip>
          <a:srcRect b="79543"/>
          <a:stretch/>
        </p:blipFill>
        <p:spPr>
          <a:xfrm>
            <a:off x="0" y="4650899"/>
            <a:ext cx="12192000" cy="2211720"/>
          </a:xfrm>
          <a:prstGeom prst="rect">
            <a:avLst/>
          </a:prstGeom>
        </p:spPr>
      </p:pic>
      <p:pic>
        <p:nvPicPr>
          <p:cNvPr id="184" name="大阪画像">
            <a:extLst>
              <a:ext uri="{FF2B5EF4-FFF2-40B4-BE49-F238E27FC236}">
                <a16:creationId xmlns:a16="http://schemas.microsoft.com/office/drawing/2014/main" id="{7CC00F74-5181-41FD-9A7A-C20DE667E341}"/>
              </a:ext>
            </a:extLst>
          </p:cNvPr>
          <p:cNvPicPr>
            <a:picLocks noChangeAspect="1"/>
          </p:cNvPicPr>
          <p:nvPr/>
        </p:nvPicPr>
        <p:blipFill rotWithShape="1">
          <a:blip r:embed="rId4">
            <a:alphaModFix amt="35000"/>
            <a:extLst>
              <a:ext uri="{BEBA8EAE-BF5A-486C-A8C5-ECC9F3942E4B}">
                <a14:imgProps xmlns:a14="http://schemas.microsoft.com/office/drawing/2010/main">
                  <a14:imgLayer r:embed="rId5">
                    <a14:imgEffect>
                      <a14:colorTemperature colorTemp="7200"/>
                    </a14:imgEffect>
                    <a14:imgEffect>
                      <a14:brightnessContrast contrast="40000"/>
                    </a14:imgEffect>
                  </a14:imgLayer>
                </a14:imgProps>
              </a:ext>
              <a:ext uri="{28A0092B-C50C-407E-A947-70E740481C1C}">
                <a14:useLocalDpi xmlns:a14="http://schemas.microsoft.com/office/drawing/2010/main" val="0"/>
              </a:ext>
            </a:extLst>
          </a:blip>
          <a:srcRect b="1008"/>
          <a:stretch/>
        </p:blipFill>
        <p:spPr>
          <a:xfrm>
            <a:off x="641590" y="475530"/>
            <a:ext cx="10908815" cy="6382470"/>
          </a:xfrm>
          <a:prstGeom prst="rect">
            <a:avLst/>
          </a:prstGeom>
        </p:spPr>
      </p:pic>
      <p:pic>
        <p:nvPicPr>
          <p:cNvPr id="4" name="問題に戻る">
            <a:hlinkClick r:id="rId6" action="ppaction://hlinksldjump"/>
            <a:extLst>
              <a:ext uri="{FF2B5EF4-FFF2-40B4-BE49-F238E27FC236}">
                <a16:creationId xmlns:a16="http://schemas.microsoft.com/office/drawing/2014/main" id="{686640A0-3A7F-4B51-9AD2-5834585E12BD}"/>
              </a:ext>
            </a:extLst>
          </p:cNvPr>
          <p:cNvPicPr>
            <a:picLocks noChangeAspect="1"/>
          </p:cNvPicPr>
          <p:nvPr/>
        </p:nvPicPr>
        <p:blipFill>
          <a:blip r:embed="rId7"/>
          <a:stretch>
            <a:fillRect/>
          </a:stretch>
        </p:blipFill>
        <p:spPr>
          <a:xfrm>
            <a:off x="498469" y="5801337"/>
            <a:ext cx="2499577" cy="847417"/>
          </a:xfrm>
          <a:prstGeom prst="rect">
            <a:avLst/>
          </a:prstGeom>
        </p:spPr>
      </p:pic>
      <p:pic>
        <p:nvPicPr>
          <p:cNvPr id="54" name="スタートに戻る">
            <a:hlinkClick r:id="rId8" action="ppaction://hlinksldjump"/>
            <a:extLst>
              <a:ext uri="{FF2B5EF4-FFF2-40B4-BE49-F238E27FC236}">
                <a16:creationId xmlns:a16="http://schemas.microsoft.com/office/drawing/2014/main" id="{7BEF7E5D-B42C-4F9B-8E84-A8E4EF328E58}"/>
              </a:ext>
            </a:extLst>
          </p:cNvPr>
          <p:cNvPicPr>
            <a:picLocks noChangeAspect="1"/>
          </p:cNvPicPr>
          <p:nvPr/>
        </p:nvPicPr>
        <p:blipFill>
          <a:blip r:embed="rId9"/>
          <a:stretch>
            <a:fillRect/>
          </a:stretch>
        </p:blipFill>
        <p:spPr>
          <a:xfrm>
            <a:off x="538413" y="409528"/>
            <a:ext cx="2499577" cy="847417"/>
          </a:xfrm>
          <a:prstGeom prst="rect">
            <a:avLst/>
          </a:prstGeom>
        </p:spPr>
      </p:pic>
      <p:grpSp>
        <p:nvGrpSpPr>
          <p:cNvPr id="72" name="日本で初めてタオルがつくられました。">
            <a:extLst>
              <a:ext uri="{FF2B5EF4-FFF2-40B4-BE49-F238E27FC236}">
                <a16:creationId xmlns:a16="http://schemas.microsoft.com/office/drawing/2014/main" id="{465F7314-EE3E-4026-A38C-30B551AC17D4}"/>
              </a:ext>
            </a:extLst>
          </p:cNvPr>
          <p:cNvGrpSpPr/>
          <p:nvPr/>
        </p:nvGrpSpPr>
        <p:grpSpPr>
          <a:xfrm>
            <a:off x="2842333" y="3089133"/>
            <a:ext cx="6507328" cy="583288"/>
            <a:chOff x="-2205014" y="3225990"/>
            <a:chExt cx="6507328" cy="583288"/>
          </a:xfrm>
        </p:grpSpPr>
        <p:grpSp>
          <p:nvGrpSpPr>
            <p:cNvPr id="73" name="明治時代からブラシ・・・">
              <a:extLst>
                <a:ext uri="{FF2B5EF4-FFF2-40B4-BE49-F238E27FC236}">
                  <a16:creationId xmlns:a16="http://schemas.microsoft.com/office/drawing/2014/main" id="{22F42002-9EA4-4B44-93CA-00F6A33A2594}"/>
                </a:ext>
              </a:extLst>
            </p:cNvPr>
            <p:cNvGrpSpPr/>
            <p:nvPr/>
          </p:nvGrpSpPr>
          <p:grpSpPr>
            <a:xfrm>
              <a:off x="-2205014" y="3225990"/>
              <a:ext cx="6507328" cy="583288"/>
              <a:chOff x="-1843799" y="2307698"/>
              <a:chExt cx="6636274" cy="583288"/>
            </a:xfrm>
          </p:grpSpPr>
          <p:sp>
            <p:nvSpPr>
              <p:cNvPr id="76" name="日本で初めてタオルがつくられました。">
                <a:extLst>
                  <a:ext uri="{FF2B5EF4-FFF2-40B4-BE49-F238E27FC236}">
                    <a16:creationId xmlns:a16="http://schemas.microsoft.com/office/drawing/2014/main" id="{C86551D0-E494-4E71-B2BD-73C0A6D2C4DA}"/>
                  </a:ext>
                </a:extLst>
              </p:cNvPr>
              <p:cNvSpPr txBox="1"/>
              <p:nvPr/>
            </p:nvSpPr>
            <p:spPr>
              <a:xfrm>
                <a:off x="-1843799" y="2429321"/>
                <a:ext cx="6636274" cy="461665"/>
              </a:xfrm>
              <a:prstGeom prst="rect">
                <a:avLst/>
              </a:prstGeom>
              <a:noFill/>
            </p:spPr>
            <p:txBody>
              <a:bodyPr wrap="square" rtlCol="0">
                <a:spAutoFit/>
              </a:bodyPr>
              <a:lstStyle/>
              <a:p>
                <a:pPr marL="0" marR="0" lvl="0" indent="0" algn="dist" defTabSz="457200" rtl="0" eaLnBrk="1" fontAlgn="auto" latinLnBrk="0" hangingPunct="1">
                  <a:lnSpc>
                    <a:spcPct val="100000"/>
                  </a:lnSpc>
                  <a:spcBef>
                    <a:spcPts val="0"/>
                  </a:spcBef>
                  <a:spcAft>
                    <a:spcPts val="0"/>
                  </a:spcAft>
                  <a:buClrTx/>
                  <a:buSzTx/>
                  <a:buFontTx/>
                  <a:buNone/>
                  <a:tabLst/>
                  <a:defRPr/>
                </a:pPr>
                <a:r>
                  <a:rPr kumimoji="1" lang="ja-JP" altLang="en-US" sz="2400" dirty="0">
                    <a:solidFill>
                      <a:srgbClr val="074454"/>
                    </a:solidFill>
                    <a:latin typeface="HGS創英角ﾎﾟｯﾌﾟ体" panose="040B0A00000000000000" pitchFamily="50" charset="-128"/>
                    <a:ea typeface="HGS創英角ﾎﾟｯﾌﾟ体" panose="040B0A00000000000000" pitchFamily="50" charset="-128"/>
                  </a:rPr>
                  <a:t>日本で初めてタオルがつくられました。</a:t>
                </a:r>
                <a:endParaRPr kumimoji="1" lang="ja-JP" altLang="en-US" sz="2000" b="0" i="0" u="none" strike="noStrike" kern="1200" cap="none" spc="0" normalizeH="0" baseline="0" noProof="0" dirty="0">
                  <a:ln>
                    <a:noFill/>
                  </a:ln>
                  <a:solidFill>
                    <a:srgbClr val="074454"/>
                  </a:solidFill>
                  <a:effectLst/>
                  <a:uLnTx/>
                  <a:uFillTx/>
                  <a:latin typeface="HGS創英角ﾎﾟｯﾌﾟ体" panose="040B0A00000000000000" pitchFamily="50" charset="-128"/>
                  <a:ea typeface="HGS創英角ﾎﾟｯﾌﾟ体" panose="040B0A00000000000000" pitchFamily="50" charset="-128"/>
                  <a:cs typeface="+mn-cs"/>
                </a:endParaRPr>
              </a:p>
            </p:txBody>
          </p:sp>
          <p:sp>
            <p:nvSpPr>
              <p:cNvPr id="78" name="にほん">
                <a:extLst>
                  <a:ext uri="{FF2B5EF4-FFF2-40B4-BE49-F238E27FC236}">
                    <a16:creationId xmlns:a16="http://schemas.microsoft.com/office/drawing/2014/main" id="{1E6E7EB6-1B97-41DC-8D66-530B58D294E0}"/>
                  </a:ext>
                </a:extLst>
              </p:cNvPr>
              <p:cNvSpPr txBox="1"/>
              <p:nvPr/>
            </p:nvSpPr>
            <p:spPr>
              <a:xfrm>
                <a:off x="-1738644" y="2307698"/>
                <a:ext cx="718952" cy="253916"/>
              </a:xfrm>
              <a:prstGeom prst="rect">
                <a:avLst/>
              </a:prstGeom>
              <a:noFill/>
            </p:spPr>
            <p:txBody>
              <a:bodyPr wrap="square" rtlCol="0">
                <a:spAutoFit/>
              </a:bodyPr>
              <a:lstStyle/>
              <a:p>
                <a:pPr marL="0" marR="0" lvl="0" indent="0" algn="dist" defTabSz="457200" rtl="0" eaLnBrk="1" fontAlgn="auto" latinLnBrk="0" hangingPunct="1">
                  <a:lnSpc>
                    <a:spcPct val="100000"/>
                  </a:lnSpc>
                  <a:spcBef>
                    <a:spcPts val="0"/>
                  </a:spcBef>
                  <a:spcAft>
                    <a:spcPts val="0"/>
                  </a:spcAft>
                  <a:buClrTx/>
                  <a:buSzTx/>
                  <a:buFontTx/>
                  <a:buNone/>
                  <a:tabLst/>
                  <a:defRPr/>
                </a:pPr>
                <a:r>
                  <a:rPr kumimoji="1" lang="ja-JP" altLang="en-US" sz="1050" b="0" i="0" u="none" strike="noStrike" kern="1200" cap="none" spc="0" normalizeH="0" baseline="0" noProof="0" dirty="0">
                    <a:ln>
                      <a:noFill/>
                    </a:ln>
                    <a:solidFill>
                      <a:srgbClr val="76DBF4">
                        <a:lumMod val="25000"/>
                      </a:srgbClr>
                    </a:solidFill>
                    <a:effectLst/>
                    <a:uLnTx/>
                    <a:uFillTx/>
                    <a:latin typeface="HGS創英角ﾎﾟｯﾌﾟ体" panose="040B0A00000000000000" pitchFamily="50" charset="-128"/>
                    <a:ea typeface="HGS創英角ﾎﾟｯﾌﾟ体" panose="040B0A00000000000000" pitchFamily="50" charset="-128"/>
                    <a:cs typeface="+mn-cs"/>
                  </a:rPr>
                  <a:t>にほん</a:t>
                </a:r>
              </a:p>
            </p:txBody>
          </p:sp>
        </p:grpSp>
        <p:sp>
          <p:nvSpPr>
            <p:cNvPr id="74" name="はじ">
              <a:extLst>
                <a:ext uri="{FF2B5EF4-FFF2-40B4-BE49-F238E27FC236}">
                  <a16:creationId xmlns:a16="http://schemas.microsoft.com/office/drawing/2014/main" id="{268FA7BC-D6F0-455D-8A44-962843A60D1C}"/>
                </a:ext>
              </a:extLst>
            </p:cNvPr>
            <p:cNvSpPr txBox="1"/>
            <p:nvPr/>
          </p:nvSpPr>
          <p:spPr>
            <a:xfrm>
              <a:off x="-1131283" y="3229177"/>
              <a:ext cx="479811" cy="253916"/>
            </a:xfrm>
            <a:prstGeom prst="rect">
              <a:avLst/>
            </a:prstGeom>
            <a:noFill/>
          </p:spPr>
          <p:txBody>
            <a:bodyPr wrap="square" rtlCol="0">
              <a:spAutoFit/>
            </a:bodyPr>
            <a:lstStyle/>
            <a:p>
              <a:pPr marL="0" marR="0" lvl="0" indent="0" algn="dist" defTabSz="457200" rtl="0" eaLnBrk="1" fontAlgn="auto" latinLnBrk="0" hangingPunct="1">
                <a:lnSpc>
                  <a:spcPct val="100000"/>
                </a:lnSpc>
                <a:spcBef>
                  <a:spcPts val="0"/>
                </a:spcBef>
                <a:spcAft>
                  <a:spcPts val="0"/>
                </a:spcAft>
                <a:buClrTx/>
                <a:buSzTx/>
                <a:buFontTx/>
                <a:buNone/>
                <a:tabLst/>
                <a:defRPr/>
              </a:pPr>
              <a:r>
                <a:rPr kumimoji="1" lang="ja-JP" altLang="en-US" sz="1050" b="0" i="0" u="none" strike="noStrike" kern="1200" cap="none" spc="0" normalizeH="0" baseline="0" noProof="0" dirty="0">
                  <a:ln>
                    <a:noFill/>
                  </a:ln>
                  <a:solidFill>
                    <a:srgbClr val="76DBF4">
                      <a:lumMod val="25000"/>
                    </a:srgbClr>
                  </a:solidFill>
                  <a:effectLst/>
                  <a:uLnTx/>
                  <a:uFillTx/>
                  <a:latin typeface="HGS創英角ﾎﾟｯﾌﾟ体" panose="040B0A00000000000000" pitchFamily="50" charset="-128"/>
                  <a:ea typeface="HGS創英角ﾎﾟｯﾌﾟ体" panose="040B0A00000000000000" pitchFamily="50" charset="-128"/>
                  <a:cs typeface="+mn-cs"/>
                </a:rPr>
                <a:t>はじ</a:t>
              </a:r>
            </a:p>
          </p:txBody>
        </p:sp>
      </p:grpSp>
      <p:grpSp>
        <p:nvGrpSpPr>
          <p:cNvPr id="81" name="明治時代に佐野地域（現在の泉佐野市）で">
            <a:extLst>
              <a:ext uri="{FF2B5EF4-FFF2-40B4-BE49-F238E27FC236}">
                <a16:creationId xmlns:a16="http://schemas.microsoft.com/office/drawing/2014/main" id="{F697AD09-D370-4B88-8718-A16C90BDDBA8}"/>
              </a:ext>
            </a:extLst>
          </p:cNvPr>
          <p:cNvGrpSpPr/>
          <p:nvPr/>
        </p:nvGrpSpPr>
        <p:grpSpPr>
          <a:xfrm>
            <a:off x="2594737" y="2446812"/>
            <a:ext cx="7002520" cy="606435"/>
            <a:chOff x="338067" y="2344381"/>
            <a:chExt cx="8569839" cy="546589"/>
          </a:xfrm>
        </p:grpSpPr>
        <p:grpSp>
          <p:nvGrpSpPr>
            <p:cNvPr id="83" name="グループ化 82">
              <a:extLst>
                <a:ext uri="{FF2B5EF4-FFF2-40B4-BE49-F238E27FC236}">
                  <a16:creationId xmlns:a16="http://schemas.microsoft.com/office/drawing/2014/main" id="{9752F76C-31CC-4F97-80F7-9DCAE7394A9E}"/>
                </a:ext>
              </a:extLst>
            </p:cNvPr>
            <p:cNvGrpSpPr/>
            <p:nvPr/>
          </p:nvGrpSpPr>
          <p:grpSpPr>
            <a:xfrm>
              <a:off x="338067" y="2344381"/>
              <a:ext cx="8569839" cy="546589"/>
              <a:chOff x="-495115" y="2314426"/>
              <a:chExt cx="9606766" cy="553025"/>
            </a:xfrm>
          </p:grpSpPr>
          <p:sp>
            <p:nvSpPr>
              <p:cNvPr id="86" name="明治時代に佐野地域（現在の泉佐野市）で">
                <a:extLst>
                  <a:ext uri="{FF2B5EF4-FFF2-40B4-BE49-F238E27FC236}">
                    <a16:creationId xmlns:a16="http://schemas.microsoft.com/office/drawing/2014/main" id="{1A2DB913-825B-46E7-BC45-9A11942E07E7}"/>
                  </a:ext>
                </a:extLst>
              </p:cNvPr>
              <p:cNvSpPr txBox="1"/>
              <p:nvPr/>
            </p:nvSpPr>
            <p:spPr>
              <a:xfrm>
                <a:off x="-495113" y="2446445"/>
                <a:ext cx="9606764" cy="421006"/>
              </a:xfrm>
              <a:prstGeom prst="rect">
                <a:avLst/>
              </a:prstGeom>
              <a:noFill/>
            </p:spPr>
            <p:txBody>
              <a:bodyPr wrap="square" rtlCol="0">
                <a:spAutoFit/>
              </a:bodyPr>
              <a:lstStyle/>
              <a:p>
                <a:pPr marL="0" marR="0" lvl="0" indent="0" algn="dist" defTabSz="457200" rtl="0" eaLnBrk="1" fontAlgn="auto" latinLnBrk="0" hangingPunct="1">
                  <a:lnSpc>
                    <a:spcPct val="100000"/>
                  </a:lnSpc>
                  <a:spcBef>
                    <a:spcPts val="0"/>
                  </a:spcBef>
                  <a:spcAft>
                    <a:spcPts val="0"/>
                  </a:spcAft>
                  <a:buClrTx/>
                  <a:buSzTx/>
                  <a:buFontTx/>
                  <a:buNone/>
                  <a:tabLst/>
                  <a:defRPr/>
                </a:pPr>
                <a:r>
                  <a:rPr kumimoji="1" lang="ja-JP" altLang="en-US" sz="2400" b="0" i="0" u="none" strike="noStrike" kern="1200" cap="none" spc="0" normalizeH="0" baseline="0" noProof="0" dirty="0">
                    <a:ln>
                      <a:noFill/>
                    </a:ln>
                    <a:solidFill>
                      <a:srgbClr val="074454"/>
                    </a:solidFill>
                    <a:effectLst/>
                    <a:uLnTx/>
                    <a:uFillTx/>
                    <a:latin typeface="HGS創英角ﾎﾟｯﾌﾟ体" panose="040B0A00000000000000" pitchFamily="50" charset="-128"/>
                    <a:ea typeface="HGS創英角ﾎﾟｯﾌﾟ体" panose="040B0A00000000000000" pitchFamily="50" charset="-128"/>
                    <a:cs typeface="+mn-cs"/>
                  </a:rPr>
                  <a:t>明治時代に佐野地域（現在の泉佐野市）で</a:t>
                </a:r>
              </a:p>
            </p:txBody>
          </p:sp>
          <p:sp>
            <p:nvSpPr>
              <p:cNvPr id="87" name="さのちいき">
                <a:extLst>
                  <a:ext uri="{FF2B5EF4-FFF2-40B4-BE49-F238E27FC236}">
                    <a16:creationId xmlns:a16="http://schemas.microsoft.com/office/drawing/2014/main" id="{7859AFCD-234B-47A1-8CE8-914AB912EC7D}"/>
                  </a:ext>
                </a:extLst>
              </p:cNvPr>
              <p:cNvSpPr txBox="1"/>
              <p:nvPr/>
            </p:nvSpPr>
            <p:spPr>
              <a:xfrm>
                <a:off x="2105041" y="2324708"/>
                <a:ext cx="1918866" cy="238570"/>
              </a:xfrm>
              <a:prstGeom prst="rect">
                <a:avLst/>
              </a:prstGeom>
              <a:noFill/>
            </p:spPr>
            <p:txBody>
              <a:bodyPr wrap="square" rtlCol="0">
                <a:spAutoFit/>
              </a:bodyPr>
              <a:lstStyle/>
              <a:p>
                <a:pPr algn="dist"/>
                <a:r>
                  <a:rPr kumimoji="1" lang="ja-JP" altLang="en-US" sz="1100" dirty="0">
                    <a:solidFill>
                      <a:schemeClr val="tx2">
                        <a:lumMod val="25000"/>
                      </a:schemeClr>
                    </a:solidFill>
                    <a:latin typeface="HGS創英角ﾎﾟｯﾌﾟ体" panose="040B0A00000000000000" pitchFamily="50" charset="-128"/>
                    <a:ea typeface="HGS創英角ﾎﾟｯﾌﾟ体" panose="040B0A00000000000000" pitchFamily="50" charset="-128"/>
                  </a:rPr>
                  <a:t>さ　の　ちいき</a:t>
                </a:r>
              </a:p>
            </p:txBody>
          </p:sp>
          <p:sp>
            <p:nvSpPr>
              <p:cNvPr id="88" name="めいじじだい">
                <a:extLst>
                  <a:ext uri="{FF2B5EF4-FFF2-40B4-BE49-F238E27FC236}">
                    <a16:creationId xmlns:a16="http://schemas.microsoft.com/office/drawing/2014/main" id="{6F2D2565-03BF-4FED-BAB9-2C3B315B76FD}"/>
                  </a:ext>
                </a:extLst>
              </p:cNvPr>
              <p:cNvSpPr txBox="1"/>
              <p:nvPr/>
            </p:nvSpPr>
            <p:spPr>
              <a:xfrm>
                <a:off x="-495115" y="2319487"/>
                <a:ext cx="2099815" cy="238569"/>
              </a:xfrm>
              <a:prstGeom prst="rect">
                <a:avLst/>
              </a:prstGeom>
              <a:noFill/>
            </p:spPr>
            <p:txBody>
              <a:bodyPr wrap="square" rtlCol="0">
                <a:spAutoFit/>
              </a:bodyPr>
              <a:lstStyle/>
              <a:p>
                <a:pPr algn="dist"/>
                <a:r>
                  <a:rPr kumimoji="1" lang="ja-JP" altLang="en-US" sz="1100" dirty="0">
                    <a:solidFill>
                      <a:schemeClr val="tx2">
                        <a:lumMod val="25000"/>
                      </a:schemeClr>
                    </a:solidFill>
                    <a:latin typeface="HGS創英角ﾎﾟｯﾌﾟ体" panose="040B0A00000000000000" pitchFamily="50" charset="-128"/>
                    <a:ea typeface="HGS創英角ﾎﾟｯﾌﾟ体" panose="040B0A00000000000000" pitchFamily="50" charset="-128"/>
                  </a:rPr>
                  <a:t>めいじじだい</a:t>
                </a:r>
              </a:p>
            </p:txBody>
          </p:sp>
          <p:sp>
            <p:nvSpPr>
              <p:cNvPr id="89" name="いずみさのし">
                <a:extLst>
                  <a:ext uri="{FF2B5EF4-FFF2-40B4-BE49-F238E27FC236}">
                    <a16:creationId xmlns:a16="http://schemas.microsoft.com/office/drawing/2014/main" id="{7A6D2F8E-D828-4E3C-9C66-7A9433D0C684}"/>
                  </a:ext>
                </a:extLst>
              </p:cNvPr>
              <p:cNvSpPr txBox="1"/>
              <p:nvPr/>
            </p:nvSpPr>
            <p:spPr>
              <a:xfrm>
                <a:off x="5951289" y="2314426"/>
                <a:ext cx="2116199" cy="238570"/>
              </a:xfrm>
              <a:prstGeom prst="rect">
                <a:avLst/>
              </a:prstGeom>
              <a:noFill/>
            </p:spPr>
            <p:txBody>
              <a:bodyPr wrap="square" rtlCol="0">
                <a:spAutoFit/>
              </a:bodyPr>
              <a:lstStyle/>
              <a:p>
                <a:pPr algn="dist"/>
                <a:r>
                  <a:rPr kumimoji="1" lang="ja-JP" altLang="en-US" sz="1100" dirty="0">
                    <a:solidFill>
                      <a:schemeClr val="tx2">
                        <a:lumMod val="25000"/>
                      </a:schemeClr>
                    </a:solidFill>
                    <a:latin typeface="HGS創英角ﾎﾟｯﾌﾟ体" panose="040B0A00000000000000" pitchFamily="50" charset="-128"/>
                    <a:ea typeface="HGS創英角ﾎﾟｯﾌﾟ体" panose="040B0A00000000000000" pitchFamily="50" charset="-128"/>
                  </a:rPr>
                  <a:t>いずみ　さ　の　し</a:t>
                </a:r>
              </a:p>
            </p:txBody>
          </p:sp>
        </p:grpSp>
        <p:sp>
          <p:nvSpPr>
            <p:cNvPr id="84" name="げんざい">
              <a:extLst>
                <a:ext uri="{FF2B5EF4-FFF2-40B4-BE49-F238E27FC236}">
                  <a16:creationId xmlns:a16="http://schemas.microsoft.com/office/drawing/2014/main" id="{196A6C89-8FF5-4DA0-96C0-63B2EBF7659B}"/>
                </a:ext>
              </a:extLst>
            </p:cNvPr>
            <p:cNvSpPr txBox="1"/>
            <p:nvPr/>
          </p:nvSpPr>
          <p:spPr>
            <a:xfrm>
              <a:off x="4742734" y="2360357"/>
              <a:ext cx="1014402" cy="235793"/>
            </a:xfrm>
            <a:prstGeom prst="rect">
              <a:avLst/>
            </a:prstGeom>
            <a:noFill/>
          </p:spPr>
          <p:txBody>
            <a:bodyPr wrap="square" rtlCol="0">
              <a:spAutoFit/>
            </a:bodyPr>
            <a:lstStyle/>
            <a:p>
              <a:pPr algn="dist"/>
              <a:r>
                <a:rPr kumimoji="1" lang="ja-JP" altLang="en-US" sz="1100" dirty="0">
                  <a:solidFill>
                    <a:schemeClr val="tx2">
                      <a:lumMod val="25000"/>
                    </a:schemeClr>
                  </a:solidFill>
                  <a:latin typeface="HGS創英角ﾎﾟｯﾌﾟ体" panose="040B0A00000000000000" pitchFamily="50" charset="-128"/>
                  <a:ea typeface="HGS創英角ﾎﾟｯﾌﾟ体" panose="040B0A00000000000000" pitchFamily="50" charset="-128"/>
                </a:rPr>
                <a:t>げんざい</a:t>
              </a:r>
            </a:p>
          </p:txBody>
        </p:sp>
      </p:grpSp>
      <p:grpSp>
        <p:nvGrpSpPr>
          <p:cNvPr id="59" name="泉州タオルを知っていますか？">
            <a:extLst>
              <a:ext uri="{FF2B5EF4-FFF2-40B4-BE49-F238E27FC236}">
                <a16:creationId xmlns:a16="http://schemas.microsoft.com/office/drawing/2014/main" id="{927E1D98-C1E7-4368-96EE-C643AFCE6CCD}"/>
              </a:ext>
            </a:extLst>
          </p:cNvPr>
          <p:cNvGrpSpPr/>
          <p:nvPr/>
        </p:nvGrpSpPr>
        <p:grpSpPr>
          <a:xfrm>
            <a:off x="2226596" y="1258177"/>
            <a:ext cx="8242246" cy="816592"/>
            <a:chOff x="-160494" y="1361606"/>
            <a:chExt cx="7739305" cy="816592"/>
          </a:xfrm>
        </p:grpSpPr>
        <p:sp>
          <p:nvSpPr>
            <p:cNvPr id="61" name="泉州タオルを知っていますか？">
              <a:extLst>
                <a:ext uri="{FF2B5EF4-FFF2-40B4-BE49-F238E27FC236}">
                  <a16:creationId xmlns:a16="http://schemas.microsoft.com/office/drawing/2014/main" id="{8C2C7A33-1DBF-42C0-934D-EB2AB2F1A71F}"/>
                </a:ext>
              </a:extLst>
            </p:cNvPr>
            <p:cNvSpPr txBox="1"/>
            <p:nvPr/>
          </p:nvSpPr>
          <p:spPr>
            <a:xfrm>
              <a:off x="-160494" y="1531867"/>
              <a:ext cx="7739305" cy="646331"/>
            </a:xfrm>
            <a:prstGeom prst="rect">
              <a:avLst/>
            </a:prstGeom>
            <a:noFill/>
          </p:spPr>
          <p:txBody>
            <a:bodyPr wrap="square" rtlCol="0">
              <a:spAutoFit/>
            </a:bodyPr>
            <a:lstStyle/>
            <a:p>
              <a:pPr marL="0" marR="0" lvl="0" indent="0" algn="dist" defTabSz="457200" rtl="0" eaLnBrk="1" fontAlgn="auto" latinLnBrk="0" hangingPunct="1">
                <a:lnSpc>
                  <a:spcPct val="100000"/>
                </a:lnSpc>
                <a:spcBef>
                  <a:spcPts val="0"/>
                </a:spcBef>
                <a:spcAft>
                  <a:spcPts val="0"/>
                </a:spcAft>
                <a:buClrTx/>
                <a:buSzTx/>
                <a:buFontTx/>
                <a:buNone/>
                <a:tabLst/>
                <a:defRPr/>
              </a:pPr>
              <a:r>
                <a:rPr lang="ja-JP" altLang="en-US" sz="3600" dirty="0">
                  <a:solidFill>
                    <a:srgbClr val="074454"/>
                  </a:solidFill>
                  <a:latin typeface="HGS創英角ﾎﾟｯﾌﾟ体" panose="040B0A00000000000000" pitchFamily="50" charset="-128"/>
                  <a:ea typeface="HGS創英角ﾎﾟｯﾌﾟ体" panose="040B0A00000000000000" pitchFamily="50" charset="-128"/>
                </a:rPr>
                <a:t>泉州タオルを知っていますか？</a:t>
              </a:r>
              <a:endParaRPr kumimoji="1" lang="ja-JP" altLang="en-US" sz="3600" b="0" i="0" u="none" strike="noStrike" kern="1200" cap="none" spc="0" normalizeH="0" baseline="0" noProof="0" dirty="0">
                <a:ln>
                  <a:noFill/>
                </a:ln>
                <a:solidFill>
                  <a:srgbClr val="074454"/>
                </a:solidFill>
                <a:effectLst/>
                <a:uLnTx/>
                <a:uFillTx/>
                <a:latin typeface="HGS創英角ﾎﾟｯﾌﾟ体" panose="040B0A00000000000000" pitchFamily="50" charset="-128"/>
                <a:ea typeface="HGS創英角ﾎﾟｯﾌﾟ体" panose="040B0A00000000000000" pitchFamily="50" charset="-128"/>
                <a:cs typeface="+mn-cs"/>
              </a:endParaRPr>
            </a:p>
          </p:txBody>
        </p:sp>
        <p:sp>
          <p:nvSpPr>
            <p:cNvPr id="64" name="し">
              <a:extLst>
                <a:ext uri="{FF2B5EF4-FFF2-40B4-BE49-F238E27FC236}">
                  <a16:creationId xmlns:a16="http://schemas.microsoft.com/office/drawing/2014/main" id="{550DACE3-A4D0-43AF-BDDF-B3BBFF95D87B}"/>
                </a:ext>
              </a:extLst>
            </p:cNvPr>
            <p:cNvSpPr txBox="1"/>
            <p:nvPr/>
          </p:nvSpPr>
          <p:spPr>
            <a:xfrm>
              <a:off x="3219617" y="1369114"/>
              <a:ext cx="423552" cy="307777"/>
            </a:xfrm>
            <a:prstGeom prst="rect">
              <a:avLst/>
            </a:prstGeom>
            <a:noFill/>
          </p:spPr>
          <p:txBody>
            <a:bodyPr wrap="square" rtlCol="0">
              <a:spAutoFit/>
            </a:bodyPr>
            <a:lstStyle/>
            <a:p>
              <a:pPr algn="dist"/>
              <a:r>
                <a:rPr kumimoji="1" lang="ja-JP" altLang="en-US" sz="1400" dirty="0">
                  <a:solidFill>
                    <a:schemeClr val="tx2">
                      <a:lumMod val="25000"/>
                    </a:schemeClr>
                  </a:solidFill>
                  <a:latin typeface="HGS創英角ﾎﾟｯﾌﾟ体" panose="040B0A00000000000000" pitchFamily="50" charset="-128"/>
                  <a:ea typeface="HGS創英角ﾎﾟｯﾌﾟ体" panose="040B0A00000000000000" pitchFamily="50" charset="-128"/>
                </a:rPr>
                <a:t>し</a:t>
              </a:r>
              <a:endParaRPr kumimoji="1" lang="en-US" altLang="ja-JP" sz="1400" dirty="0">
                <a:solidFill>
                  <a:schemeClr val="tx2">
                    <a:lumMod val="25000"/>
                  </a:schemeClr>
                </a:solidFill>
                <a:latin typeface="HGS創英角ﾎﾟｯﾌﾟ体" panose="040B0A00000000000000" pitchFamily="50" charset="-128"/>
                <a:ea typeface="HGS創英角ﾎﾟｯﾌﾟ体" panose="040B0A00000000000000" pitchFamily="50" charset="-128"/>
              </a:endParaRPr>
            </a:p>
          </p:txBody>
        </p:sp>
        <p:sp>
          <p:nvSpPr>
            <p:cNvPr id="65" name="せんしゅう">
              <a:extLst>
                <a:ext uri="{FF2B5EF4-FFF2-40B4-BE49-F238E27FC236}">
                  <a16:creationId xmlns:a16="http://schemas.microsoft.com/office/drawing/2014/main" id="{A134D8FA-110E-4B02-83B8-89E262C14DBC}"/>
                </a:ext>
              </a:extLst>
            </p:cNvPr>
            <p:cNvSpPr txBox="1"/>
            <p:nvPr/>
          </p:nvSpPr>
          <p:spPr>
            <a:xfrm>
              <a:off x="-160493" y="1361606"/>
              <a:ext cx="1103636" cy="307777"/>
            </a:xfrm>
            <a:prstGeom prst="rect">
              <a:avLst/>
            </a:prstGeom>
            <a:noFill/>
          </p:spPr>
          <p:txBody>
            <a:bodyPr wrap="square" rtlCol="0">
              <a:spAutoFit/>
            </a:bodyPr>
            <a:lstStyle/>
            <a:p>
              <a:pPr algn="dist"/>
              <a:r>
                <a:rPr kumimoji="1" lang="ja-JP" altLang="en-US" sz="1400" dirty="0">
                  <a:solidFill>
                    <a:schemeClr val="tx2">
                      <a:lumMod val="25000"/>
                    </a:schemeClr>
                  </a:solidFill>
                  <a:latin typeface="HGS創英角ﾎﾟｯﾌﾟ体" panose="040B0A00000000000000" pitchFamily="50" charset="-128"/>
                  <a:ea typeface="HGS創英角ﾎﾟｯﾌﾟ体" panose="040B0A00000000000000" pitchFamily="50" charset="-128"/>
                </a:rPr>
                <a:t>せんしゅう</a:t>
              </a:r>
            </a:p>
          </p:txBody>
        </p:sp>
      </p:grpSp>
      <p:grpSp>
        <p:nvGrpSpPr>
          <p:cNvPr id="5" name="「後ざらし」製法でつくられたタオルは吸水性がよく、">
            <a:extLst>
              <a:ext uri="{FF2B5EF4-FFF2-40B4-BE49-F238E27FC236}">
                <a16:creationId xmlns:a16="http://schemas.microsoft.com/office/drawing/2014/main" id="{42276119-1AC6-401A-8D26-0B12F4263951}"/>
              </a:ext>
            </a:extLst>
          </p:cNvPr>
          <p:cNvGrpSpPr/>
          <p:nvPr/>
        </p:nvGrpSpPr>
        <p:grpSpPr>
          <a:xfrm>
            <a:off x="1806533" y="3977688"/>
            <a:ext cx="8909101" cy="580983"/>
            <a:chOff x="1597352" y="3968256"/>
            <a:chExt cx="8909101" cy="580983"/>
          </a:xfrm>
        </p:grpSpPr>
        <p:grpSp>
          <p:nvGrpSpPr>
            <p:cNvPr id="69" name="明治時代からブラシ・・・">
              <a:extLst>
                <a:ext uri="{FF2B5EF4-FFF2-40B4-BE49-F238E27FC236}">
                  <a16:creationId xmlns:a16="http://schemas.microsoft.com/office/drawing/2014/main" id="{9829115E-1407-49B9-8034-D60280B9D922}"/>
                </a:ext>
              </a:extLst>
            </p:cNvPr>
            <p:cNvGrpSpPr/>
            <p:nvPr/>
          </p:nvGrpSpPr>
          <p:grpSpPr>
            <a:xfrm>
              <a:off x="1597352" y="3968256"/>
              <a:ext cx="8909101" cy="580983"/>
              <a:chOff x="994574" y="2310003"/>
              <a:chExt cx="7122981" cy="580983"/>
            </a:xfrm>
          </p:grpSpPr>
          <p:sp>
            <p:nvSpPr>
              <p:cNvPr id="70" name="近くの都道府県と･･･">
                <a:extLst>
                  <a:ext uri="{FF2B5EF4-FFF2-40B4-BE49-F238E27FC236}">
                    <a16:creationId xmlns:a16="http://schemas.microsoft.com/office/drawing/2014/main" id="{67983153-622D-47B1-BF3A-8609FA9E49AA}"/>
                  </a:ext>
                </a:extLst>
              </p:cNvPr>
              <p:cNvSpPr txBox="1"/>
              <p:nvPr/>
            </p:nvSpPr>
            <p:spPr>
              <a:xfrm>
                <a:off x="994574" y="2429321"/>
                <a:ext cx="7122981" cy="461665"/>
              </a:xfrm>
              <a:prstGeom prst="rect">
                <a:avLst/>
              </a:prstGeom>
              <a:noFill/>
            </p:spPr>
            <p:txBody>
              <a:bodyPr wrap="square" rtlCol="0">
                <a:spAutoFit/>
              </a:bodyPr>
              <a:lstStyle/>
              <a:p>
                <a:pPr marL="0" marR="0" lvl="0" indent="0" algn="dist" defTabSz="457200" rtl="0" eaLnBrk="1" fontAlgn="auto" latinLnBrk="0" hangingPunct="1">
                  <a:lnSpc>
                    <a:spcPct val="100000"/>
                  </a:lnSpc>
                  <a:spcBef>
                    <a:spcPts val="0"/>
                  </a:spcBef>
                  <a:spcAft>
                    <a:spcPts val="0"/>
                  </a:spcAft>
                  <a:buClrTx/>
                  <a:buSzTx/>
                  <a:buFontTx/>
                  <a:buNone/>
                  <a:tabLst/>
                  <a:defRPr/>
                </a:pPr>
                <a:r>
                  <a:rPr kumimoji="1" lang="ja-JP" altLang="en-US" sz="2400" b="0" i="0" u="none" strike="noStrike" kern="1200" cap="none" spc="0" normalizeH="0" baseline="0" noProof="0" dirty="0">
                    <a:ln>
                      <a:noFill/>
                    </a:ln>
                    <a:solidFill>
                      <a:srgbClr val="074454"/>
                    </a:solidFill>
                    <a:effectLst/>
                    <a:uLnTx/>
                    <a:uFillTx/>
                    <a:latin typeface="HGS創英角ﾎﾟｯﾌﾟ体" panose="040B0A00000000000000" pitchFamily="50" charset="-128"/>
                    <a:ea typeface="HGS創英角ﾎﾟｯﾌﾟ体" panose="040B0A00000000000000" pitchFamily="50" charset="-128"/>
                    <a:cs typeface="+mn-cs"/>
                  </a:rPr>
                  <a:t>「後ざらし」製法でつくられたタオルは吸水性がよく、</a:t>
                </a:r>
              </a:p>
            </p:txBody>
          </p:sp>
          <p:sp>
            <p:nvSpPr>
              <p:cNvPr id="71" name="とどうふけん">
                <a:extLst>
                  <a:ext uri="{FF2B5EF4-FFF2-40B4-BE49-F238E27FC236}">
                    <a16:creationId xmlns:a16="http://schemas.microsoft.com/office/drawing/2014/main" id="{BA144D68-D43F-4448-8064-02236A2D3BFF}"/>
                  </a:ext>
                </a:extLst>
              </p:cNvPr>
              <p:cNvSpPr txBox="1"/>
              <p:nvPr/>
            </p:nvSpPr>
            <p:spPr>
              <a:xfrm>
                <a:off x="1293064" y="2310003"/>
                <a:ext cx="365539" cy="261610"/>
              </a:xfrm>
              <a:prstGeom prst="rect">
                <a:avLst/>
              </a:prstGeom>
              <a:noFill/>
            </p:spPr>
            <p:txBody>
              <a:bodyPr wrap="square" rtlCol="0">
                <a:spAutoFit/>
              </a:bodyPr>
              <a:lstStyle/>
              <a:p>
                <a:pPr marL="0" marR="0" lvl="0" indent="0" algn="dist" defTabSz="457200" rtl="0" eaLnBrk="1" fontAlgn="auto" latinLnBrk="0" hangingPunct="1">
                  <a:lnSpc>
                    <a:spcPct val="100000"/>
                  </a:lnSpc>
                  <a:spcBef>
                    <a:spcPts val="0"/>
                  </a:spcBef>
                  <a:spcAft>
                    <a:spcPts val="0"/>
                  </a:spcAft>
                  <a:buClrTx/>
                  <a:buSzTx/>
                  <a:buFontTx/>
                  <a:buNone/>
                  <a:tabLst/>
                  <a:defRPr/>
                </a:pPr>
                <a:r>
                  <a:rPr lang="ja-JP" altLang="en-US" sz="1050" dirty="0">
                    <a:solidFill>
                      <a:srgbClr val="76DBF4">
                        <a:lumMod val="25000"/>
                      </a:srgbClr>
                    </a:solidFill>
                    <a:latin typeface="HGS創英角ﾎﾟｯﾌﾟ体" panose="040B0A00000000000000" pitchFamily="50" charset="-128"/>
                    <a:ea typeface="HGS創英角ﾎﾟｯﾌﾟ体" panose="040B0A00000000000000" pitchFamily="50" charset="-128"/>
                  </a:rPr>
                  <a:t>あと</a:t>
                </a:r>
                <a:endParaRPr kumimoji="1" lang="ja-JP" altLang="en-US" sz="1050" b="0" i="0" u="none" strike="noStrike" kern="1200" cap="none" spc="0" normalizeH="0" baseline="0" noProof="0" dirty="0">
                  <a:ln>
                    <a:noFill/>
                  </a:ln>
                  <a:solidFill>
                    <a:srgbClr val="76DBF4">
                      <a:lumMod val="25000"/>
                    </a:srgbClr>
                  </a:solidFill>
                  <a:effectLst/>
                  <a:uLnTx/>
                  <a:uFillTx/>
                  <a:latin typeface="HGS創英角ﾎﾟｯﾌﾟ体" panose="040B0A00000000000000" pitchFamily="50" charset="-128"/>
                  <a:ea typeface="HGS創英角ﾎﾟｯﾌﾟ体" panose="040B0A00000000000000" pitchFamily="50" charset="-128"/>
                  <a:cs typeface="+mn-cs"/>
                </a:endParaRPr>
              </a:p>
            </p:txBody>
          </p:sp>
        </p:grpSp>
        <p:sp>
          <p:nvSpPr>
            <p:cNvPr id="42" name="とどうふけん">
              <a:extLst>
                <a:ext uri="{FF2B5EF4-FFF2-40B4-BE49-F238E27FC236}">
                  <a16:creationId xmlns:a16="http://schemas.microsoft.com/office/drawing/2014/main" id="{1BB603E4-7676-4219-B649-3A9F5FAD6E74}"/>
                </a:ext>
              </a:extLst>
            </p:cNvPr>
            <p:cNvSpPr txBox="1"/>
            <p:nvPr/>
          </p:nvSpPr>
          <p:spPr>
            <a:xfrm>
              <a:off x="3749548" y="3975089"/>
              <a:ext cx="740484" cy="253916"/>
            </a:xfrm>
            <a:prstGeom prst="rect">
              <a:avLst/>
            </a:prstGeom>
            <a:noFill/>
          </p:spPr>
          <p:txBody>
            <a:bodyPr wrap="square" rtlCol="0">
              <a:spAutoFit/>
            </a:bodyPr>
            <a:lstStyle/>
            <a:p>
              <a:pPr marL="0" marR="0" lvl="0" indent="0" algn="dist" defTabSz="457200" rtl="0" eaLnBrk="1" fontAlgn="auto" latinLnBrk="0" hangingPunct="1">
                <a:lnSpc>
                  <a:spcPct val="100000"/>
                </a:lnSpc>
                <a:spcBef>
                  <a:spcPts val="0"/>
                </a:spcBef>
                <a:spcAft>
                  <a:spcPts val="0"/>
                </a:spcAft>
                <a:buClrTx/>
                <a:buSzTx/>
                <a:buFontTx/>
                <a:buNone/>
                <a:tabLst/>
                <a:defRPr/>
              </a:pPr>
              <a:r>
                <a:rPr lang="ja-JP" altLang="en-US" sz="1050" dirty="0">
                  <a:solidFill>
                    <a:srgbClr val="76DBF4">
                      <a:lumMod val="25000"/>
                    </a:srgbClr>
                  </a:solidFill>
                  <a:latin typeface="HGS創英角ﾎﾟｯﾌﾟ体" panose="040B0A00000000000000" pitchFamily="50" charset="-128"/>
                  <a:ea typeface="HGS創英角ﾎﾟｯﾌﾟ体" panose="040B0A00000000000000" pitchFamily="50" charset="-128"/>
                </a:rPr>
                <a:t>せいほう</a:t>
              </a:r>
              <a:endParaRPr kumimoji="1" lang="ja-JP" altLang="en-US" sz="1050" b="0" i="0" u="none" strike="noStrike" kern="1200" cap="none" spc="0" normalizeH="0" baseline="0" noProof="0" dirty="0">
                <a:ln>
                  <a:noFill/>
                </a:ln>
                <a:solidFill>
                  <a:srgbClr val="76DBF4">
                    <a:lumMod val="25000"/>
                  </a:srgbClr>
                </a:solidFill>
                <a:effectLst/>
                <a:uLnTx/>
                <a:uFillTx/>
                <a:latin typeface="HGS創英角ﾎﾟｯﾌﾟ体" panose="040B0A00000000000000" pitchFamily="50" charset="-128"/>
                <a:ea typeface="HGS創英角ﾎﾟｯﾌﾟ体" panose="040B0A00000000000000" pitchFamily="50" charset="-128"/>
                <a:cs typeface="+mn-cs"/>
              </a:endParaRPr>
            </a:p>
          </p:txBody>
        </p:sp>
        <p:sp>
          <p:nvSpPr>
            <p:cNvPr id="43" name="とどうふけん">
              <a:extLst>
                <a:ext uri="{FF2B5EF4-FFF2-40B4-BE49-F238E27FC236}">
                  <a16:creationId xmlns:a16="http://schemas.microsoft.com/office/drawing/2014/main" id="{F0AAA7EF-E000-4DD8-BA7E-48AD5C696B41}"/>
                </a:ext>
              </a:extLst>
            </p:cNvPr>
            <p:cNvSpPr txBox="1"/>
            <p:nvPr/>
          </p:nvSpPr>
          <p:spPr>
            <a:xfrm>
              <a:off x="7934500" y="3980480"/>
              <a:ext cx="1154321" cy="253916"/>
            </a:xfrm>
            <a:prstGeom prst="rect">
              <a:avLst/>
            </a:prstGeom>
            <a:noFill/>
          </p:spPr>
          <p:txBody>
            <a:bodyPr wrap="square" rtlCol="0">
              <a:spAutoFit/>
            </a:bodyPr>
            <a:lstStyle/>
            <a:p>
              <a:pPr marL="0" marR="0" lvl="0" indent="0" algn="dist" defTabSz="457200" rtl="0" eaLnBrk="1" fontAlgn="auto" latinLnBrk="0" hangingPunct="1">
                <a:lnSpc>
                  <a:spcPct val="100000"/>
                </a:lnSpc>
                <a:spcBef>
                  <a:spcPts val="0"/>
                </a:spcBef>
                <a:spcAft>
                  <a:spcPts val="0"/>
                </a:spcAft>
                <a:buClrTx/>
                <a:buSzTx/>
                <a:buFontTx/>
                <a:buNone/>
                <a:tabLst/>
                <a:defRPr/>
              </a:pPr>
              <a:r>
                <a:rPr lang="ja-JP" altLang="en-US" sz="1050" dirty="0">
                  <a:solidFill>
                    <a:srgbClr val="76DBF4">
                      <a:lumMod val="25000"/>
                    </a:srgbClr>
                  </a:solidFill>
                  <a:latin typeface="HGS創英角ﾎﾟｯﾌﾟ体" panose="040B0A00000000000000" pitchFamily="50" charset="-128"/>
                  <a:ea typeface="HGS創英角ﾎﾟｯﾌﾟ体" panose="040B0A00000000000000" pitchFamily="50" charset="-128"/>
                </a:rPr>
                <a:t>きゅうすいせい</a:t>
              </a:r>
              <a:endParaRPr kumimoji="1" lang="ja-JP" altLang="en-US" sz="1050" b="0" i="0" u="none" strike="noStrike" kern="1200" cap="none" spc="0" normalizeH="0" baseline="0" noProof="0" dirty="0">
                <a:ln>
                  <a:noFill/>
                </a:ln>
                <a:solidFill>
                  <a:srgbClr val="76DBF4">
                    <a:lumMod val="25000"/>
                  </a:srgbClr>
                </a:solidFill>
                <a:effectLst/>
                <a:uLnTx/>
                <a:uFillTx/>
                <a:latin typeface="HGS創英角ﾎﾟｯﾌﾟ体" panose="040B0A00000000000000" pitchFamily="50" charset="-128"/>
                <a:ea typeface="HGS創英角ﾎﾟｯﾌﾟ体" panose="040B0A00000000000000" pitchFamily="50" charset="-128"/>
                <a:cs typeface="+mn-cs"/>
              </a:endParaRPr>
            </a:p>
          </p:txBody>
        </p:sp>
      </p:grpSp>
      <p:grpSp>
        <p:nvGrpSpPr>
          <p:cNvPr id="46" name="とても清潔で肌ざわりがやさしいのが特徴です。">
            <a:extLst>
              <a:ext uri="{FF2B5EF4-FFF2-40B4-BE49-F238E27FC236}">
                <a16:creationId xmlns:a16="http://schemas.microsoft.com/office/drawing/2014/main" id="{ED4AAE1A-8A36-406B-8A52-C30B277DD3A7}"/>
              </a:ext>
            </a:extLst>
          </p:cNvPr>
          <p:cNvGrpSpPr/>
          <p:nvPr/>
        </p:nvGrpSpPr>
        <p:grpSpPr>
          <a:xfrm>
            <a:off x="2312273" y="4606259"/>
            <a:ext cx="7567448" cy="580983"/>
            <a:chOff x="1597352" y="3968256"/>
            <a:chExt cx="8909101" cy="580983"/>
          </a:xfrm>
        </p:grpSpPr>
        <p:grpSp>
          <p:nvGrpSpPr>
            <p:cNvPr id="47" name="明治時代からブラシ・・・">
              <a:extLst>
                <a:ext uri="{FF2B5EF4-FFF2-40B4-BE49-F238E27FC236}">
                  <a16:creationId xmlns:a16="http://schemas.microsoft.com/office/drawing/2014/main" id="{D4E7C632-DD01-44BD-A04E-CED88F04EC4F}"/>
                </a:ext>
              </a:extLst>
            </p:cNvPr>
            <p:cNvGrpSpPr/>
            <p:nvPr/>
          </p:nvGrpSpPr>
          <p:grpSpPr>
            <a:xfrm>
              <a:off x="1597352" y="3968256"/>
              <a:ext cx="8909101" cy="580983"/>
              <a:chOff x="994574" y="2310003"/>
              <a:chExt cx="7122981" cy="580983"/>
            </a:xfrm>
          </p:grpSpPr>
          <p:sp>
            <p:nvSpPr>
              <p:cNvPr id="50" name="とても清潔で肌ざわりがやさしいのが特徴です。">
                <a:extLst>
                  <a:ext uri="{FF2B5EF4-FFF2-40B4-BE49-F238E27FC236}">
                    <a16:creationId xmlns:a16="http://schemas.microsoft.com/office/drawing/2014/main" id="{BDE6FAD4-B642-4DDC-BE2C-13F188E24908}"/>
                  </a:ext>
                </a:extLst>
              </p:cNvPr>
              <p:cNvSpPr txBox="1"/>
              <p:nvPr/>
            </p:nvSpPr>
            <p:spPr>
              <a:xfrm>
                <a:off x="994574" y="2429321"/>
                <a:ext cx="7122981" cy="461665"/>
              </a:xfrm>
              <a:prstGeom prst="rect">
                <a:avLst/>
              </a:prstGeom>
              <a:noFill/>
            </p:spPr>
            <p:txBody>
              <a:bodyPr wrap="square" rtlCol="0">
                <a:spAutoFit/>
              </a:bodyPr>
              <a:lstStyle/>
              <a:p>
                <a:pPr algn="dist">
                  <a:defRPr/>
                </a:pPr>
                <a:r>
                  <a:rPr kumimoji="1" lang="ja-JP" altLang="en-US" sz="2400" b="0" i="0" u="none" strike="noStrike" kern="1200" cap="none" spc="0" normalizeH="0" baseline="0" noProof="0" dirty="0">
                    <a:ln>
                      <a:noFill/>
                    </a:ln>
                    <a:solidFill>
                      <a:srgbClr val="074454"/>
                    </a:solidFill>
                    <a:effectLst/>
                    <a:uLnTx/>
                    <a:uFillTx/>
                    <a:latin typeface="HGS創英角ﾎﾟｯﾌﾟ体" panose="040B0A00000000000000" pitchFamily="50" charset="-128"/>
                    <a:ea typeface="HGS創英角ﾎﾟｯﾌﾟ体" panose="040B0A00000000000000" pitchFamily="50" charset="-128"/>
                    <a:cs typeface="+mn-cs"/>
                  </a:rPr>
                  <a:t>とても清潔で肌ざわりがやさしいのが特徴です。</a:t>
                </a:r>
              </a:p>
            </p:txBody>
          </p:sp>
          <p:sp>
            <p:nvSpPr>
              <p:cNvPr id="51" name="せいけつ">
                <a:extLst>
                  <a:ext uri="{FF2B5EF4-FFF2-40B4-BE49-F238E27FC236}">
                    <a16:creationId xmlns:a16="http://schemas.microsoft.com/office/drawing/2014/main" id="{6A6B2B8B-6BB9-4A2B-9A93-A83693597ADA}"/>
                  </a:ext>
                </a:extLst>
              </p:cNvPr>
              <p:cNvSpPr txBox="1"/>
              <p:nvPr/>
            </p:nvSpPr>
            <p:spPr>
              <a:xfrm>
                <a:off x="1969714" y="2310003"/>
                <a:ext cx="721524" cy="253916"/>
              </a:xfrm>
              <a:prstGeom prst="rect">
                <a:avLst/>
              </a:prstGeom>
              <a:noFill/>
            </p:spPr>
            <p:txBody>
              <a:bodyPr wrap="square" rtlCol="0">
                <a:spAutoFit/>
              </a:bodyPr>
              <a:lstStyle/>
              <a:p>
                <a:pPr marL="0" marR="0" lvl="0" indent="0" algn="dist" defTabSz="457200" rtl="0" eaLnBrk="1" fontAlgn="auto" latinLnBrk="0" hangingPunct="1">
                  <a:lnSpc>
                    <a:spcPct val="100000"/>
                  </a:lnSpc>
                  <a:spcBef>
                    <a:spcPts val="0"/>
                  </a:spcBef>
                  <a:spcAft>
                    <a:spcPts val="0"/>
                  </a:spcAft>
                  <a:buClrTx/>
                  <a:buSzTx/>
                  <a:buFontTx/>
                  <a:buNone/>
                  <a:tabLst/>
                  <a:defRPr/>
                </a:pPr>
                <a:r>
                  <a:rPr lang="ja-JP" altLang="en-US" sz="1050" dirty="0">
                    <a:solidFill>
                      <a:srgbClr val="76DBF4">
                        <a:lumMod val="25000"/>
                      </a:srgbClr>
                    </a:solidFill>
                    <a:latin typeface="HGS創英角ﾎﾟｯﾌﾟ体" panose="040B0A00000000000000" pitchFamily="50" charset="-128"/>
                    <a:ea typeface="HGS創英角ﾎﾟｯﾌﾟ体" panose="040B0A00000000000000" pitchFamily="50" charset="-128"/>
                  </a:rPr>
                  <a:t>せいけつ</a:t>
                </a:r>
                <a:endParaRPr kumimoji="1" lang="ja-JP" altLang="en-US" sz="1050" b="0" i="0" u="none" strike="noStrike" kern="1200" cap="none" spc="0" normalizeH="0" baseline="0" noProof="0" dirty="0">
                  <a:ln>
                    <a:noFill/>
                  </a:ln>
                  <a:solidFill>
                    <a:srgbClr val="76DBF4">
                      <a:lumMod val="25000"/>
                    </a:srgbClr>
                  </a:solidFill>
                  <a:effectLst/>
                  <a:uLnTx/>
                  <a:uFillTx/>
                  <a:latin typeface="HGS創英角ﾎﾟｯﾌﾟ体" panose="040B0A00000000000000" pitchFamily="50" charset="-128"/>
                  <a:ea typeface="HGS創英角ﾎﾟｯﾌﾟ体" panose="040B0A00000000000000" pitchFamily="50" charset="-128"/>
                  <a:cs typeface="+mn-cs"/>
                </a:endParaRPr>
              </a:p>
            </p:txBody>
          </p:sp>
        </p:grpSp>
        <p:sp>
          <p:nvSpPr>
            <p:cNvPr id="48" name="はだ">
              <a:extLst>
                <a:ext uri="{FF2B5EF4-FFF2-40B4-BE49-F238E27FC236}">
                  <a16:creationId xmlns:a16="http://schemas.microsoft.com/office/drawing/2014/main" id="{41796958-BB09-445E-8A76-D5D0F247ED20}"/>
                </a:ext>
              </a:extLst>
            </p:cNvPr>
            <p:cNvSpPr txBox="1"/>
            <p:nvPr/>
          </p:nvSpPr>
          <p:spPr>
            <a:xfrm>
              <a:off x="3959715" y="3975089"/>
              <a:ext cx="564878" cy="253916"/>
            </a:xfrm>
            <a:prstGeom prst="rect">
              <a:avLst/>
            </a:prstGeom>
            <a:noFill/>
          </p:spPr>
          <p:txBody>
            <a:bodyPr wrap="square" rtlCol="0">
              <a:spAutoFit/>
            </a:bodyPr>
            <a:lstStyle/>
            <a:p>
              <a:pPr marL="0" marR="0" lvl="0" indent="0" algn="dist" defTabSz="457200" rtl="0" eaLnBrk="1" fontAlgn="auto" latinLnBrk="0" hangingPunct="1">
                <a:lnSpc>
                  <a:spcPct val="100000"/>
                </a:lnSpc>
                <a:spcBef>
                  <a:spcPts val="0"/>
                </a:spcBef>
                <a:spcAft>
                  <a:spcPts val="0"/>
                </a:spcAft>
                <a:buClrTx/>
                <a:buSzTx/>
                <a:buFontTx/>
                <a:buNone/>
                <a:tabLst/>
                <a:defRPr/>
              </a:pPr>
              <a:r>
                <a:rPr lang="ja-JP" altLang="en-US" sz="1050" dirty="0">
                  <a:solidFill>
                    <a:srgbClr val="76DBF4">
                      <a:lumMod val="25000"/>
                    </a:srgbClr>
                  </a:solidFill>
                  <a:latin typeface="HGS創英角ﾎﾟｯﾌﾟ体" panose="040B0A00000000000000" pitchFamily="50" charset="-128"/>
                  <a:ea typeface="HGS創英角ﾎﾟｯﾌﾟ体" panose="040B0A00000000000000" pitchFamily="50" charset="-128"/>
                </a:rPr>
                <a:t>はだ</a:t>
              </a:r>
              <a:endParaRPr kumimoji="1" lang="ja-JP" altLang="en-US" sz="1050" b="0" i="0" u="none" strike="noStrike" kern="1200" cap="none" spc="0" normalizeH="0" baseline="0" noProof="0" dirty="0">
                <a:ln>
                  <a:noFill/>
                </a:ln>
                <a:solidFill>
                  <a:srgbClr val="76DBF4">
                    <a:lumMod val="25000"/>
                  </a:srgbClr>
                </a:solidFill>
                <a:effectLst/>
                <a:uLnTx/>
                <a:uFillTx/>
                <a:latin typeface="HGS創英角ﾎﾟｯﾌﾟ体" panose="040B0A00000000000000" pitchFamily="50" charset="-128"/>
                <a:ea typeface="HGS創英角ﾎﾟｯﾌﾟ体" panose="040B0A00000000000000" pitchFamily="50" charset="-128"/>
                <a:cs typeface="+mn-cs"/>
              </a:endParaRPr>
            </a:p>
          </p:txBody>
        </p:sp>
        <p:sp>
          <p:nvSpPr>
            <p:cNvPr id="49" name="とくちょう">
              <a:extLst>
                <a:ext uri="{FF2B5EF4-FFF2-40B4-BE49-F238E27FC236}">
                  <a16:creationId xmlns:a16="http://schemas.microsoft.com/office/drawing/2014/main" id="{1FE02015-BE17-45FA-AE57-ABF908BA1542}"/>
                </a:ext>
              </a:extLst>
            </p:cNvPr>
            <p:cNvSpPr txBox="1"/>
            <p:nvPr/>
          </p:nvSpPr>
          <p:spPr>
            <a:xfrm>
              <a:off x="8323427" y="3980480"/>
              <a:ext cx="1011552" cy="253916"/>
            </a:xfrm>
            <a:prstGeom prst="rect">
              <a:avLst/>
            </a:prstGeom>
            <a:noFill/>
          </p:spPr>
          <p:txBody>
            <a:bodyPr wrap="square" rtlCol="0">
              <a:spAutoFit/>
            </a:bodyPr>
            <a:lstStyle/>
            <a:p>
              <a:pPr marL="0" marR="0" lvl="0" indent="0" algn="dist" defTabSz="457200" rtl="0" eaLnBrk="1" fontAlgn="auto" latinLnBrk="0" hangingPunct="1">
                <a:lnSpc>
                  <a:spcPct val="100000"/>
                </a:lnSpc>
                <a:spcBef>
                  <a:spcPts val="0"/>
                </a:spcBef>
                <a:spcAft>
                  <a:spcPts val="0"/>
                </a:spcAft>
                <a:buClrTx/>
                <a:buSzTx/>
                <a:buFontTx/>
                <a:buNone/>
                <a:tabLst/>
                <a:defRPr/>
              </a:pPr>
              <a:r>
                <a:rPr lang="ja-JP" altLang="en-US" sz="1050" dirty="0">
                  <a:solidFill>
                    <a:srgbClr val="76DBF4">
                      <a:lumMod val="25000"/>
                    </a:srgbClr>
                  </a:solidFill>
                  <a:latin typeface="HGS創英角ﾎﾟｯﾌﾟ体" panose="040B0A00000000000000" pitchFamily="50" charset="-128"/>
                  <a:ea typeface="HGS創英角ﾎﾟｯﾌﾟ体" panose="040B0A00000000000000" pitchFamily="50" charset="-128"/>
                </a:rPr>
                <a:t>とくちょう</a:t>
              </a:r>
              <a:endParaRPr kumimoji="1" lang="ja-JP" altLang="en-US" sz="1050" b="0" i="0" u="none" strike="noStrike" kern="1200" cap="none" spc="0" normalizeH="0" baseline="0" noProof="0" dirty="0">
                <a:ln>
                  <a:noFill/>
                </a:ln>
                <a:solidFill>
                  <a:srgbClr val="76DBF4">
                    <a:lumMod val="25000"/>
                  </a:srgbClr>
                </a:solidFill>
                <a:effectLst/>
                <a:uLnTx/>
                <a:uFillTx/>
                <a:latin typeface="HGS創英角ﾎﾟｯﾌﾟ体" panose="040B0A00000000000000" pitchFamily="50" charset="-128"/>
                <a:ea typeface="HGS創英角ﾎﾟｯﾌﾟ体" panose="040B0A00000000000000" pitchFamily="50" charset="-128"/>
                <a:cs typeface="+mn-cs"/>
              </a:endParaRPr>
            </a:p>
          </p:txBody>
        </p:sp>
      </p:grpSp>
      <p:pic>
        <p:nvPicPr>
          <p:cNvPr id="52" name="Picture 2" descr="お風呂のイラスト「バスタオル」">
            <a:extLst>
              <a:ext uri="{FF2B5EF4-FFF2-40B4-BE49-F238E27FC236}">
                <a16:creationId xmlns:a16="http://schemas.microsoft.com/office/drawing/2014/main" id="{EE9DAF41-0685-4A53-B718-A615F493550C}"/>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rot="21137751">
            <a:off x="395855" y="2592673"/>
            <a:ext cx="1502918" cy="916780"/>
          </a:xfrm>
          <a:prstGeom prst="rect">
            <a:avLst/>
          </a:prstGeom>
          <a:noFill/>
          <a:extLst>
            <a:ext uri="{909E8E84-426E-40DD-AFC4-6F175D3DCCD1}">
              <a14:hiddenFill xmlns:a14="http://schemas.microsoft.com/office/drawing/2010/main">
                <a:solidFill>
                  <a:srgbClr val="FFFFFF"/>
                </a:solidFill>
              </a14:hiddenFill>
            </a:ext>
          </a:extLst>
        </p:spPr>
      </p:pic>
      <p:pic>
        <p:nvPicPr>
          <p:cNvPr id="55" name="Picture 2" descr="お風呂のイラスト「バスタオル」">
            <a:extLst>
              <a:ext uri="{FF2B5EF4-FFF2-40B4-BE49-F238E27FC236}">
                <a16:creationId xmlns:a16="http://schemas.microsoft.com/office/drawing/2014/main" id="{EA4BA354-9886-4980-83E3-6EE1C49505AC}"/>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rot="1235235">
            <a:off x="10173519" y="2547361"/>
            <a:ext cx="1502918" cy="916780"/>
          </a:xfrm>
          <a:prstGeom prst="rect">
            <a:avLst/>
          </a:prstGeom>
          <a:noFill/>
          <a:extLst>
            <a:ext uri="{909E8E84-426E-40DD-AFC4-6F175D3DCCD1}">
              <a14:hiddenFill xmlns:a14="http://schemas.microsoft.com/office/drawing/2010/main">
                <a:solidFill>
                  <a:srgbClr val="FFFFFF"/>
                </a:solidFill>
              </a14:hiddenFill>
            </a:ext>
          </a:extLst>
        </p:spPr>
      </p:pic>
      <p:sp>
        <p:nvSpPr>
          <p:cNvPr id="41" name="出典リンク">
            <a:extLst>
              <a:ext uri="{FF2B5EF4-FFF2-40B4-BE49-F238E27FC236}">
                <a16:creationId xmlns:a16="http://schemas.microsoft.com/office/drawing/2014/main" id="{D2B6D6E4-D47F-4851-9B80-845AF121D96D}"/>
              </a:ext>
            </a:extLst>
          </p:cNvPr>
          <p:cNvSpPr txBox="1"/>
          <p:nvPr/>
        </p:nvSpPr>
        <p:spPr>
          <a:xfrm>
            <a:off x="8126233" y="5230356"/>
            <a:ext cx="3085105" cy="276999"/>
          </a:xfrm>
          <a:prstGeom prst="rect">
            <a:avLst/>
          </a:prstGeom>
          <a:noFill/>
        </p:spPr>
        <p:txBody>
          <a:bodyPr wrap="square">
            <a:spAutoFit/>
          </a:bodyPr>
          <a:lstStyle/>
          <a:p>
            <a:r>
              <a:rPr lang="ja-JP" altLang="en-US" sz="1200" b="1" dirty="0">
                <a:solidFill>
                  <a:srgbClr val="074454"/>
                </a:solidFill>
                <a:latin typeface="BIZ UDPゴシック" panose="020B0400000000000000" pitchFamily="50" charset="-128"/>
                <a:ea typeface="BIZ UDPゴシック" panose="020B0400000000000000" pitchFamily="50" charset="-128"/>
                <a:hlinkClick r:id="rId11">
                  <a:extLst>
                    <a:ext uri="{A12FA001-AC4F-418D-AE19-62706E023703}">
                      <ahyp:hlinkClr xmlns:ahyp="http://schemas.microsoft.com/office/drawing/2018/hyperlinkcolor" val="tx"/>
                    </a:ext>
                  </a:extLst>
                </a:hlinkClick>
              </a:rPr>
              <a:t>大阪タオル工業組合</a:t>
            </a:r>
            <a:r>
              <a:rPr lang="en-US" altLang="ja-JP" sz="1200" b="1" dirty="0">
                <a:solidFill>
                  <a:srgbClr val="074454"/>
                </a:solidFill>
                <a:latin typeface="BIZ UDPゴシック" panose="020B0400000000000000" pitchFamily="50" charset="-128"/>
                <a:ea typeface="BIZ UDPゴシック" panose="020B0400000000000000" pitchFamily="50" charset="-128"/>
                <a:hlinkClick r:id="rId11">
                  <a:extLst>
                    <a:ext uri="{A12FA001-AC4F-418D-AE19-62706E023703}">
                      <ahyp:hlinkClr xmlns:ahyp="http://schemas.microsoft.com/office/drawing/2018/hyperlinkcolor" val="tx"/>
                    </a:ext>
                  </a:extLst>
                </a:hlinkClick>
              </a:rPr>
              <a:t>HP</a:t>
            </a:r>
            <a:r>
              <a:rPr lang="ja-JP" altLang="en-US" sz="1200" b="1" dirty="0">
                <a:solidFill>
                  <a:srgbClr val="074454"/>
                </a:solidFill>
                <a:latin typeface="BIZ UDPゴシック" panose="020B0400000000000000" pitchFamily="50" charset="-128"/>
                <a:ea typeface="BIZ UDPゴシック" panose="020B0400000000000000" pitchFamily="50" charset="-128"/>
                <a:hlinkClick r:id="rId11">
                  <a:extLst>
                    <a:ext uri="{A12FA001-AC4F-418D-AE19-62706E023703}">
                      <ahyp:hlinkClr xmlns:ahyp="http://schemas.microsoft.com/office/drawing/2018/hyperlinkcolor" val="tx"/>
                    </a:ext>
                  </a:extLst>
                </a:hlinkClick>
              </a:rPr>
              <a:t>　泉州タオルの特徴</a:t>
            </a:r>
            <a:endParaRPr lang="ja-JP" altLang="en-US" sz="1200" b="1" dirty="0">
              <a:solidFill>
                <a:srgbClr val="074454"/>
              </a:solidFill>
              <a:latin typeface="BIZ UDPゴシック" panose="020B0400000000000000" pitchFamily="50" charset="-128"/>
              <a:ea typeface="BIZ UDPゴシック" panose="020B0400000000000000" pitchFamily="50" charset="-128"/>
            </a:endParaRPr>
          </a:p>
        </p:txBody>
      </p:sp>
      <p:pic>
        <p:nvPicPr>
          <p:cNvPr id="39" name="図 38">
            <a:hlinkClick r:id="rId12" action="ppaction://hlinksldjump"/>
            <a:extLst>
              <a:ext uri="{FF2B5EF4-FFF2-40B4-BE49-F238E27FC236}">
                <a16:creationId xmlns:a16="http://schemas.microsoft.com/office/drawing/2014/main" id="{C4AE0081-A56E-4EBE-947A-16A9054765D4}"/>
              </a:ext>
            </a:extLst>
          </p:cNvPr>
          <p:cNvPicPr>
            <a:picLocks noChangeAspect="1"/>
          </p:cNvPicPr>
          <p:nvPr/>
        </p:nvPicPr>
        <p:blipFill>
          <a:blip r:embed="rId13"/>
          <a:stretch>
            <a:fillRect/>
          </a:stretch>
        </p:blipFill>
        <p:spPr>
          <a:xfrm>
            <a:off x="9274175" y="5818931"/>
            <a:ext cx="2505673" cy="847417"/>
          </a:xfrm>
          <a:prstGeom prst="rect">
            <a:avLst/>
          </a:prstGeom>
        </p:spPr>
      </p:pic>
    </p:spTree>
    <p:extLst>
      <p:ext uri="{BB962C8B-B14F-4D97-AF65-F5344CB8AC3E}">
        <p14:creationId xmlns:p14="http://schemas.microsoft.com/office/powerpoint/2010/main" val="14752670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59"/>
                                        </p:tgtEl>
                                        <p:attrNameLst>
                                          <p:attrName>style.visibility</p:attrName>
                                        </p:attrNameLst>
                                      </p:cBhvr>
                                      <p:to>
                                        <p:strVal val="visible"/>
                                      </p:to>
                                    </p:set>
                                    <p:animEffect transition="in" filter="fade">
                                      <p:cBhvr>
                                        <p:cTn id="7" dur="1000"/>
                                        <p:tgtEl>
                                          <p:spTgt spid="59"/>
                                        </p:tgtEl>
                                      </p:cBhvr>
                                    </p:animEffect>
                                  </p:childTnLst>
                                </p:cTn>
                              </p:par>
                            </p:childTnLst>
                          </p:cTn>
                        </p:par>
                        <p:par>
                          <p:cTn id="8" fill="hold">
                            <p:stCondLst>
                              <p:cond delay="1000"/>
                            </p:stCondLst>
                            <p:childTnLst>
                              <p:par>
                                <p:cTn id="9" presetID="26" presetClass="emph" presetSubtype="0" fill="hold" nodeType="afterEffect">
                                  <p:stCondLst>
                                    <p:cond delay="0"/>
                                  </p:stCondLst>
                                  <p:childTnLst>
                                    <p:animEffect transition="out" filter="fade">
                                      <p:cBhvr>
                                        <p:cTn id="10" dur="1000" tmFilter="0, 0; .2, .5; .8, .5; 1, 0"/>
                                        <p:tgtEl>
                                          <p:spTgt spid="59"/>
                                        </p:tgtEl>
                                      </p:cBhvr>
                                    </p:animEffect>
                                    <p:animScale>
                                      <p:cBhvr>
                                        <p:cTn id="11" dur="500" autoRev="1" fill="hold"/>
                                        <p:tgtEl>
                                          <p:spTgt spid="59"/>
                                        </p:tgtEl>
                                      </p:cBhvr>
                                      <p:by x="105000" y="105000"/>
                                    </p:animScale>
                                  </p:childTnLst>
                                </p:cTn>
                              </p:par>
                            </p:childTnLst>
                          </p:cTn>
                        </p:par>
                        <p:par>
                          <p:cTn id="12" fill="hold">
                            <p:stCondLst>
                              <p:cond delay="2000"/>
                            </p:stCondLst>
                            <p:childTnLst>
                              <p:par>
                                <p:cTn id="13" presetID="10" presetClass="entr" presetSubtype="0" fill="hold" nodeType="afterEffect">
                                  <p:stCondLst>
                                    <p:cond delay="1000"/>
                                  </p:stCondLst>
                                  <p:childTnLst>
                                    <p:set>
                                      <p:cBhvr>
                                        <p:cTn id="14" dur="1" fill="hold">
                                          <p:stCondLst>
                                            <p:cond delay="0"/>
                                          </p:stCondLst>
                                        </p:cTn>
                                        <p:tgtEl>
                                          <p:spTgt spid="81"/>
                                        </p:tgtEl>
                                        <p:attrNameLst>
                                          <p:attrName>style.visibility</p:attrName>
                                        </p:attrNameLst>
                                      </p:cBhvr>
                                      <p:to>
                                        <p:strVal val="visible"/>
                                      </p:to>
                                    </p:set>
                                    <p:animEffect transition="in" filter="fade">
                                      <p:cBhvr>
                                        <p:cTn id="15" dur="1000"/>
                                        <p:tgtEl>
                                          <p:spTgt spid="81"/>
                                        </p:tgtEl>
                                      </p:cBhvr>
                                    </p:animEffect>
                                  </p:childTnLst>
                                </p:cTn>
                              </p:par>
                            </p:childTnLst>
                          </p:cTn>
                        </p:par>
                        <p:par>
                          <p:cTn id="16" fill="hold">
                            <p:stCondLst>
                              <p:cond delay="4000"/>
                            </p:stCondLst>
                            <p:childTnLst>
                              <p:par>
                                <p:cTn id="17" presetID="10" presetClass="entr" presetSubtype="0" fill="hold" nodeType="afterEffect">
                                  <p:stCondLst>
                                    <p:cond delay="500"/>
                                  </p:stCondLst>
                                  <p:childTnLst>
                                    <p:set>
                                      <p:cBhvr>
                                        <p:cTn id="18" dur="1" fill="hold">
                                          <p:stCondLst>
                                            <p:cond delay="0"/>
                                          </p:stCondLst>
                                        </p:cTn>
                                        <p:tgtEl>
                                          <p:spTgt spid="72"/>
                                        </p:tgtEl>
                                        <p:attrNameLst>
                                          <p:attrName>style.visibility</p:attrName>
                                        </p:attrNameLst>
                                      </p:cBhvr>
                                      <p:to>
                                        <p:strVal val="visible"/>
                                      </p:to>
                                    </p:set>
                                    <p:animEffect transition="in" filter="fade">
                                      <p:cBhvr>
                                        <p:cTn id="19" dur="1000"/>
                                        <p:tgtEl>
                                          <p:spTgt spid="72"/>
                                        </p:tgtEl>
                                      </p:cBhvr>
                                    </p:animEffect>
                                  </p:childTnLst>
                                </p:cTn>
                              </p:par>
                            </p:childTnLst>
                          </p:cTn>
                        </p:par>
                        <p:par>
                          <p:cTn id="20" fill="hold">
                            <p:stCondLst>
                              <p:cond delay="5500"/>
                            </p:stCondLst>
                            <p:childTnLst>
                              <p:par>
                                <p:cTn id="21" presetID="10" presetClass="entr" presetSubtype="0" fill="hold" nodeType="afterEffect">
                                  <p:stCondLst>
                                    <p:cond delay="1000"/>
                                  </p:stCondLst>
                                  <p:childTnLst>
                                    <p:set>
                                      <p:cBhvr>
                                        <p:cTn id="22" dur="1" fill="hold">
                                          <p:stCondLst>
                                            <p:cond delay="0"/>
                                          </p:stCondLst>
                                        </p:cTn>
                                        <p:tgtEl>
                                          <p:spTgt spid="5"/>
                                        </p:tgtEl>
                                        <p:attrNameLst>
                                          <p:attrName>style.visibility</p:attrName>
                                        </p:attrNameLst>
                                      </p:cBhvr>
                                      <p:to>
                                        <p:strVal val="visible"/>
                                      </p:to>
                                    </p:set>
                                    <p:animEffect transition="in" filter="fade">
                                      <p:cBhvr>
                                        <p:cTn id="23" dur="1000"/>
                                        <p:tgtEl>
                                          <p:spTgt spid="5"/>
                                        </p:tgtEl>
                                      </p:cBhvr>
                                    </p:animEffect>
                                  </p:childTnLst>
                                </p:cTn>
                              </p:par>
                            </p:childTnLst>
                          </p:cTn>
                        </p:par>
                        <p:par>
                          <p:cTn id="24" fill="hold">
                            <p:stCondLst>
                              <p:cond delay="7500"/>
                            </p:stCondLst>
                            <p:childTnLst>
                              <p:par>
                                <p:cTn id="25" presetID="10" presetClass="entr" presetSubtype="0" fill="hold" nodeType="afterEffect">
                                  <p:stCondLst>
                                    <p:cond delay="500"/>
                                  </p:stCondLst>
                                  <p:childTnLst>
                                    <p:set>
                                      <p:cBhvr>
                                        <p:cTn id="26" dur="1" fill="hold">
                                          <p:stCondLst>
                                            <p:cond delay="0"/>
                                          </p:stCondLst>
                                        </p:cTn>
                                        <p:tgtEl>
                                          <p:spTgt spid="46"/>
                                        </p:tgtEl>
                                        <p:attrNameLst>
                                          <p:attrName>style.visibility</p:attrName>
                                        </p:attrNameLst>
                                      </p:cBhvr>
                                      <p:to>
                                        <p:strVal val="visible"/>
                                      </p:to>
                                    </p:set>
                                    <p:animEffect transition="in" filter="fade">
                                      <p:cBhvr>
                                        <p:cTn id="27" dur="1000"/>
                                        <p:tgtEl>
                                          <p:spTgt spid="46"/>
                                        </p:tgtEl>
                                      </p:cBhvr>
                                    </p:animEffect>
                                  </p:childTnLst>
                                </p:cTn>
                              </p:par>
                            </p:childTnLst>
                          </p:cTn>
                        </p:par>
                        <p:par>
                          <p:cTn id="28" fill="hold">
                            <p:stCondLst>
                              <p:cond delay="9000"/>
                            </p:stCondLst>
                            <p:childTnLst>
                              <p:par>
                                <p:cTn id="29" presetID="10" presetClass="entr" presetSubtype="0" fill="hold" nodeType="afterEffect">
                                  <p:stCondLst>
                                    <p:cond delay="0"/>
                                  </p:stCondLst>
                                  <p:childTnLst>
                                    <p:set>
                                      <p:cBhvr>
                                        <p:cTn id="30" dur="1" fill="hold">
                                          <p:stCondLst>
                                            <p:cond delay="0"/>
                                          </p:stCondLst>
                                        </p:cTn>
                                        <p:tgtEl>
                                          <p:spTgt spid="52"/>
                                        </p:tgtEl>
                                        <p:attrNameLst>
                                          <p:attrName>style.visibility</p:attrName>
                                        </p:attrNameLst>
                                      </p:cBhvr>
                                      <p:to>
                                        <p:strVal val="visible"/>
                                      </p:to>
                                    </p:set>
                                    <p:animEffect transition="in" filter="fade">
                                      <p:cBhvr>
                                        <p:cTn id="31" dur="1000"/>
                                        <p:tgtEl>
                                          <p:spTgt spid="52"/>
                                        </p:tgtEl>
                                      </p:cBhvr>
                                    </p:animEffect>
                                  </p:childTnLst>
                                </p:cTn>
                              </p:par>
                            </p:childTnLst>
                          </p:cTn>
                        </p:par>
                        <p:par>
                          <p:cTn id="32" fill="hold">
                            <p:stCondLst>
                              <p:cond delay="10000"/>
                            </p:stCondLst>
                            <p:childTnLst>
                              <p:par>
                                <p:cTn id="33" presetID="10" presetClass="entr" presetSubtype="0" fill="hold" nodeType="afterEffect">
                                  <p:stCondLst>
                                    <p:cond delay="0"/>
                                  </p:stCondLst>
                                  <p:childTnLst>
                                    <p:set>
                                      <p:cBhvr>
                                        <p:cTn id="34" dur="1" fill="hold">
                                          <p:stCondLst>
                                            <p:cond delay="0"/>
                                          </p:stCondLst>
                                        </p:cTn>
                                        <p:tgtEl>
                                          <p:spTgt spid="55"/>
                                        </p:tgtEl>
                                        <p:attrNameLst>
                                          <p:attrName>style.visibility</p:attrName>
                                        </p:attrNameLst>
                                      </p:cBhvr>
                                      <p:to>
                                        <p:strVal val="visible"/>
                                      </p:to>
                                    </p:set>
                                    <p:animEffect transition="in" filter="fade">
                                      <p:cBhvr>
                                        <p:cTn id="35" dur="10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背景上">
            <a:extLst>
              <a:ext uri="{FF2B5EF4-FFF2-40B4-BE49-F238E27FC236}">
                <a16:creationId xmlns:a16="http://schemas.microsoft.com/office/drawing/2014/main" id="{480BA6D3-3387-4C7D-80E0-43567F708E21}"/>
              </a:ext>
            </a:extLst>
          </p:cNvPr>
          <p:cNvPicPr>
            <a:picLocks noChangeAspect="1"/>
          </p:cNvPicPr>
          <p:nvPr/>
        </p:nvPicPr>
        <p:blipFill>
          <a:blip r:embed="rId2">
            <a:duotone>
              <a:schemeClr val="accent4">
                <a:shade val="45000"/>
                <a:satMod val="135000"/>
              </a:schemeClr>
              <a:prstClr val="white"/>
            </a:duotone>
            <a:extLst>
              <a:ext uri="{BEBA8EAE-BF5A-486C-A8C5-ECC9F3942E4B}">
                <a14:imgProps xmlns:a14="http://schemas.microsoft.com/office/drawing/2010/main">
                  <a14:imgLayer r:embed="rId3">
                    <a14:imgEffect>
                      <a14:brightnessContrast bright="20000" contrast="-40000"/>
                    </a14:imgEffect>
                  </a14:imgLayer>
                </a14:imgProps>
              </a:ext>
              <a:ext uri="{28A0092B-C50C-407E-A947-70E740481C1C}">
                <a14:useLocalDpi xmlns:a14="http://schemas.microsoft.com/office/drawing/2010/main" val="0"/>
              </a:ext>
            </a:extLst>
          </a:blip>
          <a:stretch>
            <a:fillRect/>
          </a:stretch>
        </p:blipFill>
        <p:spPr>
          <a:xfrm>
            <a:off x="0" y="0"/>
            <a:ext cx="12192000" cy="4744720"/>
          </a:xfrm>
          <a:prstGeom prst="rect">
            <a:avLst/>
          </a:prstGeom>
        </p:spPr>
      </p:pic>
      <p:pic>
        <p:nvPicPr>
          <p:cNvPr id="40" name="背景下">
            <a:extLst>
              <a:ext uri="{FF2B5EF4-FFF2-40B4-BE49-F238E27FC236}">
                <a16:creationId xmlns:a16="http://schemas.microsoft.com/office/drawing/2014/main" id="{E93D45DA-12BF-4B5F-93F5-A3F0D7D87D03}"/>
              </a:ext>
            </a:extLst>
          </p:cNvPr>
          <p:cNvPicPr>
            <a:picLocks noChangeAspect="1"/>
          </p:cNvPicPr>
          <p:nvPr/>
        </p:nvPicPr>
        <p:blipFill rotWithShape="1">
          <a:blip r:embed="rId2">
            <a:duotone>
              <a:schemeClr val="accent4">
                <a:shade val="45000"/>
                <a:satMod val="135000"/>
              </a:schemeClr>
              <a:prstClr val="white"/>
            </a:duotone>
            <a:extLst>
              <a:ext uri="{BEBA8EAE-BF5A-486C-A8C5-ECC9F3942E4B}">
                <a14:imgProps xmlns:a14="http://schemas.microsoft.com/office/drawing/2010/main">
                  <a14:imgLayer r:embed="rId3">
                    <a14:imgEffect>
                      <a14:brightnessContrast bright="20000" contrast="-40000"/>
                    </a14:imgEffect>
                  </a14:imgLayer>
                </a14:imgProps>
              </a:ext>
              <a:ext uri="{28A0092B-C50C-407E-A947-70E740481C1C}">
                <a14:useLocalDpi xmlns:a14="http://schemas.microsoft.com/office/drawing/2010/main" val="0"/>
              </a:ext>
            </a:extLst>
          </a:blip>
          <a:srcRect b="79543"/>
          <a:stretch/>
        </p:blipFill>
        <p:spPr>
          <a:xfrm>
            <a:off x="0" y="4650899"/>
            <a:ext cx="12192000" cy="2211720"/>
          </a:xfrm>
          <a:prstGeom prst="rect">
            <a:avLst/>
          </a:prstGeom>
        </p:spPr>
      </p:pic>
      <p:pic>
        <p:nvPicPr>
          <p:cNvPr id="184" name="大阪画像">
            <a:extLst>
              <a:ext uri="{FF2B5EF4-FFF2-40B4-BE49-F238E27FC236}">
                <a16:creationId xmlns:a16="http://schemas.microsoft.com/office/drawing/2014/main" id="{7CC00F74-5181-41FD-9A7A-C20DE667E341}"/>
              </a:ext>
            </a:extLst>
          </p:cNvPr>
          <p:cNvPicPr>
            <a:picLocks noChangeAspect="1"/>
          </p:cNvPicPr>
          <p:nvPr/>
        </p:nvPicPr>
        <p:blipFill rotWithShape="1">
          <a:blip r:embed="rId4">
            <a:alphaModFix amt="35000"/>
            <a:extLst>
              <a:ext uri="{BEBA8EAE-BF5A-486C-A8C5-ECC9F3942E4B}">
                <a14:imgProps xmlns:a14="http://schemas.microsoft.com/office/drawing/2010/main">
                  <a14:imgLayer r:embed="rId5">
                    <a14:imgEffect>
                      <a14:colorTemperature colorTemp="7200"/>
                    </a14:imgEffect>
                    <a14:imgEffect>
                      <a14:brightnessContrast contrast="40000"/>
                    </a14:imgEffect>
                  </a14:imgLayer>
                </a14:imgProps>
              </a:ext>
              <a:ext uri="{28A0092B-C50C-407E-A947-70E740481C1C}">
                <a14:useLocalDpi xmlns:a14="http://schemas.microsoft.com/office/drawing/2010/main" val="0"/>
              </a:ext>
            </a:extLst>
          </a:blip>
          <a:srcRect b="1008"/>
          <a:stretch/>
        </p:blipFill>
        <p:spPr>
          <a:xfrm>
            <a:off x="641590" y="475530"/>
            <a:ext cx="10908815" cy="6382470"/>
          </a:xfrm>
          <a:prstGeom prst="rect">
            <a:avLst/>
          </a:prstGeom>
        </p:spPr>
      </p:pic>
      <p:pic>
        <p:nvPicPr>
          <p:cNvPr id="4" name="問題に戻る">
            <a:hlinkClick r:id="rId6" action="ppaction://hlinksldjump"/>
            <a:extLst>
              <a:ext uri="{FF2B5EF4-FFF2-40B4-BE49-F238E27FC236}">
                <a16:creationId xmlns:a16="http://schemas.microsoft.com/office/drawing/2014/main" id="{686640A0-3A7F-4B51-9AD2-5834585E12BD}"/>
              </a:ext>
            </a:extLst>
          </p:cNvPr>
          <p:cNvPicPr>
            <a:picLocks noChangeAspect="1"/>
          </p:cNvPicPr>
          <p:nvPr/>
        </p:nvPicPr>
        <p:blipFill>
          <a:blip r:embed="rId7"/>
          <a:stretch>
            <a:fillRect/>
          </a:stretch>
        </p:blipFill>
        <p:spPr>
          <a:xfrm>
            <a:off x="498469" y="5801337"/>
            <a:ext cx="2499577" cy="847417"/>
          </a:xfrm>
          <a:prstGeom prst="rect">
            <a:avLst/>
          </a:prstGeom>
        </p:spPr>
      </p:pic>
      <p:pic>
        <p:nvPicPr>
          <p:cNvPr id="54" name="スタートに戻る">
            <a:hlinkClick r:id="rId8" action="ppaction://hlinksldjump"/>
            <a:extLst>
              <a:ext uri="{FF2B5EF4-FFF2-40B4-BE49-F238E27FC236}">
                <a16:creationId xmlns:a16="http://schemas.microsoft.com/office/drawing/2014/main" id="{7BEF7E5D-B42C-4F9B-8E84-A8E4EF328E58}"/>
              </a:ext>
            </a:extLst>
          </p:cNvPr>
          <p:cNvPicPr>
            <a:picLocks noChangeAspect="1"/>
          </p:cNvPicPr>
          <p:nvPr/>
        </p:nvPicPr>
        <p:blipFill>
          <a:blip r:embed="rId9"/>
          <a:stretch>
            <a:fillRect/>
          </a:stretch>
        </p:blipFill>
        <p:spPr>
          <a:xfrm>
            <a:off x="538413" y="409528"/>
            <a:ext cx="2499577" cy="847417"/>
          </a:xfrm>
          <a:prstGeom prst="rect">
            <a:avLst/>
          </a:prstGeom>
        </p:spPr>
      </p:pic>
      <p:grpSp>
        <p:nvGrpSpPr>
          <p:cNvPr id="72" name="日本で初めてタオルがつくられました。">
            <a:extLst>
              <a:ext uri="{FF2B5EF4-FFF2-40B4-BE49-F238E27FC236}">
                <a16:creationId xmlns:a16="http://schemas.microsoft.com/office/drawing/2014/main" id="{465F7314-EE3E-4026-A38C-30B551AC17D4}"/>
              </a:ext>
            </a:extLst>
          </p:cNvPr>
          <p:cNvGrpSpPr/>
          <p:nvPr/>
        </p:nvGrpSpPr>
        <p:grpSpPr>
          <a:xfrm>
            <a:off x="2842333" y="3089133"/>
            <a:ext cx="6507328" cy="583288"/>
            <a:chOff x="-2205014" y="3225990"/>
            <a:chExt cx="6507328" cy="583288"/>
          </a:xfrm>
        </p:grpSpPr>
        <p:grpSp>
          <p:nvGrpSpPr>
            <p:cNvPr id="73" name="明治時代からブラシ・・・">
              <a:extLst>
                <a:ext uri="{FF2B5EF4-FFF2-40B4-BE49-F238E27FC236}">
                  <a16:creationId xmlns:a16="http://schemas.microsoft.com/office/drawing/2014/main" id="{22F42002-9EA4-4B44-93CA-00F6A33A2594}"/>
                </a:ext>
              </a:extLst>
            </p:cNvPr>
            <p:cNvGrpSpPr/>
            <p:nvPr/>
          </p:nvGrpSpPr>
          <p:grpSpPr>
            <a:xfrm>
              <a:off x="-2205014" y="3225990"/>
              <a:ext cx="6507328" cy="583288"/>
              <a:chOff x="-1843799" y="2307698"/>
              <a:chExt cx="6636274" cy="583288"/>
            </a:xfrm>
          </p:grpSpPr>
          <p:sp>
            <p:nvSpPr>
              <p:cNvPr id="76" name="日本で初めてタオルがつくられました。">
                <a:extLst>
                  <a:ext uri="{FF2B5EF4-FFF2-40B4-BE49-F238E27FC236}">
                    <a16:creationId xmlns:a16="http://schemas.microsoft.com/office/drawing/2014/main" id="{C86551D0-E494-4E71-B2BD-73C0A6D2C4DA}"/>
                  </a:ext>
                </a:extLst>
              </p:cNvPr>
              <p:cNvSpPr txBox="1"/>
              <p:nvPr/>
            </p:nvSpPr>
            <p:spPr>
              <a:xfrm>
                <a:off x="-1843799" y="2429321"/>
                <a:ext cx="6636274" cy="461665"/>
              </a:xfrm>
              <a:prstGeom prst="rect">
                <a:avLst/>
              </a:prstGeom>
              <a:noFill/>
            </p:spPr>
            <p:txBody>
              <a:bodyPr wrap="square" rtlCol="0">
                <a:spAutoFit/>
              </a:bodyPr>
              <a:lstStyle/>
              <a:p>
                <a:pPr marL="0" marR="0" lvl="0" indent="0" algn="dist" defTabSz="457200" rtl="0" eaLnBrk="1" fontAlgn="auto" latinLnBrk="0" hangingPunct="1">
                  <a:lnSpc>
                    <a:spcPct val="100000"/>
                  </a:lnSpc>
                  <a:spcBef>
                    <a:spcPts val="0"/>
                  </a:spcBef>
                  <a:spcAft>
                    <a:spcPts val="0"/>
                  </a:spcAft>
                  <a:buClrTx/>
                  <a:buSzTx/>
                  <a:buFontTx/>
                  <a:buNone/>
                  <a:tabLst/>
                  <a:defRPr/>
                </a:pPr>
                <a:r>
                  <a:rPr kumimoji="1" lang="ja-JP" altLang="en-US" sz="2400" dirty="0">
                    <a:solidFill>
                      <a:srgbClr val="074454"/>
                    </a:solidFill>
                    <a:latin typeface="HGS創英角ﾎﾟｯﾌﾟ体" panose="040B0A00000000000000" pitchFamily="50" charset="-128"/>
                    <a:ea typeface="HGS創英角ﾎﾟｯﾌﾟ体" panose="040B0A00000000000000" pitchFamily="50" charset="-128"/>
                  </a:rPr>
                  <a:t>日本で初めてタオルがつくられました。</a:t>
                </a:r>
                <a:endParaRPr kumimoji="1" lang="ja-JP" altLang="en-US" sz="2000" b="0" i="0" u="none" strike="noStrike" kern="1200" cap="none" spc="0" normalizeH="0" baseline="0" noProof="0" dirty="0">
                  <a:ln>
                    <a:noFill/>
                  </a:ln>
                  <a:solidFill>
                    <a:srgbClr val="074454"/>
                  </a:solidFill>
                  <a:effectLst/>
                  <a:uLnTx/>
                  <a:uFillTx/>
                  <a:latin typeface="HGS創英角ﾎﾟｯﾌﾟ体" panose="040B0A00000000000000" pitchFamily="50" charset="-128"/>
                  <a:ea typeface="HGS創英角ﾎﾟｯﾌﾟ体" panose="040B0A00000000000000" pitchFamily="50" charset="-128"/>
                  <a:cs typeface="+mn-cs"/>
                </a:endParaRPr>
              </a:p>
            </p:txBody>
          </p:sp>
          <p:sp>
            <p:nvSpPr>
              <p:cNvPr id="78" name="にほん">
                <a:extLst>
                  <a:ext uri="{FF2B5EF4-FFF2-40B4-BE49-F238E27FC236}">
                    <a16:creationId xmlns:a16="http://schemas.microsoft.com/office/drawing/2014/main" id="{1E6E7EB6-1B97-41DC-8D66-530B58D294E0}"/>
                  </a:ext>
                </a:extLst>
              </p:cNvPr>
              <p:cNvSpPr txBox="1"/>
              <p:nvPr/>
            </p:nvSpPr>
            <p:spPr>
              <a:xfrm>
                <a:off x="-1738644" y="2307698"/>
                <a:ext cx="718952" cy="253916"/>
              </a:xfrm>
              <a:prstGeom prst="rect">
                <a:avLst/>
              </a:prstGeom>
              <a:noFill/>
            </p:spPr>
            <p:txBody>
              <a:bodyPr wrap="square" rtlCol="0">
                <a:spAutoFit/>
              </a:bodyPr>
              <a:lstStyle/>
              <a:p>
                <a:pPr marL="0" marR="0" lvl="0" indent="0" algn="dist" defTabSz="457200" rtl="0" eaLnBrk="1" fontAlgn="auto" latinLnBrk="0" hangingPunct="1">
                  <a:lnSpc>
                    <a:spcPct val="100000"/>
                  </a:lnSpc>
                  <a:spcBef>
                    <a:spcPts val="0"/>
                  </a:spcBef>
                  <a:spcAft>
                    <a:spcPts val="0"/>
                  </a:spcAft>
                  <a:buClrTx/>
                  <a:buSzTx/>
                  <a:buFontTx/>
                  <a:buNone/>
                  <a:tabLst/>
                  <a:defRPr/>
                </a:pPr>
                <a:r>
                  <a:rPr kumimoji="1" lang="ja-JP" altLang="en-US" sz="1050" b="0" i="0" u="none" strike="noStrike" kern="1200" cap="none" spc="0" normalizeH="0" baseline="0" noProof="0" dirty="0">
                    <a:ln>
                      <a:noFill/>
                    </a:ln>
                    <a:solidFill>
                      <a:srgbClr val="76DBF4">
                        <a:lumMod val="25000"/>
                      </a:srgbClr>
                    </a:solidFill>
                    <a:effectLst/>
                    <a:uLnTx/>
                    <a:uFillTx/>
                    <a:latin typeface="HGS創英角ﾎﾟｯﾌﾟ体" panose="040B0A00000000000000" pitchFamily="50" charset="-128"/>
                    <a:ea typeface="HGS創英角ﾎﾟｯﾌﾟ体" panose="040B0A00000000000000" pitchFamily="50" charset="-128"/>
                    <a:cs typeface="+mn-cs"/>
                  </a:rPr>
                  <a:t>にほん</a:t>
                </a:r>
              </a:p>
            </p:txBody>
          </p:sp>
        </p:grpSp>
        <p:sp>
          <p:nvSpPr>
            <p:cNvPr id="74" name="はじ">
              <a:extLst>
                <a:ext uri="{FF2B5EF4-FFF2-40B4-BE49-F238E27FC236}">
                  <a16:creationId xmlns:a16="http://schemas.microsoft.com/office/drawing/2014/main" id="{268FA7BC-D6F0-455D-8A44-962843A60D1C}"/>
                </a:ext>
              </a:extLst>
            </p:cNvPr>
            <p:cNvSpPr txBox="1"/>
            <p:nvPr/>
          </p:nvSpPr>
          <p:spPr>
            <a:xfrm>
              <a:off x="-1131283" y="3229177"/>
              <a:ext cx="479811" cy="253916"/>
            </a:xfrm>
            <a:prstGeom prst="rect">
              <a:avLst/>
            </a:prstGeom>
            <a:noFill/>
          </p:spPr>
          <p:txBody>
            <a:bodyPr wrap="square" rtlCol="0">
              <a:spAutoFit/>
            </a:bodyPr>
            <a:lstStyle/>
            <a:p>
              <a:pPr marL="0" marR="0" lvl="0" indent="0" algn="dist" defTabSz="457200" rtl="0" eaLnBrk="1" fontAlgn="auto" latinLnBrk="0" hangingPunct="1">
                <a:lnSpc>
                  <a:spcPct val="100000"/>
                </a:lnSpc>
                <a:spcBef>
                  <a:spcPts val="0"/>
                </a:spcBef>
                <a:spcAft>
                  <a:spcPts val="0"/>
                </a:spcAft>
                <a:buClrTx/>
                <a:buSzTx/>
                <a:buFontTx/>
                <a:buNone/>
                <a:tabLst/>
                <a:defRPr/>
              </a:pPr>
              <a:r>
                <a:rPr kumimoji="1" lang="ja-JP" altLang="en-US" sz="1050" b="0" i="0" u="none" strike="noStrike" kern="1200" cap="none" spc="0" normalizeH="0" baseline="0" noProof="0" dirty="0">
                  <a:ln>
                    <a:noFill/>
                  </a:ln>
                  <a:solidFill>
                    <a:srgbClr val="76DBF4">
                      <a:lumMod val="25000"/>
                    </a:srgbClr>
                  </a:solidFill>
                  <a:effectLst/>
                  <a:uLnTx/>
                  <a:uFillTx/>
                  <a:latin typeface="HGS創英角ﾎﾟｯﾌﾟ体" panose="040B0A00000000000000" pitchFamily="50" charset="-128"/>
                  <a:ea typeface="HGS創英角ﾎﾟｯﾌﾟ体" panose="040B0A00000000000000" pitchFamily="50" charset="-128"/>
                  <a:cs typeface="+mn-cs"/>
                </a:rPr>
                <a:t>はじ</a:t>
              </a:r>
            </a:p>
          </p:txBody>
        </p:sp>
      </p:grpSp>
      <p:grpSp>
        <p:nvGrpSpPr>
          <p:cNvPr id="81" name="明治時代に佐野地域（現在の泉佐野市）で">
            <a:extLst>
              <a:ext uri="{FF2B5EF4-FFF2-40B4-BE49-F238E27FC236}">
                <a16:creationId xmlns:a16="http://schemas.microsoft.com/office/drawing/2014/main" id="{F697AD09-D370-4B88-8718-A16C90BDDBA8}"/>
              </a:ext>
            </a:extLst>
          </p:cNvPr>
          <p:cNvGrpSpPr/>
          <p:nvPr/>
        </p:nvGrpSpPr>
        <p:grpSpPr>
          <a:xfrm>
            <a:off x="2594737" y="2446812"/>
            <a:ext cx="7002520" cy="606435"/>
            <a:chOff x="338067" y="2344381"/>
            <a:chExt cx="8569839" cy="546589"/>
          </a:xfrm>
        </p:grpSpPr>
        <p:grpSp>
          <p:nvGrpSpPr>
            <p:cNvPr id="83" name="グループ化 82">
              <a:extLst>
                <a:ext uri="{FF2B5EF4-FFF2-40B4-BE49-F238E27FC236}">
                  <a16:creationId xmlns:a16="http://schemas.microsoft.com/office/drawing/2014/main" id="{9752F76C-31CC-4F97-80F7-9DCAE7394A9E}"/>
                </a:ext>
              </a:extLst>
            </p:cNvPr>
            <p:cNvGrpSpPr/>
            <p:nvPr/>
          </p:nvGrpSpPr>
          <p:grpSpPr>
            <a:xfrm>
              <a:off x="338067" y="2344381"/>
              <a:ext cx="8569839" cy="546589"/>
              <a:chOff x="-495115" y="2314426"/>
              <a:chExt cx="9606766" cy="553025"/>
            </a:xfrm>
          </p:grpSpPr>
          <p:sp>
            <p:nvSpPr>
              <p:cNvPr id="86" name="明治時代に佐野地域（現在の泉佐野市）で">
                <a:extLst>
                  <a:ext uri="{FF2B5EF4-FFF2-40B4-BE49-F238E27FC236}">
                    <a16:creationId xmlns:a16="http://schemas.microsoft.com/office/drawing/2014/main" id="{1A2DB913-825B-46E7-BC45-9A11942E07E7}"/>
                  </a:ext>
                </a:extLst>
              </p:cNvPr>
              <p:cNvSpPr txBox="1"/>
              <p:nvPr/>
            </p:nvSpPr>
            <p:spPr>
              <a:xfrm>
                <a:off x="-495113" y="2446445"/>
                <a:ext cx="9606764" cy="421006"/>
              </a:xfrm>
              <a:prstGeom prst="rect">
                <a:avLst/>
              </a:prstGeom>
              <a:noFill/>
            </p:spPr>
            <p:txBody>
              <a:bodyPr wrap="square" rtlCol="0">
                <a:spAutoFit/>
              </a:bodyPr>
              <a:lstStyle/>
              <a:p>
                <a:pPr marL="0" marR="0" lvl="0" indent="0" algn="dist" defTabSz="457200" rtl="0" eaLnBrk="1" fontAlgn="auto" latinLnBrk="0" hangingPunct="1">
                  <a:lnSpc>
                    <a:spcPct val="100000"/>
                  </a:lnSpc>
                  <a:spcBef>
                    <a:spcPts val="0"/>
                  </a:spcBef>
                  <a:spcAft>
                    <a:spcPts val="0"/>
                  </a:spcAft>
                  <a:buClrTx/>
                  <a:buSzTx/>
                  <a:buFontTx/>
                  <a:buNone/>
                  <a:tabLst/>
                  <a:defRPr/>
                </a:pPr>
                <a:r>
                  <a:rPr kumimoji="1" lang="ja-JP" altLang="en-US" sz="2400" b="0" i="0" u="none" strike="noStrike" kern="1200" cap="none" spc="0" normalizeH="0" baseline="0" noProof="0" dirty="0">
                    <a:ln>
                      <a:noFill/>
                    </a:ln>
                    <a:solidFill>
                      <a:srgbClr val="074454"/>
                    </a:solidFill>
                    <a:effectLst/>
                    <a:uLnTx/>
                    <a:uFillTx/>
                    <a:latin typeface="HGS創英角ﾎﾟｯﾌﾟ体" panose="040B0A00000000000000" pitchFamily="50" charset="-128"/>
                    <a:ea typeface="HGS創英角ﾎﾟｯﾌﾟ体" panose="040B0A00000000000000" pitchFamily="50" charset="-128"/>
                    <a:cs typeface="+mn-cs"/>
                  </a:rPr>
                  <a:t>明治時代に佐野地域（現在の泉佐野市）で</a:t>
                </a:r>
              </a:p>
            </p:txBody>
          </p:sp>
          <p:sp>
            <p:nvSpPr>
              <p:cNvPr id="87" name="さのちいき">
                <a:extLst>
                  <a:ext uri="{FF2B5EF4-FFF2-40B4-BE49-F238E27FC236}">
                    <a16:creationId xmlns:a16="http://schemas.microsoft.com/office/drawing/2014/main" id="{7859AFCD-234B-47A1-8CE8-914AB912EC7D}"/>
                  </a:ext>
                </a:extLst>
              </p:cNvPr>
              <p:cNvSpPr txBox="1"/>
              <p:nvPr/>
            </p:nvSpPr>
            <p:spPr>
              <a:xfrm>
                <a:off x="2105041" y="2324708"/>
                <a:ext cx="1918866" cy="238570"/>
              </a:xfrm>
              <a:prstGeom prst="rect">
                <a:avLst/>
              </a:prstGeom>
              <a:noFill/>
            </p:spPr>
            <p:txBody>
              <a:bodyPr wrap="square" rtlCol="0">
                <a:spAutoFit/>
              </a:bodyPr>
              <a:lstStyle/>
              <a:p>
                <a:pPr algn="dist"/>
                <a:r>
                  <a:rPr kumimoji="1" lang="ja-JP" altLang="en-US" sz="1100" dirty="0">
                    <a:solidFill>
                      <a:schemeClr val="tx2">
                        <a:lumMod val="25000"/>
                      </a:schemeClr>
                    </a:solidFill>
                    <a:latin typeface="HGS創英角ﾎﾟｯﾌﾟ体" panose="040B0A00000000000000" pitchFamily="50" charset="-128"/>
                    <a:ea typeface="HGS創英角ﾎﾟｯﾌﾟ体" panose="040B0A00000000000000" pitchFamily="50" charset="-128"/>
                  </a:rPr>
                  <a:t>さ　の　ちいき</a:t>
                </a:r>
              </a:p>
            </p:txBody>
          </p:sp>
          <p:sp>
            <p:nvSpPr>
              <p:cNvPr id="88" name="めいじじだい">
                <a:extLst>
                  <a:ext uri="{FF2B5EF4-FFF2-40B4-BE49-F238E27FC236}">
                    <a16:creationId xmlns:a16="http://schemas.microsoft.com/office/drawing/2014/main" id="{6F2D2565-03BF-4FED-BAB9-2C3B315B76FD}"/>
                  </a:ext>
                </a:extLst>
              </p:cNvPr>
              <p:cNvSpPr txBox="1"/>
              <p:nvPr/>
            </p:nvSpPr>
            <p:spPr>
              <a:xfrm>
                <a:off x="-495115" y="2319487"/>
                <a:ext cx="2099815" cy="238569"/>
              </a:xfrm>
              <a:prstGeom prst="rect">
                <a:avLst/>
              </a:prstGeom>
              <a:noFill/>
            </p:spPr>
            <p:txBody>
              <a:bodyPr wrap="square" rtlCol="0">
                <a:spAutoFit/>
              </a:bodyPr>
              <a:lstStyle/>
              <a:p>
                <a:pPr algn="dist"/>
                <a:r>
                  <a:rPr kumimoji="1" lang="ja-JP" altLang="en-US" sz="1100" dirty="0">
                    <a:solidFill>
                      <a:schemeClr val="tx2">
                        <a:lumMod val="25000"/>
                      </a:schemeClr>
                    </a:solidFill>
                    <a:latin typeface="HGS創英角ﾎﾟｯﾌﾟ体" panose="040B0A00000000000000" pitchFamily="50" charset="-128"/>
                    <a:ea typeface="HGS創英角ﾎﾟｯﾌﾟ体" panose="040B0A00000000000000" pitchFamily="50" charset="-128"/>
                  </a:rPr>
                  <a:t>めいじじだい</a:t>
                </a:r>
              </a:p>
            </p:txBody>
          </p:sp>
          <p:sp>
            <p:nvSpPr>
              <p:cNvPr id="89" name="いずみさのし">
                <a:extLst>
                  <a:ext uri="{FF2B5EF4-FFF2-40B4-BE49-F238E27FC236}">
                    <a16:creationId xmlns:a16="http://schemas.microsoft.com/office/drawing/2014/main" id="{7A6D2F8E-D828-4E3C-9C66-7A9433D0C684}"/>
                  </a:ext>
                </a:extLst>
              </p:cNvPr>
              <p:cNvSpPr txBox="1"/>
              <p:nvPr/>
            </p:nvSpPr>
            <p:spPr>
              <a:xfrm>
                <a:off x="5951289" y="2314426"/>
                <a:ext cx="2116199" cy="238570"/>
              </a:xfrm>
              <a:prstGeom prst="rect">
                <a:avLst/>
              </a:prstGeom>
              <a:noFill/>
            </p:spPr>
            <p:txBody>
              <a:bodyPr wrap="square" rtlCol="0">
                <a:spAutoFit/>
              </a:bodyPr>
              <a:lstStyle/>
              <a:p>
                <a:pPr algn="dist"/>
                <a:r>
                  <a:rPr kumimoji="1" lang="ja-JP" altLang="en-US" sz="1100" dirty="0">
                    <a:solidFill>
                      <a:schemeClr val="tx2">
                        <a:lumMod val="25000"/>
                      </a:schemeClr>
                    </a:solidFill>
                    <a:latin typeface="HGS創英角ﾎﾟｯﾌﾟ体" panose="040B0A00000000000000" pitchFamily="50" charset="-128"/>
                    <a:ea typeface="HGS創英角ﾎﾟｯﾌﾟ体" panose="040B0A00000000000000" pitchFamily="50" charset="-128"/>
                  </a:rPr>
                  <a:t>いずみ　さ　の　し</a:t>
                </a:r>
              </a:p>
            </p:txBody>
          </p:sp>
        </p:grpSp>
        <p:sp>
          <p:nvSpPr>
            <p:cNvPr id="84" name="げんざい">
              <a:extLst>
                <a:ext uri="{FF2B5EF4-FFF2-40B4-BE49-F238E27FC236}">
                  <a16:creationId xmlns:a16="http://schemas.microsoft.com/office/drawing/2014/main" id="{196A6C89-8FF5-4DA0-96C0-63B2EBF7659B}"/>
                </a:ext>
              </a:extLst>
            </p:cNvPr>
            <p:cNvSpPr txBox="1"/>
            <p:nvPr/>
          </p:nvSpPr>
          <p:spPr>
            <a:xfrm>
              <a:off x="4742734" y="2360357"/>
              <a:ext cx="1014402" cy="235793"/>
            </a:xfrm>
            <a:prstGeom prst="rect">
              <a:avLst/>
            </a:prstGeom>
            <a:noFill/>
          </p:spPr>
          <p:txBody>
            <a:bodyPr wrap="square" rtlCol="0">
              <a:spAutoFit/>
            </a:bodyPr>
            <a:lstStyle/>
            <a:p>
              <a:pPr algn="dist"/>
              <a:r>
                <a:rPr kumimoji="1" lang="ja-JP" altLang="en-US" sz="1100" dirty="0">
                  <a:solidFill>
                    <a:schemeClr val="tx2">
                      <a:lumMod val="25000"/>
                    </a:schemeClr>
                  </a:solidFill>
                  <a:latin typeface="HGS創英角ﾎﾟｯﾌﾟ体" panose="040B0A00000000000000" pitchFamily="50" charset="-128"/>
                  <a:ea typeface="HGS創英角ﾎﾟｯﾌﾟ体" panose="040B0A00000000000000" pitchFamily="50" charset="-128"/>
                </a:rPr>
                <a:t>げんざい</a:t>
              </a:r>
            </a:p>
          </p:txBody>
        </p:sp>
      </p:grpSp>
      <p:grpSp>
        <p:nvGrpSpPr>
          <p:cNvPr id="59" name="泉州タオルを知っていますか？">
            <a:extLst>
              <a:ext uri="{FF2B5EF4-FFF2-40B4-BE49-F238E27FC236}">
                <a16:creationId xmlns:a16="http://schemas.microsoft.com/office/drawing/2014/main" id="{927E1D98-C1E7-4368-96EE-C643AFCE6CCD}"/>
              </a:ext>
            </a:extLst>
          </p:cNvPr>
          <p:cNvGrpSpPr/>
          <p:nvPr/>
        </p:nvGrpSpPr>
        <p:grpSpPr>
          <a:xfrm>
            <a:off x="2226596" y="1258177"/>
            <a:ext cx="8242246" cy="816592"/>
            <a:chOff x="-160494" y="1361606"/>
            <a:chExt cx="7739305" cy="816592"/>
          </a:xfrm>
        </p:grpSpPr>
        <p:sp>
          <p:nvSpPr>
            <p:cNvPr id="61" name="泉州タオルを知っていますか？">
              <a:extLst>
                <a:ext uri="{FF2B5EF4-FFF2-40B4-BE49-F238E27FC236}">
                  <a16:creationId xmlns:a16="http://schemas.microsoft.com/office/drawing/2014/main" id="{8C2C7A33-1DBF-42C0-934D-EB2AB2F1A71F}"/>
                </a:ext>
              </a:extLst>
            </p:cNvPr>
            <p:cNvSpPr txBox="1"/>
            <p:nvPr/>
          </p:nvSpPr>
          <p:spPr>
            <a:xfrm>
              <a:off x="-160494" y="1531867"/>
              <a:ext cx="7739305" cy="646331"/>
            </a:xfrm>
            <a:prstGeom prst="rect">
              <a:avLst/>
            </a:prstGeom>
            <a:noFill/>
          </p:spPr>
          <p:txBody>
            <a:bodyPr wrap="square" rtlCol="0">
              <a:spAutoFit/>
            </a:bodyPr>
            <a:lstStyle/>
            <a:p>
              <a:pPr marL="0" marR="0" lvl="0" indent="0" algn="dist" defTabSz="457200" rtl="0" eaLnBrk="1" fontAlgn="auto" latinLnBrk="0" hangingPunct="1">
                <a:lnSpc>
                  <a:spcPct val="100000"/>
                </a:lnSpc>
                <a:spcBef>
                  <a:spcPts val="0"/>
                </a:spcBef>
                <a:spcAft>
                  <a:spcPts val="0"/>
                </a:spcAft>
                <a:buClrTx/>
                <a:buSzTx/>
                <a:buFontTx/>
                <a:buNone/>
                <a:tabLst/>
                <a:defRPr/>
              </a:pPr>
              <a:r>
                <a:rPr lang="ja-JP" altLang="en-US" sz="3600" dirty="0">
                  <a:solidFill>
                    <a:srgbClr val="074454"/>
                  </a:solidFill>
                  <a:latin typeface="HGS創英角ﾎﾟｯﾌﾟ体" panose="040B0A00000000000000" pitchFamily="50" charset="-128"/>
                  <a:ea typeface="HGS創英角ﾎﾟｯﾌﾟ体" panose="040B0A00000000000000" pitchFamily="50" charset="-128"/>
                </a:rPr>
                <a:t>泉州タオルを知っていますか？</a:t>
              </a:r>
              <a:endParaRPr kumimoji="1" lang="ja-JP" altLang="en-US" sz="3600" b="0" i="0" u="none" strike="noStrike" kern="1200" cap="none" spc="0" normalizeH="0" baseline="0" noProof="0" dirty="0">
                <a:ln>
                  <a:noFill/>
                </a:ln>
                <a:solidFill>
                  <a:srgbClr val="074454"/>
                </a:solidFill>
                <a:effectLst/>
                <a:uLnTx/>
                <a:uFillTx/>
                <a:latin typeface="HGS創英角ﾎﾟｯﾌﾟ体" panose="040B0A00000000000000" pitchFamily="50" charset="-128"/>
                <a:ea typeface="HGS創英角ﾎﾟｯﾌﾟ体" panose="040B0A00000000000000" pitchFamily="50" charset="-128"/>
                <a:cs typeface="+mn-cs"/>
              </a:endParaRPr>
            </a:p>
          </p:txBody>
        </p:sp>
        <p:sp>
          <p:nvSpPr>
            <p:cNvPr id="64" name="し">
              <a:extLst>
                <a:ext uri="{FF2B5EF4-FFF2-40B4-BE49-F238E27FC236}">
                  <a16:creationId xmlns:a16="http://schemas.microsoft.com/office/drawing/2014/main" id="{550DACE3-A4D0-43AF-BDDF-B3BBFF95D87B}"/>
                </a:ext>
              </a:extLst>
            </p:cNvPr>
            <p:cNvSpPr txBox="1"/>
            <p:nvPr/>
          </p:nvSpPr>
          <p:spPr>
            <a:xfrm>
              <a:off x="3219617" y="1369114"/>
              <a:ext cx="423552" cy="307777"/>
            </a:xfrm>
            <a:prstGeom prst="rect">
              <a:avLst/>
            </a:prstGeom>
            <a:noFill/>
          </p:spPr>
          <p:txBody>
            <a:bodyPr wrap="square" rtlCol="0">
              <a:spAutoFit/>
            </a:bodyPr>
            <a:lstStyle/>
            <a:p>
              <a:pPr algn="dist"/>
              <a:r>
                <a:rPr kumimoji="1" lang="ja-JP" altLang="en-US" sz="1400" dirty="0">
                  <a:solidFill>
                    <a:schemeClr val="tx2">
                      <a:lumMod val="25000"/>
                    </a:schemeClr>
                  </a:solidFill>
                  <a:latin typeface="HGS創英角ﾎﾟｯﾌﾟ体" panose="040B0A00000000000000" pitchFamily="50" charset="-128"/>
                  <a:ea typeface="HGS創英角ﾎﾟｯﾌﾟ体" panose="040B0A00000000000000" pitchFamily="50" charset="-128"/>
                </a:rPr>
                <a:t>し</a:t>
              </a:r>
              <a:endParaRPr kumimoji="1" lang="en-US" altLang="ja-JP" sz="1400" dirty="0">
                <a:solidFill>
                  <a:schemeClr val="tx2">
                    <a:lumMod val="25000"/>
                  </a:schemeClr>
                </a:solidFill>
                <a:latin typeface="HGS創英角ﾎﾟｯﾌﾟ体" panose="040B0A00000000000000" pitchFamily="50" charset="-128"/>
                <a:ea typeface="HGS創英角ﾎﾟｯﾌﾟ体" panose="040B0A00000000000000" pitchFamily="50" charset="-128"/>
              </a:endParaRPr>
            </a:p>
          </p:txBody>
        </p:sp>
        <p:sp>
          <p:nvSpPr>
            <p:cNvPr id="65" name="せんしゅう">
              <a:extLst>
                <a:ext uri="{FF2B5EF4-FFF2-40B4-BE49-F238E27FC236}">
                  <a16:creationId xmlns:a16="http://schemas.microsoft.com/office/drawing/2014/main" id="{A134D8FA-110E-4B02-83B8-89E262C14DBC}"/>
                </a:ext>
              </a:extLst>
            </p:cNvPr>
            <p:cNvSpPr txBox="1"/>
            <p:nvPr/>
          </p:nvSpPr>
          <p:spPr>
            <a:xfrm>
              <a:off x="-160493" y="1361606"/>
              <a:ext cx="1103636" cy="307777"/>
            </a:xfrm>
            <a:prstGeom prst="rect">
              <a:avLst/>
            </a:prstGeom>
            <a:noFill/>
          </p:spPr>
          <p:txBody>
            <a:bodyPr wrap="square" rtlCol="0">
              <a:spAutoFit/>
            </a:bodyPr>
            <a:lstStyle/>
            <a:p>
              <a:pPr algn="dist"/>
              <a:r>
                <a:rPr kumimoji="1" lang="ja-JP" altLang="en-US" sz="1400" dirty="0">
                  <a:solidFill>
                    <a:schemeClr val="tx2">
                      <a:lumMod val="25000"/>
                    </a:schemeClr>
                  </a:solidFill>
                  <a:latin typeface="HGS創英角ﾎﾟｯﾌﾟ体" panose="040B0A00000000000000" pitchFamily="50" charset="-128"/>
                  <a:ea typeface="HGS創英角ﾎﾟｯﾌﾟ体" panose="040B0A00000000000000" pitchFamily="50" charset="-128"/>
                </a:rPr>
                <a:t>せんしゅう</a:t>
              </a:r>
            </a:p>
          </p:txBody>
        </p:sp>
      </p:grpSp>
      <p:grpSp>
        <p:nvGrpSpPr>
          <p:cNvPr id="5" name="「後ざらし」製法でつくられたタオルは吸水性がよく、">
            <a:extLst>
              <a:ext uri="{FF2B5EF4-FFF2-40B4-BE49-F238E27FC236}">
                <a16:creationId xmlns:a16="http://schemas.microsoft.com/office/drawing/2014/main" id="{42276119-1AC6-401A-8D26-0B12F4263951}"/>
              </a:ext>
            </a:extLst>
          </p:cNvPr>
          <p:cNvGrpSpPr/>
          <p:nvPr/>
        </p:nvGrpSpPr>
        <p:grpSpPr>
          <a:xfrm>
            <a:off x="1806533" y="3977688"/>
            <a:ext cx="8909101" cy="580983"/>
            <a:chOff x="1597352" y="3968256"/>
            <a:chExt cx="8909101" cy="580983"/>
          </a:xfrm>
        </p:grpSpPr>
        <p:grpSp>
          <p:nvGrpSpPr>
            <p:cNvPr id="69" name="明治時代からブラシ・・・">
              <a:extLst>
                <a:ext uri="{FF2B5EF4-FFF2-40B4-BE49-F238E27FC236}">
                  <a16:creationId xmlns:a16="http://schemas.microsoft.com/office/drawing/2014/main" id="{9829115E-1407-49B9-8034-D60280B9D922}"/>
                </a:ext>
              </a:extLst>
            </p:cNvPr>
            <p:cNvGrpSpPr/>
            <p:nvPr/>
          </p:nvGrpSpPr>
          <p:grpSpPr>
            <a:xfrm>
              <a:off x="1597352" y="3968256"/>
              <a:ext cx="8909101" cy="580983"/>
              <a:chOff x="994574" y="2310003"/>
              <a:chExt cx="7122981" cy="580983"/>
            </a:xfrm>
          </p:grpSpPr>
          <p:sp>
            <p:nvSpPr>
              <p:cNvPr id="70" name="「後ざらし」製法でつくられたタオルは吸水性がよく、">
                <a:extLst>
                  <a:ext uri="{FF2B5EF4-FFF2-40B4-BE49-F238E27FC236}">
                    <a16:creationId xmlns:a16="http://schemas.microsoft.com/office/drawing/2014/main" id="{67983153-622D-47B1-BF3A-8609FA9E49AA}"/>
                  </a:ext>
                </a:extLst>
              </p:cNvPr>
              <p:cNvSpPr txBox="1"/>
              <p:nvPr/>
            </p:nvSpPr>
            <p:spPr>
              <a:xfrm>
                <a:off x="994574" y="2429321"/>
                <a:ext cx="7122981" cy="461665"/>
              </a:xfrm>
              <a:prstGeom prst="rect">
                <a:avLst/>
              </a:prstGeom>
              <a:noFill/>
            </p:spPr>
            <p:txBody>
              <a:bodyPr wrap="square" rtlCol="0">
                <a:spAutoFit/>
              </a:bodyPr>
              <a:lstStyle/>
              <a:p>
                <a:pPr marL="0" marR="0" lvl="0" indent="0" algn="dist" defTabSz="457200" rtl="0" eaLnBrk="1" fontAlgn="auto" latinLnBrk="0" hangingPunct="1">
                  <a:lnSpc>
                    <a:spcPct val="100000"/>
                  </a:lnSpc>
                  <a:spcBef>
                    <a:spcPts val="0"/>
                  </a:spcBef>
                  <a:spcAft>
                    <a:spcPts val="0"/>
                  </a:spcAft>
                  <a:buClrTx/>
                  <a:buSzTx/>
                  <a:buFontTx/>
                  <a:buNone/>
                  <a:tabLst/>
                  <a:defRPr/>
                </a:pPr>
                <a:r>
                  <a:rPr kumimoji="1" lang="ja-JP" altLang="en-US" sz="2400" b="0" i="0" u="none" strike="noStrike" kern="1200" cap="none" spc="0" normalizeH="0" baseline="0" noProof="0" dirty="0">
                    <a:ln>
                      <a:noFill/>
                    </a:ln>
                    <a:solidFill>
                      <a:srgbClr val="074454"/>
                    </a:solidFill>
                    <a:effectLst/>
                    <a:uLnTx/>
                    <a:uFillTx/>
                    <a:latin typeface="HGS創英角ﾎﾟｯﾌﾟ体" panose="040B0A00000000000000" pitchFamily="50" charset="-128"/>
                    <a:ea typeface="HGS創英角ﾎﾟｯﾌﾟ体" panose="040B0A00000000000000" pitchFamily="50" charset="-128"/>
                    <a:cs typeface="+mn-cs"/>
                  </a:rPr>
                  <a:t>「後ざらし」製法でつくられたタオルは吸水性がよく、</a:t>
                </a:r>
              </a:p>
            </p:txBody>
          </p:sp>
          <p:sp>
            <p:nvSpPr>
              <p:cNvPr id="71" name="あと">
                <a:extLst>
                  <a:ext uri="{FF2B5EF4-FFF2-40B4-BE49-F238E27FC236}">
                    <a16:creationId xmlns:a16="http://schemas.microsoft.com/office/drawing/2014/main" id="{BA144D68-D43F-4448-8064-02236A2D3BFF}"/>
                  </a:ext>
                </a:extLst>
              </p:cNvPr>
              <p:cNvSpPr txBox="1"/>
              <p:nvPr/>
            </p:nvSpPr>
            <p:spPr>
              <a:xfrm>
                <a:off x="1293064" y="2310003"/>
                <a:ext cx="365539" cy="261610"/>
              </a:xfrm>
              <a:prstGeom prst="rect">
                <a:avLst/>
              </a:prstGeom>
              <a:noFill/>
            </p:spPr>
            <p:txBody>
              <a:bodyPr wrap="square" rtlCol="0">
                <a:spAutoFit/>
              </a:bodyPr>
              <a:lstStyle/>
              <a:p>
                <a:pPr marL="0" marR="0" lvl="0" indent="0" algn="dist" defTabSz="457200" rtl="0" eaLnBrk="1" fontAlgn="auto" latinLnBrk="0" hangingPunct="1">
                  <a:lnSpc>
                    <a:spcPct val="100000"/>
                  </a:lnSpc>
                  <a:spcBef>
                    <a:spcPts val="0"/>
                  </a:spcBef>
                  <a:spcAft>
                    <a:spcPts val="0"/>
                  </a:spcAft>
                  <a:buClrTx/>
                  <a:buSzTx/>
                  <a:buFontTx/>
                  <a:buNone/>
                  <a:tabLst/>
                  <a:defRPr/>
                </a:pPr>
                <a:r>
                  <a:rPr lang="ja-JP" altLang="en-US" sz="1050" dirty="0">
                    <a:solidFill>
                      <a:srgbClr val="76DBF4">
                        <a:lumMod val="25000"/>
                      </a:srgbClr>
                    </a:solidFill>
                    <a:latin typeface="HGS創英角ﾎﾟｯﾌﾟ体" panose="040B0A00000000000000" pitchFamily="50" charset="-128"/>
                    <a:ea typeface="HGS創英角ﾎﾟｯﾌﾟ体" panose="040B0A00000000000000" pitchFamily="50" charset="-128"/>
                  </a:rPr>
                  <a:t>あと</a:t>
                </a:r>
                <a:endParaRPr kumimoji="1" lang="ja-JP" altLang="en-US" sz="1050" b="0" i="0" u="none" strike="noStrike" kern="1200" cap="none" spc="0" normalizeH="0" baseline="0" noProof="0" dirty="0">
                  <a:ln>
                    <a:noFill/>
                  </a:ln>
                  <a:solidFill>
                    <a:srgbClr val="76DBF4">
                      <a:lumMod val="25000"/>
                    </a:srgbClr>
                  </a:solidFill>
                  <a:effectLst/>
                  <a:uLnTx/>
                  <a:uFillTx/>
                  <a:latin typeface="HGS創英角ﾎﾟｯﾌﾟ体" panose="040B0A00000000000000" pitchFamily="50" charset="-128"/>
                  <a:ea typeface="HGS創英角ﾎﾟｯﾌﾟ体" panose="040B0A00000000000000" pitchFamily="50" charset="-128"/>
                  <a:cs typeface="+mn-cs"/>
                </a:endParaRPr>
              </a:p>
            </p:txBody>
          </p:sp>
        </p:grpSp>
        <p:sp>
          <p:nvSpPr>
            <p:cNvPr id="42" name="せいほう">
              <a:extLst>
                <a:ext uri="{FF2B5EF4-FFF2-40B4-BE49-F238E27FC236}">
                  <a16:creationId xmlns:a16="http://schemas.microsoft.com/office/drawing/2014/main" id="{1BB603E4-7676-4219-B649-3A9F5FAD6E74}"/>
                </a:ext>
              </a:extLst>
            </p:cNvPr>
            <p:cNvSpPr txBox="1"/>
            <p:nvPr/>
          </p:nvSpPr>
          <p:spPr>
            <a:xfrm>
              <a:off x="3749548" y="3975089"/>
              <a:ext cx="740484" cy="253916"/>
            </a:xfrm>
            <a:prstGeom prst="rect">
              <a:avLst/>
            </a:prstGeom>
            <a:noFill/>
          </p:spPr>
          <p:txBody>
            <a:bodyPr wrap="square" rtlCol="0">
              <a:spAutoFit/>
            </a:bodyPr>
            <a:lstStyle/>
            <a:p>
              <a:pPr marL="0" marR="0" lvl="0" indent="0" algn="dist" defTabSz="457200" rtl="0" eaLnBrk="1" fontAlgn="auto" latinLnBrk="0" hangingPunct="1">
                <a:lnSpc>
                  <a:spcPct val="100000"/>
                </a:lnSpc>
                <a:spcBef>
                  <a:spcPts val="0"/>
                </a:spcBef>
                <a:spcAft>
                  <a:spcPts val="0"/>
                </a:spcAft>
                <a:buClrTx/>
                <a:buSzTx/>
                <a:buFontTx/>
                <a:buNone/>
                <a:tabLst/>
                <a:defRPr/>
              </a:pPr>
              <a:r>
                <a:rPr lang="ja-JP" altLang="en-US" sz="1050" dirty="0">
                  <a:solidFill>
                    <a:srgbClr val="76DBF4">
                      <a:lumMod val="25000"/>
                    </a:srgbClr>
                  </a:solidFill>
                  <a:latin typeface="HGS創英角ﾎﾟｯﾌﾟ体" panose="040B0A00000000000000" pitchFamily="50" charset="-128"/>
                  <a:ea typeface="HGS創英角ﾎﾟｯﾌﾟ体" panose="040B0A00000000000000" pitchFamily="50" charset="-128"/>
                </a:rPr>
                <a:t>せいほう</a:t>
              </a:r>
              <a:endParaRPr kumimoji="1" lang="ja-JP" altLang="en-US" sz="1050" b="0" i="0" u="none" strike="noStrike" kern="1200" cap="none" spc="0" normalizeH="0" baseline="0" noProof="0" dirty="0">
                <a:ln>
                  <a:noFill/>
                </a:ln>
                <a:solidFill>
                  <a:srgbClr val="76DBF4">
                    <a:lumMod val="25000"/>
                  </a:srgbClr>
                </a:solidFill>
                <a:effectLst/>
                <a:uLnTx/>
                <a:uFillTx/>
                <a:latin typeface="HGS創英角ﾎﾟｯﾌﾟ体" panose="040B0A00000000000000" pitchFamily="50" charset="-128"/>
                <a:ea typeface="HGS創英角ﾎﾟｯﾌﾟ体" panose="040B0A00000000000000" pitchFamily="50" charset="-128"/>
                <a:cs typeface="+mn-cs"/>
              </a:endParaRPr>
            </a:p>
          </p:txBody>
        </p:sp>
        <p:sp>
          <p:nvSpPr>
            <p:cNvPr id="43" name="きゅうすいせい">
              <a:extLst>
                <a:ext uri="{FF2B5EF4-FFF2-40B4-BE49-F238E27FC236}">
                  <a16:creationId xmlns:a16="http://schemas.microsoft.com/office/drawing/2014/main" id="{F0AAA7EF-E000-4DD8-BA7E-48AD5C696B41}"/>
                </a:ext>
              </a:extLst>
            </p:cNvPr>
            <p:cNvSpPr txBox="1"/>
            <p:nvPr/>
          </p:nvSpPr>
          <p:spPr>
            <a:xfrm>
              <a:off x="7934500" y="3980480"/>
              <a:ext cx="1154321" cy="253916"/>
            </a:xfrm>
            <a:prstGeom prst="rect">
              <a:avLst/>
            </a:prstGeom>
            <a:noFill/>
          </p:spPr>
          <p:txBody>
            <a:bodyPr wrap="square" rtlCol="0">
              <a:spAutoFit/>
            </a:bodyPr>
            <a:lstStyle/>
            <a:p>
              <a:pPr marL="0" marR="0" lvl="0" indent="0" algn="dist" defTabSz="457200" rtl="0" eaLnBrk="1" fontAlgn="auto" latinLnBrk="0" hangingPunct="1">
                <a:lnSpc>
                  <a:spcPct val="100000"/>
                </a:lnSpc>
                <a:spcBef>
                  <a:spcPts val="0"/>
                </a:spcBef>
                <a:spcAft>
                  <a:spcPts val="0"/>
                </a:spcAft>
                <a:buClrTx/>
                <a:buSzTx/>
                <a:buFontTx/>
                <a:buNone/>
                <a:tabLst/>
                <a:defRPr/>
              </a:pPr>
              <a:r>
                <a:rPr lang="ja-JP" altLang="en-US" sz="1050" dirty="0">
                  <a:solidFill>
                    <a:srgbClr val="76DBF4">
                      <a:lumMod val="25000"/>
                    </a:srgbClr>
                  </a:solidFill>
                  <a:latin typeface="HGS創英角ﾎﾟｯﾌﾟ体" panose="040B0A00000000000000" pitchFamily="50" charset="-128"/>
                  <a:ea typeface="HGS創英角ﾎﾟｯﾌﾟ体" panose="040B0A00000000000000" pitchFamily="50" charset="-128"/>
                </a:rPr>
                <a:t>きゅうすいせい</a:t>
              </a:r>
              <a:endParaRPr kumimoji="1" lang="ja-JP" altLang="en-US" sz="1050" b="0" i="0" u="none" strike="noStrike" kern="1200" cap="none" spc="0" normalizeH="0" baseline="0" noProof="0" dirty="0">
                <a:ln>
                  <a:noFill/>
                </a:ln>
                <a:solidFill>
                  <a:srgbClr val="76DBF4">
                    <a:lumMod val="25000"/>
                  </a:srgbClr>
                </a:solidFill>
                <a:effectLst/>
                <a:uLnTx/>
                <a:uFillTx/>
                <a:latin typeface="HGS創英角ﾎﾟｯﾌﾟ体" panose="040B0A00000000000000" pitchFamily="50" charset="-128"/>
                <a:ea typeface="HGS創英角ﾎﾟｯﾌﾟ体" panose="040B0A00000000000000" pitchFamily="50" charset="-128"/>
                <a:cs typeface="+mn-cs"/>
              </a:endParaRPr>
            </a:p>
          </p:txBody>
        </p:sp>
      </p:grpSp>
      <p:grpSp>
        <p:nvGrpSpPr>
          <p:cNvPr id="46" name="とても清潔で肌ざわりがやさしいのが特徴です。">
            <a:extLst>
              <a:ext uri="{FF2B5EF4-FFF2-40B4-BE49-F238E27FC236}">
                <a16:creationId xmlns:a16="http://schemas.microsoft.com/office/drawing/2014/main" id="{ED4AAE1A-8A36-406B-8A52-C30B277DD3A7}"/>
              </a:ext>
            </a:extLst>
          </p:cNvPr>
          <p:cNvGrpSpPr/>
          <p:nvPr/>
        </p:nvGrpSpPr>
        <p:grpSpPr>
          <a:xfrm>
            <a:off x="2312273" y="4606259"/>
            <a:ext cx="7567448" cy="580983"/>
            <a:chOff x="1597352" y="3968256"/>
            <a:chExt cx="8909101" cy="580983"/>
          </a:xfrm>
        </p:grpSpPr>
        <p:grpSp>
          <p:nvGrpSpPr>
            <p:cNvPr id="47" name="明治時代からブラシ・・・">
              <a:extLst>
                <a:ext uri="{FF2B5EF4-FFF2-40B4-BE49-F238E27FC236}">
                  <a16:creationId xmlns:a16="http://schemas.microsoft.com/office/drawing/2014/main" id="{D4E7C632-DD01-44BD-A04E-CED88F04EC4F}"/>
                </a:ext>
              </a:extLst>
            </p:cNvPr>
            <p:cNvGrpSpPr/>
            <p:nvPr/>
          </p:nvGrpSpPr>
          <p:grpSpPr>
            <a:xfrm>
              <a:off x="1597352" y="3968256"/>
              <a:ext cx="8909101" cy="580983"/>
              <a:chOff x="994574" y="2310003"/>
              <a:chExt cx="7122981" cy="580983"/>
            </a:xfrm>
          </p:grpSpPr>
          <p:sp>
            <p:nvSpPr>
              <p:cNvPr id="50" name="とても清潔で肌ざわりがやさしいのが特徴です。">
                <a:extLst>
                  <a:ext uri="{FF2B5EF4-FFF2-40B4-BE49-F238E27FC236}">
                    <a16:creationId xmlns:a16="http://schemas.microsoft.com/office/drawing/2014/main" id="{BDE6FAD4-B642-4DDC-BE2C-13F188E24908}"/>
                  </a:ext>
                </a:extLst>
              </p:cNvPr>
              <p:cNvSpPr txBox="1"/>
              <p:nvPr/>
            </p:nvSpPr>
            <p:spPr>
              <a:xfrm>
                <a:off x="994574" y="2429321"/>
                <a:ext cx="7122981" cy="461665"/>
              </a:xfrm>
              <a:prstGeom prst="rect">
                <a:avLst/>
              </a:prstGeom>
              <a:noFill/>
            </p:spPr>
            <p:txBody>
              <a:bodyPr wrap="square" rtlCol="0">
                <a:spAutoFit/>
              </a:bodyPr>
              <a:lstStyle/>
              <a:p>
                <a:pPr algn="dist">
                  <a:defRPr/>
                </a:pPr>
                <a:r>
                  <a:rPr kumimoji="1" lang="ja-JP" altLang="en-US" sz="2400" b="0" i="0" u="none" strike="noStrike" kern="1200" cap="none" spc="0" normalizeH="0" baseline="0" noProof="0" dirty="0">
                    <a:ln>
                      <a:noFill/>
                    </a:ln>
                    <a:solidFill>
                      <a:srgbClr val="074454"/>
                    </a:solidFill>
                    <a:effectLst/>
                    <a:uLnTx/>
                    <a:uFillTx/>
                    <a:latin typeface="HGS創英角ﾎﾟｯﾌﾟ体" panose="040B0A00000000000000" pitchFamily="50" charset="-128"/>
                    <a:ea typeface="HGS創英角ﾎﾟｯﾌﾟ体" panose="040B0A00000000000000" pitchFamily="50" charset="-128"/>
                    <a:cs typeface="+mn-cs"/>
                  </a:rPr>
                  <a:t>とても清潔で肌ざわりがやさしいのが特徴です。</a:t>
                </a:r>
              </a:p>
            </p:txBody>
          </p:sp>
          <p:sp>
            <p:nvSpPr>
              <p:cNvPr id="51" name="せいけつ">
                <a:extLst>
                  <a:ext uri="{FF2B5EF4-FFF2-40B4-BE49-F238E27FC236}">
                    <a16:creationId xmlns:a16="http://schemas.microsoft.com/office/drawing/2014/main" id="{6A6B2B8B-6BB9-4A2B-9A93-A83693597ADA}"/>
                  </a:ext>
                </a:extLst>
              </p:cNvPr>
              <p:cNvSpPr txBox="1"/>
              <p:nvPr/>
            </p:nvSpPr>
            <p:spPr>
              <a:xfrm>
                <a:off x="1969714" y="2310003"/>
                <a:ext cx="721524" cy="253916"/>
              </a:xfrm>
              <a:prstGeom prst="rect">
                <a:avLst/>
              </a:prstGeom>
              <a:noFill/>
            </p:spPr>
            <p:txBody>
              <a:bodyPr wrap="square" rtlCol="0">
                <a:spAutoFit/>
              </a:bodyPr>
              <a:lstStyle/>
              <a:p>
                <a:pPr marL="0" marR="0" lvl="0" indent="0" algn="dist" defTabSz="457200" rtl="0" eaLnBrk="1" fontAlgn="auto" latinLnBrk="0" hangingPunct="1">
                  <a:lnSpc>
                    <a:spcPct val="100000"/>
                  </a:lnSpc>
                  <a:spcBef>
                    <a:spcPts val="0"/>
                  </a:spcBef>
                  <a:spcAft>
                    <a:spcPts val="0"/>
                  </a:spcAft>
                  <a:buClrTx/>
                  <a:buSzTx/>
                  <a:buFontTx/>
                  <a:buNone/>
                  <a:tabLst/>
                  <a:defRPr/>
                </a:pPr>
                <a:r>
                  <a:rPr lang="ja-JP" altLang="en-US" sz="1050" dirty="0">
                    <a:solidFill>
                      <a:srgbClr val="76DBF4">
                        <a:lumMod val="25000"/>
                      </a:srgbClr>
                    </a:solidFill>
                    <a:latin typeface="HGS創英角ﾎﾟｯﾌﾟ体" panose="040B0A00000000000000" pitchFamily="50" charset="-128"/>
                    <a:ea typeface="HGS創英角ﾎﾟｯﾌﾟ体" panose="040B0A00000000000000" pitchFamily="50" charset="-128"/>
                  </a:rPr>
                  <a:t>せいけつ</a:t>
                </a:r>
                <a:endParaRPr kumimoji="1" lang="ja-JP" altLang="en-US" sz="1050" b="0" i="0" u="none" strike="noStrike" kern="1200" cap="none" spc="0" normalizeH="0" baseline="0" noProof="0" dirty="0">
                  <a:ln>
                    <a:noFill/>
                  </a:ln>
                  <a:solidFill>
                    <a:srgbClr val="76DBF4">
                      <a:lumMod val="25000"/>
                    </a:srgbClr>
                  </a:solidFill>
                  <a:effectLst/>
                  <a:uLnTx/>
                  <a:uFillTx/>
                  <a:latin typeface="HGS創英角ﾎﾟｯﾌﾟ体" panose="040B0A00000000000000" pitchFamily="50" charset="-128"/>
                  <a:ea typeface="HGS創英角ﾎﾟｯﾌﾟ体" panose="040B0A00000000000000" pitchFamily="50" charset="-128"/>
                  <a:cs typeface="+mn-cs"/>
                </a:endParaRPr>
              </a:p>
            </p:txBody>
          </p:sp>
        </p:grpSp>
        <p:sp>
          <p:nvSpPr>
            <p:cNvPr id="48" name="はだ">
              <a:extLst>
                <a:ext uri="{FF2B5EF4-FFF2-40B4-BE49-F238E27FC236}">
                  <a16:creationId xmlns:a16="http://schemas.microsoft.com/office/drawing/2014/main" id="{41796958-BB09-445E-8A76-D5D0F247ED20}"/>
                </a:ext>
              </a:extLst>
            </p:cNvPr>
            <p:cNvSpPr txBox="1"/>
            <p:nvPr/>
          </p:nvSpPr>
          <p:spPr>
            <a:xfrm>
              <a:off x="3959715" y="3975089"/>
              <a:ext cx="564878" cy="253916"/>
            </a:xfrm>
            <a:prstGeom prst="rect">
              <a:avLst/>
            </a:prstGeom>
            <a:noFill/>
          </p:spPr>
          <p:txBody>
            <a:bodyPr wrap="square" rtlCol="0">
              <a:spAutoFit/>
            </a:bodyPr>
            <a:lstStyle/>
            <a:p>
              <a:pPr marL="0" marR="0" lvl="0" indent="0" algn="dist" defTabSz="457200" rtl="0" eaLnBrk="1" fontAlgn="auto" latinLnBrk="0" hangingPunct="1">
                <a:lnSpc>
                  <a:spcPct val="100000"/>
                </a:lnSpc>
                <a:spcBef>
                  <a:spcPts val="0"/>
                </a:spcBef>
                <a:spcAft>
                  <a:spcPts val="0"/>
                </a:spcAft>
                <a:buClrTx/>
                <a:buSzTx/>
                <a:buFontTx/>
                <a:buNone/>
                <a:tabLst/>
                <a:defRPr/>
              </a:pPr>
              <a:r>
                <a:rPr lang="ja-JP" altLang="en-US" sz="1050" dirty="0">
                  <a:solidFill>
                    <a:srgbClr val="76DBF4">
                      <a:lumMod val="25000"/>
                    </a:srgbClr>
                  </a:solidFill>
                  <a:latin typeface="HGS創英角ﾎﾟｯﾌﾟ体" panose="040B0A00000000000000" pitchFamily="50" charset="-128"/>
                  <a:ea typeface="HGS創英角ﾎﾟｯﾌﾟ体" panose="040B0A00000000000000" pitchFamily="50" charset="-128"/>
                </a:rPr>
                <a:t>はだ</a:t>
              </a:r>
              <a:endParaRPr kumimoji="1" lang="ja-JP" altLang="en-US" sz="1050" b="0" i="0" u="none" strike="noStrike" kern="1200" cap="none" spc="0" normalizeH="0" baseline="0" noProof="0" dirty="0">
                <a:ln>
                  <a:noFill/>
                </a:ln>
                <a:solidFill>
                  <a:srgbClr val="76DBF4">
                    <a:lumMod val="25000"/>
                  </a:srgbClr>
                </a:solidFill>
                <a:effectLst/>
                <a:uLnTx/>
                <a:uFillTx/>
                <a:latin typeface="HGS創英角ﾎﾟｯﾌﾟ体" panose="040B0A00000000000000" pitchFamily="50" charset="-128"/>
                <a:ea typeface="HGS創英角ﾎﾟｯﾌﾟ体" panose="040B0A00000000000000" pitchFamily="50" charset="-128"/>
                <a:cs typeface="+mn-cs"/>
              </a:endParaRPr>
            </a:p>
          </p:txBody>
        </p:sp>
        <p:sp>
          <p:nvSpPr>
            <p:cNvPr id="49" name="とくちょう">
              <a:extLst>
                <a:ext uri="{FF2B5EF4-FFF2-40B4-BE49-F238E27FC236}">
                  <a16:creationId xmlns:a16="http://schemas.microsoft.com/office/drawing/2014/main" id="{1FE02015-BE17-45FA-AE57-ABF908BA1542}"/>
                </a:ext>
              </a:extLst>
            </p:cNvPr>
            <p:cNvSpPr txBox="1"/>
            <p:nvPr/>
          </p:nvSpPr>
          <p:spPr>
            <a:xfrm>
              <a:off x="8323427" y="3980480"/>
              <a:ext cx="1011552" cy="253916"/>
            </a:xfrm>
            <a:prstGeom prst="rect">
              <a:avLst/>
            </a:prstGeom>
            <a:noFill/>
          </p:spPr>
          <p:txBody>
            <a:bodyPr wrap="square" rtlCol="0">
              <a:spAutoFit/>
            </a:bodyPr>
            <a:lstStyle/>
            <a:p>
              <a:pPr marL="0" marR="0" lvl="0" indent="0" algn="dist" defTabSz="457200" rtl="0" eaLnBrk="1" fontAlgn="auto" latinLnBrk="0" hangingPunct="1">
                <a:lnSpc>
                  <a:spcPct val="100000"/>
                </a:lnSpc>
                <a:spcBef>
                  <a:spcPts val="0"/>
                </a:spcBef>
                <a:spcAft>
                  <a:spcPts val="0"/>
                </a:spcAft>
                <a:buClrTx/>
                <a:buSzTx/>
                <a:buFontTx/>
                <a:buNone/>
                <a:tabLst/>
                <a:defRPr/>
              </a:pPr>
              <a:r>
                <a:rPr lang="ja-JP" altLang="en-US" sz="1050" dirty="0">
                  <a:solidFill>
                    <a:srgbClr val="76DBF4">
                      <a:lumMod val="25000"/>
                    </a:srgbClr>
                  </a:solidFill>
                  <a:latin typeface="HGS創英角ﾎﾟｯﾌﾟ体" panose="040B0A00000000000000" pitchFamily="50" charset="-128"/>
                  <a:ea typeface="HGS創英角ﾎﾟｯﾌﾟ体" panose="040B0A00000000000000" pitchFamily="50" charset="-128"/>
                </a:rPr>
                <a:t>とくちょう</a:t>
              </a:r>
              <a:endParaRPr kumimoji="1" lang="ja-JP" altLang="en-US" sz="1050" b="0" i="0" u="none" strike="noStrike" kern="1200" cap="none" spc="0" normalizeH="0" baseline="0" noProof="0" dirty="0">
                <a:ln>
                  <a:noFill/>
                </a:ln>
                <a:solidFill>
                  <a:srgbClr val="76DBF4">
                    <a:lumMod val="25000"/>
                  </a:srgbClr>
                </a:solidFill>
                <a:effectLst/>
                <a:uLnTx/>
                <a:uFillTx/>
                <a:latin typeface="HGS創英角ﾎﾟｯﾌﾟ体" panose="040B0A00000000000000" pitchFamily="50" charset="-128"/>
                <a:ea typeface="HGS創英角ﾎﾟｯﾌﾟ体" panose="040B0A00000000000000" pitchFamily="50" charset="-128"/>
                <a:cs typeface="+mn-cs"/>
              </a:endParaRPr>
            </a:p>
          </p:txBody>
        </p:sp>
      </p:grpSp>
      <p:pic>
        <p:nvPicPr>
          <p:cNvPr id="52" name="Picture 2" descr="お風呂のイラスト「バスタオル」">
            <a:extLst>
              <a:ext uri="{FF2B5EF4-FFF2-40B4-BE49-F238E27FC236}">
                <a16:creationId xmlns:a16="http://schemas.microsoft.com/office/drawing/2014/main" id="{EE9DAF41-0685-4A53-B718-A615F493550C}"/>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rot="21137751">
            <a:off x="395855" y="2592673"/>
            <a:ext cx="1502918" cy="916780"/>
          </a:xfrm>
          <a:prstGeom prst="rect">
            <a:avLst/>
          </a:prstGeom>
          <a:noFill/>
          <a:extLst>
            <a:ext uri="{909E8E84-426E-40DD-AFC4-6F175D3DCCD1}">
              <a14:hiddenFill xmlns:a14="http://schemas.microsoft.com/office/drawing/2010/main">
                <a:solidFill>
                  <a:srgbClr val="FFFFFF"/>
                </a:solidFill>
              </a14:hiddenFill>
            </a:ext>
          </a:extLst>
        </p:spPr>
      </p:pic>
      <p:pic>
        <p:nvPicPr>
          <p:cNvPr id="55" name="Picture 2" descr="お風呂のイラスト「バスタオル」">
            <a:extLst>
              <a:ext uri="{FF2B5EF4-FFF2-40B4-BE49-F238E27FC236}">
                <a16:creationId xmlns:a16="http://schemas.microsoft.com/office/drawing/2014/main" id="{EA4BA354-9886-4980-83E3-6EE1C49505AC}"/>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rot="1235235">
            <a:off x="10173519" y="2547361"/>
            <a:ext cx="1502918" cy="916780"/>
          </a:xfrm>
          <a:prstGeom prst="rect">
            <a:avLst/>
          </a:prstGeom>
          <a:noFill/>
          <a:extLst>
            <a:ext uri="{909E8E84-426E-40DD-AFC4-6F175D3DCCD1}">
              <a14:hiddenFill xmlns:a14="http://schemas.microsoft.com/office/drawing/2010/main">
                <a:solidFill>
                  <a:srgbClr val="FFFFFF"/>
                </a:solidFill>
              </a14:hiddenFill>
            </a:ext>
          </a:extLst>
        </p:spPr>
      </p:pic>
      <p:sp>
        <p:nvSpPr>
          <p:cNvPr id="41" name="出典リンク">
            <a:extLst>
              <a:ext uri="{FF2B5EF4-FFF2-40B4-BE49-F238E27FC236}">
                <a16:creationId xmlns:a16="http://schemas.microsoft.com/office/drawing/2014/main" id="{1CD3CEE6-D900-48AC-92C4-CEAABAB44052}"/>
              </a:ext>
            </a:extLst>
          </p:cNvPr>
          <p:cNvSpPr txBox="1"/>
          <p:nvPr/>
        </p:nvSpPr>
        <p:spPr>
          <a:xfrm>
            <a:off x="8126233" y="5230356"/>
            <a:ext cx="3085105" cy="276999"/>
          </a:xfrm>
          <a:prstGeom prst="rect">
            <a:avLst/>
          </a:prstGeom>
          <a:noFill/>
        </p:spPr>
        <p:txBody>
          <a:bodyPr wrap="square">
            <a:spAutoFit/>
          </a:bodyPr>
          <a:lstStyle/>
          <a:p>
            <a:r>
              <a:rPr lang="ja-JP" altLang="en-US" sz="1200" b="1" dirty="0">
                <a:solidFill>
                  <a:srgbClr val="074454"/>
                </a:solidFill>
                <a:latin typeface="BIZ UDPゴシック" panose="020B0400000000000000" pitchFamily="50" charset="-128"/>
                <a:ea typeface="BIZ UDPゴシック" panose="020B0400000000000000" pitchFamily="50" charset="-128"/>
                <a:hlinkClick r:id="rId11">
                  <a:extLst>
                    <a:ext uri="{A12FA001-AC4F-418D-AE19-62706E023703}">
                      <ahyp:hlinkClr xmlns:ahyp="http://schemas.microsoft.com/office/drawing/2018/hyperlinkcolor" val="tx"/>
                    </a:ext>
                  </a:extLst>
                </a:hlinkClick>
              </a:rPr>
              <a:t>大阪タオル工業組合</a:t>
            </a:r>
            <a:r>
              <a:rPr lang="en-US" altLang="ja-JP" sz="1200" b="1" dirty="0">
                <a:solidFill>
                  <a:srgbClr val="074454"/>
                </a:solidFill>
                <a:latin typeface="BIZ UDPゴシック" panose="020B0400000000000000" pitchFamily="50" charset="-128"/>
                <a:ea typeface="BIZ UDPゴシック" panose="020B0400000000000000" pitchFamily="50" charset="-128"/>
                <a:hlinkClick r:id="rId11">
                  <a:extLst>
                    <a:ext uri="{A12FA001-AC4F-418D-AE19-62706E023703}">
                      <ahyp:hlinkClr xmlns:ahyp="http://schemas.microsoft.com/office/drawing/2018/hyperlinkcolor" val="tx"/>
                    </a:ext>
                  </a:extLst>
                </a:hlinkClick>
              </a:rPr>
              <a:t>HP</a:t>
            </a:r>
            <a:r>
              <a:rPr lang="ja-JP" altLang="en-US" sz="1200" b="1" dirty="0">
                <a:solidFill>
                  <a:srgbClr val="074454"/>
                </a:solidFill>
                <a:latin typeface="BIZ UDPゴシック" panose="020B0400000000000000" pitchFamily="50" charset="-128"/>
                <a:ea typeface="BIZ UDPゴシック" panose="020B0400000000000000" pitchFamily="50" charset="-128"/>
                <a:hlinkClick r:id="rId11">
                  <a:extLst>
                    <a:ext uri="{A12FA001-AC4F-418D-AE19-62706E023703}">
                      <ahyp:hlinkClr xmlns:ahyp="http://schemas.microsoft.com/office/drawing/2018/hyperlinkcolor" val="tx"/>
                    </a:ext>
                  </a:extLst>
                </a:hlinkClick>
              </a:rPr>
              <a:t>　泉州タオルの特徴</a:t>
            </a:r>
            <a:endParaRPr lang="ja-JP" altLang="en-US" sz="1200" b="1" dirty="0">
              <a:solidFill>
                <a:srgbClr val="074454"/>
              </a:solidFill>
              <a:latin typeface="BIZ UDPゴシック" panose="020B0400000000000000" pitchFamily="50" charset="-128"/>
              <a:ea typeface="BIZ UDPゴシック" panose="020B0400000000000000" pitchFamily="50" charset="-128"/>
            </a:endParaRPr>
          </a:p>
        </p:txBody>
      </p:sp>
      <p:pic>
        <p:nvPicPr>
          <p:cNvPr id="39" name="図 38">
            <a:hlinkClick r:id="rId12" action="ppaction://hlinksldjump"/>
            <a:extLst>
              <a:ext uri="{FF2B5EF4-FFF2-40B4-BE49-F238E27FC236}">
                <a16:creationId xmlns:a16="http://schemas.microsoft.com/office/drawing/2014/main" id="{E531A50B-1523-4521-B49B-79DD317A6286}"/>
              </a:ext>
            </a:extLst>
          </p:cNvPr>
          <p:cNvPicPr>
            <a:picLocks noChangeAspect="1"/>
          </p:cNvPicPr>
          <p:nvPr/>
        </p:nvPicPr>
        <p:blipFill>
          <a:blip r:embed="rId13"/>
          <a:stretch>
            <a:fillRect/>
          </a:stretch>
        </p:blipFill>
        <p:spPr>
          <a:xfrm>
            <a:off x="9274175" y="5818931"/>
            <a:ext cx="2505673" cy="847417"/>
          </a:xfrm>
          <a:prstGeom prst="rect">
            <a:avLst/>
          </a:prstGeom>
        </p:spPr>
      </p:pic>
    </p:spTree>
    <p:extLst>
      <p:ext uri="{BB962C8B-B14F-4D97-AF65-F5344CB8AC3E}">
        <p14:creationId xmlns:p14="http://schemas.microsoft.com/office/powerpoint/2010/main" val="27297942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59"/>
                                        </p:tgtEl>
                                        <p:attrNameLst>
                                          <p:attrName>style.visibility</p:attrName>
                                        </p:attrNameLst>
                                      </p:cBhvr>
                                      <p:to>
                                        <p:strVal val="visible"/>
                                      </p:to>
                                    </p:set>
                                    <p:animEffect transition="in" filter="fade">
                                      <p:cBhvr>
                                        <p:cTn id="7" dur="1000"/>
                                        <p:tgtEl>
                                          <p:spTgt spid="59"/>
                                        </p:tgtEl>
                                      </p:cBhvr>
                                    </p:animEffect>
                                  </p:childTnLst>
                                </p:cTn>
                              </p:par>
                            </p:childTnLst>
                          </p:cTn>
                        </p:par>
                        <p:par>
                          <p:cTn id="8" fill="hold">
                            <p:stCondLst>
                              <p:cond delay="1000"/>
                            </p:stCondLst>
                            <p:childTnLst>
                              <p:par>
                                <p:cTn id="9" presetID="26" presetClass="emph" presetSubtype="0" fill="hold" nodeType="afterEffect">
                                  <p:stCondLst>
                                    <p:cond delay="0"/>
                                  </p:stCondLst>
                                  <p:childTnLst>
                                    <p:animEffect transition="out" filter="fade">
                                      <p:cBhvr>
                                        <p:cTn id="10" dur="1000" tmFilter="0, 0; .2, .5; .8, .5; 1, 0"/>
                                        <p:tgtEl>
                                          <p:spTgt spid="59"/>
                                        </p:tgtEl>
                                      </p:cBhvr>
                                    </p:animEffect>
                                    <p:animScale>
                                      <p:cBhvr>
                                        <p:cTn id="11" dur="500" autoRev="1" fill="hold"/>
                                        <p:tgtEl>
                                          <p:spTgt spid="59"/>
                                        </p:tgtEl>
                                      </p:cBhvr>
                                      <p:by x="105000" y="105000"/>
                                    </p:animScale>
                                  </p:childTnLst>
                                </p:cTn>
                              </p:par>
                            </p:childTnLst>
                          </p:cTn>
                        </p:par>
                        <p:par>
                          <p:cTn id="12" fill="hold">
                            <p:stCondLst>
                              <p:cond delay="2000"/>
                            </p:stCondLst>
                            <p:childTnLst>
                              <p:par>
                                <p:cTn id="13" presetID="10" presetClass="entr" presetSubtype="0" fill="hold" nodeType="afterEffect">
                                  <p:stCondLst>
                                    <p:cond delay="1000"/>
                                  </p:stCondLst>
                                  <p:childTnLst>
                                    <p:set>
                                      <p:cBhvr>
                                        <p:cTn id="14" dur="1" fill="hold">
                                          <p:stCondLst>
                                            <p:cond delay="0"/>
                                          </p:stCondLst>
                                        </p:cTn>
                                        <p:tgtEl>
                                          <p:spTgt spid="81"/>
                                        </p:tgtEl>
                                        <p:attrNameLst>
                                          <p:attrName>style.visibility</p:attrName>
                                        </p:attrNameLst>
                                      </p:cBhvr>
                                      <p:to>
                                        <p:strVal val="visible"/>
                                      </p:to>
                                    </p:set>
                                    <p:animEffect transition="in" filter="fade">
                                      <p:cBhvr>
                                        <p:cTn id="15" dur="1000"/>
                                        <p:tgtEl>
                                          <p:spTgt spid="81"/>
                                        </p:tgtEl>
                                      </p:cBhvr>
                                    </p:animEffect>
                                  </p:childTnLst>
                                </p:cTn>
                              </p:par>
                            </p:childTnLst>
                          </p:cTn>
                        </p:par>
                        <p:par>
                          <p:cTn id="16" fill="hold">
                            <p:stCondLst>
                              <p:cond delay="4000"/>
                            </p:stCondLst>
                            <p:childTnLst>
                              <p:par>
                                <p:cTn id="17" presetID="10" presetClass="entr" presetSubtype="0" fill="hold" nodeType="afterEffect">
                                  <p:stCondLst>
                                    <p:cond delay="500"/>
                                  </p:stCondLst>
                                  <p:childTnLst>
                                    <p:set>
                                      <p:cBhvr>
                                        <p:cTn id="18" dur="1" fill="hold">
                                          <p:stCondLst>
                                            <p:cond delay="0"/>
                                          </p:stCondLst>
                                        </p:cTn>
                                        <p:tgtEl>
                                          <p:spTgt spid="72"/>
                                        </p:tgtEl>
                                        <p:attrNameLst>
                                          <p:attrName>style.visibility</p:attrName>
                                        </p:attrNameLst>
                                      </p:cBhvr>
                                      <p:to>
                                        <p:strVal val="visible"/>
                                      </p:to>
                                    </p:set>
                                    <p:animEffect transition="in" filter="fade">
                                      <p:cBhvr>
                                        <p:cTn id="19" dur="1000"/>
                                        <p:tgtEl>
                                          <p:spTgt spid="72"/>
                                        </p:tgtEl>
                                      </p:cBhvr>
                                    </p:animEffect>
                                  </p:childTnLst>
                                </p:cTn>
                              </p:par>
                            </p:childTnLst>
                          </p:cTn>
                        </p:par>
                        <p:par>
                          <p:cTn id="20" fill="hold">
                            <p:stCondLst>
                              <p:cond delay="5500"/>
                            </p:stCondLst>
                            <p:childTnLst>
                              <p:par>
                                <p:cTn id="21" presetID="10" presetClass="entr" presetSubtype="0" fill="hold" nodeType="afterEffect">
                                  <p:stCondLst>
                                    <p:cond delay="1000"/>
                                  </p:stCondLst>
                                  <p:childTnLst>
                                    <p:set>
                                      <p:cBhvr>
                                        <p:cTn id="22" dur="1" fill="hold">
                                          <p:stCondLst>
                                            <p:cond delay="0"/>
                                          </p:stCondLst>
                                        </p:cTn>
                                        <p:tgtEl>
                                          <p:spTgt spid="5"/>
                                        </p:tgtEl>
                                        <p:attrNameLst>
                                          <p:attrName>style.visibility</p:attrName>
                                        </p:attrNameLst>
                                      </p:cBhvr>
                                      <p:to>
                                        <p:strVal val="visible"/>
                                      </p:to>
                                    </p:set>
                                    <p:animEffect transition="in" filter="fade">
                                      <p:cBhvr>
                                        <p:cTn id="23" dur="1000"/>
                                        <p:tgtEl>
                                          <p:spTgt spid="5"/>
                                        </p:tgtEl>
                                      </p:cBhvr>
                                    </p:animEffect>
                                  </p:childTnLst>
                                </p:cTn>
                              </p:par>
                            </p:childTnLst>
                          </p:cTn>
                        </p:par>
                        <p:par>
                          <p:cTn id="24" fill="hold">
                            <p:stCondLst>
                              <p:cond delay="7500"/>
                            </p:stCondLst>
                            <p:childTnLst>
                              <p:par>
                                <p:cTn id="25" presetID="10" presetClass="entr" presetSubtype="0" fill="hold" nodeType="afterEffect">
                                  <p:stCondLst>
                                    <p:cond delay="500"/>
                                  </p:stCondLst>
                                  <p:childTnLst>
                                    <p:set>
                                      <p:cBhvr>
                                        <p:cTn id="26" dur="1" fill="hold">
                                          <p:stCondLst>
                                            <p:cond delay="0"/>
                                          </p:stCondLst>
                                        </p:cTn>
                                        <p:tgtEl>
                                          <p:spTgt spid="46"/>
                                        </p:tgtEl>
                                        <p:attrNameLst>
                                          <p:attrName>style.visibility</p:attrName>
                                        </p:attrNameLst>
                                      </p:cBhvr>
                                      <p:to>
                                        <p:strVal val="visible"/>
                                      </p:to>
                                    </p:set>
                                    <p:animEffect transition="in" filter="fade">
                                      <p:cBhvr>
                                        <p:cTn id="27" dur="1000"/>
                                        <p:tgtEl>
                                          <p:spTgt spid="46"/>
                                        </p:tgtEl>
                                      </p:cBhvr>
                                    </p:animEffect>
                                  </p:childTnLst>
                                </p:cTn>
                              </p:par>
                            </p:childTnLst>
                          </p:cTn>
                        </p:par>
                        <p:par>
                          <p:cTn id="28" fill="hold">
                            <p:stCondLst>
                              <p:cond delay="9000"/>
                            </p:stCondLst>
                            <p:childTnLst>
                              <p:par>
                                <p:cTn id="29" presetID="10" presetClass="entr" presetSubtype="0" fill="hold" nodeType="afterEffect">
                                  <p:stCondLst>
                                    <p:cond delay="0"/>
                                  </p:stCondLst>
                                  <p:childTnLst>
                                    <p:set>
                                      <p:cBhvr>
                                        <p:cTn id="30" dur="1" fill="hold">
                                          <p:stCondLst>
                                            <p:cond delay="0"/>
                                          </p:stCondLst>
                                        </p:cTn>
                                        <p:tgtEl>
                                          <p:spTgt spid="52"/>
                                        </p:tgtEl>
                                        <p:attrNameLst>
                                          <p:attrName>style.visibility</p:attrName>
                                        </p:attrNameLst>
                                      </p:cBhvr>
                                      <p:to>
                                        <p:strVal val="visible"/>
                                      </p:to>
                                    </p:set>
                                    <p:animEffect transition="in" filter="fade">
                                      <p:cBhvr>
                                        <p:cTn id="31" dur="1000"/>
                                        <p:tgtEl>
                                          <p:spTgt spid="52"/>
                                        </p:tgtEl>
                                      </p:cBhvr>
                                    </p:animEffect>
                                  </p:childTnLst>
                                </p:cTn>
                              </p:par>
                            </p:childTnLst>
                          </p:cTn>
                        </p:par>
                        <p:par>
                          <p:cTn id="32" fill="hold">
                            <p:stCondLst>
                              <p:cond delay="10000"/>
                            </p:stCondLst>
                            <p:childTnLst>
                              <p:par>
                                <p:cTn id="33" presetID="10" presetClass="entr" presetSubtype="0" fill="hold" nodeType="afterEffect">
                                  <p:stCondLst>
                                    <p:cond delay="0"/>
                                  </p:stCondLst>
                                  <p:childTnLst>
                                    <p:set>
                                      <p:cBhvr>
                                        <p:cTn id="34" dur="1" fill="hold">
                                          <p:stCondLst>
                                            <p:cond delay="0"/>
                                          </p:stCondLst>
                                        </p:cTn>
                                        <p:tgtEl>
                                          <p:spTgt spid="55"/>
                                        </p:tgtEl>
                                        <p:attrNameLst>
                                          <p:attrName>style.visibility</p:attrName>
                                        </p:attrNameLst>
                                      </p:cBhvr>
                                      <p:to>
                                        <p:strVal val="visible"/>
                                      </p:to>
                                    </p:set>
                                    <p:animEffect transition="in" filter="fade">
                                      <p:cBhvr>
                                        <p:cTn id="35" dur="10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背景上">
            <a:extLst>
              <a:ext uri="{FF2B5EF4-FFF2-40B4-BE49-F238E27FC236}">
                <a16:creationId xmlns:a16="http://schemas.microsoft.com/office/drawing/2014/main" id="{480BA6D3-3387-4C7D-80E0-43567F708E21}"/>
              </a:ext>
            </a:extLst>
          </p:cNvPr>
          <p:cNvPicPr>
            <a:picLocks noChangeAspect="1"/>
          </p:cNvPicPr>
          <p:nvPr/>
        </p:nvPicPr>
        <p:blipFill>
          <a:blip r:embed="rId2">
            <a:duotone>
              <a:schemeClr val="accent4">
                <a:shade val="45000"/>
                <a:satMod val="135000"/>
              </a:schemeClr>
              <a:prstClr val="white"/>
            </a:duotone>
            <a:extLst>
              <a:ext uri="{BEBA8EAE-BF5A-486C-A8C5-ECC9F3942E4B}">
                <a14:imgProps xmlns:a14="http://schemas.microsoft.com/office/drawing/2010/main">
                  <a14:imgLayer r:embed="rId3">
                    <a14:imgEffect>
                      <a14:brightnessContrast bright="20000" contrast="-40000"/>
                    </a14:imgEffect>
                  </a14:imgLayer>
                </a14:imgProps>
              </a:ext>
              <a:ext uri="{28A0092B-C50C-407E-A947-70E740481C1C}">
                <a14:useLocalDpi xmlns:a14="http://schemas.microsoft.com/office/drawing/2010/main" val="0"/>
              </a:ext>
            </a:extLst>
          </a:blip>
          <a:stretch>
            <a:fillRect/>
          </a:stretch>
        </p:blipFill>
        <p:spPr>
          <a:xfrm>
            <a:off x="0" y="0"/>
            <a:ext cx="12192000" cy="4744720"/>
          </a:xfrm>
          <a:prstGeom prst="rect">
            <a:avLst/>
          </a:prstGeom>
        </p:spPr>
      </p:pic>
      <p:pic>
        <p:nvPicPr>
          <p:cNvPr id="40" name="背景下">
            <a:extLst>
              <a:ext uri="{FF2B5EF4-FFF2-40B4-BE49-F238E27FC236}">
                <a16:creationId xmlns:a16="http://schemas.microsoft.com/office/drawing/2014/main" id="{E93D45DA-12BF-4B5F-93F5-A3F0D7D87D03}"/>
              </a:ext>
            </a:extLst>
          </p:cNvPr>
          <p:cNvPicPr>
            <a:picLocks noChangeAspect="1"/>
          </p:cNvPicPr>
          <p:nvPr/>
        </p:nvPicPr>
        <p:blipFill rotWithShape="1">
          <a:blip r:embed="rId2">
            <a:duotone>
              <a:schemeClr val="accent4">
                <a:shade val="45000"/>
                <a:satMod val="135000"/>
              </a:schemeClr>
              <a:prstClr val="white"/>
            </a:duotone>
            <a:extLst>
              <a:ext uri="{BEBA8EAE-BF5A-486C-A8C5-ECC9F3942E4B}">
                <a14:imgProps xmlns:a14="http://schemas.microsoft.com/office/drawing/2010/main">
                  <a14:imgLayer r:embed="rId3">
                    <a14:imgEffect>
                      <a14:brightnessContrast bright="20000" contrast="-40000"/>
                    </a14:imgEffect>
                  </a14:imgLayer>
                </a14:imgProps>
              </a:ext>
              <a:ext uri="{28A0092B-C50C-407E-A947-70E740481C1C}">
                <a14:useLocalDpi xmlns:a14="http://schemas.microsoft.com/office/drawing/2010/main" val="0"/>
              </a:ext>
            </a:extLst>
          </a:blip>
          <a:srcRect b="79543"/>
          <a:stretch/>
        </p:blipFill>
        <p:spPr>
          <a:xfrm>
            <a:off x="0" y="4650899"/>
            <a:ext cx="12192000" cy="2211720"/>
          </a:xfrm>
          <a:prstGeom prst="rect">
            <a:avLst/>
          </a:prstGeom>
        </p:spPr>
      </p:pic>
      <p:pic>
        <p:nvPicPr>
          <p:cNvPr id="184" name="大阪画像">
            <a:extLst>
              <a:ext uri="{FF2B5EF4-FFF2-40B4-BE49-F238E27FC236}">
                <a16:creationId xmlns:a16="http://schemas.microsoft.com/office/drawing/2014/main" id="{7CC00F74-5181-41FD-9A7A-C20DE667E341}"/>
              </a:ext>
            </a:extLst>
          </p:cNvPr>
          <p:cNvPicPr>
            <a:picLocks noChangeAspect="1"/>
          </p:cNvPicPr>
          <p:nvPr/>
        </p:nvPicPr>
        <p:blipFill rotWithShape="1">
          <a:blip r:embed="rId4">
            <a:alphaModFix amt="35000"/>
            <a:extLst>
              <a:ext uri="{BEBA8EAE-BF5A-486C-A8C5-ECC9F3942E4B}">
                <a14:imgProps xmlns:a14="http://schemas.microsoft.com/office/drawing/2010/main">
                  <a14:imgLayer r:embed="rId5">
                    <a14:imgEffect>
                      <a14:colorTemperature colorTemp="7200"/>
                    </a14:imgEffect>
                    <a14:imgEffect>
                      <a14:brightnessContrast contrast="40000"/>
                    </a14:imgEffect>
                  </a14:imgLayer>
                </a14:imgProps>
              </a:ext>
              <a:ext uri="{28A0092B-C50C-407E-A947-70E740481C1C}">
                <a14:useLocalDpi xmlns:a14="http://schemas.microsoft.com/office/drawing/2010/main" val="0"/>
              </a:ext>
            </a:extLst>
          </a:blip>
          <a:srcRect b="1008"/>
          <a:stretch/>
        </p:blipFill>
        <p:spPr>
          <a:xfrm>
            <a:off x="641590" y="475530"/>
            <a:ext cx="10908815" cy="6382470"/>
          </a:xfrm>
          <a:prstGeom prst="rect">
            <a:avLst/>
          </a:prstGeom>
        </p:spPr>
      </p:pic>
      <p:pic>
        <p:nvPicPr>
          <p:cNvPr id="4" name="問題に戻る">
            <a:hlinkClick r:id="rId6" action="ppaction://hlinksldjump"/>
            <a:extLst>
              <a:ext uri="{FF2B5EF4-FFF2-40B4-BE49-F238E27FC236}">
                <a16:creationId xmlns:a16="http://schemas.microsoft.com/office/drawing/2014/main" id="{686640A0-3A7F-4B51-9AD2-5834585E12BD}"/>
              </a:ext>
            </a:extLst>
          </p:cNvPr>
          <p:cNvPicPr>
            <a:picLocks noChangeAspect="1"/>
          </p:cNvPicPr>
          <p:nvPr/>
        </p:nvPicPr>
        <p:blipFill>
          <a:blip r:embed="rId7"/>
          <a:stretch>
            <a:fillRect/>
          </a:stretch>
        </p:blipFill>
        <p:spPr>
          <a:xfrm>
            <a:off x="498469" y="5801337"/>
            <a:ext cx="2499577" cy="847417"/>
          </a:xfrm>
          <a:prstGeom prst="rect">
            <a:avLst/>
          </a:prstGeom>
        </p:spPr>
      </p:pic>
      <p:pic>
        <p:nvPicPr>
          <p:cNvPr id="54" name="スタートに戻る">
            <a:hlinkClick r:id="rId8" action="ppaction://hlinksldjump"/>
            <a:extLst>
              <a:ext uri="{FF2B5EF4-FFF2-40B4-BE49-F238E27FC236}">
                <a16:creationId xmlns:a16="http://schemas.microsoft.com/office/drawing/2014/main" id="{7BEF7E5D-B42C-4F9B-8E84-A8E4EF328E58}"/>
              </a:ext>
            </a:extLst>
          </p:cNvPr>
          <p:cNvPicPr>
            <a:picLocks noChangeAspect="1"/>
          </p:cNvPicPr>
          <p:nvPr/>
        </p:nvPicPr>
        <p:blipFill>
          <a:blip r:embed="rId9"/>
          <a:stretch>
            <a:fillRect/>
          </a:stretch>
        </p:blipFill>
        <p:spPr>
          <a:xfrm>
            <a:off x="538413" y="409528"/>
            <a:ext cx="2499577" cy="847417"/>
          </a:xfrm>
          <a:prstGeom prst="rect">
            <a:avLst/>
          </a:prstGeom>
        </p:spPr>
      </p:pic>
      <p:grpSp>
        <p:nvGrpSpPr>
          <p:cNvPr id="72" name="日本で初めてタオルがつくられました。">
            <a:extLst>
              <a:ext uri="{FF2B5EF4-FFF2-40B4-BE49-F238E27FC236}">
                <a16:creationId xmlns:a16="http://schemas.microsoft.com/office/drawing/2014/main" id="{465F7314-EE3E-4026-A38C-30B551AC17D4}"/>
              </a:ext>
            </a:extLst>
          </p:cNvPr>
          <p:cNvGrpSpPr/>
          <p:nvPr/>
        </p:nvGrpSpPr>
        <p:grpSpPr>
          <a:xfrm>
            <a:off x="2842333" y="3089133"/>
            <a:ext cx="6507328" cy="583288"/>
            <a:chOff x="-2205014" y="3225990"/>
            <a:chExt cx="6507328" cy="583288"/>
          </a:xfrm>
        </p:grpSpPr>
        <p:grpSp>
          <p:nvGrpSpPr>
            <p:cNvPr id="73" name="明治時代からブラシ・・・">
              <a:extLst>
                <a:ext uri="{FF2B5EF4-FFF2-40B4-BE49-F238E27FC236}">
                  <a16:creationId xmlns:a16="http://schemas.microsoft.com/office/drawing/2014/main" id="{22F42002-9EA4-4B44-93CA-00F6A33A2594}"/>
                </a:ext>
              </a:extLst>
            </p:cNvPr>
            <p:cNvGrpSpPr/>
            <p:nvPr/>
          </p:nvGrpSpPr>
          <p:grpSpPr>
            <a:xfrm>
              <a:off x="-2205014" y="3225990"/>
              <a:ext cx="6507328" cy="583288"/>
              <a:chOff x="-1843799" y="2307698"/>
              <a:chExt cx="6636274" cy="583288"/>
            </a:xfrm>
          </p:grpSpPr>
          <p:sp>
            <p:nvSpPr>
              <p:cNvPr id="76" name="日本で初めてタオルがつくられました。">
                <a:extLst>
                  <a:ext uri="{FF2B5EF4-FFF2-40B4-BE49-F238E27FC236}">
                    <a16:creationId xmlns:a16="http://schemas.microsoft.com/office/drawing/2014/main" id="{C86551D0-E494-4E71-B2BD-73C0A6D2C4DA}"/>
                  </a:ext>
                </a:extLst>
              </p:cNvPr>
              <p:cNvSpPr txBox="1"/>
              <p:nvPr/>
            </p:nvSpPr>
            <p:spPr>
              <a:xfrm>
                <a:off x="-1843799" y="2429321"/>
                <a:ext cx="6636274" cy="461665"/>
              </a:xfrm>
              <a:prstGeom prst="rect">
                <a:avLst/>
              </a:prstGeom>
              <a:noFill/>
            </p:spPr>
            <p:txBody>
              <a:bodyPr wrap="square" rtlCol="0">
                <a:spAutoFit/>
              </a:bodyPr>
              <a:lstStyle/>
              <a:p>
                <a:pPr marL="0" marR="0" lvl="0" indent="0" algn="dist" defTabSz="457200" rtl="0" eaLnBrk="1" fontAlgn="auto" latinLnBrk="0" hangingPunct="1">
                  <a:lnSpc>
                    <a:spcPct val="100000"/>
                  </a:lnSpc>
                  <a:spcBef>
                    <a:spcPts val="0"/>
                  </a:spcBef>
                  <a:spcAft>
                    <a:spcPts val="0"/>
                  </a:spcAft>
                  <a:buClrTx/>
                  <a:buSzTx/>
                  <a:buFontTx/>
                  <a:buNone/>
                  <a:tabLst/>
                  <a:defRPr/>
                </a:pPr>
                <a:r>
                  <a:rPr kumimoji="1" lang="ja-JP" altLang="en-US" sz="2400" dirty="0">
                    <a:solidFill>
                      <a:srgbClr val="074454"/>
                    </a:solidFill>
                    <a:latin typeface="HGS創英角ﾎﾟｯﾌﾟ体" panose="040B0A00000000000000" pitchFamily="50" charset="-128"/>
                    <a:ea typeface="HGS創英角ﾎﾟｯﾌﾟ体" panose="040B0A00000000000000" pitchFamily="50" charset="-128"/>
                  </a:rPr>
                  <a:t>日本で初めてタオルがつくられました。</a:t>
                </a:r>
                <a:endParaRPr kumimoji="1" lang="ja-JP" altLang="en-US" sz="2000" b="0" i="0" u="none" strike="noStrike" kern="1200" cap="none" spc="0" normalizeH="0" baseline="0" noProof="0" dirty="0">
                  <a:ln>
                    <a:noFill/>
                  </a:ln>
                  <a:solidFill>
                    <a:srgbClr val="074454"/>
                  </a:solidFill>
                  <a:effectLst/>
                  <a:uLnTx/>
                  <a:uFillTx/>
                  <a:latin typeface="HGS創英角ﾎﾟｯﾌﾟ体" panose="040B0A00000000000000" pitchFamily="50" charset="-128"/>
                  <a:ea typeface="HGS創英角ﾎﾟｯﾌﾟ体" panose="040B0A00000000000000" pitchFamily="50" charset="-128"/>
                  <a:cs typeface="+mn-cs"/>
                </a:endParaRPr>
              </a:p>
            </p:txBody>
          </p:sp>
          <p:sp>
            <p:nvSpPr>
              <p:cNvPr id="78" name="にほん">
                <a:extLst>
                  <a:ext uri="{FF2B5EF4-FFF2-40B4-BE49-F238E27FC236}">
                    <a16:creationId xmlns:a16="http://schemas.microsoft.com/office/drawing/2014/main" id="{1E6E7EB6-1B97-41DC-8D66-530B58D294E0}"/>
                  </a:ext>
                </a:extLst>
              </p:cNvPr>
              <p:cNvSpPr txBox="1"/>
              <p:nvPr/>
            </p:nvSpPr>
            <p:spPr>
              <a:xfrm>
                <a:off x="-1738644" y="2307698"/>
                <a:ext cx="718952" cy="253916"/>
              </a:xfrm>
              <a:prstGeom prst="rect">
                <a:avLst/>
              </a:prstGeom>
              <a:noFill/>
            </p:spPr>
            <p:txBody>
              <a:bodyPr wrap="square" rtlCol="0">
                <a:spAutoFit/>
              </a:bodyPr>
              <a:lstStyle/>
              <a:p>
                <a:pPr marL="0" marR="0" lvl="0" indent="0" algn="dist" defTabSz="457200" rtl="0" eaLnBrk="1" fontAlgn="auto" latinLnBrk="0" hangingPunct="1">
                  <a:lnSpc>
                    <a:spcPct val="100000"/>
                  </a:lnSpc>
                  <a:spcBef>
                    <a:spcPts val="0"/>
                  </a:spcBef>
                  <a:spcAft>
                    <a:spcPts val="0"/>
                  </a:spcAft>
                  <a:buClrTx/>
                  <a:buSzTx/>
                  <a:buFontTx/>
                  <a:buNone/>
                  <a:tabLst/>
                  <a:defRPr/>
                </a:pPr>
                <a:r>
                  <a:rPr kumimoji="1" lang="ja-JP" altLang="en-US" sz="1050" b="0" i="0" u="none" strike="noStrike" kern="1200" cap="none" spc="0" normalizeH="0" baseline="0" noProof="0" dirty="0">
                    <a:ln>
                      <a:noFill/>
                    </a:ln>
                    <a:solidFill>
                      <a:srgbClr val="76DBF4">
                        <a:lumMod val="25000"/>
                      </a:srgbClr>
                    </a:solidFill>
                    <a:effectLst/>
                    <a:uLnTx/>
                    <a:uFillTx/>
                    <a:latin typeface="HGS創英角ﾎﾟｯﾌﾟ体" panose="040B0A00000000000000" pitchFamily="50" charset="-128"/>
                    <a:ea typeface="HGS創英角ﾎﾟｯﾌﾟ体" panose="040B0A00000000000000" pitchFamily="50" charset="-128"/>
                    <a:cs typeface="+mn-cs"/>
                  </a:rPr>
                  <a:t>にほん</a:t>
                </a:r>
              </a:p>
            </p:txBody>
          </p:sp>
        </p:grpSp>
        <p:sp>
          <p:nvSpPr>
            <p:cNvPr id="74" name="はじ">
              <a:extLst>
                <a:ext uri="{FF2B5EF4-FFF2-40B4-BE49-F238E27FC236}">
                  <a16:creationId xmlns:a16="http://schemas.microsoft.com/office/drawing/2014/main" id="{268FA7BC-D6F0-455D-8A44-962843A60D1C}"/>
                </a:ext>
              </a:extLst>
            </p:cNvPr>
            <p:cNvSpPr txBox="1"/>
            <p:nvPr/>
          </p:nvSpPr>
          <p:spPr>
            <a:xfrm>
              <a:off x="-1131283" y="3229177"/>
              <a:ext cx="479811" cy="253916"/>
            </a:xfrm>
            <a:prstGeom prst="rect">
              <a:avLst/>
            </a:prstGeom>
            <a:noFill/>
          </p:spPr>
          <p:txBody>
            <a:bodyPr wrap="square" rtlCol="0">
              <a:spAutoFit/>
            </a:bodyPr>
            <a:lstStyle/>
            <a:p>
              <a:pPr marL="0" marR="0" lvl="0" indent="0" algn="dist" defTabSz="457200" rtl="0" eaLnBrk="1" fontAlgn="auto" latinLnBrk="0" hangingPunct="1">
                <a:lnSpc>
                  <a:spcPct val="100000"/>
                </a:lnSpc>
                <a:spcBef>
                  <a:spcPts val="0"/>
                </a:spcBef>
                <a:spcAft>
                  <a:spcPts val="0"/>
                </a:spcAft>
                <a:buClrTx/>
                <a:buSzTx/>
                <a:buFontTx/>
                <a:buNone/>
                <a:tabLst/>
                <a:defRPr/>
              </a:pPr>
              <a:r>
                <a:rPr kumimoji="1" lang="ja-JP" altLang="en-US" sz="1050" b="0" i="0" u="none" strike="noStrike" kern="1200" cap="none" spc="0" normalizeH="0" baseline="0" noProof="0" dirty="0">
                  <a:ln>
                    <a:noFill/>
                  </a:ln>
                  <a:solidFill>
                    <a:srgbClr val="76DBF4">
                      <a:lumMod val="25000"/>
                    </a:srgbClr>
                  </a:solidFill>
                  <a:effectLst/>
                  <a:uLnTx/>
                  <a:uFillTx/>
                  <a:latin typeface="HGS創英角ﾎﾟｯﾌﾟ体" panose="040B0A00000000000000" pitchFamily="50" charset="-128"/>
                  <a:ea typeface="HGS創英角ﾎﾟｯﾌﾟ体" panose="040B0A00000000000000" pitchFamily="50" charset="-128"/>
                  <a:cs typeface="+mn-cs"/>
                </a:rPr>
                <a:t>はじ</a:t>
              </a:r>
            </a:p>
          </p:txBody>
        </p:sp>
      </p:grpSp>
      <p:grpSp>
        <p:nvGrpSpPr>
          <p:cNvPr id="81" name="明治時代に佐野地域（現在の泉佐野市）で">
            <a:extLst>
              <a:ext uri="{FF2B5EF4-FFF2-40B4-BE49-F238E27FC236}">
                <a16:creationId xmlns:a16="http://schemas.microsoft.com/office/drawing/2014/main" id="{F697AD09-D370-4B88-8718-A16C90BDDBA8}"/>
              </a:ext>
            </a:extLst>
          </p:cNvPr>
          <p:cNvGrpSpPr/>
          <p:nvPr/>
        </p:nvGrpSpPr>
        <p:grpSpPr>
          <a:xfrm>
            <a:off x="2594737" y="2446812"/>
            <a:ext cx="7002520" cy="606435"/>
            <a:chOff x="338067" y="2344381"/>
            <a:chExt cx="8569839" cy="546589"/>
          </a:xfrm>
        </p:grpSpPr>
        <p:grpSp>
          <p:nvGrpSpPr>
            <p:cNvPr id="83" name="グループ化 82">
              <a:extLst>
                <a:ext uri="{FF2B5EF4-FFF2-40B4-BE49-F238E27FC236}">
                  <a16:creationId xmlns:a16="http://schemas.microsoft.com/office/drawing/2014/main" id="{9752F76C-31CC-4F97-80F7-9DCAE7394A9E}"/>
                </a:ext>
              </a:extLst>
            </p:cNvPr>
            <p:cNvGrpSpPr/>
            <p:nvPr/>
          </p:nvGrpSpPr>
          <p:grpSpPr>
            <a:xfrm>
              <a:off x="338067" y="2344381"/>
              <a:ext cx="8569839" cy="546589"/>
              <a:chOff x="-495115" y="2314426"/>
              <a:chExt cx="9606766" cy="553025"/>
            </a:xfrm>
          </p:grpSpPr>
          <p:sp>
            <p:nvSpPr>
              <p:cNvPr id="86" name="明治時代に佐野地域（現在の泉佐野市）で">
                <a:extLst>
                  <a:ext uri="{FF2B5EF4-FFF2-40B4-BE49-F238E27FC236}">
                    <a16:creationId xmlns:a16="http://schemas.microsoft.com/office/drawing/2014/main" id="{1A2DB913-825B-46E7-BC45-9A11942E07E7}"/>
                  </a:ext>
                </a:extLst>
              </p:cNvPr>
              <p:cNvSpPr txBox="1"/>
              <p:nvPr/>
            </p:nvSpPr>
            <p:spPr>
              <a:xfrm>
                <a:off x="-495113" y="2446445"/>
                <a:ext cx="9606764" cy="421006"/>
              </a:xfrm>
              <a:prstGeom prst="rect">
                <a:avLst/>
              </a:prstGeom>
              <a:noFill/>
            </p:spPr>
            <p:txBody>
              <a:bodyPr wrap="square" rtlCol="0">
                <a:spAutoFit/>
              </a:bodyPr>
              <a:lstStyle/>
              <a:p>
                <a:pPr marL="0" marR="0" lvl="0" indent="0" algn="dist" defTabSz="457200" rtl="0" eaLnBrk="1" fontAlgn="auto" latinLnBrk="0" hangingPunct="1">
                  <a:lnSpc>
                    <a:spcPct val="100000"/>
                  </a:lnSpc>
                  <a:spcBef>
                    <a:spcPts val="0"/>
                  </a:spcBef>
                  <a:spcAft>
                    <a:spcPts val="0"/>
                  </a:spcAft>
                  <a:buClrTx/>
                  <a:buSzTx/>
                  <a:buFontTx/>
                  <a:buNone/>
                  <a:tabLst/>
                  <a:defRPr/>
                </a:pPr>
                <a:r>
                  <a:rPr kumimoji="1" lang="ja-JP" altLang="en-US" sz="2400" b="0" i="0" u="none" strike="noStrike" kern="1200" cap="none" spc="0" normalizeH="0" baseline="0" noProof="0" dirty="0">
                    <a:ln>
                      <a:noFill/>
                    </a:ln>
                    <a:solidFill>
                      <a:srgbClr val="074454"/>
                    </a:solidFill>
                    <a:effectLst/>
                    <a:uLnTx/>
                    <a:uFillTx/>
                    <a:latin typeface="HGS創英角ﾎﾟｯﾌﾟ体" panose="040B0A00000000000000" pitchFamily="50" charset="-128"/>
                    <a:ea typeface="HGS創英角ﾎﾟｯﾌﾟ体" panose="040B0A00000000000000" pitchFamily="50" charset="-128"/>
                    <a:cs typeface="+mn-cs"/>
                  </a:rPr>
                  <a:t>明治時代に佐野地域（現在の泉佐野市）で</a:t>
                </a:r>
              </a:p>
            </p:txBody>
          </p:sp>
          <p:sp>
            <p:nvSpPr>
              <p:cNvPr id="87" name="さのちいき">
                <a:extLst>
                  <a:ext uri="{FF2B5EF4-FFF2-40B4-BE49-F238E27FC236}">
                    <a16:creationId xmlns:a16="http://schemas.microsoft.com/office/drawing/2014/main" id="{7859AFCD-234B-47A1-8CE8-914AB912EC7D}"/>
                  </a:ext>
                </a:extLst>
              </p:cNvPr>
              <p:cNvSpPr txBox="1"/>
              <p:nvPr/>
            </p:nvSpPr>
            <p:spPr>
              <a:xfrm>
                <a:off x="2105041" y="2324708"/>
                <a:ext cx="1918866" cy="238570"/>
              </a:xfrm>
              <a:prstGeom prst="rect">
                <a:avLst/>
              </a:prstGeom>
              <a:noFill/>
            </p:spPr>
            <p:txBody>
              <a:bodyPr wrap="square" rtlCol="0">
                <a:spAutoFit/>
              </a:bodyPr>
              <a:lstStyle/>
              <a:p>
                <a:pPr algn="dist"/>
                <a:r>
                  <a:rPr kumimoji="1" lang="ja-JP" altLang="en-US" sz="1100" dirty="0">
                    <a:solidFill>
                      <a:schemeClr val="tx2">
                        <a:lumMod val="25000"/>
                      </a:schemeClr>
                    </a:solidFill>
                    <a:latin typeface="HGS創英角ﾎﾟｯﾌﾟ体" panose="040B0A00000000000000" pitchFamily="50" charset="-128"/>
                    <a:ea typeface="HGS創英角ﾎﾟｯﾌﾟ体" panose="040B0A00000000000000" pitchFamily="50" charset="-128"/>
                  </a:rPr>
                  <a:t>さ　の　ちいき</a:t>
                </a:r>
              </a:p>
            </p:txBody>
          </p:sp>
          <p:sp>
            <p:nvSpPr>
              <p:cNvPr id="88" name="めいじじだい">
                <a:extLst>
                  <a:ext uri="{FF2B5EF4-FFF2-40B4-BE49-F238E27FC236}">
                    <a16:creationId xmlns:a16="http://schemas.microsoft.com/office/drawing/2014/main" id="{6F2D2565-03BF-4FED-BAB9-2C3B315B76FD}"/>
                  </a:ext>
                </a:extLst>
              </p:cNvPr>
              <p:cNvSpPr txBox="1"/>
              <p:nvPr/>
            </p:nvSpPr>
            <p:spPr>
              <a:xfrm>
                <a:off x="-495115" y="2319487"/>
                <a:ext cx="2099815" cy="238569"/>
              </a:xfrm>
              <a:prstGeom prst="rect">
                <a:avLst/>
              </a:prstGeom>
              <a:noFill/>
            </p:spPr>
            <p:txBody>
              <a:bodyPr wrap="square" rtlCol="0">
                <a:spAutoFit/>
              </a:bodyPr>
              <a:lstStyle/>
              <a:p>
                <a:pPr algn="dist"/>
                <a:r>
                  <a:rPr kumimoji="1" lang="ja-JP" altLang="en-US" sz="1100" dirty="0">
                    <a:solidFill>
                      <a:schemeClr val="tx2">
                        <a:lumMod val="25000"/>
                      </a:schemeClr>
                    </a:solidFill>
                    <a:latin typeface="HGS創英角ﾎﾟｯﾌﾟ体" panose="040B0A00000000000000" pitchFamily="50" charset="-128"/>
                    <a:ea typeface="HGS創英角ﾎﾟｯﾌﾟ体" panose="040B0A00000000000000" pitchFamily="50" charset="-128"/>
                  </a:rPr>
                  <a:t>めいじじだい</a:t>
                </a:r>
              </a:p>
            </p:txBody>
          </p:sp>
          <p:sp>
            <p:nvSpPr>
              <p:cNvPr id="89" name="いずみさのし">
                <a:extLst>
                  <a:ext uri="{FF2B5EF4-FFF2-40B4-BE49-F238E27FC236}">
                    <a16:creationId xmlns:a16="http://schemas.microsoft.com/office/drawing/2014/main" id="{7A6D2F8E-D828-4E3C-9C66-7A9433D0C684}"/>
                  </a:ext>
                </a:extLst>
              </p:cNvPr>
              <p:cNvSpPr txBox="1"/>
              <p:nvPr/>
            </p:nvSpPr>
            <p:spPr>
              <a:xfrm>
                <a:off x="5951289" y="2314426"/>
                <a:ext cx="2116199" cy="238570"/>
              </a:xfrm>
              <a:prstGeom prst="rect">
                <a:avLst/>
              </a:prstGeom>
              <a:noFill/>
            </p:spPr>
            <p:txBody>
              <a:bodyPr wrap="square" rtlCol="0">
                <a:spAutoFit/>
              </a:bodyPr>
              <a:lstStyle/>
              <a:p>
                <a:pPr algn="dist"/>
                <a:r>
                  <a:rPr kumimoji="1" lang="ja-JP" altLang="en-US" sz="1100" dirty="0">
                    <a:solidFill>
                      <a:schemeClr val="tx2">
                        <a:lumMod val="25000"/>
                      </a:schemeClr>
                    </a:solidFill>
                    <a:latin typeface="HGS創英角ﾎﾟｯﾌﾟ体" panose="040B0A00000000000000" pitchFamily="50" charset="-128"/>
                    <a:ea typeface="HGS創英角ﾎﾟｯﾌﾟ体" panose="040B0A00000000000000" pitchFamily="50" charset="-128"/>
                  </a:rPr>
                  <a:t>いずみ　さ　の　し</a:t>
                </a:r>
              </a:p>
            </p:txBody>
          </p:sp>
        </p:grpSp>
        <p:sp>
          <p:nvSpPr>
            <p:cNvPr id="84" name="げんざい">
              <a:extLst>
                <a:ext uri="{FF2B5EF4-FFF2-40B4-BE49-F238E27FC236}">
                  <a16:creationId xmlns:a16="http://schemas.microsoft.com/office/drawing/2014/main" id="{196A6C89-8FF5-4DA0-96C0-63B2EBF7659B}"/>
                </a:ext>
              </a:extLst>
            </p:cNvPr>
            <p:cNvSpPr txBox="1"/>
            <p:nvPr/>
          </p:nvSpPr>
          <p:spPr>
            <a:xfrm>
              <a:off x="4742734" y="2360357"/>
              <a:ext cx="1014402" cy="235793"/>
            </a:xfrm>
            <a:prstGeom prst="rect">
              <a:avLst/>
            </a:prstGeom>
            <a:noFill/>
          </p:spPr>
          <p:txBody>
            <a:bodyPr wrap="square" rtlCol="0">
              <a:spAutoFit/>
            </a:bodyPr>
            <a:lstStyle/>
            <a:p>
              <a:pPr algn="dist"/>
              <a:r>
                <a:rPr kumimoji="1" lang="ja-JP" altLang="en-US" sz="1100" dirty="0">
                  <a:solidFill>
                    <a:schemeClr val="tx2">
                      <a:lumMod val="25000"/>
                    </a:schemeClr>
                  </a:solidFill>
                  <a:latin typeface="HGS創英角ﾎﾟｯﾌﾟ体" panose="040B0A00000000000000" pitchFamily="50" charset="-128"/>
                  <a:ea typeface="HGS創英角ﾎﾟｯﾌﾟ体" panose="040B0A00000000000000" pitchFamily="50" charset="-128"/>
                </a:rPr>
                <a:t>げんざい</a:t>
              </a:r>
            </a:p>
          </p:txBody>
        </p:sp>
      </p:grpSp>
      <p:grpSp>
        <p:nvGrpSpPr>
          <p:cNvPr id="59" name="泉州タオルを知っていますか？">
            <a:extLst>
              <a:ext uri="{FF2B5EF4-FFF2-40B4-BE49-F238E27FC236}">
                <a16:creationId xmlns:a16="http://schemas.microsoft.com/office/drawing/2014/main" id="{927E1D98-C1E7-4368-96EE-C643AFCE6CCD}"/>
              </a:ext>
            </a:extLst>
          </p:cNvPr>
          <p:cNvGrpSpPr/>
          <p:nvPr/>
        </p:nvGrpSpPr>
        <p:grpSpPr>
          <a:xfrm>
            <a:off x="2226596" y="1258177"/>
            <a:ext cx="8242246" cy="816592"/>
            <a:chOff x="-160494" y="1361606"/>
            <a:chExt cx="7739305" cy="816592"/>
          </a:xfrm>
        </p:grpSpPr>
        <p:sp>
          <p:nvSpPr>
            <p:cNvPr id="61" name="泉州タオルを知っていますか？">
              <a:extLst>
                <a:ext uri="{FF2B5EF4-FFF2-40B4-BE49-F238E27FC236}">
                  <a16:creationId xmlns:a16="http://schemas.microsoft.com/office/drawing/2014/main" id="{8C2C7A33-1DBF-42C0-934D-EB2AB2F1A71F}"/>
                </a:ext>
              </a:extLst>
            </p:cNvPr>
            <p:cNvSpPr txBox="1"/>
            <p:nvPr/>
          </p:nvSpPr>
          <p:spPr>
            <a:xfrm>
              <a:off x="-160494" y="1531867"/>
              <a:ext cx="7739305" cy="646331"/>
            </a:xfrm>
            <a:prstGeom prst="rect">
              <a:avLst/>
            </a:prstGeom>
            <a:noFill/>
          </p:spPr>
          <p:txBody>
            <a:bodyPr wrap="square" rtlCol="0">
              <a:spAutoFit/>
            </a:bodyPr>
            <a:lstStyle/>
            <a:p>
              <a:pPr marL="0" marR="0" lvl="0" indent="0" algn="dist" defTabSz="457200" rtl="0" eaLnBrk="1" fontAlgn="auto" latinLnBrk="0" hangingPunct="1">
                <a:lnSpc>
                  <a:spcPct val="100000"/>
                </a:lnSpc>
                <a:spcBef>
                  <a:spcPts val="0"/>
                </a:spcBef>
                <a:spcAft>
                  <a:spcPts val="0"/>
                </a:spcAft>
                <a:buClrTx/>
                <a:buSzTx/>
                <a:buFontTx/>
                <a:buNone/>
                <a:tabLst/>
                <a:defRPr/>
              </a:pPr>
              <a:r>
                <a:rPr lang="ja-JP" altLang="en-US" sz="3600" dirty="0">
                  <a:solidFill>
                    <a:srgbClr val="074454"/>
                  </a:solidFill>
                  <a:latin typeface="HGS創英角ﾎﾟｯﾌﾟ体" panose="040B0A00000000000000" pitchFamily="50" charset="-128"/>
                  <a:ea typeface="HGS創英角ﾎﾟｯﾌﾟ体" panose="040B0A00000000000000" pitchFamily="50" charset="-128"/>
                </a:rPr>
                <a:t>泉州タオルを知っていますか？</a:t>
              </a:r>
              <a:endParaRPr kumimoji="1" lang="ja-JP" altLang="en-US" sz="3600" b="0" i="0" u="none" strike="noStrike" kern="1200" cap="none" spc="0" normalizeH="0" baseline="0" noProof="0" dirty="0">
                <a:ln>
                  <a:noFill/>
                </a:ln>
                <a:solidFill>
                  <a:srgbClr val="074454"/>
                </a:solidFill>
                <a:effectLst/>
                <a:uLnTx/>
                <a:uFillTx/>
                <a:latin typeface="HGS創英角ﾎﾟｯﾌﾟ体" panose="040B0A00000000000000" pitchFamily="50" charset="-128"/>
                <a:ea typeface="HGS創英角ﾎﾟｯﾌﾟ体" panose="040B0A00000000000000" pitchFamily="50" charset="-128"/>
                <a:cs typeface="+mn-cs"/>
              </a:endParaRPr>
            </a:p>
          </p:txBody>
        </p:sp>
        <p:sp>
          <p:nvSpPr>
            <p:cNvPr id="64" name="し">
              <a:extLst>
                <a:ext uri="{FF2B5EF4-FFF2-40B4-BE49-F238E27FC236}">
                  <a16:creationId xmlns:a16="http://schemas.microsoft.com/office/drawing/2014/main" id="{550DACE3-A4D0-43AF-BDDF-B3BBFF95D87B}"/>
                </a:ext>
              </a:extLst>
            </p:cNvPr>
            <p:cNvSpPr txBox="1"/>
            <p:nvPr/>
          </p:nvSpPr>
          <p:spPr>
            <a:xfrm>
              <a:off x="3219617" y="1369114"/>
              <a:ext cx="423552" cy="307777"/>
            </a:xfrm>
            <a:prstGeom prst="rect">
              <a:avLst/>
            </a:prstGeom>
            <a:noFill/>
          </p:spPr>
          <p:txBody>
            <a:bodyPr wrap="square" rtlCol="0">
              <a:spAutoFit/>
            </a:bodyPr>
            <a:lstStyle/>
            <a:p>
              <a:pPr algn="dist"/>
              <a:r>
                <a:rPr kumimoji="1" lang="ja-JP" altLang="en-US" sz="1400" dirty="0">
                  <a:solidFill>
                    <a:schemeClr val="tx2">
                      <a:lumMod val="25000"/>
                    </a:schemeClr>
                  </a:solidFill>
                  <a:latin typeface="HGS創英角ﾎﾟｯﾌﾟ体" panose="040B0A00000000000000" pitchFamily="50" charset="-128"/>
                  <a:ea typeface="HGS創英角ﾎﾟｯﾌﾟ体" panose="040B0A00000000000000" pitchFamily="50" charset="-128"/>
                </a:rPr>
                <a:t>し</a:t>
              </a:r>
              <a:endParaRPr kumimoji="1" lang="en-US" altLang="ja-JP" sz="1400" dirty="0">
                <a:solidFill>
                  <a:schemeClr val="tx2">
                    <a:lumMod val="25000"/>
                  </a:schemeClr>
                </a:solidFill>
                <a:latin typeface="HGS創英角ﾎﾟｯﾌﾟ体" panose="040B0A00000000000000" pitchFamily="50" charset="-128"/>
                <a:ea typeface="HGS創英角ﾎﾟｯﾌﾟ体" panose="040B0A00000000000000" pitchFamily="50" charset="-128"/>
              </a:endParaRPr>
            </a:p>
          </p:txBody>
        </p:sp>
        <p:sp>
          <p:nvSpPr>
            <p:cNvPr id="65" name="せんしゅう">
              <a:extLst>
                <a:ext uri="{FF2B5EF4-FFF2-40B4-BE49-F238E27FC236}">
                  <a16:creationId xmlns:a16="http://schemas.microsoft.com/office/drawing/2014/main" id="{A134D8FA-110E-4B02-83B8-89E262C14DBC}"/>
                </a:ext>
              </a:extLst>
            </p:cNvPr>
            <p:cNvSpPr txBox="1"/>
            <p:nvPr/>
          </p:nvSpPr>
          <p:spPr>
            <a:xfrm>
              <a:off x="-160493" y="1361606"/>
              <a:ext cx="1103636" cy="307777"/>
            </a:xfrm>
            <a:prstGeom prst="rect">
              <a:avLst/>
            </a:prstGeom>
            <a:noFill/>
          </p:spPr>
          <p:txBody>
            <a:bodyPr wrap="square" rtlCol="0">
              <a:spAutoFit/>
            </a:bodyPr>
            <a:lstStyle/>
            <a:p>
              <a:pPr algn="dist"/>
              <a:r>
                <a:rPr kumimoji="1" lang="ja-JP" altLang="en-US" sz="1400" dirty="0">
                  <a:solidFill>
                    <a:schemeClr val="tx2">
                      <a:lumMod val="25000"/>
                    </a:schemeClr>
                  </a:solidFill>
                  <a:latin typeface="HGS創英角ﾎﾟｯﾌﾟ体" panose="040B0A00000000000000" pitchFamily="50" charset="-128"/>
                  <a:ea typeface="HGS創英角ﾎﾟｯﾌﾟ体" panose="040B0A00000000000000" pitchFamily="50" charset="-128"/>
                </a:rPr>
                <a:t>せんしゅう</a:t>
              </a:r>
            </a:p>
          </p:txBody>
        </p:sp>
      </p:grpSp>
      <p:grpSp>
        <p:nvGrpSpPr>
          <p:cNvPr id="5" name="「後ざらし」製法でつくられたタオルは吸水性がよく、">
            <a:extLst>
              <a:ext uri="{FF2B5EF4-FFF2-40B4-BE49-F238E27FC236}">
                <a16:creationId xmlns:a16="http://schemas.microsoft.com/office/drawing/2014/main" id="{42276119-1AC6-401A-8D26-0B12F4263951}"/>
              </a:ext>
            </a:extLst>
          </p:cNvPr>
          <p:cNvGrpSpPr/>
          <p:nvPr/>
        </p:nvGrpSpPr>
        <p:grpSpPr>
          <a:xfrm>
            <a:off x="1806533" y="3977688"/>
            <a:ext cx="8909101" cy="580983"/>
            <a:chOff x="1597352" y="3968256"/>
            <a:chExt cx="8909101" cy="580983"/>
          </a:xfrm>
        </p:grpSpPr>
        <p:grpSp>
          <p:nvGrpSpPr>
            <p:cNvPr id="69" name="明治時代からブラシ・・・">
              <a:extLst>
                <a:ext uri="{FF2B5EF4-FFF2-40B4-BE49-F238E27FC236}">
                  <a16:creationId xmlns:a16="http://schemas.microsoft.com/office/drawing/2014/main" id="{9829115E-1407-49B9-8034-D60280B9D922}"/>
                </a:ext>
              </a:extLst>
            </p:cNvPr>
            <p:cNvGrpSpPr/>
            <p:nvPr/>
          </p:nvGrpSpPr>
          <p:grpSpPr>
            <a:xfrm>
              <a:off x="1597352" y="3968256"/>
              <a:ext cx="8909101" cy="580983"/>
              <a:chOff x="994574" y="2310003"/>
              <a:chExt cx="7122981" cy="580983"/>
            </a:xfrm>
          </p:grpSpPr>
          <p:sp>
            <p:nvSpPr>
              <p:cNvPr id="70" name="「後ざらし」製法でつくられたタオルは吸水性がよく、">
                <a:extLst>
                  <a:ext uri="{FF2B5EF4-FFF2-40B4-BE49-F238E27FC236}">
                    <a16:creationId xmlns:a16="http://schemas.microsoft.com/office/drawing/2014/main" id="{67983153-622D-47B1-BF3A-8609FA9E49AA}"/>
                  </a:ext>
                </a:extLst>
              </p:cNvPr>
              <p:cNvSpPr txBox="1"/>
              <p:nvPr/>
            </p:nvSpPr>
            <p:spPr>
              <a:xfrm>
                <a:off x="994574" y="2429321"/>
                <a:ext cx="7122981" cy="461665"/>
              </a:xfrm>
              <a:prstGeom prst="rect">
                <a:avLst/>
              </a:prstGeom>
              <a:noFill/>
            </p:spPr>
            <p:txBody>
              <a:bodyPr wrap="square" rtlCol="0">
                <a:spAutoFit/>
              </a:bodyPr>
              <a:lstStyle/>
              <a:p>
                <a:pPr marL="0" marR="0" lvl="0" indent="0" algn="dist" defTabSz="457200" rtl="0" eaLnBrk="1" fontAlgn="auto" latinLnBrk="0" hangingPunct="1">
                  <a:lnSpc>
                    <a:spcPct val="100000"/>
                  </a:lnSpc>
                  <a:spcBef>
                    <a:spcPts val="0"/>
                  </a:spcBef>
                  <a:spcAft>
                    <a:spcPts val="0"/>
                  </a:spcAft>
                  <a:buClrTx/>
                  <a:buSzTx/>
                  <a:buFontTx/>
                  <a:buNone/>
                  <a:tabLst/>
                  <a:defRPr/>
                </a:pPr>
                <a:r>
                  <a:rPr kumimoji="1" lang="ja-JP" altLang="en-US" sz="2400" b="0" i="0" u="none" strike="noStrike" kern="1200" cap="none" spc="0" normalizeH="0" baseline="0" noProof="0" dirty="0">
                    <a:ln>
                      <a:noFill/>
                    </a:ln>
                    <a:solidFill>
                      <a:srgbClr val="074454"/>
                    </a:solidFill>
                    <a:effectLst/>
                    <a:uLnTx/>
                    <a:uFillTx/>
                    <a:latin typeface="HGS創英角ﾎﾟｯﾌﾟ体" panose="040B0A00000000000000" pitchFamily="50" charset="-128"/>
                    <a:ea typeface="HGS創英角ﾎﾟｯﾌﾟ体" panose="040B0A00000000000000" pitchFamily="50" charset="-128"/>
                    <a:cs typeface="+mn-cs"/>
                  </a:rPr>
                  <a:t>「後ざらし」製法でつくられたタオルは吸水性がよく、</a:t>
                </a:r>
              </a:p>
            </p:txBody>
          </p:sp>
          <p:sp>
            <p:nvSpPr>
              <p:cNvPr id="71" name="あと">
                <a:extLst>
                  <a:ext uri="{FF2B5EF4-FFF2-40B4-BE49-F238E27FC236}">
                    <a16:creationId xmlns:a16="http://schemas.microsoft.com/office/drawing/2014/main" id="{BA144D68-D43F-4448-8064-02236A2D3BFF}"/>
                  </a:ext>
                </a:extLst>
              </p:cNvPr>
              <p:cNvSpPr txBox="1"/>
              <p:nvPr/>
            </p:nvSpPr>
            <p:spPr>
              <a:xfrm>
                <a:off x="1293064" y="2310003"/>
                <a:ext cx="365539" cy="261610"/>
              </a:xfrm>
              <a:prstGeom prst="rect">
                <a:avLst/>
              </a:prstGeom>
              <a:noFill/>
            </p:spPr>
            <p:txBody>
              <a:bodyPr wrap="square" rtlCol="0">
                <a:spAutoFit/>
              </a:bodyPr>
              <a:lstStyle/>
              <a:p>
                <a:pPr marL="0" marR="0" lvl="0" indent="0" algn="dist" defTabSz="457200" rtl="0" eaLnBrk="1" fontAlgn="auto" latinLnBrk="0" hangingPunct="1">
                  <a:lnSpc>
                    <a:spcPct val="100000"/>
                  </a:lnSpc>
                  <a:spcBef>
                    <a:spcPts val="0"/>
                  </a:spcBef>
                  <a:spcAft>
                    <a:spcPts val="0"/>
                  </a:spcAft>
                  <a:buClrTx/>
                  <a:buSzTx/>
                  <a:buFontTx/>
                  <a:buNone/>
                  <a:tabLst/>
                  <a:defRPr/>
                </a:pPr>
                <a:r>
                  <a:rPr lang="ja-JP" altLang="en-US" sz="1050" dirty="0">
                    <a:solidFill>
                      <a:srgbClr val="76DBF4">
                        <a:lumMod val="25000"/>
                      </a:srgbClr>
                    </a:solidFill>
                    <a:latin typeface="HGS創英角ﾎﾟｯﾌﾟ体" panose="040B0A00000000000000" pitchFamily="50" charset="-128"/>
                    <a:ea typeface="HGS創英角ﾎﾟｯﾌﾟ体" panose="040B0A00000000000000" pitchFamily="50" charset="-128"/>
                  </a:rPr>
                  <a:t>あと</a:t>
                </a:r>
                <a:endParaRPr kumimoji="1" lang="ja-JP" altLang="en-US" sz="1050" b="0" i="0" u="none" strike="noStrike" kern="1200" cap="none" spc="0" normalizeH="0" baseline="0" noProof="0" dirty="0">
                  <a:ln>
                    <a:noFill/>
                  </a:ln>
                  <a:solidFill>
                    <a:srgbClr val="76DBF4">
                      <a:lumMod val="25000"/>
                    </a:srgbClr>
                  </a:solidFill>
                  <a:effectLst/>
                  <a:uLnTx/>
                  <a:uFillTx/>
                  <a:latin typeface="HGS創英角ﾎﾟｯﾌﾟ体" panose="040B0A00000000000000" pitchFamily="50" charset="-128"/>
                  <a:ea typeface="HGS創英角ﾎﾟｯﾌﾟ体" panose="040B0A00000000000000" pitchFamily="50" charset="-128"/>
                  <a:cs typeface="+mn-cs"/>
                </a:endParaRPr>
              </a:p>
            </p:txBody>
          </p:sp>
        </p:grpSp>
        <p:sp>
          <p:nvSpPr>
            <p:cNvPr id="42" name="せいほう">
              <a:extLst>
                <a:ext uri="{FF2B5EF4-FFF2-40B4-BE49-F238E27FC236}">
                  <a16:creationId xmlns:a16="http://schemas.microsoft.com/office/drawing/2014/main" id="{1BB603E4-7676-4219-B649-3A9F5FAD6E74}"/>
                </a:ext>
              </a:extLst>
            </p:cNvPr>
            <p:cNvSpPr txBox="1"/>
            <p:nvPr/>
          </p:nvSpPr>
          <p:spPr>
            <a:xfrm>
              <a:off x="3749548" y="3975089"/>
              <a:ext cx="740484" cy="253916"/>
            </a:xfrm>
            <a:prstGeom prst="rect">
              <a:avLst/>
            </a:prstGeom>
            <a:noFill/>
          </p:spPr>
          <p:txBody>
            <a:bodyPr wrap="square" rtlCol="0">
              <a:spAutoFit/>
            </a:bodyPr>
            <a:lstStyle/>
            <a:p>
              <a:pPr marL="0" marR="0" lvl="0" indent="0" algn="dist" defTabSz="457200" rtl="0" eaLnBrk="1" fontAlgn="auto" latinLnBrk="0" hangingPunct="1">
                <a:lnSpc>
                  <a:spcPct val="100000"/>
                </a:lnSpc>
                <a:spcBef>
                  <a:spcPts val="0"/>
                </a:spcBef>
                <a:spcAft>
                  <a:spcPts val="0"/>
                </a:spcAft>
                <a:buClrTx/>
                <a:buSzTx/>
                <a:buFontTx/>
                <a:buNone/>
                <a:tabLst/>
                <a:defRPr/>
              </a:pPr>
              <a:r>
                <a:rPr lang="ja-JP" altLang="en-US" sz="1050" dirty="0">
                  <a:solidFill>
                    <a:srgbClr val="76DBF4">
                      <a:lumMod val="25000"/>
                    </a:srgbClr>
                  </a:solidFill>
                  <a:latin typeface="HGS創英角ﾎﾟｯﾌﾟ体" panose="040B0A00000000000000" pitchFamily="50" charset="-128"/>
                  <a:ea typeface="HGS創英角ﾎﾟｯﾌﾟ体" panose="040B0A00000000000000" pitchFamily="50" charset="-128"/>
                </a:rPr>
                <a:t>せいほう</a:t>
              </a:r>
              <a:endParaRPr kumimoji="1" lang="ja-JP" altLang="en-US" sz="1050" b="0" i="0" u="none" strike="noStrike" kern="1200" cap="none" spc="0" normalizeH="0" baseline="0" noProof="0" dirty="0">
                <a:ln>
                  <a:noFill/>
                </a:ln>
                <a:solidFill>
                  <a:srgbClr val="76DBF4">
                    <a:lumMod val="25000"/>
                  </a:srgbClr>
                </a:solidFill>
                <a:effectLst/>
                <a:uLnTx/>
                <a:uFillTx/>
                <a:latin typeface="HGS創英角ﾎﾟｯﾌﾟ体" panose="040B0A00000000000000" pitchFamily="50" charset="-128"/>
                <a:ea typeface="HGS創英角ﾎﾟｯﾌﾟ体" panose="040B0A00000000000000" pitchFamily="50" charset="-128"/>
                <a:cs typeface="+mn-cs"/>
              </a:endParaRPr>
            </a:p>
          </p:txBody>
        </p:sp>
        <p:sp>
          <p:nvSpPr>
            <p:cNvPr id="43" name="きゅうすいせい">
              <a:extLst>
                <a:ext uri="{FF2B5EF4-FFF2-40B4-BE49-F238E27FC236}">
                  <a16:creationId xmlns:a16="http://schemas.microsoft.com/office/drawing/2014/main" id="{F0AAA7EF-E000-4DD8-BA7E-48AD5C696B41}"/>
                </a:ext>
              </a:extLst>
            </p:cNvPr>
            <p:cNvSpPr txBox="1"/>
            <p:nvPr/>
          </p:nvSpPr>
          <p:spPr>
            <a:xfrm>
              <a:off x="7934500" y="3980480"/>
              <a:ext cx="1154321" cy="253916"/>
            </a:xfrm>
            <a:prstGeom prst="rect">
              <a:avLst/>
            </a:prstGeom>
            <a:noFill/>
          </p:spPr>
          <p:txBody>
            <a:bodyPr wrap="square" rtlCol="0">
              <a:spAutoFit/>
            </a:bodyPr>
            <a:lstStyle/>
            <a:p>
              <a:pPr marL="0" marR="0" lvl="0" indent="0" algn="dist" defTabSz="457200" rtl="0" eaLnBrk="1" fontAlgn="auto" latinLnBrk="0" hangingPunct="1">
                <a:lnSpc>
                  <a:spcPct val="100000"/>
                </a:lnSpc>
                <a:spcBef>
                  <a:spcPts val="0"/>
                </a:spcBef>
                <a:spcAft>
                  <a:spcPts val="0"/>
                </a:spcAft>
                <a:buClrTx/>
                <a:buSzTx/>
                <a:buFontTx/>
                <a:buNone/>
                <a:tabLst/>
                <a:defRPr/>
              </a:pPr>
              <a:r>
                <a:rPr lang="ja-JP" altLang="en-US" sz="1050" dirty="0">
                  <a:solidFill>
                    <a:srgbClr val="76DBF4">
                      <a:lumMod val="25000"/>
                    </a:srgbClr>
                  </a:solidFill>
                  <a:latin typeface="HGS創英角ﾎﾟｯﾌﾟ体" panose="040B0A00000000000000" pitchFamily="50" charset="-128"/>
                  <a:ea typeface="HGS創英角ﾎﾟｯﾌﾟ体" panose="040B0A00000000000000" pitchFamily="50" charset="-128"/>
                </a:rPr>
                <a:t>きゅうすいせい</a:t>
              </a:r>
              <a:endParaRPr kumimoji="1" lang="ja-JP" altLang="en-US" sz="1050" b="0" i="0" u="none" strike="noStrike" kern="1200" cap="none" spc="0" normalizeH="0" baseline="0" noProof="0" dirty="0">
                <a:ln>
                  <a:noFill/>
                </a:ln>
                <a:solidFill>
                  <a:srgbClr val="76DBF4">
                    <a:lumMod val="25000"/>
                  </a:srgbClr>
                </a:solidFill>
                <a:effectLst/>
                <a:uLnTx/>
                <a:uFillTx/>
                <a:latin typeface="HGS創英角ﾎﾟｯﾌﾟ体" panose="040B0A00000000000000" pitchFamily="50" charset="-128"/>
                <a:ea typeface="HGS創英角ﾎﾟｯﾌﾟ体" panose="040B0A00000000000000" pitchFamily="50" charset="-128"/>
                <a:cs typeface="+mn-cs"/>
              </a:endParaRPr>
            </a:p>
          </p:txBody>
        </p:sp>
      </p:grpSp>
      <p:grpSp>
        <p:nvGrpSpPr>
          <p:cNvPr id="46" name="とても清潔で肌ざわりがやさしいのが特徴です。">
            <a:extLst>
              <a:ext uri="{FF2B5EF4-FFF2-40B4-BE49-F238E27FC236}">
                <a16:creationId xmlns:a16="http://schemas.microsoft.com/office/drawing/2014/main" id="{ED4AAE1A-8A36-406B-8A52-C30B277DD3A7}"/>
              </a:ext>
            </a:extLst>
          </p:cNvPr>
          <p:cNvGrpSpPr/>
          <p:nvPr/>
        </p:nvGrpSpPr>
        <p:grpSpPr>
          <a:xfrm>
            <a:off x="2312273" y="4606259"/>
            <a:ext cx="7567448" cy="580983"/>
            <a:chOff x="1597352" y="3968256"/>
            <a:chExt cx="8909101" cy="580983"/>
          </a:xfrm>
        </p:grpSpPr>
        <p:grpSp>
          <p:nvGrpSpPr>
            <p:cNvPr id="47" name="明治時代からブラシ・・・">
              <a:extLst>
                <a:ext uri="{FF2B5EF4-FFF2-40B4-BE49-F238E27FC236}">
                  <a16:creationId xmlns:a16="http://schemas.microsoft.com/office/drawing/2014/main" id="{D4E7C632-DD01-44BD-A04E-CED88F04EC4F}"/>
                </a:ext>
              </a:extLst>
            </p:cNvPr>
            <p:cNvGrpSpPr/>
            <p:nvPr/>
          </p:nvGrpSpPr>
          <p:grpSpPr>
            <a:xfrm>
              <a:off x="1597352" y="3968256"/>
              <a:ext cx="8909101" cy="580983"/>
              <a:chOff x="994574" y="2310003"/>
              <a:chExt cx="7122981" cy="580983"/>
            </a:xfrm>
          </p:grpSpPr>
          <p:sp>
            <p:nvSpPr>
              <p:cNvPr id="50" name="とても清潔で肌ざわりがやさしいのが特徴です。">
                <a:extLst>
                  <a:ext uri="{FF2B5EF4-FFF2-40B4-BE49-F238E27FC236}">
                    <a16:creationId xmlns:a16="http://schemas.microsoft.com/office/drawing/2014/main" id="{BDE6FAD4-B642-4DDC-BE2C-13F188E24908}"/>
                  </a:ext>
                </a:extLst>
              </p:cNvPr>
              <p:cNvSpPr txBox="1"/>
              <p:nvPr/>
            </p:nvSpPr>
            <p:spPr>
              <a:xfrm>
                <a:off x="994574" y="2429321"/>
                <a:ext cx="7122981" cy="461665"/>
              </a:xfrm>
              <a:prstGeom prst="rect">
                <a:avLst/>
              </a:prstGeom>
              <a:noFill/>
            </p:spPr>
            <p:txBody>
              <a:bodyPr wrap="square" rtlCol="0">
                <a:spAutoFit/>
              </a:bodyPr>
              <a:lstStyle/>
              <a:p>
                <a:pPr algn="dist">
                  <a:defRPr/>
                </a:pPr>
                <a:r>
                  <a:rPr kumimoji="1" lang="ja-JP" altLang="en-US" sz="2400" b="0" i="0" u="none" strike="noStrike" kern="1200" cap="none" spc="0" normalizeH="0" baseline="0" noProof="0" dirty="0">
                    <a:ln>
                      <a:noFill/>
                    </a:ln>
                    <a:solidFill>
                      <a:srgbClr val="074454"/>
                    </a:solidFill>
                    <a:effectLst/>
                    <a:uLnTx/>
                    <a:uFillTx/>
                    <a:latin typeface="HGS創英角ﾎﾟｯﾌﾟ体" panose="040B0A00000000000000" pitchFamily="50" charset="-128"/>
                    <a:ea typeface="HGS創英角ﾎﾟｯﾌﾟ体" panose="040B0A00000000000000" pitchFamily="50" charset="-128"/>
                    <a:cs typeface="+mn-cs"/>
                  </a:rPr>
                  <a:t>とても清潔で肌ざわりがやさしいのが特徴です。</a:t>
                </a:r>
              </a:p>
            </p:txBody>
          </p:sp>
          <p:sp>
            <p:nvSpPr>
              <p:cNvPr id="51" name="せいけつ">
                <a:extLst>
                  <a:ext uri="{FF2B5EF4-FFF2-40B4-BE49-F238E27FC236}">
                    <a16:creationId xmlns:a16="http://schemas.microsoft.com/office/drawing/2014/main" id="{6A6B2B8B-6BB9-4A2B-9A93-A83693597ADA}"/>
                  </a:ext>
                </a:extLst>
              </p:cNvPr>
              <p:cNvSpPr txBox="1"/>
              <p:nvPr/>
            </p:nvSpPr>
            <p:spPr>
              <a:xfrm>
                <a:off x="1969714" y="2310003"/>
                <a:ext cx="721524" cy="253916"/>
              </a:xfrm>
              <a:prstGeom prst="rect">
                <a:avLst/>
              </a:prstGeom>
              <a:noFill/>
            </p:spPr>
            <p:txBody>
              <a:bodyPr wrap="square" rtlCol="0">
                <a:spAutoFit/>
              </a:bodyPr>
              <a:lstStyle/>
              <a:p>
                <a:pPr marL="0" marR="0" lvl="0" indent="0" algn="dist" defTabSz="457200" rtl="0" eaLnBrk="1" fontAlgn="auto" latinLnBrk="0" hangingPunct="1">
                  <a:lnSpc>
                    <a:spcPct val="100000"/>
                  </a:lnSpc>
                  <a:spcBef>
                    <a:spcPts val="0"/>
                  </a:spcBef>
                  <a:spcAft>
                    <a:spcPts val="0"/>
                  </a:spcAft>
                  <a:buClrTx/>
                  <a:buSzTx/>
                  <a:buFontTx/>
                  <a:buNone/>
                  <a:tabLst/>
                  <a:defRPr/>
                </a:pPr>
                <a:r>
                  <a:rPr lang="ja-JP" altLang="en-US" sz="1050" dirty="0">
                    <a:solidFill>
                      <a:srgbClr val="76DBF4">
                        <a:lumMod val="25000"/>
                      </a:srgbClr>
                    </a:solidFill>
                    <a:latin typeface="HGS創英角ﾎﾟｯﾌﾟ体" panose="040B0A00000000000000" pitchFamily="50" charset="-128"/>
                    <a:ea typeface="HGS創英角ﾎﾟｯﾌﾟ体" panose="040B0A00000000000000" pitchFamily="50" charset="-128"/>
                  </a:rPr>
                  <a:t>せいけつ</a:t>
                </a:r>
                <a:endParaRPr kumimoji="1" lang="ja-JP" altLang="en-US" sz="1050" b="0" i="0" u="none" strike="noStrike" kern="1200" cap="none" spc="0" normalizeH="0" baseline="0" noProof="0" dirty="0">
                  <a:ln>
                    <a:noFill/>
                  </a:ln>
                  <a:solidFill>
                    <a:srgbClr val="76DBF4">
                      <a:lumMod val="25000"/>
                    </a:srgbClr>
                  </a:solidFill>
                  <a:effectLst/>
                  <a:uLnTx/>
                  <a:uFillTx/>
                  <a:latin typeface="HGS創英角ﾎﾟｯﾌﾟ体" panose="040B0A00000000000000" pitchFamily="50" charset="-128"/>
                  <a:ea typeface="HGS創英角ﾎﾟｯﾌﾟ体" panose="040B0A00000000000000" pitchFamily="50" charset="-128"/>
                  <a:cs typeface="+mn-cs"/>
                </a:endParaRPr>
              </a:p>
            </p:txBody>
          </p:sp>
        </p:grpSp>
        <p:sp>
          <p:nvSpPr>
            <p:cNvPr id="48" name="はだ">
              <a:extLst>
                <a:ext uri="{FF2B5EF4-FFF2-40B4-BE49-F238E27FC236}">
                  <a16:creationId xmlns:a16="http://schemas.microsoft.com/office/drawing/2014/main" id="{41796958-BB09-445E-8A76-D5D0F247ED20}"/>
                </a:ext>
              </a:extLst>
            </p:cNvPr>
            <p:cNvSpPr txBox="1"/>
            <p:nvPr/>
          </p:nvSpPr>
          <p:spPr>
            <a:xfrm>
              <a:off x="3959715" y="3975089"/>
              <a:ext cx="564878" cy="253916"/>
            </a:xfrm>
            <a:prstGeom prst="rect">
              <a:avLst/>
            </a:prstGeom>
            <a:noFill/>
          </p:spPr>
          <p:txBody>
            <a:bodyPr wrap="square" rtlCol="0">
              <a:spAutoFit/>
            </a:bodyPr>
            <a:lstStyle/>
            <a:p>
              <a:pPr marL="0" marR="0" lvl="0" indent="0" algn="dist" defTabSz="457200" rtl="0" eaLnBrk="1" fontAlgn="auto" latinLnBrk="0" hangingPunct="1">
                <a:lnSpc>
                  <a:spcPct val="100000"/>
                </a:lnSpc>
                <a:spcBef>
                  <a:spcPts val="0"/>
                </a:spcBef>
                <a:spcAft>
                  <a:spcPts val="0"/>
                </a:spcAft>
                <a:buClrTx/>
                <a:buSzTx/>
                <a:buFontTx/>
                <a:buNone/>
                <a:tabLst/>
                <a:defRPr/>
              </a:pPr>
              <a:r>
                <a:rPr lang="ja-JP" altLang="en-US" sz="1050" dirty="0">
                  <a:solidFill>
                    <a:srgbClr val="76DBF4">
                      <a:lumMod val="25000"/>
                    </a:srgbClr>
                  </a:solidFill>
                  <a:latin typeface="HGS創英角ﾎﾟｯﾌﾟ体" panose="040B0A00000000000000" pitchFamily="50" charset="-128"/>
                  <a:ea typeface="HGS創英角ﾎﾟｯﾌﾟ体" panose="040B0A00000000000000" pitchFamily="50" charset="-128"/>
                </a:rPr>
                <a:t>はだ</a:t>
              </a:r>
              <a:endParaRPr kumimoji="1" lang="ja-JP" altLang="en-US" sz="1050" b="0" i="0" u="none" strike="noStrike" kern="1200" cap="none" spc="0" normalizeH="0" baseline="0" noProof="0" dirty="0">
                <a:ln>
                  <a:noFill/>
                </a:ln>
                <a:solidFill>
                  <a:srgbClr val="76DBF4">
                    <a:lumMod val="25000"/>
                  </a:srgbClr>
                </a:solidFill>
                <a:effectLst/>
                <a:uLnTx/>
                <a:uFillTx/>
                <a:latin typeface="HGS創英角ﾎﾟｯﾌﾟ体" panose="040B0A00000000000000" pitchFamily="50" charset="-128"/>
                <a:ea typeface="HGS創英角ﾎﾟｯﾌﾟ体" panose="040B0A00000000000000" pitchFamily="50" charset="-128"/>
                <a:cs typeface="+mn-cs"/>
              </a:endParaRPr>
            </a:p>
          </p:txBody>
        </p:sp>
        <p:sp>
          <p:nvSpPr>
            <p:cNvPr id="49" name="とくちょう">
              <a:extLst>
                <a:ext uri="{FF2B5EF4-FFF2-40B4-BE49-F238E27FC236}">
                  <a16:creationId xmlns:a16="http://schemas.microsoft.com/office/drawing/2014/main" id="{1FE02015-BE17-45FA-AE57-ABF908BA1542}"/>
                </a:ext>
              </a:extLst>
            </p:cNvPr>
            <p:cNvSpPr txBox="1"/>
            <p:nvPr/>
          </p:nvSpPr>
          <p:spPr>
            <a:xfrm>
              <a:off x="8323427" y="3980480"/>
              <a:ext cx="1011552" cy="253916"/>
            </a:xfrm>
            <a:prstGeom prst="rect">
              <a:avLst/>
            </a:prstGeom>
            <a:noFill/>
          </p:spPr>
          <p:txBody>
            <a:bodyPr wrap="square" rtlCol="0">
              <a:spAutoFit/>
            </a:bodyPr>
            <a:lstStyle/>
            <a:p>
              <a:pPr marL="0" marR="0" lvl="0" indent="0" algn="dist" defTabSz="457200" rtl="0" eaLnBrk="1" fontAlgn="auto" latinLnBrk="0" hangingPunct="1">
                <a:lnSpc>
                  <a:spcPct val="100000"/>
                </a:lnSpc>
                <a:spcBef>
                  <a:spcPts val="0"/>
                </a:spcBef>
                <a:spcAft>
                  <a:spcPts val="0"/>
                </a:spcAft>
                <a:buClrTx/>
                <a:buSzTx/>
                <a:buFontTx/>
                <a:buNone/>
                <a:tabLst/>
                <a:defRPr/>
              </a:pPr>
              <a:r>
                <a:rPr lang="ja-JP" altLang="en-US" sz="1050" dirty="0">
                  <a:solidFill>
                    <a:srgbClr val="76DBF4">
                      <a:lumMod val="25000"/>
                    </a:srgbClr>
                  </a:solidFill>
                  <a:latin typeface="HGS創英角ﾎﾟｯﾌﾟ体" panose="040B0A00000000000000" pitchFamily="50" charset="-128"/>
                  <a:ea typeface="HGS創英角ﾎﾟｯﾌﾟ体" panose="040B0A00000000000000" pitchFamily="50" charset="-128"/>
                </a:rPr>
                <a:t>とくちょう</a:t>
              </a:r>
              <a:endParaRPr kumimoji="1" lang="ja-JP" altLang="en-US" sz="1050" b="0" i="0" u="none" strike="noStrike" kern="1200" cap="none" spc="0" normalizeH="0" baseline="0" noProof="0" dirty="0">
                <a:ln>
                  <a:noFill/>
                </a:ln>
                <a:solidFill>
                  <a:srgbClr val="76DBF4">
                    <a:lumMod val="25000"/>
                  </a:srgbClr>
                </a:solidFill>
                <a:effectLst/>
                <a:uLnTx/>
                <a:uFillTx/>
                <a:latin typeface="HGS創英角ﾎﾟｯﾌﾟ体" panose="040B0A00000000000000" pitchFamily="50" charset="-128"/>
                <a:ea typeface="HGS創英角ﾎﾟｯﾌﾟ体" panose="040B0A00000000000000" pitchFamily="50" charset="-128"/>
                <a:cs typeface="+mn-cs"/>
              </a:endParaRPr>
            </a:p>
          </p:txBody>
        </p:sp>
      </p:grpSp>
      <p:pic>
        <p:nvPicPr>
          <p:cNvPr id="52" name="Picture 2" descr="お風呂のイラスト「バスタオル」">
            <a:extLst>
              <a:ext uri="{FF2B5EF4-FFF2-40B4-BE49-F238E27FC236}">
                <a16:creationId xmlns:a16="http://schemas.microsoft.com/office/drawing/2014/main" id="{EE9DAF41-0685-4A53-B718-A615F493550C}"/>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rot="21137751">
            <a:off x="395855" y="2592673"/>
            <a:ext cx="1502918" cy="916780"/>
          </a:xfrm>
          <a:prstGeom prst="rect">
            <a:avLst/>
          </a:prstGeom>
          <a:noFill/>
          <a:extLst>
            <a:ext uri="{909E8E84-426E-40DD-AFC4-6F175D3DCCD1}">
              <a14:hiddenFill xmlns:a14="http://schemas.microsoft.com/office/drawing/2010/main">
                <a:solidFill>
                  <a:srgbClr val="FFFFFF"/>
                </a:solidFill>
              </a14:hiddenFill>
            </a:ext>
          </a:extLst>
        </p:spPr>
      </p:pic>
      <p:pic>
        <p:nvPicPr>
          <p:cNvPr id="55" name="Picture 2" descr="お風呂のイラスト「バスタオル」">
            <a:extLst>
              <a:ext uri="{FF2B5EF4-FFF2-40B4-BE49-F238E27FC236}">
                <a16:creationId xmlns:a16="http://schemas.microsoft.com/office/drawing/2014/main" id="{EA4BA354-9886-4980-83E3-6EE1C49505AC}"/>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rot="1235235">
            <a:off x="10173519" y="2547361"/>
            <a:ext cx="1502918" cy="916780"/>
          </a:xfrm>
          <a:prstGeom prst="rect">
            <a:avLst/>
          </a:prstGeom>
          <a:noFill/>
          <a:extLst>
            <a:ext uri="{909E8E84-426E-40DD-AFC4-6F175D3DCCD1}">
              <a14:hiddenFill xmlns:a14="http://schemas.microsoft.com/office/drawing/2010/main">
                <a:solidFill>
                  <a:srgbClr val="FFFFFF"/>
                </a:solidFill>
              </a14:hiddenFill>
            </a:ext>
          </a:extLst>
        </p:spPr>
      </p:pic>
      <p:sp>
        <p:nvSpPr>
          <p:cNvPr id="41" name="出典リンク">
            <a:extLst>
              <a:ext uri="{FF2B5EF4-FFF2-40B4-BE49-F238E27FC236}">
                <a16:creationId xmlns:a16="http://schemas.microsoft.com/office/drawing/2014/main" id="{1DA86B06-FCB6-4FC5-9479-83BE077A1E32}"/>
              </a:ext>
            </a:extLst>
          </p:cNvPr>
          <p:cNvSpPr txBox="1"/>
          <p:nvPr/>
        </p:nvSpPr>
        <p:spPr>
          <a:xfrm>
            <a:off x="8126233" y="5230356"/>
            <a:ext cx="3085105" cy="276999"/>
          </a:xfrm>
          <a:prstGeom prst="rect">
            <a:avLst/>
          </a:prstGeom>
          <a:noFill/>
        </p:spPr>
        <p:txBody>
          <a:bodyPr wrap="square">
            <a:spAutoFit/>
          </a:bodyPr>
          <a:lstStyle/>
          <a:p>
            <a:r>
              <a:rPr lang="ja-JP" altLang="en-US" sz="1200" b="1" dirty="0">
                <a:solidFill>
                  <a:srgbClr val="074454"/>
                </a:solidFill>
                <a:latin typeface="BIZ UDPゴシック" panose="020B0400000000000000" pitchFamily="50" charset="-128"/>
                <a:ea typeface="BIZ UDPゴシック" panose="020B0400000000000000" pitchFamily="50" charset="-128"/>
                <a:hlinkClick r:id="rId11">
                  <a:extLst>
                    <a:ext uri="{A12FA001-AC4F-418D-AE19-62706E023703}">
                      <ahyp:hlinkClr xmlns:ahyp="http://schemas.microsoft.com/office/drawing/2018/hyperlinkcolor" val="tx"/>
                    </a:ext>
                  </a:extLst>
                </a:hlinkClick>
              </a:rPr>
              <a:t>大阪タオル工業組合</a:t>
            </a:r>
            <a:r>
              <a:rPr lang="en-US" altLang="ja-JP" sz="1200" b="1" dirty="0">
                <a:solidFill>
                  <a:srgbClr val="074454"/>
                </a:solidFill>
                <a:latin typeface="BIZ UDPゴシック" panose="020B0400000000000000" pitchFamily="50" charset="-128"/>
                <a:ea typeface="BIZ UDPゴシック" panose="020B0400000000000000" pitchFamily="50" charset="-128"/>
                <a:hlinkClick r:id="rId11">
                  <a:extLst>
                    <a:ext uri="{A12FA001-AC4F-418D-AE19-62706E023703}">
                      <ahyp:hlinkClr xmlns:ahyp="http://schemas.microsoft.com/office/drawing/2018/hyperlinkcolor" val="tx"/>
                    </a:ext>
                  </a:extLst>
                </a:hlinkClick>
              </a:rPr>
              <a:t>HP</a:t>
            </a:r>
            <a:r>
              <a:rPr lang="ja-JP" altLang="en-US" sz="1200" b="1" dirty="0">
                <a:solidFill>
                  <a:srgbClr val="074454"/>
                </a:solidFill>
                <a:latin typeface="BIZ UDPゴシック" panose="020B0400000000000000" pitchFamily="50" charset="-128"/>
                <a:ea typeface="BIZ UDPゴシック" panose="020B0400000000000000" pitchFamily="50" charset="-128"/>
                <a:hlinkClick r:id="rId11">
                  <a:extLst>
                    <a:ext uri="{A12FA001-AC4F-418D-AE19-62706E023703}">
                      <ahyp:hlinkClr xmlns:ahyp="http://schemas.microsoft.com/office/drawing/2018/hyperlinkcolor" val="tx"/>
                    </a:ext>
                  </a:extLst>
                </a:hlinkClick>
              </a:rPr>
              <a:t>　泉州タオルの特徴</a:t>
            </a:r>
            <a:endParaRPr lang="ja-JP" altLang="en-US" sz="1200" b="1" dirty="0">
              <a:solidFill>
                <a:srgbClr val="074454"/>
              </a:solidFill>
              <a:latin typeface="BIZ UDPゴシック" panose="020B0400000000000000" pitchFamily="50" charset="-128"/>
              <a:ea typeface="BIZ UDPゴシック" panose="020B0400000000000000" pitchFamily="50" charset="-128"/>
            </a:endParaRPr>
          </a:p>
        </p:txBody>
      </p:sp>
      <p:pic>
        <p:nvPicPr>
          <p:cNvPr id="39" name="図 38">
            <a:hlinkClick r:id="rId12" action="ppaction://hlinksldjump"/>
            <a:extLst>
              <a:ext uri="{FF2B5EF4-FFF2-40B4-BE49-F238E27FC236}">
                <a16:creationId xmlns:a16="http://schemas.microsoft.com/office/drawing/2014/main" id="{3D9B4A8B-4534-4FC9-9C76-C3EB6D7A4636}"/>
              </a:ext>
            </a:extLst>
          </p:cNvPr>
          <p:cNvPicPr>
            <a:picLocks noChangeAspect="1"/>
          </p:cNvPicPr>
          <p:nvPr/>
        </p:nvPicPr>
        <p:blipFill>
          <a:blip r:embed="rId13"/>
          <a:stretch>
            <a:fillRect/>
          </a:stretch>
        </p:blipFill>
        <p:spPr>
          <a:xfrm>
            <a:off x="9274175" y="5818931"/>
            <a:ext cx="2505673" cy="847417"/>
          </a:xfrm>
          <a:prstGeom prst="rect">
            <a:avLst/>
          </a:prstGeom>
        </p:spPr>
      </p:pic>
    </p:spTree>
    <p:extLst>
      <p:ext uri="{BB962C8B-B14F-4D97-AF65-F5344CB8AC3E}">
        <p14:creationId xmlns:p14="http://schemas.microsoft.com/office/powerpoint/2010/main" val="12033572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59"/>
                                        </p:tgtEl>
                                        <p:attrNameLst>
                                          <p:attrName>style.visibility</p:attrName>
                                        </p:attrNameLst>
                                      </p:cBhvr>
                                      <p:to>
                                        <p:strVal val="visible"/>
                                      </p:to>
                                    </p:set>
                                    <p:animEffect transition="in" filter="fade">
                                      <p:cBhvr>
                                        <p:cTn id="7" dur="1000"/>
                                        <p:tgtEl>
                                          <p:spTgt spid="59"/>
                                        </p:tgtEl>
                                      </p:cBhvr>
                                    </p:animEffect>
                                  </p:childTnLst>
                                </p:cTn>
                              </p:par>
                            </p:childTnLst>
                          </p:cTn>
                        </p:par>
                        <p:par>
                          <p:cTn id="8" fill="hold">
                            <p:stCondLst>
                              <p:cond delay="1000"/>
                            </p:stCondLst>
                            <p:childTnLst>
                              <p:par>
                                <p:cTn id="9" presetID="26" presetClass="emph" presetSubtype="0" fill="hold" nodeType="afterEffect">
                                  <p:stCondLst>
                                    <p:cond delay="0"/>
                                  </p:stCondLst>
                                  <p:childTnLst>
                                    <p:animEffect transition="out" filter="fade">
                                      <p:cBhvr>
                                        <p:cTn id="10" dur="1000" tmFilter="0, 0; .2, .5; .8, .5; 1, 0"/>
                                        <p:tgtEl>
                                          <p:spTgt spid="59"/>
                                        </p:tgtEl>
                                      </p:cBhvr>
                                    </p:animEffect>
                                    <p:animScale>
                                      <p:cBhvr>
                                        <p:cTn id="11" dur="500" autoRev="1" fill="hold"/>
                                        <p:tgtEl>
                                          <p:spTgt spid="59"/>
                                        </p:tgtEl>
                                      </p:cBhvr>
                                      <p:by x="105000" y="105000"/>
                                    </p:animScale>
                                  </p:childTnLst>
                                </p:cTn>
                              </p:par>
                            </p:childTnLst>
                          </p:cTn>
                        </p:par>
                        <p:par>
                          <p:cTn id="12" fill="hold">
                            <p:stCondLst>
                              <p:cond delay="2000"/>
                            </p:stCondLst>
                            <p:childTnLst>
                              <p:par>
                                <p:cTn id="13" presetID="10" presetClass="entr" presetSubtype="0" fill="hold" nodeType="afterEffect">
                                  <p:stCondLst>
                                    <p:cond delay="1000"/>
                                  </p:stCondLst>
                                  <p:childTnLst>
                                    <p:set>
                                      <p:cBhvr>
                                        <p:cTn id="14" dur="1" fill="hold">
                                          <p:stCondLst>
                                            <p:cond delay="0"/>
                                          </p:stCondLst>
                                        </p:cTn>
                                        <p:tgtEl>
                                          <p:spTgt spid="81"/>
                                        </p:tgtEl>
                                        <p:attrNameLst>
                                          <p:attrName>style.visibility</p:attrName>
                                        </p:attrNameLst>
                                      </p:cBhvr>
                                      <p:to>
                                        <p:strVal val="visible"/>
                                      </p:to>
                                    </p:set>
                                    <p:animEffect transition="in" filter="fade">
                                      <p:cBhvr>
                                        <p:cTn id="15" dur="1000"/>
                                        <p:tgtEl>
                                          <p:spTgt spid="81"/>
                                        </p:tgtEl>
                                      </p:cBhvr>
                                    </p:animEffect>
                                  </p:childTnLst>
                                </p:cTn>
                              </p:par>
                            </p:childTnLst>
                          </p:cTn>
                        </p:par>
                        <p:par>
                          <p:cTn id="16" fill="hold">
                            <p:stCondLst>
                              <p:cond delay="4000"/>
                            </p:stCondLst>
                            <p:childTnLst>
                              <p:par>
                                <p:cTn id="17" presetID="10" presetClass="entr" presetSubtype="0" fill="hold" nodeType="afterEffect">
                                  <p:stCondLst>
                                    <p:cond delay="500"/>
                                  </p:stCondLst>
                                  <p:childTnLst>
                                    <p:set>
                                      <p:cBhvr>
                                        <p:cTn id="18" dur="1" fill="hold">
                                          <p:stCondLst>
                                            <p:cond delay="0"/>
                                          </p:stCondLst>
                                        </p:cTn>
                                        <p:tgtEl>
                                          <p:spTgt spid="72"/>
                                        </p:tgtEl>
                                        <p:attrNameLst>
                                          <p:attrName>style.visibility</p:attrName>
                                        </p:attrNameLst>
                                      </p:cBhvr>
                                      <p:to>
                                        <p:strVal val="visible"/>
                                      </p:to>
                                    </p:set>
                                    <p:animEffect transition="in" filter="fade">
                                      <p:cBhvr>
                                        <p:cTn id="19" dur="1000"/>
                                        <p:tgtEl>
                                          <p:spTgt spid="72"/>
                                        </p:tgtEl>
                                      </p:cBhvr>
                                    </p:animEffect>
                                  </p:childTnLst>
                                </p:cTn>
                              </p:par>
                            </p:childTnLst>
                          </p:cTn>
                        </p:par>
                        <p:par>
                          <p:cTn id="20" fill="hold">
                            <p:stCondLst>
                              <p:cond delay="5500"/>
                            </p:stCondLst>
                            <p:childTnLst>
                              <p:par>
                                <p:cTn id="21" presetID="10" presetClass="entr" presetSubtype="0" fill="hold" nodeType="afterEffect">
                                  <p:stCondLst>
                                    <p:cond delay="1000"/>
                                  </p:stCondLst>
                                  <p:childTnLst>
                                    <p:set>
                                      <p:cBhvr>
                                        <p:cTn id="22" dur="1" fill="hold">
                                          <p:stCondLst>
                                            <p:cond delay="0"/>
                                          </p:stCondLst>
                                        </p:cTn>
                                        <p:tgtEl>
                                          <p:spTgt spid="5"/>
                                        </p:tgtEl>
                                        <p:attrNameLst>
                                          <p:attrName>style.visibility</p:attrName>
                                        </p:attrNameLst>
                                      </p:cBhvr>
                                      <p:to>
                                        <p:strVal val="visible"/>
                                      </p:to>
                                    </p:set>
                                    <p:animEffect transition="in" filter="fade">
                                      <p:cBhvr>
                                        <p:cTn id="23" dur="1000"/>
                                        <p:tgtEl>
                                          <p:spTgt spid="5"/>
                                        </p:tgtEl>
                                      </p:cBhvr>
                                    </p:animEffect>
                                  </p:childTnLst>
                                </p:cTn>
                              </p:par>
                            </p:childTnLst>
                          </p:cTn>
                        </p:par>
                        <p:par>
                          <p:cTn id="24" fill="hold">
                            <p:stCondLst>
                              <p:cond delay="7500"/>
                            </p:stCondLst>
                            <p:childTnLst>
                              <p:par>
                                <p:cTn id="25" presetID="10" presetClass="entr" presetSubtype="0" fill="hold" nodeType="afterEffect">
                                  <p:stCondLst>
                                    <p:cond delay="500"/>
                                  </p:stCondLst>
                                  <p:childTnLst>
                                    <p:set>
                                      <p:cBhvr>
                                        <p:cTn id="26" dur="1" fill="hold">
                                          <p:stCondLst>
                                            <p:cond delay="0"/>
                                          </p:stCondLst>
                                        </p:cTn>
                                        <p:tgtEl>
                                          <p:spTgt spid="46"/>
                                        </p:tgtEl>
                                        <p:attrNameLst>
                                          <p:attrName>style.visibility</p:attrName>
                                        </p:attrNameLst>
                                      </p:cBhvr>
                                      <p:to>
                                        <p:strVal val="visible"/>
                                      </p:to>
                                    </p:set>
                                    <p:animEffect transition="in" filter="fade">
                                      <p:cBhvr>
                                        <p:cTn id="27" dur="1000"/>
                                        <p:tgtEl>
                                          <p:spTgt spid="46"/>
                                        </p:tgtEl>
                                      </p:cBhvr>
                                    </p:animEffect>
                                  </p:childTnLst>
                                </p:cTn>
                              </p:par>
                            </p:childTnLst>
                          </p:cTn>
                        </p:par>
                        <p:par>
                          <p:cTn id="28" fill="hold">
                            <p:stCondLst>
                              <p:cond delay="9000"/>
                            </p:stCondLst>
                            <p:childTnLst>
                              <p:par>
                                <p:cTn id="29" presetID="10" presetClass="entr" presetSubtype="0" fill="hold" nodeType="afterEffect">
                                  <p:stCondLst>
                                    <p:cond delay="0"/>
                                  </p:stCondLst>
                                  <p:childTnLst>
                                    <p:set>
                                      <p:cBhvr>
                                        <p:cTn id="30" dur="1" fill="hold">
                                          <p:stCondLst>
                                            <p:cond delay="0"/>
                                          </p:stCondLst>
                                        </p:cTn>
                                        <p:tgtEl>
                                          <p:spTgt spid="52"/>
                                        </p:tgtEl>
                                        <p:attrNameLst>
                                          <p:attrName>style.visibility</p:attrName>
                                        </p:attrNameLst>
                                      </p:cBhvr>
                                      <p:to>
                                        <p:strVal val="visible"/>
                                      </p:to>
                                    </p:set>
                                    <p:animEffect transition="in" filter="fade">
                                      <p:cBhvr>
                                        <p:cTn id="31" dur="1000"/>
                                        <p:tgtEl>
                                          <p:spTgt spid="52"/>
                                        </p:tgtEl>
                                      </p:cBhvr>
                                    </p:animEffect>
                                  </p:childTnLst>
                                </p:cTn>
                              </p:par>
                            </p:childTnLst>
                          </p:cTn>
                        </p:par>
                        <p:par>
                          <p:cTn id="32" fill="hold">
                            <p:stCondLst>
                              <p:cond delay="10000"/>
                            </p:stCondLst>
                            <p:childTnLst>
                              <p:par>
                                <p:cTn id="33" presetID="10" presetClass="entr" presetSubtype="0" fill="hold" nodeType="afterEffect">
                                  <p:stCondLst>
                                    <p:cond delay="0"/>
                                  </p:stCondLst>
                                  <p:childTnLst>
                                    <p:set>
                                      <p:cBhvr>
                                        <p:cTn id="34" dur="1" fill="hold">
                                          <p:stCondLst>
                                            <p:cond delay="0"/>
                                          </p:stCondLst>
                                        </p:cTn>
                                        <p:tgtEl>
                                          <p:spTgt spid="55"/>
                                        </p:tgtEl>
                                        <p:attrNameLst>
                                          <p:attrName>style.visibility</p:attrName>
                                        </p:attrNameLst>
                                      </p:cBhvr>
                                      <p:to>
                                        <p:strVal val="visible"/>
                                      </p:to>
                                    </p:set>
                                    <p:animEffect transition="in" filter="fade">
                                      <p:cBhvr>
                                        <p:cTn id="35" dur="10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 name="背景下">
            <a:extLst>
              <a:ext uri="{FF2B5EF4-FFF2-40B4-BE49-F238E27FC236}">
                <a16:creationId xmlns:a16="http://schemas.microsoft.com/office/drawing/2014/main" id="{E93D45DA-12BF-4B5F-93F5-A3F0D7D87D03}"/>
              </a:ext>
            </a:extLst>
          </p:cNvPr>
          <p:cNvPicPr>
            <a:picLocks noChangeAspect="1"/>
          </p:cNvPicPr>
          <p:nvPr/>
        </p:nvPicPr>
        <p:blipFill rotWithShape="1">
          <a:blip r:embed="rId4">
            <a:duotone>
              <a:schemeClr val="accent4">
                <a:shade val="45000"/>
                <a:satMod val="135000"/>
              </a:schemeClr>
              <a:prstClr val="white"/>
            </a:duotone>
            <a:extLst>
              <a:ext uri="{BEBA8EAE-BF5A-486C-A8C5-ECC9F3942E4B}">
                <a14:imgProps xmlns:a14="http://schemas.microsoft.com/office/drawing/2010/main">
                  <a14:imgLayer r:embed="rId5">
                    <a14:imgEffect>
                      <a14:brightnessContrast bright="20000" contrast="-40000"/>
                    </a14:imgEffect>
                  </a14:imgLayer>
                </a14:imgProps>
              </a:ext>
              <a:ext uri="{28A0092B-C50C-407E-A947-70E740481C1C}">
                <a14:useLocalDpi xmlns:a14="http://schemas.microsoft.com/office/drawing/2010/main" val="0"/>
              </a:ext>
            </a:extLst>
          </a:blip>
          <a:srcRect b="79543"/>
          <a:stretch/>
        </p:blipFill>
        <p:spPr>
          <a:xfrm>
            <a:off x="0" y="4650899"/>
            <a:ext cx="12192000" cy="2211720"/>
          </a:xfrm>
          <a:prstGeom prst="rect">
            <a:avLst/>
          </a:prstGeom>
        </p:spPr>
      </p:pic>
      <p:pic>
        <p:nvPicPr>
          <p:cNvPr id="3" name="背景上">
            <a:extLst>
              <a:ext uri="{FF2B5EF4-FFF2-40B4-BE49-F238E27FC236}">
                <a16:creationId xmlns:a16="http://schemas.microsoft.com/office/drawing/2014/main" id="{480BA6D3-3387-4C7D-80E0-43567F708E21}"/>
              </a:ext>
            </a:extLst>
          </p:cNvPr>
          <p:cNvPicPr>
            <a:picLocks noChangeAspect="1"/>
          </p:cNvPicPr>
          <p:nvPr/>
        </p:nvPicPr>
        <p:blipFill>
          <a:blip r:embed="rId4">
            <a:duotone>
              <a:schemeClr val="accent4">
                <a:shade val="45000"/>
                <a:satMod val="135000"/>
              </a:schemeClr>
              <a:prstClr val="white"/>
            </a:duotone>
            <a:extLst>
              <a:ext uri="{BEBA8EAE-BF5A-486C-A8C5-ECC9F3942E4B}">
                <a14:imgProps xmlns:a14="http://schemas.microsoft.com/office/drawing/2010/main">
                  <a14:imgLayer r:embed="rId5">
                    <a14:imgEffect>
                      <a14:brightnessContrast bright="20000" contrast="-40000"/>
                    </a14:imgEffect>
                  </a14:imgLayer>
                </a14:imgProps>
              </a:ext>
              <a:ext uri="{28A0092B-C50C-407E-A947-70E740481C1C}">
                <a14:useLocalDpi xmlns:a14="http://schemas.microsoft.com/office/drawing/2010/main" val="0"/>
              </a:ext>
            </a:extLst>
          </a:blip>
          <a:stretch>
            <a:fillRect/>
          </a:stretch>
        </p:blipFill>
        <p:spPr>
          <a:xfrm>
            <a:off x="0" y="0"/>
            <a:ext cx="12192000" cy="4744720"/>
          </a:xfrm>
          <a:prstGeom prst="rect">
            <a:avLst/>
          </a:prstGeom>
        </p:spPr>
      </p:pic>
      <p:pic>
        <p:nvPicPr>
          <p:cNvPr id="184" name="大阪画像">
            <a:extLst>
              <a:ext uri="{FF2B5EF4-FFF2-40B4-BE49-F238E27FC236}">
                <a16:creationId xmlns:a16="http://schemas.microsoft.com/office/drawing/2014/main" id="{7CC00F74-5181-41FD-9A7A-C20DE667E341}"/>
              </a:ext>
            </a:extLst>
          </p:cNvPr>
          <p:cNvPicPr>
            <a:picLocks noChangeAspect="1"/>
          </p:cNvPicPr>
          <p:nvPr/>
        </p:nvPicPr>
        <p:blipFill rotWithShape="1">
          <a:blip r:embed="rId6">
            <a:alphaModFix amt="35000"/>
            <a:extLst>
              <a:ext uri="{BEBA8EAE-BF5A-486C-A8C5-ECC9F3942E4B}">
                <a14:imgProps xmlns:a14="http://schemas.microsoft.com/office/drawing/2010/main">
                  <a14:imgLayer r:embed="rId7">
                    <a14:imgEffect>
                      <a14:colorTemperature colorTemp="7200"/>
                    </a14:imgEffect>
                    <a14:imgEffect>
                      <a14:brightnessContrast contrast="40000"/>
                    </a14:imgEffect>
                  </a14:imgLayer>
                </a14:imgProps>
              </a:ext>
              <a:ext uri="{28A0092B-C50C-407E-A947-70E740481C1C}">
                <a14:useLocalDpi xmlns:a14="http://schemas.microsoft.com/office/drawing/2010/main" val="0"/>
              </a:ext>
            </a:extLst>
          </a:blip>
          <a:srcRect b="1008"/>
          <a:stretch/>
        </p:blipFill>
        <p:spPr>
          <a:xfrm>
            <a:off x="641592" y="475530"/>
            <a:ext cx="10908815" cy="6382470"/>
          </a:xfrm>
          <a:prstGeom prst="rect">
            <a:avLst/>
          </a:prstGeom>
        </p:spPr>
      </p:pic>
      <p:pic>
        <p:nvPicPr>
          <p:cNvPr id="19" name="メダル">
            <a:extLst>
              <a:ext uri="{FF2B5EF4-FFF2-40B4-BE49-F238E27FC236}">
                <a16:creationId xmlns:a16="http://schemas.microsoft.com/office/drawing/2014/main" id="{C68B456C-1A72-49A1-99A2-F5C1A2678C1E}"/>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8727005" y="3363196"/>
            <a:ext cx="2412000" cy="2412000"/>
          </a:xfrm>
          <a:prstGeom prst="rect">
            <a:avLst/>
          </a:prstGeom>
        </p:spPr>
      </p:pic>
      <p:sp>
        <p:nvSpPr>
          <p:cNvPr id="20" name="すごいね">
            <a:extLst>
              <a:ext uri="{FF2B5EF4-FFF2-40B4-BE49-F238E27FC236}">
                <a16:creationId xmlns:a16="http://schemas.microsoft.com/office/drawing/2014/main" id="{6B6D6562-0B61-43B3-8A38-91B05A185262}"/>
              </a:ext>
            </a:extLst>
          </p:cNvPr>
          <p:cNvSpPr/>
          <p:nvPr/>
        </p:nvSpPr>
        <p:spPr>
          <a:xfrm>
            <a:off x="8942143" y="3141627"/>
            <a:ext cx="2555508" cy="461665"/>
          </a:xfrm>
          <a:prstGeom prst="rect">
            <a:avLst/>
          </a:prstGeom>
        </p:spPr>
        <p:txBody>
          <a:bodyPr wrap="none">
            <a:spAutoFit/>
          </a:bodyPr>
          <a:lstStyle/>
          <a:p>
            <a:r>
              <a:rPr lang="ja-JP" altLang="en-US" sz="2400" dirty="0">
                <a:solidFill>
                  <a:schemeClr val="tx2">
                    <a:lumMod val="25000"/>
                  </a:schemeClr>
                </a:solidFill>
                <a:latin typeface="HGS創英角ﾎﾟｯﾌﾟ体" panose="040B0A00000000000000" pitchFamily="50" charset="-128"/>
                <a:ea typeface="HGS創英角ﾎﾟｯﾌﾟ体" panose="040B0A00000000000000" pitchFamily="50" charset="-128"/>
              </a:rPr>
              <a:t>すごいね👍👍👍</a:t>
            </a:r>
            <a:endParaRPr lang="ja-JP" altLang="en-US" sz="2400" dirty="0">
              <a:solidFill>
                <a:schemeClr val="tx2">
                  <a:lumMod val="25000"/>
                </a:schemeClr>
              </a:solidFill>
            </a:endParaRPr>
          </a:p>
        </p:txBody>
      </p:sp>
      <p:grpSp>
        <p:nvGrpSpPr>
          <p:cNvPr id="21" name="金メダル級">
            <a:extLst>
              <a:ext uri="{FF2B5EF4-FFF2-40B4-BE49-F238E27FC236}">
                <a16:creationId xmlns:a16="http://schemas.microsoft.com/office/drawing/2014/main" id="{A2DF5AC1-FA3A-462F-AFED-A2A1453520CD}"/>
              </a:ext>
            </a:extLst>
          </p:cNvPr>
          <p:cNvGrpSpPr/>
          <p:nvPr/>
        </p:nvGrpSpPr>
        <p:grpSpPr>
          <a:xfrm>
            <a:off x="2446706" y="3830923"/>
            <a:ext cx="6735711" cy="1694344"/>
            <a:chOff x="3023328" y="3516330"/>
            <a:chExt cx="6325299" cy="1694344"/>
          </a:xfrm>
        </p:grpSpPr>
        <p:sp>
          <p:nvSpPr>
            <p:cNvPr id="22" name="金メダル級">
              <a:extLst>
                <a:ext uri="{FF2B5EF4-FFF2-40B4-BE49-F238E27FC236}">
                  <a16:creationId xmlns:a16="http://schemas.microsoft.com/office/drawing/2014/main" id="{60A11F1D-7A50-4EBB-9C0C-BB1A434CDA87}"/>
                </a:ext>
              </a:extLst>
            </p:cNvPr>
            <p:cNvSpPr txBox="1"/>
            <p:nvPr/>
          </p:nvSpPr>
          <p:spPr>
            <a:xfrm>
              <a:off x="3023328" y="3641014"/>
              <a:ext cx="6325299" cy="1569660"/>
            </a:xfrm>
            <a:prstGeom prst="rect">
              <a:avLst/>
            </a:prstGeom>
            <a:noFill/>
          </p:spPr>
          <p:txBody>
            <a:bodyPr wrap="square" rtlCol="0">
              <a:spAutoFit/>
            </a:bodyPr>
            <a:lstStyle/>
            <a:p>
              <a:pPr algn="dist"/>
              <a:r>
                <a:rPr lang="ja-JP" altLang="en-US" sz="9600" dirty="0">
                  <a:solidFill>
                    <a:schemeClr val="tx2">
                      <a:lumMod val="25000"/>
                    </a:schemeClr>
                  </a:solidFill>
                  <a:latin typeface="HGS創英角ﾎﾟｯﾌﾟ体" panose="040B0A00000000000000" pitchFamily="50" charset="-128"/>
                  <a:ea typeface="HGS創英角ﾎﾟｯﾌﾟ体" panose="040B0A00000000000000" pitchFamily="50" charset="-128"/>
                </a:rPr>
                <a:t>金メダル級</a:t>
              </a:r>
              <a:endParaRPr kumimoji="1" lang="ja-JP" altLang="en-US" sz="9600" dirty="0">
                <a:solidFill>
                  <a:schemeClr val="tx2">
                    <a:lumMod val="25000"/>
                  </a:schemeClr>
                </a:solidFill>
                <a:latin typeface="HGS創英角ﾎﾟｯﾌﾟ体" panose="040B0A00000000000000" pitchFamily="50" charset="-128"/>
                <a:ea typeface="HGS創英角ﾎﾟｯﾌﾟ体" panose="040B0A00000000000000" pitchFamily="50" charset="-128"/>
              </a:endParaRPr>
            </a:p>
          </p:txBody>
        </p:sp>
        <p:sp>
          <p:nvSpPr>
            <p:cNvPr id="23" name="きん">
              <a:extLst>
                <a:ext uri="{FF2B5EF4-FFF2-40B4-BE49-F238E27FC236}">
                  <a16:creationId xmlns:a16="http://schemas.microsoft.com/office/drawing/2014/main" id="{883A4D5D-10B1-48E5-8F26-45E90704C73C}"/>
                </a:ext>
              </a:extLst>
            </p:cNvPr>
            <p:cNvSpPr txBox="1"/>
            <p:nvPr/>
          </p:nvSpPr>
          <p:spPr>
            <a:xfrm>
              <a:off x="3287383" y="3550188"/>
              <a:ext cx="876323" cy="400110"/>
            </a:xfrm>
            <a:prstGeom prst="rect">
              <a:avLst/>
            </a:prstGeom>
            <a:noFill/>
          </p:spPr>
          <p:txBody>
            <a:bodyPr wrap="square" rtlCol="0">
              <a:spAutoFit/>
            </a:bodyPr>
            <a:lstStyle/>
            <a:p>
              <a:pPr algn="dist"/>
              <a:r>
                <a:rPr lang="ja-JP" altLang="en-US" sz="2000" dirty="0">
                  <a:solidFill>
                    <a:schemeClr val="tx2">
                      <a:lumMod val="25000"/>
                    </a:schemeClr>
                  </a:solidFill>
                  <a:latin typeface="HGS創英角ﾎﾟｯﾌﾟ体" panose="040B0A00000000000000" pitchFamily="50" charset="-128"/>
                  <a:ea typeface="HGS創英角ﾎﾟｯﾌﾟ体" panose="040B0A00000000000000" pitchFamily="50" charset="-128"/>
                </a:rPr>
                <a:t>きん</a:t>
              </a:r>
              <a:endParaRPr kumimoji="1" lang="ja-JP" altLang="en-US" sz="2000" dirty="0">
                <a:solidFill>
                  <a:schemeClr val="tx2">
                    <a:lumMod val="25000"/>
                  </a:schemeClr>
                </a:solidFill>
                <a:latin typeface="HGS創英角ﾎﾟｯﾌﾟ体" panose="040B0A00000000000000" pitchFamily="50" charset="-128"/>
                <a:ea typeface="HGS創英角ﾎﾟｯﾌﾟ体" panose="040B0A00000000000000" pitchFamily="50" charset="-128"/>
              </a:endParaRPr>
            </a:p>
          </p:txBody>
        </p:sp>
        <p:sp>
          <p:nvSpPr>
            <p:cNvPr id="24" name="きゅう">
              <a:extLst>
                <a:ext uri="{FF2B5EF4-FFF2-40B4-BE49-F238E27FC236}">
                  <a16:creationId xmlns:a16="http://schemas.microsoft.com/office/drawing/2014/main" id="{8588499A-6800-4083-A5C4-F0C326F8AD95}"/>
                </a:ext>
              </a:extLst>
            </p:cNvPr>
            <p:cNvSpPr txBox="1"/>
            <p:nvPr/>
          </p:nvSpPr>
          <p:spPr>
            <a:xfrm>
              <a:off x="8078987" y="3516330"/>
              <a:ext cx="1178367" cy="400110"/>
            </a:xfrm>
            <a:prstGeom prst="rect">
              <a:avLst/>
            </a:prstGeom>
            <a:noFill/>
          </p:spPr>
          <p:txBody>
            <a:bodyPr wrap="square" rtlCol="0">
              <a:spAutoFit/>
            </a:bodyPr>
            <a:lstStyle/>
            <a:p>
              <a:pPr algn="dist"/>
              <a:r>
                <a:rPr lang="ja-JP" altLang="en-US" sz="2000" dirty="0">
                  <a:solidFill>
                    <a:schemeClr val="tx2">
                      <a:lumMod val="25000"/>
                    </a:schemeClr>
                  </a:solidFill>
                  <a:latin typeface="HGS創英角ﾎﾟｯﾌﾟ体" panose="040B0A00000000000000" pitchFamily="50" charset="-128"/>
                  <a:ea typeface="HGS創英角ﾎﾟｯﾌﾟ体" panose="040B0A00000000000000" pitchFamily="50" charset="-128"/>
                </a:rPr>
                <a:t>きゅう</a:t>
              </a:r>
              <a:endParaRPr kumimoji="1" lang="ja-JP" altLang="en-US" sz="2000" dirty="0">
                <a:solidFill>
                  <a:schemeClr val="tx2">
                    <a:lumMod val="25000"/>
                  </a:schemeClr>
                </a:solidFill>
                <a:latin typeface="HGS創英角ﾎﾟｯﾌﾟ体" panose="040B0A00000000000000" pitchFamily="50" charset="-128"/>
                <a:ea typeface="HGS創英角ﾎﾟｯﾌﾟ体" panose="040B0A00000000000000" pitchFamily="50" charset="-128"/>
              </a:endParaRPr>
            </a:p>
          </p:txBody>
        </p:sp>
      </p:grpSp>
      <p:sp>
        <p:nvSpPr>
          <p:cNvPr id="25" name="あなたは">
            <a:extLst>
              <a:ext uri="{FF2B5EF4-FFF2-40B4-BE49-F238E27FC236}">
                <a16:creationId xmlns:a16="http://schemas.microsoft.com/office/drawing/2014/main" id="{5CA361E8-E8F1-43A9-A36B-00E13AAB3E0E}"/>
              </a:ext>
            </a:extLst>
          </p:cNvPr>
          <p:cNvSpPr txBox="1"/>
          <p:nvPr/>
        </p:nvSpPr>
        <p:spPr>
          <a:xfrm>
            <a:off x="4634358" y="2987738"/>
            <a:ext cx="2615451" cy="769441"/>
          </a:xfrm>
          <a:prstGeom prst="rect">
            <a:avLst/>
          </a:prstGeom>
          <a:noFill/>
        </p:spPr>
        <p:txBody>
          <a:bodyPr wrap="square" rtlCol="0">
            <a:spAutoFit/>
          </a:bodyPr>
          <a:lstStyle/>
          <a:p>
            <a:pPr algn="dist"/>
            <a:r>
              <a:rPr lang="ja-JP" altLang="en-US" sz="4400" dirty="0">
                <a:solidFill>
                  <a:schemeClr val="tx2">
                    <a:lumMod val="25000"/>
                  </a:schemeClr>
                </a:solidFill>
                <a:latin typeface="HGS創英角ﾎﾟｯﾌﾟ体" panose="040B0A00000000000000" pitchFamily="50" charset="-128"/>
                <a:ea typeface="HGS創英角ﾎﾟｯﾌﾟ体" panose="040B0A00000000000000" pitchFamily="50" charset="-128"/>
              </a:rPr>
              <a:t>あなたは</a:t>
            </a:r>
            <a:endParaRPr kumimoji="1" lang="ja-JP" altLang="en-US" sz="4400" dirty="0">
              <a:solidFill>
                <a:schemeClr val="tx2">
                  <a:lumMod val="25000"/>
                </a:schemeClr>
              </a:solidFill>
              <a:latin typeface="HGS創英角ﾎﾟｯﾌﾟ体" panose="040B0A00000000000000" pitchFamily="50" charset="-128"/>
              <a:ea typeface="HGS創英角ﾎﾟｯﾌﾟ体" panose="040B0A00000000000000" pitchFamily="50" charset="-128"/>
            </a:endParaRPr>
          </a:p>
        </p:txBody>
      </p:sp>
      <p:pic>
        <p:nvPicPr>
          <p:cNvPr id="26" name="クラッカー">
            <a:extLst>
              <a:ext uri="{FF2B5EF4-FFF2-40B4-BE49-F238E27FC236}">
                <a16:creationId xmlns:a16="http://schemas.microsoft.com/office/drawing/2014/main" id="{5F0046EB-E6DE-43C8-A962-5F621D917F7C}"/>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52750" y="2340556"/>
            <a:ext cx="2920976" cy="2895069"/>
          </a:xfrm>
          <a:prstGeom prst="rect">
            <a:avLst/>
          </a:prstGeom>
        </p:spPr>
      </p:pic>
      <p:grpSp>
        <p:nvGrpSpPr>
          <p:cNvPr id="27" name="画面を終了したいとき">
            <a:extLst>
              <a:ext uri="{FF2B5EF4-FFF2-40B4-BE49-F238E27FC236}">
                <a16:creationId xmlns:a16="http://schemas.microsoft.com/office/drawing/2014/main" id="{2630AB95-848E-4FA8-B441-7509C7BDF4CD}"/>
              </a:ext>
            </a:extLst>
          </p:cNvPr>
          <p:cNvGrpSpPr/>
          <p:nvPr/>
        </p:nvGrpSpPr>
        <p:grpSpPr>
          <a:xfrm>
            <a:off x="12215235" y="166508"/>
            <a:ext cx="4120930" cy="2880000"/>
            <a:chOff x="11319427" y="105197"/>
            <a:chExt cx="4120930" cy="2880000"/>
          </a:xfrm>
        </p:grpSpPr>
        <p:pic>
          <p:nvPicPr>
            <p:cNvPr id="28" name="画面終了画">
              <a:extLst>
                <a:ext uri="{FF2B5EF4-FFF2-40B4-BE49-F238E27FC236}">
                  <a16:creationId xmlns:a16="http://schemas.microsoft.com/office/drawing/2014/main" id="{AD7510B1-C48A-4E29-9C88-6CDAD0AB7534}"/>
                </a:ext>
              </a:extLst>
            </p:cNvPr>
            <p:cNvPicPr>
              <a:picLocks noChangeAspect="1"/>
            </p:cNvPicPr>
            <p:nvPr/>
          </p:nvPicPr>
          <p:blipFill>
            <a:blip r:embed="rId10"/>
            <a:stretch>
              <a:fillRect/>
            </a:stretch>
          </p:blipFill>
          <p:spPr>
            <a:xfrm>
              <a:off x="12261415" y="105197"/>
              <a:ext cx="3178942" cy="2880000"/>
            </a:xfrm>
            <a:prstGeom prst="rect">
              <a:avLst/>
            </a:prstGeom>
            <a:ln w="57150">
              <a:solidFill>
                <a:schemeClr val="bg2">
                  <a:lumMod val="60000"/>
                  <a:lumOff val="40000"/>
                </a:schemeClr>
              </a:solidFill>
            </a:ln>
          </p:spPr>
        </p:pic>
        <p:grpSp>
          <p:nvGrpSpPr>
            <p:cNvPr id="29" name="グループ化 28">
              <a:extLst>
                <a:ext uri="{FF2B5EF4-FFF2-40B4-BE49-F238E27FC236}">
                  <a16:creationId xmlns:a16="http://schemas.microsoft.com/office/drawing/2014/main" id="{FF727556-064D-4277-A9E3-4378BDC867C9}"/>
                </a:ext>
              </a:extLst>
            </p:cNvPr>
            <p:cNvGrpSpPr/>
            <p:nvPr/>
          </p:nvGrpSpPr>
          <p:grpSpPr>
            <a:xfrm>
              <a:off x="11319427" y="2308601"/>
              <a:ext cx="864765" cy="666353"/>
              <a:chOff x="11319427" y="2308601"/>
              <a:chExt cx="864765" cy="666353"/>
            </a:xfrm>
          </p:grpSpPr>
          <p:pic>
            <p:nvPicPr>
              <p:cNvPr id="30" name="人物画">
                <a:extLst>
                  <a:ext uri="{FF2B5EF4-FFF2-40B4-BE49-F238E27FC236}">
                    <a16:creationId xmlns:a16="http://schemas.microsoft.com/office/drawing/2014/main" id="{0A618801-309C-4AB6-BD28-69C10DC8693C}"/>
                  </a:ext>
                </a:extLst>
              </p:cNvPr>
              <p:cNvPicPr>
                <a:picLocks noChangeAspect="1"/>
              </p:cNvPicPr>
              <p:nvPr/>
            </p:nvPicPr>
            <p:blipFill>
              <a:blip r:embed="rId11" cstate="print">
                <a:duotone>
                  <a:prstClr val="black"/>
                  <a:schemeClr val="accent3">
                    <a:tint val="45000"/>
                    <a:satMod val="400000"/>
                  </a:schemeClr>
                </a:duotone>
                <a:extLst>
                  <a:ext uri="{28A0092B-C50C-407E-A947-70E740481C1C}">
                    <a14:useLocalDpi xmlns:a14="http://schemas.microsoft.com/office/drawing/2010/main" val="0"/>
                  </a:ext>
                </a:extLst>
              </a:blip>
              <a:stretch>
                <a:fillRect/>
              </a:stretch>
            </p:blipFill>
            <p:spPr>
              <a:xfrm flipH="1">
                <a:off x="11332208" y="2311400"/>
                <a:ext cx="851984" cy="663554"/>
              </a:xfrm>
              <a:prstGeom prst="rect">
                <a:avLst/>
              </a:prstGeom>
            </p:spPr>
          </p:pic>
          <p:pic>
            <p:nvPicPr>
              <p:cNvPr id="31" name="人物画">
                <a:extLst>
                  <a:ext uri="{FF2B5EF4-FFF2-40B4-BE49-F238E27FC236}">
                    <a16:creationId xmlns:a16="http://schemas.microsoft.com/office/drawing/2014/main" id="{61AC6830-8981-424A-B707-4DCDABA72500}"/>
                  </a:ext>
                </a:extLst>
              </p:cNvPr>
              <p:cNvPicPr>
                <a:picLocks noChangeAspect="1"/>
              </p:cNvPicPr>
              <p:nvPr/>
            </p:nvPicPr>
            <p:blipFill>
              <a:blip r:embed="rId11" cstate="print">
                <a:duotone>
                  <a:prstClr val="black"/>
                  <a:schemeClr val="accent3">
                    <a:tint val="45000"/>
                    <a:satMod val="400000"/>
                  </a:schemeClr>
                </a:duotone>
                <a:extLst>
                  <a:ext uri="{28A0092B-C50C-407E-A947-70E740481C1C}">
                    <a14:useLocalDpi xmlns:a14="http://schemas.microsoft.com/office/drawing/2010/main" val="0"/>
                  </a:ext>
                </a:extLst>
              </a:blip>
              <a:stretch>
                <a:fillRect/>
              </a:stretch>
            </p:blipFill>
            <p:spPr>
              <a:xfrm flipH="1">
                <a:off x="11319427" y="2308601"/>
                <a:ext cx="851984" cy="663554"/>
              </a:xfrm>
              <a:prstGeom prst="rect">
                <a:avLst/>
              </a:prstGeom>
            </p:spPr>
          </p:pic>
        </p:grpSp>
      </p:grpSp>
      <p:grpSp>
        <p:nvGrpSpPr>
          <p:cNvPr id="32" name="全問正解！">
            <a:extLst>
              <a:ext uri="{FF2B5EF4-FFF2-40B4-BE49-F238E27FC236}">
                <a16:creationId xmlns:a16="http://schemas.microsoft.com/office/drawing/2014/main" id="{7813BCE7-81A1-4D0F-9F84-3EFD589AF34E}"/>
              </a:ext>
            </a:extLst>
          </p:cNvPr>
          <p:cNvGrpSpPr/>
          <p:nvPr/>
        </p:nvGrpSpPr>
        <p:grpSpPr>
          <a:xfrm>
            <a:off x="3695218" y="473413"/>
            <a:ext cx="5062816" cy="1384537"/>
            <a:chOff x="3829081" y="515244"/>
            <a:chExt cx="5062816" cy="1384537"/>
          </a:xfrm>
        </p:grpSpPr>
        <p:sp>
          <p:nvSpPr>
            <p:cNvPr id="33" name="全問正解">
              <a:extLst>
                <a:ext uri="{FF2B5EF4-FFF2-40B4-BE49-F238E27FC236}">
                  <a16:creationId xmlns:a16="http://schemas.microsoft.com/office/drawing/2014/main" id="{5D0CF834-BAA5-46B3-9F7B-7BCFB9DEC928}"/>
                </a:ext>
              </a:extLst>
            </p:cNvPr>
            <p:cNvSpPr txBox="1"/>
            <p:nvPr/>
          </p:nvSpPr>
          <p:spPr>
            <a:xfrm>
              <a:off x="3829081" y="699452"/>
              <a:ext cx="5062816" cy="1200329"/>
            </a:xfrm>
            <a:prstGeom prst="rect">
              <a:avLst/>
            </a:prstGeom>
            <a:noFill/>
          </p:spPr>
          <p:txBody>
            <a:bodyPr wrap="square" rtlCol="0">
              <a:spAutoFit/>
            </a:bodyPr>
            <a:lstStyle/>
            <a:p>
              <a:pPr algn="dist"/>
              <a:r>
                <a:rPr lang="ja-JP" altLang="en-US" sz="7200" dirty="0">
                  <a:solidFill>
                    <a:schemeClr val="tx2">
                      <a:lumMod val="25000"/>
                    </a:schemeClr>
                  </a:solidFill>
                  <a:latin typeface="HGS創英角ﾎﾟｯﾌﾟ体" panose="040B0A00000000000000" pitchFamily="50" charset="-128"/>
                  <a:ea typeface="HGS創英角ﾎﾟｯﾌﾟ体" panose="040B0A00000000000000" pitchFamily="50" charset="-128"/>
                </a:rPr>
                <a:t>全問正解！</a:t>
              </a:r>
              <a:endParaRPr kumimoji="1" lang="ja-JP" altLang="en-US" sz="7200" dirty="0">
                <a:solidFill>
                  <a:schemeClr val="tx2">
                    <a:lumMod val="25000"/>
                  </a:schemeClr>
                </a:solidFill>
                <a:latin typeface="HGS創英角ﾎﾟｯﾌﾟ体" panose="040B0A00000000000000" pitchFamily="50" charset="-128"/>
                <a:ea typeface="HGS創英角ﾎﾟｯﾌﾟ体" panose="040B0A00000000000000" pitchFamily="50" charset="-128"/>
              </a:endParaRPr>
            </a:p>
          </p:txBody>
        </p:sp>
        <p:sp>
          <p:nvSpPr>
            <p:cNvPr id="34" name="ぜんもん">
              <a:extLst>
                <a:ext uri="{FF2B5EF4-FFF2-40B4-BE49-F238E27FC236}">
                  <a16:creationId xmlns:a16="http://schemas.microsoft.com/office/drawing/2014/main" id="{3EB45E9F-81FF-45A7-8D7D-A754AE2EFA9C}"/>
                </a:ext>
              </a:extLst>
            </p:cNvPr>
            <p:cNvSpPr txBox="1"/>
            <p:nvPr/>
          </p:nvSpPr>
          <p:spPr>
            <a:xfrm>
              <a:off x="4101174" y="515244"/>
              <a:ext cx="1683479" cy="400110"/>
            </a:xfrm>
            <a:prstGeom prst="rect">
              <a:avLst/>
            </a:prstGeom>
            <a:noFill/>
          </p:spPr>
          <p:txBody>
            <a:bodyPr wrap="square" rtlCol="0">
              <a:spAutoFit/>
            </a:bodyPr>
            <a:lstStyle/>
            <a:p>
              <a:pPr algn="dist"/>
              <a:r>
                <a:rPr lang="ja-JP" altLang="en-US" sz="2000" dirty="0">
                  <a:solidFill>
                    <a:schemeClr val="tx2">
                      <a:lumMod val="25000"/>
                    </a:schemeClr>
                  </a:solidFill>
                  <a:latin typeface="HGS創英角ﾎﾟｯﾌﾟ体" panose="040B0A00000000000000" pitchFamily="50" charset="-128"/>
                  <a:ea typeface="HGS創英角ﾎﾟｯﾌﾟ体" panose="040B0A00000000000000" pitchFamily="50" charset="-128"/>
                </a:rPr>
                <a:t>ぜん もん</a:t>
              </a:r>
              <a:endParaRPr kumimoji="1" lang="ja-JP" altLang="en-US" sz="2000" dirty="0">
                <a:solidFill>
                  <a:schemeClr val="tx2">
                    <a:lumMod val="25000"/>
                  </a:schemeClr>
                </a:solidFill>
                <a:latin typeface="HGS創英角ﾎﾟｯﾌﾟ体" panose="040B0A00000000000000" pitchFamily="50" charset="-128"/>
                <a:ea typeface="HGS創英角ﾎﾟｯﾌﾟ体" panose="040B0A00000000000000" pitchFamily="50" charset="-128"/>
              </a:endParaRPr>
            </a:p>
          </p:txBody>
        </p:sp>
        <p:sp>
          <p:nvSpPr>
            <p:cNvPr id="35" name="せいかい">
              <a:extLst>
                <a:ext uri="{FF2B5EF4-FFF2-40B4-BE49-F238E27FC236}">
                  <a16:creationId xmlns:a16="http://schemas.microsoft.com/office/drawing/2014/main" id="{11659A1A-2462-47E2-AADA-D7C726C01640}"/>
                </a:ext>
              </a:extLst>
            </p:cNvPr>
            <p:cNvSpPr txBox="1"/>
            <p:nvPr/>
          </p:nvSpPr>
          <p:spPr>
            <a:xfrm>
              <a:off x="5891397" y="518297"/>
              <a:ext cx="1862576" cy="400110"/>
            </a:xfrm>
            <a:prstGeom prst="rect">
              <a:avLst/>
            </a:prstGeom>
            <a:noFill/>
          </p:spPr>
          <p:txBody>
            <a:bodyPr wrap="square" rtlCol="0">
              <a:spAutoFit/>
            </a:bodyPr>
            <a:lstStyle/>
            <a:p>
              <a:pPr algn="dist"/>
              <a:r>
                <a:rPr lang="ja-JP" altLang="en-US" sz="2000" dirty="0">
                  <a:solidFill>
                    <a:schemeClr val="tx2">
                      <a:lumMod val="25000"/>
                    </a:schemeClr>
                  </a:solidFill>
                  <a:latin typeface="HGS創英角ﾎﾟｯﾌﾟ体" panose="040B0A00000000000000" pitchFamily="50" charset="-128"/>
                  <a:ea typeface="HGS創英角ﾎﾟｯﾌﾟ体" panose="040B0A00000000000000" pitchFamily="50" charset="-128"/>
                </a:rPr>
                <a:t>せい かい</a:t>
              </a:r>
              <a:endParaRPr kumimoji="1" lang="ja-JP" altLang="en-US" sz="2000" dirty="0">
                <a:solidFill>
                  <a:schemeClr val="tx2">
                    <a:lumMod val="25000"/>
                  </a:schemeClr>
                </a:solidFill>
                <a:latin typeface="HGS創英角ﾎﾟｯﾌﾟ体" panose="040B0A00000000000000" pitchFamily="50" charset="-128"/>
                <a:ea typeface="HGS創英角ﾎﾟｯﾌﾟ体" panose="040B0A00000000000000" pitchFamily="50" charset="-128"/>
              </a:endParaRPr>
            </a:p>
          </p:txBody>
        </p:sp>
      </p:grpSp>
      <p:grpSp>
        <p:nvGrpSpPr>
          <p:cNvPr id="36" name="おめでとう！・・・">
            <a:extLst>
              <a:ext uri="{FF2B5EF4-FFF2-40B4-BE49-F238E27FC236}">
                <a16:creationId xmlns:a16="http://schemas.microsoft.com/office/drawing/2014/main" id="{B5F827A1-F3D0-4C32-AA72-38BA7112DD29}"/>
              </a:ext>
            </a:extLst>
          </p:cNvPr>
          <p:cNvGrpSpPr/>
          <p:nvPr/>
        </p:nvGrpSpPr>
        <p:grpSpPr>
          <a:xfrm>
            <a:off x="216462" y="755289"/>
            <a:ext cx="3643182" cy="1102434"/>
            <a:chOff x="85836" y="755289"/>
            <a:chExt cx="3643182" cy="1102434"/>
          </a:xfrm>
        </p:grpSpPr>
        <p:sp>
          <p:nvSpPr>
            <p:cNvPr id="37" name="おめでとう！">
              <a:extLst>
                <a:ext uri="{FF2B5EF4-FFF2-40B4-BE49-F238E27FC236}">
                  <a16:creationId xmlns:a16="http://schemas.microsoft.com/office/drawing/2014/main" id="{96108E32-7D41-469B-AE3D-8414D4805C6D}"/>
                </a:ext>
              </a:extLst>
            </p:cNvPr>
            <p:cNvSpPr txBox="1"/>
            <p:nvPr/>
          </p:nvSpPr>
          <p:spPr>
            <a:xfrm rot="20360227">
              <a:off x="199350" y="755289"/>
              <a:ext cx="2975483" cy="553998"/>
            </a:xfrm>
            <a:prstGeom prst="rect">
              <a:avLst/>
            </a:prstGeom>
            <a:noFill/>
          </p:spPr>
          <p:txBody>
            <a:bodyPr wrap="square" rtlCol="0">
              <a:spAutoFit/>
            </a:bodyPr>
            <a:lstStyle/>
            <a:p>
              <a:r>
                <a:rPr lang="ja-JP" altLang="en-US" sz="3000" dirty="0">
                  <a:solidFill>
                    <a:schemeClr val="tx2">
                      <a:lumMod val="25000"/>
                    </a:schemeClr>
                  </a:solidFill>
                  <a:latin typeface="HGS創英角ﾎﾟｯﾌﾟ体" panose="040B0A00000000000000" pitchFamily="50" charset="-128"/>
                  <a:ea typeface="HGS創英角ﾎﾟｯﾌﾟ体" panose="040B0A00000000000000" pitchFamily="50" charset="-128"/>
                </a:rPr>
                <a:t>おめでとう！</a:t>
              </a:r>
              <a:endParaRPr kumimoji="1" lang="ja-JP" altLang="en-US" sz="3000" dirty="0">
                <a:solidFill>
                  <a:schemeClr val="tx2">
                    <a:lumMod val="25000"/>
                  </a:schemeClr>
                </a:solidFill>
                <a:latin typeface="HGS創英角ﾎﾟｯﾌﾟ体" panose="040B0A00000000000000" pitchFamily="50" charset="-128"/>
                <a:ea typeface="HGS創英角ﾎﾟｯﾌﾟ体" panose="040B0A00000000000000" pitchFamily="50" charset="-128"/>
              </a:endParaRPr>
            </a:p>
          </p:txBody>
        </p:sp>
        <p:sp>
          <p:nvSpPr>
            <p:cNvPr id="38" name="大阪府統計・・・">
              <a:extLst>
                <a:ext uri="{FF2B5EF4-FFF2-40B4-BE49-F238E27FC236}">
                  <a16:creationId xmlns:a16="http://schemas.microsoft.com/office/drawing/2014/main" id="{B2545986-0074-46C8-A1C9-83F953E79BB2}"/>
                </a:ext>
              </a:extLst>
            </p:cNvPr>
            <p:cNvSpPr txBox="1"/>
            <p:nvPr/>
          </p:nvSpPr>
          <p:spPr>
            <a:xfrm rot="20376351">
              <a:off x="85836" y="1365280"/>
              <a:ext cx="3643182" cy="492443"/>
            </a:xfrm>
            <a:prstGeom prst="rect">
              <a:avLst/>
            </a:prstGeom>
            <a:noFill/>
          </p:spPr>
          <p:txBody>
            <a:bodyPr wrap="square" rtlCol="0">
              <a:spAutoFit/>
            </a:bodyPr>
            <a:lstStyle/>
            <a:p>
              <a:pPr algn="dist"/>
              <a:r>
                <a:rPr kumimoji="1" lang="ja-JP" altLang="en-US" sz="2600" dirty="0">
                  <a:solidFill>
                    <a:schemeClr val="tx2">
                      <a:lumMod val="25000"/>
                    </a:schemeClr>
                  </a:solidFill>
                  <a:latin typeface="HGS創英角ﾎﾟｯﾌﾟ体" panose="040B0A00000000000000" pitchFamily="50" charset="-128"/>
                  <a:ea typeface="HGS創英角ﾎﾟｯﾌﾟ体" panose="040B0A00000000000000" pitchFamily="50" charset="-128"/>
                </a:rPr>
                <a:t>大阪府統計博士だね</a:t>
              </a:r>
              <a:r>
                <a:rPr lang="ja-JP" altLang="en-US" sz="2600" dirty="0">
                  <a:solidFill>
                    <a:schemeClr val="tx2">
                      <a:lumMod val="25000"/>
                    </a:schemeClr>
                  </a:solidFill>
                  <a:latin typeface="HGS創英角ﾎﾟｯﾌﾟ体" panose="040B0A00000000000000" pitchFamily="50" charset="-128"/>
                  <a:ea typeface="HGS創英角ﾎﾟｯﾌﾟ体" panose="040B0A00000000000000" pitchFamily="50" charset="-128"/>
                </a:rPr>
                <a:t>！</a:t>
              </a:r>
              <a:endParaRPr kumimoji="1" lang="en-US" altLang="ja-JP" sz="2600" dirty="0">
                <a:solidFill>
                  <a:schemeClr val="tx2">
                    <a:lumMod val="25000"/>
                  </a:schemeClr>
                </a:solidFill>
                <a:latin typeface="HGS創英角ﾎﾟｯﾌﾟ体" panose="040B0A00000000000000" pitchFamily="50" charset="-128"/>
                <a:ea typeface="HGS創英角ﾎﾟｯﾌﾟ体" panose="040B0A00000000000000" pitchFamily="50" charset="-128"/>
              </a:endParaRPr>
            </a:p>
          </p:txBody>
        </p:sp>
        <p:sp>
          <p:nvSpPr>
            <p:cNvPr id="39" name="おおさかふとうけいはかせ">
              <a:extLst>
                <a:ext uri="{FF2B5EF4-FFF2-40B4-BE49-F238E27FC236}">
                  <a16:creationId xmlns:a16="http://schemas.microsoft.com/office/drawing/2014/main" id="{C4DBC12D-F82D-4C94-A742-ED328990B80E}"/>
                </a:ext>
              </a:extLst>
            </p:cNvPr>
            <p:cNvSpPr txBox="1"/>
            <p:nvPr/>
          </p:nvSpPr>
          <p:spPr>
            <a:xfrm rot="20334009">
              <a:off x="95672" y="1419398"/>
              <a:ext cx="2448479" cy="276999"/>
            </a:xfrm>
            <a:prstGeom prst="rect">
              <a:avLst/>
            </a:prstGeom>
            <a:noFill/>
          </p:spPr>
          <p:txBody>
            <a:bodyPr wrap="square" rtlCol="0">
              <a:spAutoFit/>
            </a:bodyPr>
            <a:lstStyle/>
            <a:p>
              <a:pPr algn="dist"/>
              <a:r>
                <a:rPr lang="ja-JP" altLang="en-US" sz="1200" dirty="0">
                  <a:solidFill>
                    <a:schemeClr val="tx2">
                      <a:lumMod val="25000"/>
                    </a:schemeClr>
                  </a:solidFill>
                  <a:latin typeface="HGS創英角ﾎﾟｯﾌﾟ体" panose="040B0A00000000000000" pitchFamily="50" charset="-128"/>
                  <a:ea typeface="HGS創英角ﾎﾟｯﾌﾟ体" panose="040B0A00000000000000" pitchFamily="50" charset="-128"/>
                </a:rPr>
                <a:t>おおさかふとう</a:t>
              </a:r>
              <a:r>
                <a:rPr lang="ja-JP" altLang="en-US" sz="1200" dirty="0" err="1">
                  <a:solidFill>
                    <a:schemeClr val="tx2">
                      <a:lumMod val="25000"/>
                    </a:schemeClr>
                  </a:solidFill>
                  <a:latin typeface="HGS創英角ﾎﾟｯﾌﾟ体" panose="040B0A00000000000000" pitchFamily="50" charset="-128"/>
                  <a:ea typeface="HGS創英角ﾎﾟｯﾌﾟ体" panose="040B0A00000000000000" pitchFamily="50" charset="-128"/>
                </a:rPr>
                <a:t>けい</a:t>
              </a:r>
              <a:r>
                <a:rPr lang="ja-JP" altLang="en-US" sz="1200" dirty="0">
                  <a:solidFill>
                    <a:schemeClr val="tx2">
                      <a:lumMod val="25000"/>
                    </a:schemeClr>
                  </a:solidFill>
                  <a:latin typeface="HGS創英角ﾎﾟｯﾌﾟ体" panose="040B0A00000000000000" pitchFamily="50" charset="-128"/>
                  <a:ea typeface="HGS創英角ﾎﾟｯﾌﾟ体" panose="040B0A00000000000000" pitchFamily="50" charset="-128"/>
                </a:rPr>
                <a:t>はかせ</a:t>
              </a:r>
              <a:endParaRPr kumimoji="1" lang="ja-JP" altLang="en-US" sz="1200" dirty="0">
                <a:solidFill>
                  <a:schemeClr val="tx2">
                    <a:lumMod val="25000"/>
                  </a:schemeClr>
                </a:solidFill>
                <a:latin typeface="HGS創英角ﾎﾟｯﾌﾟ体" panose="040B0A00000000000000" pitchFamily="50" charset="-128"/>
                <a:ea typeface="HGS創英角ﾎﾟｯﾌﾟ体" panose="040B0A00000000000000" pitchFamily="50" charset="-128"/>
              </a:endParaRPr>
            </a:p>
          </p:txBody>
        </p:sp>
      </p:grpSp>
      <p:pic>
        <p:nvPicPr>
          <p:cNvPr id="41" name="ジャジャーン">
            <a:hlinkClick r:id="" action="ppaction://media"/>
            <a:extLst>
              <a:ext uri="{FF2B5EF4-FFF2-40B4-BE49-F238E27FC236}">
                <a16:creationId xmlns:a16="http://schemas.microsoft.com/office/drawing/2014/main" id="{023203EF-D6CE-4105-83E5-0A9942BB4509}"/>
              </a:ext>
            </a:extLst>
          </p:cNvPr>
          <p:cNvPicPr>
            <a:picLocks noChangeAspect="1"/>
          </p:cNvPicPr>
          <p:nvPr>
            <a:audioFile r:link="rId2"/>
            <p:extLst>
              <p:ext uri="{DAA4B4D4-6D71-4841-9C94-3DE7FCFB9230}">
                <p14:media xmlns:p14="http://schemas.microsoft.com/office/powerpoint/2010/main" r:embed="rId1"/>
              </p:ext>
            </p:extLst>
          </p:nvPr>
        </p:nvPicPr>
        <p:blipFill>
          <a:blip r:embed="rId12"/>
          <a:stretch>
            <a:fillRect/>
          </a:stretch>
        </p:blipFill>
        <p:spPr>
          <a:xfrm>
            <a:off x="1902331" y="4132286"/>
            <a:ext cx="609600" cy="609600"/>
          </a:xfrm>
          <a:prstGeom prst="rect">
            <a:avLst/>
          </a:prstGeom>
        </p:spPr>
      </p:pic>
      <p:pic>
        <p:nvPicPr>
          <p:cNvPr id="44" name="学びの広場へ戻る">
            <a:hlinkClick r:id="rId13"/>
            <a:extLst>
              <a:ext uri="{FF2B5EF4-FFF2-40B4-BE49-F238E27FC236}">
                <a16:creationId xmlns:a16="http://schemas.microsoft.com/office/drawing/2014/main" id="{E39AE938-91DC-420B-935E-0CEAEC5900CF}"/>
              </a:ext>
            </a:extLst>
          </p:cNvPr>
          <p:cNvPicPr>
            <a:picLocks noChangeAspect="1"/>
          </p:cNvPicPr>
          <p:nvPr/>
        </p:nvPicPr>
        <p:blipFill>
          <a:blip r:embed="rId14"/>
          <a:stretch>
            <a:fillRect/>
          </a:stretch>
        </p:blipFill>
        <p:spPr>
          <a:xfrm>
            <a:off x="8223815" y="5693959"/>
            <a:ext cx="3273836" cy="847417"/>
          </a:xfrm>
          <a:prstGeom prst="rect">
            <a:avLst/>
          </a:prstGeom>
        </p:spPr>
      </p:pic>
      <p:pic>
        <p:nvPicPr>
          <p:cNvPr id="45" name="スタートに戻る">
            <a:hlinkClick r:id="rId15" action="ppaction://hlinksldjump"/>
            <a:extLst>
              <a:ext uri="{FF2B5EF4-FFF2-40B4-BE49-F238E27FC236}">
                <a16:creationId xmlns:a16="http://schemas.microsoft.com/office/drawing/2014/main" id="{259AF3F7-1D7E-44BE-9145-E1A0CD9880AF}"/>
              </a:ext>
            </a:extLst>
          </p:cNvPr>
          <p:cNvPicPr>
            <a:picLocks noChangeAspect="1"/>
          </p:cNvPicPr>
          <p:nvPr/>
        </p:nvPicPr>
        <p:blipFill>
          <a:blip r:embed="rId16"/>
          <a:stretch>
            <a:fillRect/>
          </a:stretch>
        </p:blipFill>
        <p:spPr>
          <a:xfrm>
            <a:off x="1626755" y="5633332"/>
            <a:ext cx="2499577" cy="847417"/>
          </a:xfrm>
          <a:prstGeom prst="rect">
            <a:avLst/>
          </a:prstGeom>
        </p:spPr>
      </p:pic>
    </p:spTree>
    <p:extLst>
      <p:ext uri="{BB962C8B-B14F-4D97-AF65-F5344CB8AC3E}">
        <p14:creationId xmlns:p14="http://schemas.microsoft.com/office/powerpoint/2010/main" val="29726780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1" fill="hold"/>
                                        <p:tgtEl>
                                          <p:spTgt spid="41"/>
                                        </p:tgtEl>
                                      </p:cBhvr>
                                    </p:cmd>
                                  </p:childTnLst>
                                </p:cTn>
                              </p:par>
                              <p:par>
                                <p:cTn id="7" presetID="53" presetClass="entr" presetSubtype="16" fill="hold" nodeType="withEffect">
                                  <p:stCondLst>
                                    <p:cond delay="0"/>
                                  </p:stCondLst>
                                  <p:childTnLst>
                                    <p:set>
                                      <p:cBhvr>
                                        <p:cTn id="8" dur="1" fill="hold">
                                          <p:stCondLst>
                                            <p:cond delay="0"/>
                                          </p:stCondLst>
                                        </p:cTn>
                                        <p:tgtEl>
                                          <p:spTgt spid="32"/>
                                        </p:tgtEl>
                                        <p:attrNameLst>
                                          <p:attrName>style.visibility</p:attrName>
                                        </p:attrNameLst>
                                      </p:cBhvr>
                                      <p:to>
                                        <p:strVal val="visible"/>
                                      </p:to>
                                    </p:set>
                                    <p:anim calcmode="lin" valueType="num">
                                      <p:cBhvr>
                                        <p:cTn id="9" dur="500" fill="hold"/>
                                        <p:tgtEl>
                                          <p:spTgt spid="32"/>
                                        </p:tgtEl>
                                        <p:attrNameLst>
                                          <p:attrName>ppt_w</p:attrName>
                                        </p:attrNameLst>
                                      </p:cBhvr>
                                      <p:tavLst>
                                        <p:tav tm="0">
                                          <p:val>
                                            <p:fltVal val="0"/>
                                          </p:val>
                                        </p:tav>
                                        <p:tav tm="100000">
                                          <p:val>
                                            <p:strVal val="#ppt_w"/>
                                          </p:val>
                                        </p:tav>
                                      </p:tavLst>
                                    </p:anim>
                                    <p:anim calcmode="lin" valueType="num">
                                      <p:cBhvr>
                                        <p:cTn id="10" dur="500" fill="hold"/>
                                        <p:tgtEl>
                                          <p:spTgt spid="32"/>
                                        </p:tgtEl>
                                        <p:attrNameLst>
                                          <p:attrName>ppt_h</p:attrName>
                                        </p:attrNameLst>
                                      </p:cBhvr>
                                      <p:tavLst>
                                        <p:tav tm="0">
                                          <p:val>
                                            <p:fltVal val="0"/>
                                          </p:val>
                                        </p:tav>
                                        <p:tav tm="100000">
                                          <p:val>
                                            <p:strVal val="#ppt_h"/>
                                          </p:val>
                                        </p:tav>
                                      </p:tavLst>
                                    </p:anim>
                                    <p:animEffect transition="in" filter="fade">
                                      <p:cBhvr>
                                        <p:cTn id="11" dur="500"/>
                                        <p:tgtEl>
                                          <p:spTgt spid="32"/>
                                        </p:tgtEl>
                                      </p:cBhvr>
                                    </p:animEffect>
                                  </p:childTnLst>
                                </p:cTn>
                              </p:par>
                              <p:par>
                                <p:cTn id="12" presetID="10" presetClass="entr" presetSubtype="0" fill="hold" grpId="0" nodeType="withEffect">
                                  <p:stCondLst>
                                    <p:cond delay="500"/>
                                  </p:stCondLst>
                                  <p:iterate type="lt">
                                    <p:tmPct val="50000"/>
                                  </p:iterate>
                                  <p:childTnLst>
                                    <p:set>
                                      <p:cBhvr>
                                        <p:cTn id="13" dur="1" fill="hold">
                                          <p:stCondLst>
                                            <p:cond delay="0"/>
                                          </p:stCondLst>
                                        </p:cTn>
                                        <p:tgtEl>
                                          <p:spTgt spid="25"/>
                                        </p:tgtEl>
                                        <p:attrNameLst>
                                          <p:attrName>style.visibility</p:attrName>
                                        </p:attrNameLst>
                                      </p:cBhvr>
                                      <p:to>
                                        <p:strVal val="visible"/>
                                      </p:to>
                                    </p:set>
                                    <p:animEffect transition="in" filter="fade">
                                      <p:cBhvr>
                                        <p:cTn id="14" dur="400"/>
                                        <p:tgtEl>
                                          <p:spTgt spid="25"/>
                                        </p:tgtEl>
                                      </p:cBhvr>
                                    </p:animEffect>
                                  </p:childTnLst>
                                </p:cTn>
                              </p:par>
                            </p:childTnLst>
                          </p:cTn>
                        </p:par>
                        <p:par>
                          <p:cTn id="15" fill="hold">
                            <p:stCondLst>
                              <p:cond delay="1500"/>
                            </p:stCondLst>
                            <p:childTnLst>
                              <p:par>
                                <p:cTn id="16" presetID="21" presetClass="entr" presetSubtype="1" fill="hold" nodeType="afterEffect">
                                  <p:stCondLst>
                                    <p:cond delay="0"/>
                                  </p:stCondLst>
                                  <p:childTnLst>
                                    <p:set>
                                      <p:cBhvr>
                                        <p:cTn id="17" dur="1" fill="hold">
                                          <p:stCondLst>
                                            <p:cond delay="0"/>
                                          </p:stCondLst>
                                        </p:cTn>
                                        <p:tgtEl>
                                          <p:spTgt spid="21"/>
                                        </p:tgtEl>
                                        <p:attrNameLst>
                                          <p:attrName>style.visibility</p:attrName>
                                        </p:attrNameLst>
                                      </p:cBhvr>
                                      <p:to>
                                        <p:strVal val="visible"/>
                                      </p:to>
                                    </p:set>
                                    <p:animEffect transition="in" filter="wheel(1)">
                                      <p:cBhvr>
                                        <p:cTn id="18" dur="1500"/>
                                        <p:tgtEl>
                                          <p:spTgt spid="21"/>
                                        </p:tgtEl>
                                      </p:cBhvr>
                                    </p:animEffect>
                                  </p:childTnLst>
                                </p:cTn>
                              </p:par>
                            </p:childTnLst>
                          </p:cTn>
                        </p:par>
                        <p:par>
                          <p:cTn id="19" fill="hold">
                            <p:stCondLst>
                              <p:cond delay="3000"/>
                            </p:stCondLst>
                            <p:childTnLst>
                              <p:par>
                                <p:cTn id="20" presetID="53" presetClass="entr" presetSubtype="16" fill="hold" nodeType="afterEffect">
                                  <p:stCondLst>
                                    <p:cond delay="0"/>
                                  </p:stCondLst>
                                  <p:childTnLst>
                                    <p:set>
                                      <p:cBhvr>
                                        <p:cTn id="21" dur="1" fill="hold">
                                          <p:stCondLst>
                                            <p:cond delay="0"/>
                                          </p:stCondLst>
                                        </p:cTn>
                                        <p:tgtEl>
                                          <p:spTgt spid="36"/>
                                        </p:tgtEl>
                                        <p:attrNameLst>
                                          <p:attrName>style.visibility</p:attrName>
                                        </p:attrNameLst>
                                      </p:cBhvr>
                                      <p:to>
                                        <p:strVal val="visible"/>
                                      </p:to>
                                    </p:set>
                                    <p:anim calcmode="lin" valueType="num">
                                      <p:cBhvr>
                                        <p:cTn id="22" dur="500" fill="hold"/>
                                        <p:tgtEl>
                                          <p:spTgt spid="36"/>
                                        </p:tgtEl>
                                        <p:attrNameLst>
                                          <p:attrName>ppt_w</p:attrName>
                                        </p:attrNameLst>
                                      </p:cBhvr>
                                      <p:tavLst>
                                        <p:tav tm="0">
                                          <p:val>
                                            <p:fltVal val="0"/>
                                          </p:val>
                                        </p:tav>
                                        <p:tav tm="100000">
                                          <p:val>
                                            <p:strVal val="#ppt_w"/>
                                          </p:val>
                                        </p:tav>
                                      </p:tavLst>
                                    </p:anim>
                                    <p:anim calcmode="lin" valueType="num">
                                      <p:cBhvr>
                                        <p:cTn id="23" dur="500" fill="hold"/>
                                        <p:tgtEl>
                                          <p:spTgt spid="36"/>
                                        </p:tgtEl>
                                        <p:attrNameLst>
                                          <p:attrName>ppt_h</p:attrName>
                                        </p:attrNameLst>
                                      </p:cBhvr>
                                      <p:tavLst>
                                        <p:tav tm="0">
                                          <p:val>
                                            <p:fltVal val="0"/>
                                          </p:val>
                                        </p:tav>
                                        <p:tav tm="100000">
                                          <p:val>
                                            <p:strVal val="#ppt_h"/>
                                          </p:val>
                                        </p:tav>
                                      </p:tavLst>
                                    </p:anim>
                                    <p:animEffect transition="in" filter="fade">
                                      <p:cBhvr>
                                        <p:cTn id="24" dur="500"/>
                                        <p:tgtEl>
                                          <p:spTgt spid="36"/>
                                        </p:tgtEl>
                                      </p:cBhvr>
                                    </p:animEffect>
                                  </p:childTnLst>
                                </p:cTn>
                              </p:par>
                              <p:par>
                                <p:cTn id="25" presetID="10" presetClass="entr" presetSubtype="0" fill="hold" nodeType="withEffect">
                                  <p:stCondLst>
                                    <p:cond delay="0"/>
                                  </p:stCondLst>
                                  <p:childTnLst>
                                    <p:set>
                                      <p:cBhvr>
                                        <p:cTn id="26" dur="1" fill="hold">
                                          <p:stCondLst>
                                            <p:cond delay="0"/>
                                          </p:stCondLst>
                                        </p:cTn>
                                        <p:tgtEl>
                                          <p:spTgt spid="26"/>
                                        </p:tgtEl>
                                        <p:attrNameLst>
                                          <p:attrName>style.visibility</p:attrName>
                                        </p:attrNameLst>
                                      </p:cBhvr>
                                      <p:to>
                                        <p:strVal val="visible"/>
                                      </p:to>
                                    </p:set>
                                    <p:animEffect transition="in" filter="fade">
                                      <p:cBhvr>
                                        <p:cTn id="27" dur="500"/>
                                        <p:tgtEl>
                                          <p:spTgt spid="26"/>
                                        </p:tgtEl>
                                      </p:cBhvr>
                                    </p:animEffect>
                                  </p:childTnLst>
                                </p:cTn>
                              </p:par>
                              <p:par>
                                <p:cTn id="28" presetID="19" presetClass="entr" presetSubtype="10" fill="hold" nodeType="withEffect">
                                  <p:stCondLst>
                                    <p:cond delay="0"/>
                                  </p:stCondLst>
                                  <p:childTnLst>
                                    <p:set>
                                      <p:cBhvr>
                                        <p:cTn id="29" dur="1" fill="hold">
                                          <p:stCondLst>
                                            <p:cond delay="0"/>
                                          </p:stCondLst>
                                        </p:cTn>
                                        <p:tgtEl>
                                          <p:spTgt spid="19"/>
                                        </p:tgtEl>
                                        <p:attrNameLst>
                                          <p:attrName>style.visibility</p:attrName>
                                        </p:attrNameLst>
                                      </p:cBhvr>
                                      <p:to>
                                        <p:strVal val="visible"/>
                                      </p:to>
                                    </p:set>
                                    <p:anim calcmode="lin" valueType="num">
                                      <p:cBhvr>
                                        <p:cTn id="30" dur="3000" fill="hold"/>
                                        <p:tgtEl>
                                          <p:spTgt spid="19"/>
                                        </p:tgtEl>
                                        <p:attrNameLst>
                                          <p:attrName>ppt_w</p:attrName>
                                        </p:attrNameLst>
                                      </p:cBhvr>
                                      <p:tavLst>
                                        <p:tav tm="0" fmla="#ppt_w*sin(2.5*pi*$)">
                                          <p:val>
                                            <p:fltVal val="0"/>
                                          </p:val>
                                        </p:tav>
                                        <p:tav tm="100000">
                                          <p:val>
                                            <p:fltVal val="1"/>
                                          </p:val>
                                        </p:tav>
                                      </p:tavLst>
                                    </p:anim>
                                    <p:anim calcmode="lin" valueType="num">
                                      <p:cBhvr>
                                        <p:cTn id="31" dur="3000" fill="hold"/>
                                        <p:tgtEl>
                                          <p:spTgt spid="19"/>
                                        </p:tgtEl>
                                        <p:attrNameLst>
                                          <p:attrName>ppt_h</p:attrName>
                                        </p:attrNameLst>
                                      </p:cBhvr>
                                      <p:tavLst>
                                        <p:tav tm="0">
                                          <p:val>
                                            <p:strVal val="#ppt_h"/>
                                          </p:val>
                                        </p:tav>
                                        <p:tav tm="100000">
                                          <p:val>
                                            <p:strVal val="#ppt_h"/>
                                          </p:val>
                                        </p:tav>
                                      </p:tavLst>
                                    </p:anim>
                                  </p:childTnLst>
                                </p:cTn>
                              </p:par>
                              <p:par>
                                <p:cTn id="32" presetID="22" presetClass="entr" presetSubtype="4" fill="hold" grpId="1" nodeType="withEffect">
                                  <p:stCondLst>
                                    <p:cond delay="0"/>
                                  </p:stCondLst>
                                  <p:iterate type="lt">
                                    <p:tmPct val="0"/>
                                  </p:iterate>
                                  <p:childTnLst>
                                    <p:set>
                                      <p:cBhvr>
                                        <p:cTn id="33" dur="1" fill="hold">
                                          <p:stCondLst>
                                            <p:cond delay="0"/>
                                          </p:stCondLst>
                                        </p:cTn>
                                        <p:tgtEl>
                                          <p:spTgt spid="20"/>
                                        </p:tgtEl>
                                        <p:attrNameLst>
                                          <p:attrName>style.visibility</p:attrName>
                                        </p:attrNameLst>
                                      </p:cBhvr>
                                      <p:to>
                                        <p:strVal val="visible"/>
                                      </p:to>
                                    </p:set>
                                    <p:animEffect transition="in" filter="wipe(down)">
                                      <p:cBhvr>
                                        <p:cTn id="34" dur="800"/>
                                        <p:tgtEl>
                                          <p:spTgt spid="20"/>
                                        </p:tgtEl>
                                      </p:cBhvr>
                                    </p:animEffect>
                                  </p:childTnLst>
                                </p:cTn>
                              </p:par>
                              <p:par>
                                <p:cTn id="35" presetID="34" presetClass="emph" presetSubtype="0" fill="hold" grpId="0" nodeType="withEffect">
                                  <p:stCondLst>
                                    <p:cond delay="0"/>
                                  </p:stCondLst>
                                  <p:iterate type="lt">
                                    <p:tmPct val="10000"/>
                                  </p:iterate>
                                  <p:childTnLst>
                                    <p:animMotion origin="layout" path="M -1.25E-6 3.33333E-6 L -1.25E-6 -0.07223 " pathEditMode="relative" rAng="0" ptsTypes="AA">
                                      <p:cBhvr>
                                        <p:cTn id="36" dur="1000" accel="50000" decel="50000" autoRev="1" fill="hold">
                                          <p:stCondLst>
                                            <p:cond delay="0"/>
                                          </p:stCondLst>
                                        </p:cTn>
                                        <p:tgtEl>
                                          <p:spTgt spid="20"/>
                                        </p:tgtEl>
                                        <p:attrNameLst>
                                          <p:attrName>ppt_x</p:attrName>
                                          <p:attrName>ppt_y</p:attrName>
                                        </p:attrNameLst>
                                      </p:cBhvr>
                                      <p:rCtr x="0" y="-3611"/>
                                    </p:animMotion>
                                    <p:animRot by="1500000">
                                      <p:cBhvr>
                                        <p:cTn id="37" dur="500" fill="hold">
                                          <p:stCondLst>
                                            <p:cond delay="0"/>
                                          </p:stCondLst>
                                        </p:cTn>
                                        <p:tgtEl>
                                          <p:spTgt spid="20"/>
                                        </p:tgtEl>
                                        <p:attrNameLst>
                                          <p:attrName>r</p:attrName>
                                        </p:attrNameLst>
                                      </p:cBhvr>
                                    </p:animRot>
                                    <p:animRot by="-1500000">
                                      <p:cBhvr>
                                        <p:cTn id="38" dur="500" fill="hold">
                                          <p:stCondLst>
                                            <p:cond delay="500"/>
                                          </p:stCondLst>
                                        </p:cTn>
                                        <p:tgtEl>
                                          <p:spTgt spid="20"/>
                                        </p:tgtEl>
                                        <p:attrNameLst>
                                          <p:attrName>r</p:attrName>
                                        </p:attrNameLst>
                                      </p:cBhvr>
                                    </p:animRot>
                                    <p:animRot by="-1500000">
                                      <p:cBhvr>
                                        <p:cTn id="39" dur="500" fill="hold">
                                          <p:stCondLst>
                                            <p:cond delay="1000"/>
                                          </p:stCondLst>
                                        </p:cTn>
                                        <p:tgtEl>
                                          <p:spTgt spid="20"/>
                                        </p:tgtEl>
                                        <p:attrNameLst>
                                          <p:attrName>r</p:attrName>
                                        </p:attrNameLst>
                                      </p:cBhvr>
                                    </p:animRot>
                                    <p:animRot by="1500000">
                                      <p:cBhvr>
                                        <p:cTn id="40" dur="500" fill="hold">
                                          <p:stCondLst>
                                            <p:cond delay="1500"/>
                                          </p:stCondLst>
                                        </p:cTn>
                                        <p:tgtEl>
                                          <p:spTgt spid="20"/>
                                        </p:tgtEl>
                                        <p:attrNameLst>
                                          <p:attrName>r</p:attrName>
                                        </p:attrNameLst>
                                      </p:cBhvr>
                                    </p:animRot>
                                  </p:childTnLst>
                                </p:cTn>
                              </p:par>
                            </p:childTnLst>
                          </p:cTn>
                        </p:par>
                        <p:par>
                          <p:cTn id="41" fill="hold">
                            <p:stCondLst>
                              <p:cond delay="6200"/>
                            </p:stCondLst>
                            <p:childTnLst>
                              <p:par>
                                <p:cTn id="42" presetID="35" presetClass="path" presetSubtype="0" accel="50000" decel="50000" fill="hold" nodeType="afterEffect">
                                  <p:stCondLst>
                                    <p:cond delay="0"/>
                                  </p:stCondLst>
                                  <p:childTnLst>
                                    <p:animMotion origin="layout" path="M -3.33333E-6 7.40741E-7 L -0.35182 -0.00579 " pathEditMode="relative" rAng="0" ptsTypes="AA">
                                      <p:cBhvr>
                                        <p:cTn id="43" dur="2000" fill="hold"/>
                                        <p:tgtEl>
                                          <p:spTgt spid="27"/>
                                        </p:tgtEl>
                                        <p:attrNameLst>
                                          <p:attrName>ppt_x</p:attrName>
                                          <p:attrName>ppt_y</p:attrName>
                                        </p:attrNameLst>
                                      </p:cBhvr>
                                      <p:rCtr x="-17591" y="-301"/>
                                    </p:animMotion>
                                  </p:childTnLst>
                                </p:cTn>
                              </p:par>
                            </p:childTnLst>
                          </p:cTn>
                        </p:par>
                        <p:par>
                          <p:cTn id="44" fill="hold">
                            <p:stCondLst>
                              <p:cond delay="8200"/>
                            </p:stCondLst>
                            <p:childTnLst>
                              <p:par>
                                <p:cTn id="45" presetID="26" presetClass="emph" presetSubtype="0" fill="hold" nodeType="afterEffect">
                                  <p:stCondLst>
                                    <p:cond delay="0"/>
                                  </p:stCondLst>
                                  <p:childTnLst>
                                    <p:animEffect transition="out" filter="fade">
                                      <p:cBhvr>
                                        <p:cTn id="46" dur="1000" tmFilter="0, 0; .2, .5; .8, .5; 1, 0"/>
                                        <p:tgtEl>
                                          <p:spTgt spid="27"/>
                                        </p:tgtEl>
                                      </p:cBhvr>
                                    </p:animEffect>
                                    <p:animScale>
                                      <p:cBhvr>
                                        <p:cTn id="47" dur="500" autoRev="1" fill="hold"/>
                                        <p:tgtEl>
                                          <p:spTgt spid="27"/>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audio>
              <p:cMediaNode vol="80000" numSld="999" showWhenStopped="0">
                <p:cTn id="48" fill="hold" display="0">
                  <p:stCondLst>
                    <p:cond delay="indefinite"/>
                  </p:stCondLst>
                  <p:endCondLst>
                    <p:cond evt="onStopAudio" delay="0">
                      <p:tgtEl>
                        <p:sldTgt/>
                      </p:tgtEl>
                    </p:cond>
                  </p:endCondLst>
                </p:cTn>
                <p:tgtEl>
                  <p:spTgt spid="41"/>
                </p:tgtEl>
              </p:cMediaNode>
            </p:audio>
          </p:childTnLst>
        </p:cTn>
      </p:par>
    </p:tnLst>
    <p:bldLst>
      <p:bldP spid="20" grpId="0"/>
      <p:bldP spid="20" grpId="1"/>
      <p:bldP spid="25" grpId="0"/>
    </p:bld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 name="背景下">
            <a:extLst>
              <a:ext uri="{FF2B5EF4-FFF2-40B4-BE49-F238E27FC236}">
                <a16:creationId xmlns:a16="http://schemas.microsoft.com/office/drawing/2014/main" id="{E93D45DA-12BF-4B5F-93F5-A3F0D7D87D03}"/>
              </a:ext>
            </a:extLst>
          </p:cNvPr>
          <p:cNvPicPr>
            <a:picLocks noChangeAspect="1"/>
          </p:cNvPicPr>
          <p:nvPr/>
        </p:nvPicPr>
        <p:blipFill rotWithShape="1">
          <a:blip r:embed="rId4">
            <a:duotone>
              <a:schemeClr val="accent4">
                <a:shade val="45000"/>
                <a:satMod val="135000"/>
              </a:schemeClr>
              <a:prstClr val="white"/>
            </a:duotone>
            <a:extLst>
              <a:ext uri="{BEBA8EAE-BF5A-486C-A8C5-ECC9F3942E4B}">
                <a14:imgProps xmlns:a14="http://schemas.microsoft.com/office/drawing/2010/main">
                  <a14:imgLayer r:embed="rId5">
                    <a14:imgEffect>
                      <a14:brightnessContrast bright="20000" contrast="-40000"/>
                    </a14:imgEffect>
                  </a14:imgLayer>
                </a14:imgProps>
              </a:ext>
              <a:ext uri="{28A0092B-C50C-407E-A947-70E740481C1C}">
                <a14:useLocalDpi xmlns:a14="http://schemas.microsoft.com/office/drawing/2010/main" val="0"/>
              </a:ext>
            </a:extLst>
          </a:blip>
          <a:srcRect b="79543"/>
          <a:stretch/>
        </p:blipFill>
        <p:spPr>
          <a:xfrm>
            <a:off x="0" y="4650899"/>
            <a:ext cx="12192000" cy="2211720"/>
          </a:xfrm>
          <a:prstGeom prst="rect">
            <a:avLst/>
          </a:prstGeom>
        </p:spPr>
      </p:pic>
      <p:pic>
        <p:nvPicPr>
          <p:cNvPr id="3" name="背景上">
            <a:extLst>
              <a:ext uri="{FF2B5EF4-FFF2-40B4-BE49-F238E27FC236}">
                <a16:creationId xmlns:a16="http://schemas.microsoft.com/office/drawing/2014/main" id="{480BA6D3-3387-4C7D-80E0-43567F708E21}"/>
              </a:ext>
            </a:extLst>
          </p:cNvPr>
          <p:cNvPicPr>
            <a:picLocks noChangeAspect="1"/>
          </p:cNvPicPr>
          <p:nvPr/>
        </p:nvPicPr>
        <p:blipFill>
          <a:blip r:embed="rId4">
            <a:duotone>
              <a:schemeClr val="accent4">
                <a:shade val="45000"/>
                <a:satMod val="135000"/>
              </a:schemeClr>
              <a:prstClr val="white"/>
            </a:duotone>
            <a:extLst>
              <a:ext uri="{BEBA8EAE-BF5A-486C-A8C5-ECC9F3942E4B}">
                <a14:imgProps xmlns:a14="http://schemas.microsoft.com/office/drawing/2010/main">
                  <a14:imgLayer r:embed="rId5">
                    <a14:imgEffect>
                      <a14:brightnessContrast bright="20000" contrast="-40000"/>
                    </a14:imgEffect>
                  </a14:imgLayer>
                </a14:imgProps>
              </a:ext>
              <a:ext uri="{28A0092B-C50C-407E-A947-70E740481C1C}">
                <a14:useLocalDpi xmlns:a14="http://schemas.microsoft.com/office/drawing/2010/main" val="0"/>
              </a:ext>
            </a:extLst>
          </a:blip>
          <a:stretch>
            <a:fillRect/>
          </a:stretch>
        </p:blipFill>
        <p:spPr>
          <a:xfrm>
            <a:off x="0" y="0"/>
            <a:ext cx="12192000" cy="4744720"/>
          </a:xfrm>
          <a:prstGeom prst="rect">
            <a:avLst/>
          </a:prstGeom>
        </p:spPr>
      </p:pic>
      <p:pic>
        <p:nvPicPr>
          <p:cNvPr id="184" name="大阪画像">
            <a:extLst>
              <a:ext uri="{FF2B5EF4-FFF2-40B4-BE49-F238E27FC236}">
                <a16:creationId xmlns:a16="http://schemas.microsoft.com/office/drawing/2014/main" id="{7CC00F74-5181-41FD-9A7A-C20DE667E341}"/>
              </a:ext>
            </a:extLst>
          </p:cNvPr>
          <p:cNvPicPr>
            <a:picLocks noChangeAspect="1"/>
          </p:cNvPicPr>
          <p:nvPr/>
        </p:nvPicPr>
        <p:blipFill rotWithShape="1">
          <a:blip r:embed="rId6">
            <a:alphaModFix amt="35000"/>
            <a:extLst>
              <a:ext uri="{BEBA8EAE-BF5A-486C-A8C5-ECC9F3942E4B}">
                <a14:imgProps xmlns:a14="http://schemas.microsoft.com/office/drawing/2010/main">
                  <a14:imgLayer r:embed="rId7">
                    <a14:imgEffect>
                      <a14:colorTemperature colorTemp="7200"/>
                    </a14:imgEffect>
                    <a14:imgEffect>
                      <a14:brightnessContrast contrast="40000"/>
                    </a14:imgEffect>
                  </a14:imgLayer>
                </a14:imgProps>
              </a:ext>
              <a:ext uri="{28A0092B-C50C-407E-A947-70E740481C1C}">
                <a14:useLocalDpi xmlns:a14="http://schemas.microsoft.com/office/drawing/2010/main" val="0"/>
              </a:ext>
            </a:extLst>
          </a:blip>
          <a:srcRect b="1008"/>
          <a:stretch/>
        </p:blipFill>
        <p:spPr>
          <a:xfrm>
            <a:off x="641593" y="475547"/>
            <a:ext cx="10908815" cy="6382470"/>
          </a:xfrm>
          <a:prstGeom prst="rect">
            <a:avLst/>
          </a:prstGeom>
        </p:spPr>
      </p:pic>
      <p:grpSp>
        <p:nvGrpSpPr>
          <p:cNvPr id="21" name="金メダル級">
            <a:extLst>
              <a:ext uri="{FF2B5EF4-FFF2-40B4-BE49-F238E27FC236}">
                <a16:creationId xmlns:a16="http://schemas.microsoft.com/office/drawing/2014/main" id="{A2DF5AC1-FA3A-462F-AFED-A2A1453520CD}"/>
              </a:ext>
            </a:extLst>
          </p:cNvPr>
          <p:cNvGrpSpPr/>
          <p:nvPr/>
        </p:nvGrpSpPr>
        <p:grpSpPr>
          <a:xfrm>
            <a:off x="2446706" y="3830923"/>
            <a:ext cx="6735711" cy="1694344"/>
            <a:chOff x="3023328" y="3516330"/>
            <a:chExt cx="6325299" cy="1694344"/>
          </a:xfrm>
        </p:grpSpPr>
        <p:sp>
          <p:nvSpPr>
            <p:cNvPr id="22" name="金メダル級">
              <a:extLst>
                <a:ext uri="{FF2B5EF4-FFF2-40B4-BE49-F238E27FC236}">
                  <a16:creationId xmlns:a16="http://schemas.microsoft.com/office/drawing/2014/main" id="{60A11F1D-7A50-4EBB-9C0C-BB1A434CDA87}"/>
                </a:ext>
              </a:extLst>
            </p:cNvPr>
            <p:cNvSpPr txBox="1"/>
            <p:nvPr/>
          </p:nvSpPr>
          <p:spPr>
            <a:xfrm>
              <a:off x="3023328" y="3641014"/>
              <a:ext cx="6325299" cy="1569660"/>
            </a:xfrm>
            <a:prstGeom prst="rect">
              <a:avLst/>
            </a:prstGeom>
            <a:noFill/>
          </p:spPr>
          <p:txBody>
            <a:bodyPr wrap="square" rtlCol="0">
              <a:spAutoFit/>
            </a:bodyPr>
            <a:lstStyle/>
            <a:p>
              <a:pPr algn="dist"/>
              <a:r>
                <a:rPr lang="ja-JP" altLang="en-US" sz="9600" dirty="0">
                  <a:solidFill>
                    <a:schemeClr val="tx2">
                      <a:lumMod val="25000"/>
                    </a:schemeClr>
                  </a:solidFill>
                  <a:latin typeface="HGS創英角ﾎﾟｯﾌﾟ体" panose="040B0A00000000000000" pitchFamily="50" charset="-128"/>
                  <a:ea typeface="HGS創英角ﾎﾟｯﾌﾟ体" panose="040B0A00000000000000" pitchFamily="50" charset="-128"/>
                </a:rPr>
                <a:t>銀メダル級</a:t>
              </a:r>
              <a:endParaRPr kumimoji="1" lang="ja-JP" altLang="en-US" sz="9600" dirty="0">
                <a:solidFill>
                  <a:schemeClr val="tx2">
                    <a:lumMod val="25000"/>
                  </a:schemeClr>
                </a:solidFill>
                <a:latin typeface="HGS創英角ﾎﾟｯﾌﾟ体" panose="040B0A00000000000000" pitchFamily="50" charset="-128"/>
                <a:ea typeface="HGS創英角ﾎﾟｯﾌﾟ体" panose="040B0A00000000000000" pitchFamily="50" charset="-128"/>
              </a:endParaRPr>
            </a:p>
          </p:txBody>
        </p:sp>
        <p:sp>
          <p:nvSpPr>
            <p:cNvPr id="23" name="きん">
              <a:extLst>
                <a:ext uri="{FF2B5EF4-FFF2-40B4-BE49-F238E27FC236}">
                  <a16:creationId xmlns:a16="http://schemas.microsoft.com/office/drawing/2014/main" id="{883A4D5D-10B1-48E5-8F26-45E90704C73C}"/>
                </a:ext>
              </a:extLst>
            </p:cNvPr>
            <p:cNvSpPr txBox="1"/>
            <p:nvPr/>
          </p:nvSpPr>
          <p:spPr>
            <a:xfrm>
              <a:off x="3287383" y="3550188"/>
              <a:ext cx="876323" cy="400110"/>
            </a:xfrm>
            <a:prstGeom prst="rect">
              <a:avLst/>
            </a:prstGeom>
            <a:noFill/>
          </p:spPr>
          <p:txBody>
            <a:bodyPr wrap="square" rtlCol="0">
              <a:spAutoFit/>
            </a:bodyPr>
            <a:lstStyle/>
            <a:p>
              <a:pPr algn="dist"/>
              <a:r>
                <a:rPr kumimoji="1" lang="ja-JP" altLang="en-US" sz="2000" dirty="0">
                  <a:solidFill>
                    <a:schemeClr val="tx2">
                      <a:lumMod val="25000"/>
                    </a:schemeClr>
                  </a:solidFill>
                  <a:latin typeface="HGS創英角ﾎﾟｯﾌﾟ体" panose="040B0A00000000000000" pitchFamily="50" charset="-128"/>
                  <a:ea typeface="HGS創英角ﾎﾟｯﾌﾟ体" panose="040B0A00000000000000" pitchFamily="50" charset="-128"/>
                </a:rPr>
                <a:t>ぎん</a:t>
              </a:r>
            </a:p>
          </p:txBody>
        </p:sp>
        <p:sp>
          <p:nvSpPr>
            <p:cNvPr id="24" name="きゅう">
              <a:extLst>
                <a:ext uri="{FF2B5EF4-FFF2-40B4-BE49-F238E27FC236}">
                  <a16:creationId xmlns:a16="http://schemas.microsoft.com/office/drawing/2014/main" id="{8588499A-6800-4083-A5C4-F0C326F8AD95}"/>
                </a:ext>
              </a:extLst>
            </p:cNvPr>
            <p:cNvSpPr txBox="1"/>
            <p:nvPr/>
          </p:nvSpPr>
          <p:spPr>
            <a:xfrm>
              <a:off x="8078987" y="3516330"/>
              <a:ext cx="1178367" cy="400110"/>
            </a:xfrm>
            <a:prstGeom prst="rect">
              <a:avLst/>
            </a:prstGeom>
            <a:noFill/>
          </p:spPr>
          <p:txBody>
            <a:bodyPr wrap="square" rtlCol="0">
              <a:spAutoFit/>
            </a:bodyPr>
            <a:lstStyle/>
            <a:p>
              <a:pPr algn="dist"/>
              <a:r>
                <a:rPr lang="ja-JP" altLang="en-US" sz="2000" dirty="0">
                  <a:solidFill>
                    <a:schemeClr val="tx2">
                      <a:lumMod val="25000"/>
                    </a:schemeClr>
                  </a:solidFill>
                  <a:latin typeface="HGS創英角ﾎﾟｯﾌﾟ体" panose="040B0A00000000000000" pitchFamily="50" charset="-128"/>
                  <a:ea typeface="HGS創英角ﾎﾟｯﾌﾟ体" panose="040B0A00000000000000" pitchFamily="50" charset="-128"/>
                </a:rPr>
                <a:t>きゅう</a:t>
              </a:r>
              <a:endParaRPr kumimoji="1" lang="ja-JP" altLang="en-US" sz="2000" dirty="0">
                <a:solidFill>
                  <a:schemeClr val="tx2">
                    <a:lumMod val="25000"/>
                  </a:schemeClr>
                </a:solidFill>
                <a:latin typeface="HGS創英角ﾎﾟｯﾌﾟ体" panose="040B0A00000000000000" pitchFamily="50" charset="-128"/>
                <a:ea typeface="HGS創英角ﾎﾟｯﾌﾟ体" panose="040B0A00000000000000" pitchFamily="50" charset="-128"/>
              </a:endParaRPr>
            </a:p>
          </p:txBody>
        </p:sp>
      </p:grpSp>
      <p:sp>
        <p:nvSpPr>
          <p:cNvPr id="25" name="あなたは">
            <a:extLst>
              <a:ext uri="{FF2B5EF4-FFF2-40B4-BE49-F238E27FC236}">
                <a16:creationId xmlns:a16="http://schemas.microsoft.com/office/drawing/2014/main" id="{5CA361E8-E8F1-43A9-A36B-00E13AAB3E0E}"/>
              </a:ext>
            </a:extLst>
          </p:cNvPr>
          <p:cNvSpPr txBox="1"/>
          <p:nvPr/>
        </p:nvSpPr>
        <p:spPr>
          <a:xfrm>
            <a:off x="4634358" y="2987738"/>
            <a:ext cx="2615451" cy="769441"/>
          </a:xfrm>
          <a:prstGeom prst="rect">
            <a:avLst/>
          </a:prstGeom>
          <a:noFill/>
        </p:spPr>
        <p:txBody>
          <a:bodyPr wrap="square" rtlCol="0">
            <a:spAutoFit/>
          </a:bodyPr>
          <a:lstStyle/>
          <a:p>
            <a:pPr algn="dist"/>
            <a:r>
              <a:rPr lang="ja-JP" altLang="en-US" sz="4400" dirty="0">
                <a:solidFill>
                  <a:schemeClr val="tx2">
                    <a:lumMod val="25000"/>
                  </a:schemeClr>
                </a:solidFill>
                <a:latin typeface="HGS創英角ﾎﾟｯﾌﾟ体" panose="040B0A00000000000000" pitchFamily="50" charset="-128"/>
                <a:ea typeface="HGS創英角ﾎﾟｯﾌﾟ体" panose="040B0A00000000000000" pitchFamily="50" charset="-128"/>
              </a:rPr>
              <a:t>あなたは</a:t>
            </a:r>
            <a:endParaRPr kumimoji="1" lang="ja-JP" altLang="en-US" sz="4400" dirty="0">
              <a:solidFill>
                <a:schemeClr val="tx2">
                  <a:lumMod val="25000"/>
                </a:schemeClr>
              </a:solidFill>
              <a:latin typeface="HGS創英角ﾎﾟｯﾌﾟ体" panose="040B0A00000000000000" pitchFamily="50" charset="-128"/>
              <a:ea typeface="HGS創英角ﾎﾟｯﾌﾟ体" panose="040B0A00000000000000" pitchFamily="50" charset="-128"/>
            </a:endParaRPr>
          </a:p>
        </p:txBody>
      </p:sp>
      <p:grpSp>
        <p:nvGrpSpPr>
          <p:cNvPr id="27" name="画面を終了したいとき">
            <a:extLst>
              <a:ext uri="{FF2B5EF4-FFF2-40B4-BE49-F238E27FC236}">
                <a16:creationId xmlns:a16="http://schemas.microsoft.com/office/drawing/2014/main" id="{2630AB95-848E-4FA8-B441-7509C7BDF4CD}"/>
              </a:ext>
            </a:extLst>
          </p:cNvPr>
          <p:cNvGrpSpPr/>
          <p:nvPr/>
        </p:nvGrpSpPr>
        <p:grpSpPr>
          <a:xfrm>
            <a:off x="12215235" y="166508"/>
            <a:ext cx="4120930" cy="2880000"/>
            <a:chOff x="11319427" y="105197"/>
            <a:chExt cx="4120930" cy="2880000"/>
          </a:xfrm>
        </p:grpSpPr>
        <p:pic>
          <p:nvPicPr>
            <p:cNvPr id="28" name="画面終了画">
              <a:extLst>
                <a:ext uri="{FF2B5EF4-FFF2-40B4-BE49-F238E27FC236}">
                  <a16:creationId xmlns:a16="http://schemas.microsoft.com/office/drawing/2014/main" id="{AD7510B1-C48A-4E29-9C88-6CDAD0AB7534}"/>
                </a:ext>
              </a:extLst>
            </p:cNvPr>
            <p:cNvPicPr>
              <a:picLocks noChangeAspect="1"/>
            </p:cNvPicPr>
            <p:nvPr/>
          </p:nvPicPr>
          <p:blipFill>
            <a:blip r:embed="rId8"/>
            <a:stretch>
              <a:fillRect/>
            </a:stretch>
          </p:blipFill>
          <p:spPr>
            <a:xfrm>
              <a:off x="12261415" y="105197"/>
              <a:ext cx="3178942" cy="2880000"/>
            </a:xfrm>
            <a:prstGeom prst="rect">
              <a:avLst/>
            </a:prstGeom>
            <a:ln w="57150">
              <a:solidFill>
                <a:schemeClr val="bg2">
                  <a:lumMod val="60000"/>
                  <a:lumOff val="40000"/>
                </a:schemeClr>
              </a:solidFill>
            </a:ln>
          </p:spPr>
        </p:pic>
        <p:grpSp>
          <p:nvGrpSpPr>
            <p:cNvPr id="29" name="グループ化 28">
              <a:extLst>
                <a:ext uri="{FF2B5EF4-FFF2-40B4-BE49-F238E27FC236}">
                  <a16:creationId xmlns:a16="http://schemas.microsoft.com/office/drawing/2014/main" id="{FF727556-064D-4277-A9E3-4378BDC867C9}"/>
                </a:ext>
              </a:extLst>
            </p:cNvPr>
            <p:cNvGrpSpPr/>
            <p:nvPr/>
          </p:nvGrpSpPr>
          <p:grpSpPr>
            <a:xfrm>
              <a:off x="11319427" y="2308601"/>
              <a:ext cx="864765" cy="666353"/>
              <a:chOff x="11319427" y="2308601"/>
              <a:chExt cx="864765" cy="666353"/>
            </a:xfrm>
          </p:grpSpPr>
          <p:pic>
            <p:nvPicPr>
              <p:cNvPr id="30" name="人物画">
                <a:extLst>
                  <a:ext uri="{FF2B5EF4-FFF2-40B4-BE49-F238E27FC236}">
                    <a16:creationId xmlns:a16="http://schemas.microsoft.com/office/drawing/2014/main" id="{0A618801-309C-4AB6-BD28-69C10DC8693C}"/>
                  </a:ext>
                </a:extLst>
              </p:cNvPr>
              <p:cNvPicPr>
                <a:picLocks noChangeAspect="1"/>
              </p:cNvPicPr>
              <p:nvPr/>
            </p:nvPicPr>
            <p:blipFill>
              <a:blip r:embed="rId9" cstate="print">
                <a:duotone>
                  <a:prstClr val="black"/>
                  <a:schemeClr val="accent3">
                    <a:tint val="45000"/>
                    <a:satMod val="400000"/>
                  </a:schemeClr>
                </a:duotone>
                <a:extLst>
                  <a:ext uri="{28A0092B-C50C-407E-A947-70E740481C1C}">
                    <a14:useLocalDpi xmlns:a14="http://schemas.microsoft.com/office/drawing/2010/main" val="0"/>
                  </a:ext>
                </a:extLst>
              </a:blip>
              <a:stretch>
                <a:fillRect/>
              </a:stretch>
            </p:blipFill>
            <p:spPr>
              <a:xfrm flipH="1">
                <a:off x="11332208" y="2311400"/>
                <a:ext cx="851984" cy="663554"/>
              </a:xfrm>
              <a:prstGeom prst="rect">
                <a:avLst/>
              </a:prstGeom>
            </p:spPr>
          </p:pic>
          <p:pic>
            <p:nvPicPr>
              <p:cNvPr id="31" name="人物画">
                <a:extLst>
                  <a:ext uri="{FF2B5EF4-FFF2-40B4-BE49-F238E27FC236}">
                    <a16:creationId xmlns:a16="http://schemas.microsoft.com/office/drawing/2014/main" id="{61AC6830-8981-424A-B707-4DCDABA72500}"/>
                  </a:ext>
                </a:extLst>
              </p:cNvPr>
              <p:cNvPicPr>
                <a:picLocks noChangeAspect="1"/>
              </p:cNvPicPr>
              <p:nvPr/>
            </p:nvPicPr>
            <p:blipFill>
              <a:blip r:embed="rId9" cstate="print">
                <a:duotone>
                  <a:prstClr val="black"/>
                  <a:schemeClr val="accent3">
                    <a:tint val="45000"/>
                    <a:satMod val="400000"/>
                  </a:schemeClr>
                </a:duotone>
                <a:extLst>
                  <a:ext uri="{28A0092B-C50C-407E-A947-70E740481C1C}">
                    <a14:useLocalDpi xmlns:a14="http://schemas.microsoft.com/office/drawing/2010/main" val="0"/>
                  </a:ext>
                </a:extLst>
              </a:blip>
              <a:stretch>
                <a:fillRect/>
              </a:stretch>
            </p:blipFill>
            <p:spPr>
              <a:xfrm flipH="1">
                <a:off x="11319427" y="2308601"/>
                <a:ext cx="851984" cy="663554"/>
              </a:xfrm>
              <a:prstGeom prst="rect">
                <a:avLst/>
              </a:prstGeom>
            </p:spPr>
          </p:pic>
        </p:grpSp>
      </p:grpSp>
      <p:grpSp>
        <p:nvGrpSpPr>
          <p:cNvPr id="32" name="全問正解！">
            <a:extLst>
              <a:ext uri="{FF2B5EF4-FFF2-40B4-BE49-F238E27FC236}">
                <a16:creationId xmlns:a16="http://schemas.microsoft.com/office/drawing/2014/main" id="{7813BCE7-81A1-4D0F-9F84-3EFD589AF34E}"/>
              </a:ext>
            </a:extLst>
          </p:cNvPr>
          <p:cNvGrpSpPr/>
          <p:nvPr/>
        </p:nvGrpSpPr>
        <p:grpSpPr>
          <a:xfrm>
            <a:off x="3695218" y="473413"/>
            <a:ext cx="5062816" cy="1384537"/>
            <a:chOff x="3829081" y="515244"/>
            <a:chExt cx="5062816" cy="1384537"/>
          </a:xfrm>
        </p:grpSpPr>
        <p:sp>
          <p:nvSpPr>
            <p:cNvPr id="33" name="全問正解">
              <a:extLst>
                <a:ext uri="{FF2B5EF4-FFF2-40B4-BE49-F238E27FC236}">
                  <a16:creationId xmlns:a16="http://schemas.microsoft.com/office/drawing/2014/main" id="{5D0CF834-BAA5-46B3-9F7B-7BCFB9DEC928}"/>
                </a:ext>
              </a:extLst>
            </p:cNvPr>
            <p:cNvSpPr txBox="1"/>
            <p:nvPr/>
          </p:nvSpPr>
          <p:spPr>
            <a:xfrm>
              <a:off x="3829081" y="699452"/>
              <a:ext cx="5062816" cy="1200329"/>
            </a:xfrm>
            <a:prstGeom prst="rect">
              <a:avLst/>
            </a:prstGeom>
            <a:noFill/>
          </p:spPr>
          <p:txBody>
            <a:bodyPr wrap="square" rtlCol="0">
              <a:spAutoFit/>
            </a:bodyPr>
            <a:lstStyle/>
            <a:p>
              <a:pPr algn="dist"/>
              <a:r>
                <a:rPr lang="ja-JP" altLang="en-US" sz="7200" dirty="0">
                  <a:solidFill>
                    <a:schemeClr val="tx2">
                      <a:lumMod val="25000"/>
                    </a:schemeClr>
                  </a:solidFill>
                  <a:latin typeface="HGS創英角ﾎﾟｯﾌﾟ体" panose="040B0A00000000000000" pitchFamily="50" charset="-128"/>
                  <a:ea typeface="HGS創英角ﾎﾟｯﾌﾟ体" panose="040B0A00000000000000" pitchFamily="50" charset="-128"/>
                </a:rPr>
                <a:t>４問正解！</a:t>
              </a:r>
              <a:endParaRPr kumimoji="1" lang="ja-JP" altLang="en-US" sz="7200" dirty="0">
                <a:solidFill>
                  <a:schemeClr val="tx2">
                    <a:lumMod val="25000"/>
                  </a:schemeClr>
                </a:solidFill>
                <a:latin typeface="HGS創英角ﾎﾟｯﾌﾟ体" panose="040B0A00000000000000" pitchFamily="50" charset="-128"/>
                <a:ea typeface="HGS創英角ﾎﾟｯﾌﾟ体" panose="040B0A00000000000000" pitchFamily="50" charset="-128"/>
              </a:endParaRPr>
            </a:p>
          </p:txBody>
        </p:sp>
        <p:sp>
          <p:nvSpPr>
            <p:cNvPr id="34" name="ぜんもん">
              <a:extLst>
                <a:ext uri="{FF2B5EF4-FFF2-40B4-BE49-F238E27FC236}">
                  <a16:creationId xmlns:a16="http://schemas.microsoft.com/office/drawing/2014/main" id="{3EB45E9F-81FF-45A7-8D7D-A754AE2EFA9C}"/>
                </a:ext>
              </a:extLst>
            </p:cNvPr>
            <p:cNvSpPr txBox="1"/>
            <p:nvPr/>
          </p:nvSpPr>
          <p:spPr>
            <a:xfrm>
              <a:off x="4963118" y="515244"/>
              <a:ext cx="858479" cy="400110"/>
            </a:xfrm>
            <a:prstGeom prst="rect">
              <a:avLst/>
            </a:prstGeom>
            <a:noFill/>
          </p:spPr>
          <p:txBody>
            <a:bodyPr wrap="square" rtlCol="0">
              <a:spAutoFit/>
            </a:bodyPr>
            <a:lstStyle/>
            <a:p>
              <a:pPr algn="dist"/>
              <a:r>
                <a:rPr lang="ja-JP" altLang="en-US" sz="2000" dirty="0">
                  <a:solidFill>
                    <a:schemeClr val="tx2">
                      <a:lumMod val="25000"/>
                    </a:schemeClr>
                  </a:solidFill>
                  <a:latin typeface="HGS創英角ﾎﾟｯﾌﾟ体" panose="040B0A00000000000000" pitchFamily="50" charset="-128"/>
                  <a:ea typeface="HGS創英角ﾎﾟｯﾌﾟ体" panose="040B0A00000000000000" pitchFamily="50" charset="-128"/>
                </a:rPr>
                <a:t>もん</a:t>
              </a:r>
              <a:endParaRPr kumimoji="1" lang="ja-JP" altLang="en-US" sz="2000" dirty="0">
                <a:solidFill>
                  <a:schemeClr val="tx2">
                    <a:lumMod val="25000"/>
                  </a:schemeClr>
                </a:solidFill>
                <a:latin typeface="HGS創英角ﾎﾟｯﾌﾟ体" panose="040B0A00000000000000" pitchFamily="50" charset="-128"/>
                <a:ea typeface="HGS創英角ﾎﾟｯﾌﾟ体" panose="040B0A00000000000000" pitchFamily="50" charset="-128"/>
              </a:endParaRPr>
            </a:p>
          </p:txBody>
        </p:sp>
        <p:sp>
          <p:nvSpPr>
            <p:cNvPr id="35" name="せいかい">
              <a:extLst>
                <a:ext uri="{FF2B5EF4-FFF2-40B4-BE49-F238E27FC236}">
                  <a16:creationId xmlns:a16="http://schemas.microsoft.com/office/drawing/2014/main" id="{11659A1A-2462-47E2-AADA-D7C726C01640}"/>
                </a:ext>
              </a:extLst>
            </p:cNvPr>
            <p:cNvSpPr txBox="1"/>
            <p:nvPr/>
          </p:nvSpPr>
          <p:spPr>
            <a:xfrm>
              <a:off x="5891397" y="518297"/>
              <a:ext cx="1862576" cy="400110"/>
            </a:xfrm>
            <a:prstGeom prst="rect">
              <a:avLst/>
            </a:prstGeom>
            <a:noFill/>
          </p:spPr>
          <p:txBody>
            <a:bodyPr wrap="square" rtlCol="0">
              <a:spAutoFit/>
            </a:bodyPr>
            <a:lstStyle/>
            <a:p>
              <a:pPr algn="dist"/>
              <a:r>
                <a:rPr lang="ja-JP" altLang="en-US" sz="2000" dirty="0">
                  <a:solidFill>
                    <a:schemeClr val="tx2">
                      <a:lumMod val="25000"/>
                    </a:schemeClr>
                  </a:solidFill>
                  <a:latin typeface="HGS創英角ﾎﾟｯﾌﾟ体" panose="040B0A00000000000000" pitchFamily="50" charset="-128"/>
                  <a:ea typeface="HGS創英角ﾎﾟｯﾌﾟ体" panose="040B0A00000000000000" pitchFamily="50" charset="-128"/>
                </a:rPr>
                <a:t>せい かい</a:t>
              </a:r>
              <a:endParaRPr kumimoji="1" lang="ja-JP" altLang="en-US" sz="2000" dirty="0">
                <a:solidFill>
                  <a:schemeClr val="tx2">
                    <a:lumMod val="25000"/>
                  </a:schemeClr>
                </a:solidFill>
                <a:latin typeface="HGS創英角ﾎﾟｯﾌﾟ体" panose="040B0A00000000000000" pitchFamily="50" charset="-128"/>
                <a:ea typeface="HGS創英角ﾎﾟｯﾌﾟ体" panose="040B0A00000000000000" pitchFamily="50" charset="-128"/>
              </a:endParaRPr>
            </a:p>
          </p:txBody>
        </p:sp>
      </p:grpSp>
      <p:pic>
        <p:nvPicPr>
          <p:cNvPr id="42" name="銀メダル">
            <a:extLst>
              <a:ext uri="{FF2B5EF4-FFF2-40B4-BE49-F238E27FC236}">
                <a16:creationId xmlns:a16="http://schemas.microsoft.com/office/drawing/2014/main" id="{23FE662E-596C-40DB-942A-2E7443FA439B}"/>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8715864" y="3358975"/>
            <a:ext cx="2412000" cy="2412000"/>
          </a:xfrm>
          <a:prstGeom prst="rect">
            <a:avLst/>
          </a:prstGeom>
        </p:spPr>
      </p:pic>
      <p:sp>
        <p:nvSpPr>
          <p:cNvPr id="43" name="やるね">
            <a:extLst>
              <a:ext uri="{FF2B5EF4-FFF2-40B4-BE49-F238E27FC236}">
                <a16:creationId xmlns:a16="http://schemas.microsoft.com/office/drawing/2014/main" id="{F125A8DB-9033-4BF0-87DF-1DB508C93C1D}"/>
              </a:ext>
            </a:extLst>
          </p:cNvPr>
          <p:cNvSpPr/>
          <p:nvPr/>
        </p:nvSpPr>
        <p:spPr>
          <a:xfrm>
            <a:off x="9087166" y="3110957"/>
            <a:ext cx="1867819" cy="461665"/>
          </a:xfrm>
          <a:prstGeom prst="rect">
            <a:avLst/>
          </a:prstGeom>
        </p:spPr>
        <p:txBody>
          <a:bodyPr wrap="none">
            <a:spAutoFit/>
          </a:bodyPr>
          <a:lstStyle/>
          <a:p>
            <a:r>
              <a:rPr lang="ja-JP" altLang="en-US" sz="2400" dirty="0">
                <a:solidFill>
                  <a:schemeClr val="tx2">
                    <a:lumMod val="25000"/>
                  </a:schemeClr>
                </a:solidFill>
                <a:latin typeface="HGS創英角ﾎﾟｯﾌﾟ体" panose="040B0A00000000000000" pitchFamily="50" charset="-128"/>
                <a:ea typeface="HGS創英角ﾎﾟｯﾌﾟ体" panose="040B0A00000000000000" pitchFamily="50" charset="-128"/>
              </a:rPr>
              <a:t>やるね👍👍</a:t>
            </a:r>
            <a:endParaRPr lang="ja-JP" altLang="en-US" sz="2400" dirty="0">
              <a:solidFill>
                <a:schemeClr val="tx2">
                  <a:lumMod val="25000"/>
                </a:schemeClr>
              </a:solidFill>
            </a:endParaRPr>
          </a:p>
        </p:txBody>
      </p:sp>
      <p:pic>
        <p:nvPicPr>
          <p:cNvPr id="44" name="レベルアップ">
            <a:hlinkClick r:id="" action="ppaction://media"/>
            <a:extLst>
              <a:ext uri="{FF2B5EF4-FFF2-40B4-BE49-F238E27FC236}">
                <a16:creationId xmlns:a16="http://schemas.microsoft.com/office/drawing/2014/main" id="{03C545A6-9508-4551-86E5-921163525183}"/>
              </a:ext>
            </a:extLst>
          </p:cNvPr>
          <p:cNvPicPr>
            <a:picLocks noChangeAspect="1"/>
          </p:cNvPicPr>
          <p:nvPr>
            <a:audioFile r:link="rId2"/>
            <p:extLst>
              <p:ext uri="{DAA4B4D4-6D71-4841-9C94-3DE7FCFB9230}">
                <p14:media xmlns:p14="http://schemas.microsoft.com/office/powerpoint/2010/main" r:embed="rId1"/>
              </p:ext>
            </p:extLst>
          </p:nvPr>
        </p:nvPicPr>
        <p:blipFill>
          <a:blip r:embed="rId11"/>
          <a:stretch>
            <a:fillRect/>
          </a:stretch>
        </p:blipFill>
        <p:spPr>
          <a:xfrm>
            <a:off x="1744985" y="4197073"/>
            <a:ext cx="609600" cy="609600"/>
          </a:xfrm>
          <a:prstGeom prst="rect">
            <a:avLst/>
          </a:prstGeom>
        </p:spPr>
      </p:pic>
      <p:pic>
        <p:nvPicPr>
          <p:cNvPr id="38" name="スタートに戻る">
            <a:hlinkClick r:id="rId12" action="ppaction://hlinksldjump"/>
            <a:extLst>
              <a:ext uri="{FF2B5EF4-FFF2-40B4-BE49-F238E27FC236}">
                <a16:creationId xmlns:a16="http://schemas.microsoft.com/office/drawing/2014/main" id="{2AE721D7-7FC0-4501-9FCC-DA626BA3BE57}"/>
              </a:ext>
            </a:extLst>
          </p:cNvPr>
          <p:cNvPicPr>
            <a:picLocks noChangeAspect="1"/>
          </p:cNvPicPr>
          <p:nvPr/>
        </p:nvPicPr>
        <p:blipFill>
          <a:blip r:embed="rId13"/>
          <a:stretch>
            <a:fillRect/>
          </a:stretch>
        </p:blipFill>
        <p:spPr>
          <a:xfrm>
            <a:off x="1626755" y="5633332"/>
            <a:ext cx="2499577" cy="847417"/>
          </a:xfrm>
          <a:prstGeom prst="rect">
            <a:avLst/>
          </a:prstGeom>
        </p:spPr>
      </p:pic>
      <p:pic>
        <p:nvPicPr>
          <p:cNvPr id="39" name="学びの広場へ戻る">
            <a:hlinkClick r:id="rId14"/>
            <a:extLst>
              <a:ext uri="{FF2B5EF4-FFF2-40B4-BE49-F238E27FC236}">
                <a16:creationId xmlns:a16="http://schemas.microsoft.com/office/drawing/2014/main" id="{75B40B2E-34CA-4080-B4BA-BC18CA4F0A55}"/>
              </a:ext>
            </a:extLst>
          </p:cNvPr>
          <p:cNvPicPr>
            <a:picLocks noChangeAspect="1"/>
          </p:cNvPicPr>
          <p:nvPr/>
        </p:nvPicPr>
        <p:blipFill>
          <a:blip r:embed="rId15"/>
          <a:stretch>
            <a:fillRect/>
          </a:stretch>
        </p:blipFill>
        <p:spPr>
          <a:xfrm>
            <a:off x="8223815" y="5693959"/>
            <a:ext cx="3273836" cy="847417"/>
          </a:xfrm>
          <a:prstGeom prst="rect">
            <a:avLst/>
          </a:prstGeom>
        </p:spPr>
      </p:pic>
    </p:spTree>
    <p:extLst>
      <p:ext uri="{BB962C8B-B14F-4D97-AF65-F5344CB8AC3E}">
        <p14:creationId xmlns:p14="http://schemas.microsoft.com/office/powerpoint/2010/main" val="33621133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2256" fill="hold"/>
                                        <p:tgtEl>
                                          <p:spTgt spid="44"/>
                                        </p:tgtEl>
                                      </p:cBhvr>
                                    </p:cmd>
                                  </p:childTnLst>
                                </p:cTn>
                              </p:par>
                              <p:par>
                                <p:cTn id="7" presetID="53" presetClass="entr" presetSubtype="16" fill="hold" nodeType="withEffect">
                                  <p:stCondLst>
                                    <p:cond delay="0"/>
                                  </p:stCondLst>
                                  <p:childTnLst>
                                    <p:set>
                                      <p:cBhvr>
                                        <p:cTn id="8" dur="1" fill="hold">
                                          <p:stCondLst>
                                            <p:cond delay="0"/>
                                          </p:stCondLst>
                                        </p:cTn>
                                        <p:tgtEl>
                                          <p:spTgt spid="32"/>
                                        </p:tgtEl>
                                        <p:attrNameLst>
                                          <p:attrName>style.visibility</p:attrName>
                                        </p:attrNameLst>
                                      </p:cBhvr>
                                      <p:to>
                                        <p:strVal val="visible"/>
                                      </p:to>
                                    </p:set>
                                    <p:anim calcmode="lin" valueType="num">
                                      <p:cBhvr>
                                        <p:cTn id="9" dur="500" fill="hold"/>
                                        <p:tgtEl>
                                          <p:spTgt spid="32"/>
                                        </p:tgtEl>
                                        <p:attrNameLst>
                                          <p:attrName>ppt_w</p:attrName>
                                        </p:attrNameLst>
                                      </p:cBhvr>
                                      <p:tavLst>
                                        <p:tav tm="0">
                                          <p:val>
                                            <p:fltVal val="0"/>
                                          </p:val>
                                        </p:tav>
                                        <p:tav tm="100000">
                                          <p:val>
                                            <p:strVal val="#ppt_w"/>
                                          </p:val>
                                        </p:tav>
                                      </p:tavLst>
                                    </p:anim>
                                    <p:anim calcmode="lin" valueType="num">
                                      <p:cBhvr>
                                        <p:cTn id="10" dur="500" fill="hold"/>
                                        <p:tgtEl>
                                          <p:spTgt spid="32"/>
                                        </p:tgtEl>
                                        <p:attrNameLst>
                                          <p:attrName>ppt_h</p:attrName>
                                        </p:attrNameLst>
                                      </p:cBhvr>
                                      <p:tavLst>
                                        <p:tav tm="0">
                                          <p:val>
                                            <p:fltVal val="0"/>
                                          </p:val>
                                        </p:tav>
                                        <p:tav tm="100000">
                                          <p:val>
                                            <p:strVal val="#ppt_h"/>
                                          </p:val>
                                        </p:tav>
                                      </p:tavLst>
                                    </p:anim>
                                    <p:animEffect transition="in" filter="fade">
                                      <p:cBhvr>
                                        <p:cTn id="11" dur="500"/>
                                        <p:tgtEl>
                                          <p:spTgt spid="32"/>
                                        </p:tgtEl>
                                      </p:cBhvr>
                                    </p:animEffect>
                                  </p:childTnLst>
                                </p:cTn>
                              </p:par>
                              <p:par>
                                <p:cTn id="12" presetID="10" presetClass="entr" presetSubtype="0" fill="hold" grpId="0" nodeType="withEffect">
                                  <p:stCondLst>
                                    <p:cond delay="500"/>
                                  </p:stCondLst>
                                  <p:iterate type="lt">
                                    <p:tmPct val="50000"/>
                                  </p:iterate>
                                  <p:childTnLst>
                                    <p:set>
                                      <p:cBhvr>
                                        <p:cTn id="13" dur="1" fill="hold">
                                          <p:stCondLst>
                                            <p:cond delay="0"/>
                                          </p:stCondLst>
                                        </p:cTn>
                                        <p:tgtEl>
                                          <p:spTgt spid="25"/>
                                        </p:tgtEl>
                                        <p:attrNameLst>
                                          <p:attrName>style.visibility</p:attrName>
                                        </p:attrNameLst>
                                      </p:cBhvr>
                                      <p:to>
                                        <p:strVal val="visible"/>
                                      </p:to>
                                    </p:set>
                                    <p:animEffect transition="in" filter="fade">
                                      <p:cBhvr>
                                        <p:cTn id="14" dur="400"/>
                                        <p:tgtEl>
                                          <p:spTgt spid="25"/>
                                        </p:tgtEl>
                                      </p:cBhvr>
                                    </p:animEffect>
                                  </p:childTnLst>
                                </p:cTn>
                              </p:par>
                            </p:childTnLst>
                          </p:cTn>
                        </p:par>
                        <p:par>
                          <p:cTn id="15" fill="hold">
                            <p:stCondLst>
                              <p:cond delay="2256"/>
                            </p:stCondLst>
                            <p:childTnLst>
                              <p:par>
                                <p:cTn id="16" presetID="21" presetClass="entr" presetSubtype="1" fill="hold" nodeType="afterEffect">
                                  <p:stCondLst>
                                    <p:cond delay="0"/>
                                  </p:stCondLst>
                                  <p:childTnLst>
                                    <p:set>
                                      <p:cBhvr>
                                        <p:cTn id="17" dur="1" fill="hold">
                                          <p:stCondLst>
                                            <p:cond delay="0"/>
                                          </p:stCondLst>
                                        </p:cTn>
                                        <p:tgtEl>
                                          <p:spTgt spid="21"/>
                                        </p:tgtEl>
                                        <p:attrNameLst>
                                          <p:attrName>style.visibility</p:attrName>
                                        </p:attrNameLst>
                                      </p:cBhvr>
                                      <p:to>
                                        <p:strVal val="visible"/>
                                      </p:to>
                                    </p:set>
                                    <p:animEffect transition="in" filter="wheel(1)">
                                      <p:cBhvr>
                                        <p:cTn id="18" dur="1500"/>
                                        <p:tgtEl>
                                          <p:spTgt spid="21"/>
                                        </p:tgtEl>
                                      </p:cBhvr>
                                    </p:animEffect>
                                  </p:childTnLst>
                                </p:cTn>
                              </p:par>
                            </p:childTnLst>
                          </p:cTn>
                        </p:par>
                        <p:par>
                          <p:cTn id="19" fill="hold">
                            <p:stCondLst>
                              <p:cond delay="3756"/>
                            </p:stCondLst>
                            <p:childTnLst>
                              <p:par>
                                <p:cTn id="20" presetID="19" presetClass="entr" presetSubtype="10" fill="hold" nodeType="afterEffect">
                                  <p:stCondLst>
                                    <p:cond delay="0"/>
                                  </p:stCondLst>
                                  <p:childTnLst>
                                    <p:set>
                                      <p:cBhvr>
                                        <p:cTn id="21" dur="1" fill="hold">
                                          <p:stCondLst>
                                            <p:cond delay="0"/>
                                          </p:stCondLst>
                                        </p:cTn>
                                        <p:tgtEl>
                                          <p:spTgt spid="42"/>
                                        </p:tgtEl>
                                        <p:attrNameLst>
                                          <p:attrName>style.visibility</p:attrName>
                                        </p:attrNameLst>
                                      </p:cBhvr>
                                      <p:to>
                                        <p:strVal val="visible"/>
                                      </p:to>
                                    </p:set>
                                    <p:anim calcmode="lin" valueType="num">
                                      <p:cBhvr>
                                        <p:cTn id="22" dur="3000" fill="hold"/>
                                        <p:tgtEl>
                                          <p:spTgt spid="42"/>
                                        </p:tgtEl>
                                        <p:attrNameLst>
                                          <p:attrName>ppt_w</p:attrName>
                                        </p:attrNameLst>
                                      </p:cBhvr>
                                      <p:tavLst>
                                        <p:tav tm="0" fmla="#ppt_w*sin(2.5*pi*$)">
                                          <p:val>
                                            <p:fltVal val="0"/>
                                          </p:val>
                                        </p:tav>
                                        <p:tav tm="100000">
                                          <p:val>
                                            <p:fltVal val="1"/>
                                          </p:val>
                                        </p:tav>
                                      </p:tavLst>
                                    </p:anim>
                                    <p:anim calcmode="lin" valueType="num">
                                      <p:cBhvr>
                                        <p:cTn id="23" dur="3000" fill="hold"/>
                                        <p:tgtEl>
                                          <p:spTgt spid="42"/>
                                        </p:tgtEl>
                                        <p:attrNameLst>
                                          <p:attrName>ppt_h</p:attrName>
                                        </p:attrNameLst>
                                      </p:cBhvr>
                                      <p:tavLst>
                                        <p:tav tm="0">
                                          <p:val>
                                            <p:strVal val="#ppt_h"/>
                                          </p:val>
                                        </p:tav>
                                        <p:tav tm="100000">
                                          <p:val>
                                            <p:strVal val="#ppt_h"/>
                                          </p:val>
                                        </p:tav>
                                      </p:tavLst>
                                    </p:anim>
                                  </p:childTnLst>
                                </p:cTn>
                              </p:par>
                              <p:par>
                                <p:cTn id="24" presetID="22" presetClass="entr" presetSubtype="4" fill="hold" grpId="0" nodeType="withEffect">
                                  <p:stCondLst>
                                    <p:cond delay="0"/>
                                  </p:stCondLst>
                                  <p:iterate type="lt">
                                    <p:tmPct val="0"/>
                                  </p:iterate>
                                  <p:childTnLst>
                                    <p:set>
                                      <p:cBhvr>
                                        <p:cTn id="25" dur="1" fill="hold">
                                          <p:stCondLst>
                                            <p:cond delay="0"/>
                                          </p:stCondLst>
                                        </p:cTn>
                                        <p:tgtEl>
                                          <p:spTgt spid="43"/>
                                        </p:tgtEl>
                                        <p:attrNameLst>
                                          <p:attrName>style.visibility</p:attrName>
                                        </p:attrNameLst>
                                      </p:cBhvr>
                                      <p:to>
                                        <p:strVal val="visible"/>
                                      </p:to>
                                    </p:set>
                                    <p:animEffect transition="in" filter="wipe(down)">
                                      <p:cBhvr>
                                        <p:cTn id="26" dur="800"/>
                                        <p:tgtEl>
                                          <p:spTgt spid="43"/>
                                        </p:tgtEl>
                                      </p:cBhvr>
                                    </p:animEffect>
                                  </p:childTnLst>
                                </p:cTn>
                              </p:par>
                              <p:par>
                                <p:cTn id="27" presetID="34" presetClass="emph" presetSubtype="0" fill="hold" grpId="1" nodeType="withEffect">
                                  <p:stCondLst>
                                    <p:cond delay="0"/>
                                  </p:stCondLst>
                                  <p:iterate type="lt">
                                    <p:tmPct val="10000"/>
                                  </p:iterate>
                                  <p:childTnLst>
                                    <p:animMotion origin="layout" path="M 5E-6 1.48148E-6 L 5E-6 -0.07222 " pathEditMode="relative" rAng="0" ptsTypes="AA">
                                      <p:cBhvr>
                                        <p:cTn id="28" dur="1000" accel="50000" decel="50000" autoRev="1" fill="hold">
                                          <p:stCondLst>
                                            <p:cond delay="0"/>
                                          </p:stCondLst>
                                        </p:cTn>
                                        <p:tgtEl>
                                          <p:spTgt spid="43"/>
                                        </p:tgtEl>
                                        <p:attrNameLst>
                                          <p:attrName>ppt_x</p:attrName>
                                          <p:attrName>ppt_y</p:attrName>
                                        </p:attrNameLst>
                                      </p:cBhvr>
                                      <p:rCtr x="0" y="-3611"/>
                                    </p:animMotion>
                                    <p:animRot by="1500000">
                                      <p:cBhvr>
                                        <p:cTn id="29" dur="500" fill="hold">
                                          <p:stCondLst>
                                            <p:cond delay="0"/>
                                          </p:stCondLst>
                                        </p:cTn>
                                        <p:tgtEl>
                                          <p:spTgt spid="43"/>
                                        </p:tgtEl>
                                        <p:attrNameLst>
                                          <p:attrName>r</p:attrName>
                                        </p:attrNameLst>
                                      </p:cBhvr>
                                    </p:animRot>
                                    <p:animRot by="-1500000">
                                      <p:cBhvr>
                                        <p:cTn id="30" dur="500" fill="hold">
                                          <p:stCondLst>
                                            <p:cond delay="500"/>
                                          </p:stCondLst>
                                        </p:cTn>
                                        <p:tgtEl>
                                          <p:spTgt spid="43"/>
                                        </p:tgtEl>
                                        <p:attrNameLst>
                                          <p:attrName>r</p:attrName>
                                        </p:attrNameLst>
                                      </p:cBhvr>
                                    </p:animRot>
                                    <p:animRot by="-1500000">
                                      <p:cBhvr>
                                        <p:cTn id="31" dur="500" fill="hold">
                                          <p:stCondLst>
                                            <p:cond delay="1000"/>
                                          </p:stCondLst>
                                        </p:cTn>
                                        <p:tgtEl>
                                          <p:spTgt spid="43"/>
                                        </p:tgtEl>
                                        <p:attrNameLst>
                                          <p:attrName>r</p:attrName>
                                        </p:attrNameLst>
                                      </p:cBhvr>
                                    </p:animRot>
                                    <p:animRot by="1500000">
                                      <p:cBhvr>
                                        <p:cTn id="32" dur="500" fill="hold">
                                          <p:stCondLst>
                                            <p:cond delay="1500"/>
                                          </p:stCondLst>
                                        </p:cTn>
                                        <p:tgtEl>
                                          <p:spTgt spid="43"/>
                                        </p:tgtEl>
                                        <p:attrNameLst>
                                          <p:attrName>r</p:attrName>
                                        </p:attrNameLst>
                                      </p:cBhvr>
                                    </p:animRot>
                                  </p:childTnLst>
                                </p:cTn>
                              </p:par>
                            </p:childTnLst>
                          </p:cTn>
                        </p:par>
                        <p:par>
                          <p:cTn id="33" fill="hold">
                            <p:stCondLst>
                              <p:cond delay="6756"/>
                            </p:stCondLst>
                            <p:childTnLst>
                              <p:par>
                                <p:cTn id="34" presetID="35" presetClass="path" presetSubtype="0" accel="50000" decel="50000" fill="hold" nodeType="afterEffect">
                                  <p:stCondLst>
                                    <p:cond delay="0"/>
                                  </p:stCondLst>
                                  <p:childTnLst>
                                    <p:animMotion origin="layout" path="M -3.33333E-6 7.40741E-7 L -0.35182 -0.00579 " pathEditMode="relative" rAng="0" ptsTypes="AA">
                                      <p:cBhvr>
                                        <p:cTn id="35" dur="2000" fill="hold"/>
                                        <p:tgtEl>
                                          <p:spTgt spid="27"/>
                                        </p:tgtEl>
                                        <p:attrNameLst>
                                          <p:attrName>ppt_x</p:attrName>
                                          <p:attrName>ppt_y</p:attrName>
                                        </p:attrNameLst>
                                      </p:cBhvr>
                                      <p:rCtr x="-17591" y="-301"/>
                                    </p:animMotion>
                                  </p:childTnLst>
                                </p:cTn>
                              </p:par>
                            </p:childTnLst>
                          </p:cTn>
                        </p:par>
                        <p:par>
                          <p:cTn id="36" fill="hold">
                            <p:stCondLst>
                              <p:cond delay="8756"/>
                            </p:stCondLst>
                            <p:childTnLst>
                              <p:par>
                                <p:cTn id="37" presetID="26" presetClass="emph" presetSubtype="0" fill="hold" nodeType="afterEffect">
                                  <p:stCondLst>
                                    <p:cond delay="0"/>
                                  </p:stCondLst>
                                  <p:childTnLst>
                                    <p:animEffect transition="out" filter="fade">
                                      <p:cBhvr>
                                        <p:cTn id="38" dur="1000" tmFilter="0, 0; .2, .5; .8, .5; 1, 0"/>
                                        <p:tgtEl>
                                          <p:spTgt spid="27"/>
                                        </p:tgtEl>
                                      </p:cBhvr>
                                    </p:animEffect>
                                    <p:animScale>
                                      <p:cBhvr>
                                        <p:cTn id="39" dur="500" autoRev="1" fill="hold"/>
                                        <p:tgtEl>
                                          <p:spTgt spid="27"/>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audio>
              <p:cMediaNode vol="80000" showWhenStopped="0">
                <p:cTn id="40" fill="hold" display="0">
                  <p:stCondLst>
                    <p:cond delay="indefinite"/>
                  </p:stCondLst>
                  <p:endCondLst>
                    <p:cond evt="onStopAudio" delay="0">
                      <p:tgtEl>
                        <p:sldTgt/>
                      </p:tgtEl>
                    </p:cond>
                  </p:endCondLst>
                </p:cTn>
                <p:tgtEl>
                  <p:spTgt spid="44"/>
                </p:tgtEl>
              </p:cMediaNode>
            </p:audio>
          </p:childTnLst>
        </p:cTn>
      </p:par>
    </p:tnLst>
    <p:bldLst>
      <p:bldP spid="25" grpId="0"/>
      <p:bldP spid="43" grpId="0"/>
      <p:bldP spid="43" grpId="1"/>
    </p:bld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 name="背景下">
            <a:extLst>
              <a:ext uri="{FF2B5EF4-FFF2-40B4-BE49-F238E27FC236}">
                <a16:creationId xmlns:a16="http://schemas.microsoft.com/office/drawing/2014/main" id="{E93D45DA-12BF-4B5F-93F5-A3F0D7D87D03}"/>
              </a:ext>
            </a:extLst>
          </p:cNvPr>
          <p:cNvPicPr>
            <a:picLocks noChangeAspect="1"/>
          </p:cNvPicPr>
          <p:nvPr/>
        </p:nvPicPr>
        <p:blipFill rotWithShape="1">
          <a:blip r:embed="rId4">
            <a:duotone>
              <a:schemeClr val="accent4">
                <a:shade val="45000"/>
                <a:satMod val="135000"/>
              </a:schemeClr>
              <a:prstClr val="white"/>
            </a:duotone>
            <a:extLst>
              <a:ext uri="{BEBA8EAE-BF5A-486C-A8C5-ECC9F3942E4B}">
                <a14:imgProps xmlns:a14="http://schemas.microsoft.com/office/drawing/2010/main">
                  <a14:imgLayer r:embed="rId5">
                    <a14:imgEffect>
                      <a14:brightnessContrast bright="20000" contrast="-40000"/>
                    </a14:imgEffect>
                  </a14:imgLayer>
                </a14:imgProps>
              </a:ext>
              <a:ext uri="{28A0092B-C50C-407E-A947-70E740481C1C}">
                <a14:useLocalDpi xmlns:a14="http://schemas.microsoft.com/office/drawing/2010/main" val="0"/>
              </a:ext>
            </a:extLst>
          </a:blip>
          <a:srcRect b="79543"/>
          <a:stretch/>
        </p:blipFill>
        <p:spPr>
          <a:xfrm>
            <a:off x="0" y="4650899"/>
            <a:ext cx="12192000" cy="2211720"/>
          </a:xfrm>
          <a:prstGeom prst="rect">
            <a:avLst/>
          </a:prstGeom>
        </p:spPr>
      </p:pic>
      <p:pic>
        <p:nvPicPr>
          <p:cNvPr id="3" name="背景上">
            <a:extLst>
              <a:ext uri="{FF2B5EF4-FFF2-40B4-BE49-F238E27FC236}">
                <a16:creationId xmlns:a16="http://schemas.microsoft.com/office/drawing/2014/main" id="{480BA6D3-3387-4C7D-80E0-43567F708E21}"/>
              </a:ext>
            </a:extLst>
          </p:cNvPr>
          <p:cNvPicPr>
            <a:picLocks noChangeAspect="1"/>
          </p:cNvPicPr>
          <p:nvPr/>
        </p:nvPicPr>
        <p:blipFill>
          <a:blip r:embed="rId4">
            <a:duotone>
              <a:schemeClr val="accent4">
                <a:shade val="45000"/>
                <a:satMod val="135000"/>
              </a:schemeClr>
              <a:prstClr val="white"/>
            </a:duotone>
            <a:extLst>
              <a:ext uri="{BEBA8EAE-BF5A-486C-A8C5-ECC9F3942E4B}">
                <a14:imgProps xmlns:a14="http://schemas.microsoft.com/office/drawing/2010/main">
                  <a14:imgLayer r:embed="rId5">
                    <a14:imgEffect>
                      <a14:brightnessContrast bright="20000" contrast="-40000"/>
                    </a14:imgEffect>
                  </a14:imgLayer>
                </a14:imgProps>
              </a:ext>
              <a:ext uri="{28A0092B-C50C-407E-A947-70E740481C1C}">
                <a14:useLocalDpi xmlns:a14="http://schemas.microsoft.com/office/drawing/2010/main" val="0"/>
              </a:ext>
            </a:extLst>
          </a:blip>
          <a:stretch>
            <a:fillRect/>
          </a:stretch>
        </p:blipFill>
        <p:spPr>
          <a:xfrm>
            <a:off x="0" y="0"/>
            <a:ext cx="12192000" cy="4744720"/>
          </a:xfrm>
          <a:prstGeom prst="rect">
            <a:avLst/>
          </a:prstGeom>
        </p:spPr>
      </p:pic>
      <p:pic>
        <p:nvPicPr>
          <p:cNvPr id="184" name="大阪画像">
            <a:extLst>
              <a:ext uri="{FF2B5EF4-FFF2-40B4-BE49-F238E27FC236}">
                <a16:creationId xmlns:a16="http://schemas.microsoft.com/office/drawing/2014/main" id="{7CC00F74-5181-41FD-9A7A-C20DE667E341}"/>
              </a:ext>
            </a:extLst>
          </p:cNvPr>
          <p:cNvPicPr>
            <a:picLocks noChangeAspect="1"/>
          </p:cNvPicPr>
          <p:nvPr/>
        </p:nvPicPr>
        <p:blipFill rotWithShape="1">
          <a:blip r:embed="rId6">
            <a:alphaModFix amt="35000"/>
            <a:extLst>
              <a:ext uri="{BEBA8EAE-BF5A-486C-A8C5-ECC9F3942E4B}">
                <a14:imgProps xmlns:a14="http://schemas.microsoft.com/office/drawing/2010/main">
                  <a14:imgLayer r:embed="rId7">
                    <a14:imgEffect>
                      <a14:colorTemperature colorTemp="7200"/>
                    </a14:imgEffect>
                    <a14:imgEffect>
                      <a14:brightnessContrast contrast="40000"/>
                    </a14:imgEffect>
                  </a14:imgLayer>
                </a14:imgProps>
              </a:ext>
              <a:ext uri="{28A0092B-C50C-407E-A947-70E740481C1C}">
                <a14:useLocalDpi xmlns:a14="http://schemas.microsoft.com/office/drawing/2010/main" val="0"/>
              </a:ext>
            </a:extLst>
          </a:blip>
          <a:srcRect b="1008"/>
          <a:stretch/>
        </p:blipFill>
        <p:spPr>
          <a:xfrm>
            <a:off x="641593" y="475547"/>
            <a:ext cx="10908815" cy="6382470"/>
          </a:xfrm>
          <a:prstGeom prst="rect">
            <a:avLst/>
          </a:prstGeom>
        </p:spPr>
      </p:pic>
      <p:grpSp>
        <p:nvGrpSpPr>
          <p:cNvPr id="21" name="金メダル級">
            <a:extLst>
              <a:ext uri="{FF2B5EF4-FFF2-40B4-BE49-F238E27FC236}">
                <a16:creationId xmlns:a16="http://schemas.microsoft.com/office/drawing/2014/main" id="{A2DF5AC1-FA3A-462F-AFED-A2A1453520CD}"/>
              </a:ext>
            </a:extLst>
          </p:cNvPr>
          <p:cNvGrpSpPr/>
          <p:nvPr/>
        </p:nvGrpSpPr>
        <p:grpSpPr>
          <a:xfrm>
            <a:off x="2446706" y="3830923"/>
            <a:ext cx="6735711" cy="1694344"/>
            <a:chOff x="3023328" y="3516330"/>
            <a:chExt cx="6325299" cy="1694344"/>
          </a:xfrm>
        </p:grpSpPr>
        <p:sp>
          <p:nvSpPr>
            <p:cNvPr id="22" name="金メダル級">
              <a:extLst>
                <a:ext uri="{FF2B5EF4-FFF2-40B4-BE49-F238E27FC236}">
                  <a16:creationId xmlns:a16="http://schemas.microsoft.com/office/drawing/2014/main" id="{60A11F1D-7A50-4EBB-9C0C-BB1A434CDA87}"/>
                </a:ext>
              </a:extLst>
            </p:cNvPr>
            <p:cNvSpPr txBox="1"/>
            <p:nvPr/>
          </p:nvSpPr>
          <p:spPr>
            <a:xfrm>
              <a:off x="3023328" y="3641014"/>
              <a:ext cx="6325299" cy="1569660"/>
            </a:xfrm>
            <a:prstGeom prst="rect">
              <a:avLst/>
            </a:prstGeom>
            <a:noFill/>
          </p:spPr>
          <p:txBody>
            <a:bodyPr wrap="square" rtlCol="0">
              <a:spAutoFit/>
            </a:bodyPr>
            <a:lstStyle/>
            <a:p>
              <a:pPr algn="dist"/>
              <a:r>
                <a:rPr lang="ja-JP" altLang="en-US" sz="9600" dirty="0">
                  <a:solidFill>
                    <a:schemeClr val="tx2">
                      <a:lumMod val="25000"/>
                    </a:schemeClr>
                  </a:solidFill>
                  <a:latin typeface="HGS創英角ﾎﾟｯﾌﾟ体" panose="040B0A00000000000000" pitchFamily="50" charset="-128"/>
                  <a:ea typeface="HGS創英角ﾎﾟｯﾌﾟ体" panose="040B0A00000000000000" pitchFamily="50" charset="-128"/>
                </a:rPr>
                <a:t>銅メダル級</a:t>
              </a:r>
              <a:endParaRPr kumimoji="1" lang="ja-JP" altLang="en-US" sz="9600" dirty="0">
                <a:solidFill>
                  <a:schemeClr val="tx2">
                    <a:lumMod val="25000"/>
                  </a:schemeClr>
                </a:solidFill>
                <a:latin typeface="HGS創英角ﾎﾟｯﾌﾟ体" panose="040B0A00000000000000" pitchFamily="50" charset="-128"/>
                <a:ea typeface="HGS創英角ﾎﾟｯﾌﾟ体" panose="040B0A00000000000000" pitchFamily="50" charset="-128"/>
              </a:endParaRPr>
            </a:p>
          </p:txBody>
        </p:sp>
        <p:sp>
          <p:nvSpPr>
            <p:cNvPr id="23" name="きん">
              <a:extLst>
                <a:ext uri="{FF2B5EF4-FFF2-40B4-BE49-F238E27FC236}">
                  <a16:creationId xmlns:a16="http://schemas.microsoft.com/office/drawing/2014/main" id="{883A4D5D-10B1-48E5-8F26-45E90704C73C}"/>
                </a:ext>
              </a:extLst>
            </p:cNvPr>
            <p:cNvSpPr txBox="1"/>
            <p:nvPr/>
          </p:nvSpPr>
          <p:spPr>
            <a:xfrm>
              <a:off x="3287383" y="3550188"/>
              <a:ext cx="876323" cy="400110"/>
            </a:xfrm>
            <a:prstGeom prst="rect">
              <a:avLst/>
            </a:prstGeom>
            <a:noFill/>
          </p:spPr>
          <p:txBody>
            <a:bodyPr wrap="square" rtlCol="0">
              <a:spAutoFit/>
            </a:bodyPr>
            <a:lstStyle/>
            <a:p>
              <a:pPr algn="dist"/>
              <a:r>
                <a:rPr kumimoji="1" lang="ja-JP" altLang="en-US" sz="2000" dirty="0">
                  <a:solidFill>
                    <a:schemeClr val="tx2">
                      <a:lumMod val="25000"/>
                    </a:schemeClr>
                  </a:solidFill>
                  <a:latin typeface="HGS創英角ﾎﾟｯﾌﾟ体" panose="040B0A00000000000000" pitchFamily="50" charset="-128"/>
                  <a:ea typeface="HGS創英角ﾎﾟｯﾌﾟ体" panose="040B0A00000000000000" pitchFamily="50" charset="-128"/>
                </a:rPr>
                <a:t>どう</a:t>
              </a:r>
            </a:p>
          </p:txBody>
        </p:sp>
        <p:sp>
          <p:nvSpPr>
            <p:cNvPr id="24" name="きゅう">
              <a:extLst>
                <a:ext uri="{FF2B5EF4-FFF2-40B4-BE49-F238E27FC236}">
                  <a16:creationId xmlns:a16="http://schemas.microsoft.com/office/drawing/2014/main" id="{8588499A-6800-4083-A5C4-F0C326F8AD95}"/>
                </a:ext>
              </a:extLst>
            </p:cNvPr>
            <p:cNvSpPr txBox="1"/>
            <p:nvPr/>
          </p:nvSpPr>
          <p:spPr>
            <a:xfrm>
              <a:off x="8078987" y="3516330"/>
              <a:ext cx="1178367" cy="400110"/>
            </a:xfrm>
            <a:prstGeom prst="rect">
              <a:avLst/>
            </a:prstGeom>
            <a:noFill/>
          </p:spPr>
          <p:txBody>
            <a:bodyPr wrap="square" rtlCol="0">
              <a:spAutoFit/>
            </a:bodyPr>
            <a:lstStyle/>
            <a:p>
              <a:pPr algn="dist"/>
              <a:r>
                <a:rPr lang="ja-JP" altLang="en-US" sz="2000" dirty="0">
                  <a:solidFill>
                    <a:schemeClr val="tx2">
                      <a:lumMod val="25000"/>
                    </a:schemeClr>
                  </a:solidFill>
                  <a:latin typeface="HGS創英角ﾎﾟｯﾌﾟ体" panose="040B0A00000000000000" pitchFamily="50" charset="-128"/>
                  <a:ea typeface="HGS創英角ﾎﾟｯﾌﾟ体" panose="040B0A00000000000000" pitchFamily="50" charset="-128"/>
                </a:rPr>
                <a:t>きゅう</a:t>
              </a:r>
              <a:endParaRPr kumimoji="1" lang="ja-JP" altLang="en-US" sz="2000" dirty="0">
                <a:solidFill>
                  <a:schemeClr val="tx2">
                    <a:lumMod val="25000"/>
                  </a:schemeClr>
                </a:solidFill>
                <a:latin typeface="HGS創英角ﾎﾟｯﾌﾟ体" panose="040B0A00000000000000" pitchFamily="50" charset="-128"/>
                <a:ea typeface="HGS創英角ﾎﾟｯﾌﾟ体" panose="040B0A00000000000000" pitchFamily="50" charset="-128"/>
              </a:endParaRPr>
            </a:p>
          </p:txBody>
        </p:sp>
      </p:grpSp>
      <p:sp>
        <p:nvSpPr>
          <p:cNvPr id="25" name="あなたは">
            <a:extLst>
              <a:ext uri="{FF2B5EF4-FFF2-40B4-BE49-F238E27FC236}">
                <a16:creationId xmlns:a16="http://schemas.microsoft.com/office/drawing/2014/main" id="{5CA361E8-E8F1-43A9-A36B-00E13AAB3E0E}"/>
              </a:ext>
            </a:extLst>
          </p:cNvPr>
          <p:cNvSpPr txBox="1"/>
          <p:nvPr/>
        </p:nvSpPr>
        <p:spPr>
          <a:xfrm>
            <a:off x="4634358" y="2987738"/>
            <a:ext cx="2615451" cy="769441"/>
          </a:xfrm>
          <a:prstGeom prst="rect">
            <a:avLst/>
          </a:prstGeom>
          <a:noFill/>
        </p:spPr>
        <p:txBody>
          <a:bodyPr wrap="square" rtlCol="0">
            <a:spAutoFit/>
          </a:bodyPr>
          <a:lstStyle/>
          <a:p>
            <a:pPr algn="dist"/>
            <a:r>
              <a:rPr lang="ja-JP" altLang="en-US" sz="4400" dirty="0">
                <a:solidFill>
                  <a:schemeClr val="tx2">
                    <a:lumMod val="25000"/>
                  </a:schemeClr>
                </a:solidFill>
                <a:latin typeface="HGS創英角ﾎﾟｯﾌﾟ体" panose="040B0A00000000000000" pitchFamily="50" charset="-128"/>
                <a:ea typeface="HGS創英角ﾎﾟｯﾌﾟ体" panose="040B0A00000000000000" pitchFamily="50" charset="-128"/>
              </a:rPr>
              <a:t>あなたは</a:t>
            </a:r>
            <a:endParaRPr kumimoji="1" lang="ja-JP" altLang="en-US" sz="4400" dirty="0">
              <a:solidFill>
                <a:schemeClr val="tx2">
                  <a:lumMod val="25000"/>
                </a:schemeClr>
              </a:solidFill>
              <a:latin typeface="HGS創英角ﾎﾟｯﾌﾟ体" panose="040B0A00000000000000" pitchFamily="50" charset="-128"/>
              <a:ea typeface="HGS創英角ﾎﾟｯﾌﾟ体" panose="040B0A00000000000000" pitchFamily="50" charset="-128"/>
            </a:endParaRPr>
          </a:p>
        </p:txBody>
      </p:sp>
      <p:grpSp>
        <p:nvGrpSpPr>
          <p:cNvPr id="27" name="画面を終了したいとき">
            <a:extLst>
              <a:ext uri="{FF2B5EF4-FFF2-40B4-BE49-F238E27FC236}">
                <a16:creationId xmlns:a16="http://schemas.microsoft.com/office/drawing/2014/main" id="{2630AB95-848E-4FA8-B441-7509C7BDF4CD}"/>
              </a:ext>
            </a:extLst>
          </p:cNvPr>
          <p:cNvGrpSpPr/>
          <p:nvPr/>
        </p:nvGrpSpPr>
        <p:grpSpPr>
          <a:xfrm>
            <a:off x="12215235" y="166508"/>
            <a:ext cx="4120930" cy="2880000"/>
            <a:chOff x="11319427" y="105197"/>
            <a:chExt cx="4120930" cy="2880000"/>
          </a:xfrm>
        </p:grpSpPr>
        <p:pic>
          <p:nvPicPr>
            <p:cNvPr id="28" name="画面終了画">
              <a:extLst>
                <a:ext uri="{FF2B5EF4-FFF2-40B4-BE49-F238E27FC236}">
                  <a16:creationId xmlns:a16="http://schemas.microsoft.com/office/drawing/2014/main" id="{AD7510B1-C48A-4E29-9C88-6CDAD0AB7534}"/>
                </a:ext>
              </a:extLst>
            </p:cNvPr>
            <p:cNvPicPr>
              <a:picLocks noChangeAspect="1"/>
            </p:cNvPicPr>
            <p:nvPr/>
          </p:nvPicPr>
          <p:blipFill>
            <a:blip r:embed="rId8"/>
            <a:stretch>
              <a:fillRect/>
            </a:stretch>
          </p:blipFill>
          <p:spPr>
            <a:xfrm>
              <a:off x="12261415" y="105197"/>
              <a:ext cx="3178942" cy="2880000"/>
            </a:xfrm>
            <a:prstGeom prst="rect">
              <a:avLst/>
            </a:prstGeom>
            <a:ln w="57150">
              <a:solidFill>
                <a:schemeClr val="bg2">
                  <a:lumMod val="60000"/>
                  <a:lumOff val="40000"/>
                </a:schemeClr>
              </a:solidFill>
            </a:ln>
          </p:spPr>
        </p:pic>
        <p:grpSp>
          <p:nvGrpSpPr>
            <p:cNvPr id="29" name="グループ化 28">
              <a:extLst>
                <a:ext uri="{FF2B5EF4-FFF2-40B4-BE49-F238E27FC236}">
                  <a16:creationId xmlns:a16="http://schemas.microsoft.com/office/drawing/2014/main" id="{FF727556-064D-4277-A9E3-4378BDC867C9}"/>
                </a:ext>
              </a:extLst>
            </p:cNvPr>
            <p:cNvGrpSpPr/>
            <p:nvPr/>
          </p:nvGrpSpPr>
          <p:grpSpPr>
            <a:xfrm>
              <a:off x="11319427" y="2308601"/>
              <a:ext cx="864765" cy="666353"/>
              <a:chOff x="11319427" y="2308601"/>
              <a:chExt cx="864765" cy="666353"/>
            </a:xfrm>
          </p:grpSpPr>
          <p:pic>
            <p:nvPicPr>
              <p:cNvPr id="30" name="人物画">
                <a:extLst>
                  <a:ext uri="{FF2B5EF4-FFF2-40B4-BE49-F238E27FC236}">
                    <a16:creationId xmlns:a16="http://schemas.microsoft.com/office/drawing/2014/main" id="{0A618801-309C-4AB6-BD28-69C10DC8693C}"/>
                  </a:ext>
                </a:extLst>
              </p:cNvPr>
              <p:cNvPicPr>
                <a:picLocks noChangeAspect="1"/>
              </p:cNvPicPr>
              <p:nvPr/>
            </p:nvPicPr>
            <p:blipFill>
              <a:blip r:embed="rId9" cstate="print">
                <a:duotone>
                  <a:prstClr val="black"/>
                  <a:schemeClr val="accent3">
                    <a:tint val="45000"/>
                    <a:satMod val="400000"/>
                  </a:schemeClr>
                </a:duotone>
                <a:extLst>
                  <a:ext uri="{28A0092B-C50C-407E-A947-70E740481C1C}">
                    <a14:useLocalDpi xmlns:a14="http://schemas.microsoft.com/office/drawing/2010/main" val="0"/>
                  </a:ext>
                </a:extLst>
              </a:blip>
              <a:stretch>
                <a:fillRect/>
              </a:stretch>
            </p:blipFill>
            <p:spPr>
              <a:xfrm flipH="1">
                <a:off x="11332208" y="2311400"/>
                <a:ext cx="851984" cy="663554"/>
              </a:xfrm>
              <a:prstGeom prst="rect">
                <a:avLst/>
              </a:prstGeom>
            </p:spPr>
          </p:pic>
          <p:pic>
            <p:nvPicPr>
              <p:cNvPr id="31" name="人物画">
                <a:extLst>
                  <a:ext uri="{FF2B5EF4-FFF2-40B4-BE49-F238E27FC236}">
                    <a16:creationId xmlns:a16="http://schemas.microsoft.com/office/drawing/2014/main" id="{61AC6830-8981-424A-B707-4DCDABA72500}"/>
                  </a:ext>
                </a:extLst>
              </p:cNvPr>
              <p:cNvPicPr>
                <a:picLocks noChangeAspect="1"/>
              </p:cNvPicPr>
              <p:nvPr/>
            </p:nvPicPr>
            <p:blipFill>
              <a:blip r:embed="rId9" cstate="print">
                <a:duotone>
                  <a:prstClr val="black"/>
                  <a:schemeClr val="accent3">
                    <a:tint val="45000"/>
                    <a:satMod val="400000"/>
                  </a:schemeClr>
                </a:duotone>
                <a:extLst>
                  <a:ext uri="{28A0092B-C50C-407E-A947-70E740481C1C}">
                    <a14:useLocalDpi xmlns:a14="http://schemas.microsoft.com/office/drawing/2010/main" val="0"/>
                  </a:ext>
                </a:extLst>
              </a:blip>
              <a:stretch>
                <a:fillRect/>
              </a:stretch>
            </p:blipFill>
            <p:spPr>
              <a:xfrm flipH="1">
                <a:off x="11319427" y="2308601"/>
                <a:ext cx="851984" cy="663554"/>
              </a:xfrm>
              <a:prstGeom prst="rect">
                <a:avLst/>
              </a:prstGeom>
            </p:spPr>
          </p:pic>
        </p:grpSp>
      </p:grpSp>
      <p:grpSp>
        <p:nvGrpSpPr>
          <p:cNvPr id="32" name="全問正解！">
            <a:extLst>
              <a:ext uri="{FF2B5EF4-FFF2-40B4-BE49-F238E27FC236}">
                <a16:creationId xmlns:a16="http://schemas.microsoft.com/office/drawing/2014/main" id="{7813BCE7-81A1-4D0F-9F84-3EFD589AF34E}"/>
              </a:ext>
            </a:extLst>
          </p:cNvPr>
          <p:cNvGrpSpPr/>
          <p:nvPr/>
        </p:nvGrpSpPr>
        <p:grpSpPr>
          <a:xfrm>
            <a:off x="3695218" y="473413"/>
            <a:ext cx="5062816" cy="1384537"/>
            <a:chOff x="3829081" y="515244"/>
            <a:chExt cx="5062816" cy="1384537"/>
          </a:xfrm>
        </p:grpSpPr>
        <p:sp>
          <p:nvSpPr>
            <p:cNvPr id="33" name="全問正解">
              <a:extLst>
                <a:ext uri="{FF2B5EF4-FFF2-40B4-BE49-F238E27FC236}">
                  <a16:creationId xmlns:a16="http://schemas.microsoft.com/office/drawing/2014/main" id="{5D0CF834-BAA5-46B3-9F7B-7BCFB9DEC928}"/>
                </a:ext>
              </a:extLst>
            </p:cNvPr>
            <p:cNvSpPr txBox="1"/>
            <p:nvPr/>
          </p:nvSpPr>
          <p:spPr>
            <a:xfrm>
              <a:off x="3829081" y="699452"/>
              <a:ext cx="5062816" cy="1200329"/>
            </a:xfrm>
            <a:prstGeom prst="rect">
              <a:avLst/>
            </a:prstGeom>
            <a:noFill/>
          </p:spPr>
          <p:txBody>
            <a:bodyPr wrap="square" rtlCol="0">
              <a:spAutoFit/>
            </a:bodyPr>
            <a:lstStyle/>
            <a:p>
              <a:pPr algn="dist"/>
              <a:r>
                <a:rPr lang="ja-JP" altLang="en-US" sz="7200" dirty="0">
                  <a:solidFill>
                    <a:schemeClr val="tx2">
                      <a:lumMod val="25000"/>
                    </a:schemeClr>
                  </a:solidFill>
                  <a:latin typeface="HGS創英角ﾎﾟｯﾌﾟ体" panose="040B0A00000000000000" pitchFamily="50" charset="-128"/>
                  <a:ea typeface="HGS創英角ﾎﾟｯﾌﾟ体" panose="040B0A00000000000000" pitchFamily="50" charset="-128"/>
                </a:rPr>
                <a:t>３問正解！</a:t>
              </a:r>
              <a:endParaRPr kumimoji="1" lang="ja-JP" altLang="en-US" sz="7200" dirty="0">
                <a:solidFill>
                  <a:schemeClr val="tx2">
                    <a:lumMod val="25000"/>
                  </a:schemeClr>
                </a:solidFill>
                <a:latin typeface="HGS創英角ﾎﾟｯﾌﾟ体" panose="040B0A00000000000000" pitchFamily="50" charset="-128"/>
                <a:ea typeface="HGS創英角ﾎﾟｯﾌﾟ体" panose="040B0A00000000000000" pitchFamily="50" charset="-128"/>
              </a:endParaRPr>
            </a:p>
          </p:txBody>
        </p:sp>
        <p:sp>
          <p:nvSpPr>
            <p:cNvPr id="34" name="ぜんもん">
              <a:extLst>
                <a:ext uri="{FF2B5EF4-FFF2-40B4-BE49-F238E27FC236}">
                  <a16:creationId xmlns:a16="http://schemas.microsoft.com/office/drawing/2014/main" id="{3EB45E9F-81FF-45A7-8D7D-A754AE2EFA9C}"/>
                </a:ext>
              </a:extLst>
            </p:cNvPr>
            <p:cNvSpPr txBox="1"/>
            <p:nvPr/>
          </p:nvSpPr>
          <p:spPr>
            <a:xfrm>
              <a:off x="4963118" y="515244"/>
              <a:ext cx="858479" cy="400110"/>
            </a:xfrm>
            <a:prstGeom prst="rect">
              <a:avLst/>
            </a:prstGeom>
            <a:noFill/>
          </p:spPr>
          <p:txBody>
            <a:bodyPr wrap="square" rtlCol="0">
              <a:spAutoFit/>
            </a:bodyPr>
            <a:lstStyle/>
            <a:p>
              <a:pPr algn="dist"/>
              <a:r>
                <a:rPr lang="ja-JP" altLang="en-US" sz="2000" dirty="0">
                  <a:solidFill>
                    <a:schemeClr val="tx2">
                      <a:lumMod val="25000"/>
                    </a:schemeClr>
                  </a:solidFill>
                  <a:latin typeface="HGS創英角ﾎﾟｯﾌﾟ体" panose="040B0A00000000000000" pitchFamily="50" charset="-128"/>
                  <a:ea typeface="HGS創英角ﾎﾟｯﾌﾟ体" panose="040B0A00000000000000" pitchFamily="50" charset="-128"/>
                </a:rPr>
                <a:t>もん</a:t>
              </a:r>
              <a:endParaRPr kumimoji="1" lang="ja-JP" altLang="en-US" sz="2000" dirty="0">
                <a:solidFill>
                  <a:schemeClr val="tx2">
                    <a:lumMod val="25000"/>
                  </a:schemeClr>
                </a:solidFill>
                <a:latin typeface="HGS創英角ﾎﾟｯﾌﾟ体" panose="040B0A00000000000000" pitchFamily="50" charset="-128"/>
                <a:ea typeface="HGS創英角ﾎﾟｯﾌﾟ体" panose="040B0A00000000000000" pitchFamily="50" charset="-128"/>
              </a:endParaRPr>
            </a:p>
          </p:txBody>
        </p:sp>
        <p:sp>
          <p:nvSpPr>
            <p:cNvPr id="35" name="せいかい">
              <a:extLst>
                <a:ext uri="{FF2B5EF4-FFF2-40B4-BE49-F238E27FC236}">
                  <a16:creationId xmlns:a16="http://schemas.microsoft.com/office/drawing/2014/main" id="{11659A1A-2462-47E2-AADA-D7C726C01640}"/>
                </a:ext>
              </a:extLst>
            </p:cNvPr>
            <p:cNvSpPr txBox="1"/>
            <p:nvPr/>
          </p:nvSpPr>
          <p:spPr>
            <a:xfrm>
              <a:off x="5891397" y="518297"/>
              <a:ext cx="1862576" cy="400110"/>
            </a:xfrm>
            <a:prstGeom prst="rect">
              <a:avLst/>
            </a:prstGeom>
            <a:noFill/>
          </p:spPr>
          <p:txBody>
            <a:bodyPr wrap="square" rtlCol="0">
              <a:spAutoFit/>
            </a:bodyPr>
            <a:lstStyle/>
            <a:p>
              <a:pPr algn="dist"/>
              <a:r>
                <a:rPr lang="ja-JP" altLang="en-US" sz="2000" dirty="0">
                  <a:solidFill>
                    <a:schemeClr val="tx2">
                      <a:lumMod val="25000"/>
                    </a:schemeClr>
                  </a:solidFill>
                  <a:latin typeface="HGS創英角ﾎﾟｯﾌﾟ体" panose="040B0A00000000000000" pitchFamily="50" charset="-128"/>
                  <a:ea typeface="HGS創英角ﾎﾟｯﾌﾟ体" panose="040B0A00000000000000" pitchFamily="50" charset="-128"/>
                </a:rPr>
                <a:t>せい かい</a:t>
              </a:r>
              <a:endParaRPr kumimoji="1" lang="ja-JP" altLang="en-US" sz="2000" dirty="0">
                <a:solidFill>
                  <a:schemeClr val="tx2">
                    <a:lumMod val="25000"/>
                  </a:schemeClr>
                </a:solidFill>
                <a:latin typeface="HGS創英角ﾎﾟｯﾌﾟ体" panose="040B0A00000000000000" pitchFamily="50" charset="-128"/>
                <a:ea typeface="HGS創英角ﾎﾟｯﾌﾟ体" panose="040B0A00000000000000" pitchFamily="50" charset="-128"/>
              </a:endParaRPr>
            </a:p>
          </p:txBody>
        </p:sp>
      </p:grpSp>
      <p:pic>
        <p:nvPicPr>
          <p:cNvPr id="36" name="ラッパのファンファーレ">
            <a:hlinkClick r:id="" action="ppaction://media"/>
            <a:extLst>
              <a:ext uri="{FF2B5EF4-FFF2-40B4-BE49-F238E27FC236}">
                <a16:creationId xmlns:a16="http://schemas.microsoft.com/office/drawing/2014/main" id="{774FC784-C188-462F-9037-59DBC932BAEA}"/>
              </a:ext>
            </a:extLst>
          </p:cNvPr>
          <p:cNvPicPr>
            <a:picLocks noChangeAspect="1"/>
          </p:cNvPicPr>
          <p:nvPr>
            <a:audioFile r:link="rId2"/>
            <p:extLst>
              <p:ext uri="{DAA4B4D4-6D71-4841-9C94-3DE7FCFB9230}">
                <p14:media xmlns:p14="http://schemas.microsoft.com/office/powerpoint/2010/main" r:embed="rId1"/>
              </p:ext>
            </p:extLst>
          </p:nvPr>
        </p:nvPicPr>
        <p:blipFill>
          <a:blip r:embed="rId10"/>
          <a:stretch>
            <a:fillRect/>
          </a:stretch>
        </p:blipFill>
        <p:spPr>
          <a:xfrm>
            <a:off x="1602627" y="4134149"/>
            <a:ext cx="609600" cy="609600"/>
          </a:xfrm>
          <a:prstGeom prst="rect">
            <a:avLst/>
          </a:prstGeom>
        </p:spPr>
      </p:pic>
      <p:pic>
        <p:nvPicPr>
          <p:cNvPr id="37" name="銅メダル">
            <a:extLst>
              <a:ext uri="{FF2B5EF4-FFF2-40B4-BE49-F238E27FC236}">
                <a16:creationId xmlns:a16="http://schemas.microsoft.com/office/drawing/2014/main" id="{F08B37EA-82F4-4783-B978-F5E254E0C5CB}"/>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8715864" y="3349546"/>
            <a:ext cx="2412000" cy="2412000"/>
          </a:xfrm>
          <a:prstGeom prst="rect">
            <a:avLst/>
          </a:prstGeom>
        </p:spPr>
      </p:pic>
      <p:sp>
        <p:nvSpPr>
          <p:cNvPr id="38" name="いいね">
            <a:extLst>
              <a:ext uri="{FF2B5EF4-FFF2-40B4-BE49-F238E27FC236}">
                <a16:creationId xmlns:a16="http://schemas.microsoft.com/office/drawing/2014/main" id="{7A7A96F3-22BE-4D28-87F1-CD20BA73B558}"/>
              </a:ext>
            </a:extLst>
          </p:cNvPr>
          <p:cNvSpPr/>
          <p:nvPr/>
        </p:nvSpPr>
        <p:spPr>
          <a:xfrm>
            <a:off x="9226990" y="3131593"/>
            <a:ext cx="1487908" cy="461665"/>
          </a:xfrm>
          <a:prstGeom prst="rect">
            <a:avLst/>
          </a:prstGeom>
        </p:spPr>
        <p:txBody>
          <a:bodyPr wrap="none">
            <a:spAutoFit/>
          </a:bodyPr>
          <a:lstStyle/>
          <a:p>
            <a:r>
              <a:rPr lang="ja-JP" altLang="en-US" sz="2400" dirty="0">
                <a:solidFill>
                  <a:schemeClr val="tx2">
                    <a:lumMod val="25000"/>
                  </a:schemeClr>
                </a:solidFill>
                <a:latin typeface="HGS創英角ﾎﾟｯﾌﾟ体" panose="040B0A00000000000000" pitchFamily="50" charset="-128"/>
                <a:ea typeface="HGS創英角ﾎﾟｯﾌﾟ体" panose="040B0A00000000000000" pitchFamily="50" charset="-128"/>
              </a:rPr>
              <a:t>いいね👍</a:t>
            </a:r>
            <a:endParaRPr lang="ja-JP" altLang="en-US" sz="2400" dirty="0">
              <a:solidFill>
                <a:schemeClr val="tx2">
                  <a:lumMod val="25000"/>
                </a:schemeClr>
              </a:solidFill>
            </a:endParaRPr>
          </a:p>
        </p:txBody>
      </p:sp>
      <p:pic>
        <p:nvPicPr>
          <p:cNvPr id="42" name="スタートに戻る">
            <a:hlinkClick r:id="rId12" action="ppaction://hlinksldjump"/>
            <a:extLst>
              <a:ext uri="{FF2B5EF4-FFF2-40B4-BE49-F238E27FC236}">
                <a16:creationId xmlns:a16="http://schemas.microsoft.com/office/drawing/2014/main" id="{6A9A1B2C-8004-4354-AD5C-7C81627F94D5}"/>
              </a:ext>
            </a:extLst>
          </p:cNvPr>
          <p:cNvPicPr>
            <a:picLocks noChangeAspect="1"/>
          </p:cNvPicPr>
          <p:nvPr/>
        </p:nvPicPr>
        <p:blipFill>
          <a:blip r:embed="rId13"/>
          <a:stretch>
            <a:fillRect/>
          </a:stretch>
        </p:blipFill>
        <p:spPr>
          <a:xfrm>
            <a:off x="1626755" y="5633332"/>
            <a:ext cx="2499577" cy="847417"/>
          </a:xfrm>
          <a:prstGeom prst="rect">
            <a:avLst/>
          </a:prstGeom>
        </p:spPr>
      </p:pic>
      <p:pic>
        <p:nvPicPr>
          <p:cNvPr id="43" name="学びの広場へ戻る">
            <a:hlinkClick r:id="rId14"/>
            <a:extLst>
              <a:ext uri="{FF2B5EF4-FFF2-40B4-BE49-F238E27FC236}">
                <a16:creationId xmlns:a16="http://schemas.microsoft.com/office/drawing/2014/main" id="{6739103C-4EE6-4FD9-8586-6CE14F9C9D8B}"/>
              </a:ext>
            </a:extLst>
          </p:cNvPr>
          <p:cNvPicPr>
            <a:picLocks noChangeAspect="1"/>
          </p:cNvPicPr>
          <p:nvPr/>
        </p:nvPicPr>
        <p:blipFill>
          <a:blip r:embed="rId15"/>
          <a:stretch>
            <a:fillRect/>
          </a:stretch>
        </p:blipFill>
        <p:spPr>
          <a:xfrm>
            <a:off x="8223815" y="5693959"/>
            <a:ext cx="3273836" cy="847417"/>
          </a:xfrm>
          <a:prstGeom prst="rect">
            <a:avLst/>
          </a:prstGeom>
        </p:spPr>
      </p:pic>
    </p:spTree>
    <p:extLst>
      <p:ext uri="{BB962C8B-B14F-4D97-AF65-F5344CB8AC3E}">
        <p14:creationId xmlns:p14="http://schemas.microsoft.com/office/powerpoint/2010/main" val="11402268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1" fill="hold"/>
                                        <p:tgtEl>
                                          <p:spTgt spid="36"/>
                                        </p:tgtEl>
                                      </p:cBhvr>
                                    </p:cmd>
                                  </p:childTnLst>
                                </p:cTn>
                              </p:par>
                              <p:par>
                                <p:cTn id="7" presetID="53" presetClass="entr" presetSubtype="16" fill="hold" nodeType="withEffect">
                                  <p:stCondLst>
                                    <p:cond delay="0"/>
                                  </p:stCondLst>
                                  <p:childTnLst>
                                    <p:set>
                                      <p:cBhvr>
                                        <p:cTn id="8" dur="1" fill="hold">
                                          <p:stCondLst>
                                            <p:cond delay="0"/>
                                          </p:stCondLst>
                                        </p:cTn>
                                        <p:tgtEl>
                                          <p:spTgt spid="32"/>
                                        </p:tgtEl>
                                        <p:attrNameLst>
                                          <p:attrName>style.visibility</p:attrName>
                                        </p:attrNameLst>
                                      </p:cBhvr>
                                      <p:to>
                                        <p:strVal val="visible"/>
                                      </p:to>
                                    </p:set>
                                    <p:anim calcmode="lin" valueType="num">
                                      <p:cBhvr>
                                        <p:cTn id="9" dur="500" fill="hold"/>
                                        <p:tgtEl>
                                          <p:spTgt spid="32"/>
                                        </p:tgtEl>
                                        <p:attrNameLst>
                                          <p:attrName>ppt_w</p:attrName>
                                        </p:attrNameLst>
                                      </p:cBhvr>
                                      <p:tavLst>
                                        <p:tav tm="0">
                                          <p:val>
                                            <p:fltVal val="0"/>
                                          </p:val>
                                        </p:tav>
                                        <p:tav tm="100000">
                                          <p:val>
                                            <p:strVal val="#ppt_w"/>
                                          </p:val>
                                        </p:tav>
                                      </p:tavLst>
                                    </p:anim>
                                    <p:anim calcmode="lin" valueType="num">
                                      <p:cBhvr>
                                        <p:cTn id="10" dur="500" fill="hold"/>
                                        <p:tgtEl>
                                          <p:spTgt spid="32"/>
                                        </p:tgtEl>
                                        <p:attrNameLst>
                                          <p:attrName>ppt_h</p:attrName>
                                        </p:attrNameLst>
                                      </p:cBhvr>
                                      <p:tavLst>
                                        <p:tav tm="0">
                                          <p:val>
                                            <p:fltVal val="0"/>
                                          </p:val>
                                        </p:tav>
                                        <p:tav tm="100000">
                                          <p:val>
                                            <p:strVal val="#ppt_h"/>
                                          </p:val>
                                        </p:tav>
                                      </p:tavLst>
                                    </p:anim>
                                    <p:animEffect transition="in" filter="fade">
                                      <p:cBhvr>
                                        <p:cTn id="11" dur="500"/>
                                        <p:tgtEl>
                                          <p:spTgt spid="32"/>
                                        </p:tgtEl>
                                      </p:cBhvr>
                                    </p:animEffect>
                                  </p:childTnLst>
                                </p:cTn>
                              </p:par>
                              <p:par>
                                <p:cTn id="12" presetID="10" presetClass="entr" presetSubtype="0" fill="hold" grpId="0" nodeType="withEffect">
                                  <p:stCondLst>
                                    <p:cond delay="500"/>
                                  </p:stCondLst>
                                  <p:iterate type="lt">
                                    <p:tmPct val="50000"/>
                                  </p:iterate>
                                  <p:childTnLst>
                                    <p:set>
                                      <p:cBhvr>
                                        <p:cTn id="13" dur="1" fill="hold">
                                          <p:stCondLst>
                                            <p:cond delay="0"/>
                                          </p:stCondLst>
                                        </p:cTn>
                                        <p:tgtEl>
                                          <p:spTgt spid="25"/>
                                        </p:tgtEl>
                                        <p:attrNameLst>
                                          <p:attrName>style.visibility</p:attrName>
                                        </p:attrNameLst>
                                      </p:cBhvr>
                                      <p:to>
                                        <p:strVal val="visible"/>
                                      </p:to>
                                    </p:set>
                                    <p:animEffect transition="in" filter="fade">
                                      <p:cBhvr>
                                        <p:cTn id="14" dur="400"/>
                                        <p:tgtEl>
                                          <p:spTgt spid="25"/>
                                        </p:tgtEl>
                                      </p:cBhvr>
                                    </p:animEffect>
                                  </p:childTnLst>
                                </p:cTn>
                              </p:par>
                            </p:childTnLst>
                          </p:cTn>
                        </p:par>
                        <p:par>
                          <p:cTn id="15" fill="hold">
                            <p:stCondLst>
                              <p:cond delay="1500"/>
                            </p:stCondLst>
                            <p:childTnLst>
                              <p:par>
                                <p:cTn id="16" presetID="21" presetClass="entr" presetSubtype="1" fill="hold" nodeType="afterEffect">
                                  <p:stCondLst>
                                    <p:cond delay="0"/>
                                  </p:stCondLst>
                                  <p:childTnLst>
                                    <p:set>
                                      <p:cBhvr>
                                        <p:cTn id="17" dur="1" fill="hold">
                                          <p:stCondLst>
                                            <p:cond delay="0"/>
                                          </p:stCondLst>
                                        </p:cTn>
                                        <p:tgtEl>
                                          <p:spTgt spid="21"/>
                                        </p:tgtEl>
                                        <p:attrNameLst>
                                          <p:attrName>style.visibility</p:attrName>
                                        </p:attrNameLst>
                                      </p:cBhvr>
                                      <p:to>
                                        <p:strVal val="visible"/>
                                      </p:to>
                                    </p:set>
                                    <p:animEffect transition="in" filter="wheel(1)">
                                      <p:cBhvr>
                                        <p:cTn id="18" dur="1500"/>
                                        <p:tgtEl>
                                          <p:spTgt spid="21"/>
                                        </p:tgtEl>
                                      </p:cBhvr>
                                    </p:animEffect>
                                  </p:childTnLst>
                                </p:cTn>
                              </p:par>
                            </p:childTnLst>
                          </p:cTn>
                        </p:par>
                        <p:par>
                          <p:cTn id="19" fill="hold">
                            <p:stCondLst>
                              <p:cond delay="3000"/>
                            </p:stCondLst>
                            <p:childTnLst>
                              <p:par>
                                <p:cTn id="20" presetID="19" presetClass="entr" presetSubtype="10" fill="hold" nodeType="afterEffect">
                                  <p:stCondLst>
                                    <p:cond delay="0"/>
                                  </p:stCondLst>
                                  <p:childTnLst>
                                    <p:set>
                                      <p:cBhvr>
                                        <p:cTn id="21" dur="1" fill="hold">
                                          <p:stCondLst>
                                            <p:cond delay="0"/>
                                          </p:stCondLst>
                                        </p:cTn>
                                        <p:tgtEl>
                                          <p:spTgt spid="37"/>
                                        </p:tgtEl>
                                        <p:attrNameLst>
                                          <p:attrName>style.visibility</p:attrName>
                                        </p:attrNameLst>
                                      </p:cBhvr>
                                      <p:to>
                                        <p:strVal val="visible"/>
                                      </p:to>
                                    </p:set>
                                    <p:anim calcmode="lin" valueType="num">
                                      <p:cBhvr>
                                        <p:cTn id="22" dur="3000" fill="hold"/>
                                        <p:tgtEl>
                                          <p:spTgt spid="37"/>
                                        </p:tgtEl>
                                        <p:attrNameLst>
                                          <p:attrName>ppt_w</p:attrName>
                                        </p:attrNameLst>
                                      </p:cBhvr>
                                      <p:tavLst>
                                        <p:tav tm="0" fmla="#ppt_w*sin(2.5*pi*$)">
                                          <p:val>
                                            <p:fltVal val="0"/>
                                          </p:val>
                                        </p:tav>
                                        <p:tav tm="100000">
                                          <p:val>
                                            <p:fltVal val="1"/>
                                          </p:val>
                                        </p:tav>
                                      </p:tavLst>
                                    </p:anim>
                                    <p:anim calcmode="lin" valueType="num">
                                      <p:cBhvr>
                                        <p:cTn id="23" dur="3000" fill="hold"/>
                                        <p:tgtEl>
                                          <p:spTgt spid="37"/>
                                        </p:tgtEl>
                                        <p:attrNameLst>
                                          <p:attrName>ppt_h</p:attrName>
                                        </p:attrNameLst>
                                      </p:cBhvr>
                                      <p:tavLst>
                                        <p:tav tm="0">
                                          <p:val>
                                            <p:strVal val="#ppt_h"/>
                                          </p:val>
                                        </p:tav>
                                        <p:tav tm="100000">
                                          <p:val>
                                            <p:strVal val="#ppt_h"/>
                                          </p:val>
                                        </p:tav>
                                      </p:tavLst>
                                    </p:anim>
                                  </p:childTnLst>
                                </p:cTn>
                              </p:par>
                              <p:par>
                                <p:cTn id="24" presetID="22" presetClass="entr" presetSubtype="4" fill="hold" grpId="0" nodeType="withEffect">
                                  <p:stCondLst>
                                    <p:cond delay="0"/>
                                  </p:stCondLst>
                                  <p:iterate type="lt">
                                    <p:tmPct val="0"/>
                                  </p:iterate>
                                  <p:childTnLst>
                                    <p:set>
                                      <p:cBhvr>
                                        <p:cTn id="25" dur="1" fill="hold">
                                          <p:stCondLst>
                                            <p:cond delay="0"/>
                                          </p:stCondLst>
                                        </p:cTn>
                                        <p:tgtEl>
                                          <p:spTgt spid="38"/>
                                        </p:tgtEl>
                                        <p:attrNameLst>
                                          <p:attrName>style.visibility</p:attrName>
                                        </p:attrNameLst>
                                      </p:cBhvr>
                                      <p:to>
                                        <p:strVal val="visible"/>
                                      </p:to>
                                    </p:set>
                                    <p:animEffect transition="in" filter="wipe(down)">
                                      <p:cBhvr>
                                        <p:cTn id="26" dur="800"/>
                                        <p:tgtEl>
                                          <p:spTgt spid="38"/>
                                        </p:tgtEl>
                                      </p:cBhvr>
                                    </p:animEffect>
                                  </p:childTnLst>
                                </p:cTn>
                              </p:par>
                              <p:par>
                                <p:cTn id="27" presetID="34" presetClass="emph" presetSubtype="0" fill="hold" grpId="1" nodeType="withEffect">
                                  <p:stCondLst>
                                    <p:cond delay="0"/>
                                  </p:stCondLst>
                                  <p:iterate type="lt">
                                    <p:tmPct val="10000"/>
                                  </p:iterate>
                                  <p:childTnLst>
                                    <p:animMotion origin="layout" path="M 1.45833E-6 2.22222E-6 L 1.45833E-6 -0.07222 " pathEditMode="relative" rAng="0" ptsTypes="AA">
                                      <p:cBhvr>
                                        <p:cTn id="28" dur="1000" accel="50000" decel="50000" autoRev="1" fill="hold">
                                          <p:stCondLst>
                                            <p:cond delay="0"/>
                                          </p:stCondLst>
                                        </p:cTn>
                                        <p:tgtEl>
                                          <p:spTgt spid="38"/>
                                        </p:tgtEl>
                                        <p:attrNameLst>
                                          <p:attrName>ppt_x</p:attrName>
                                          <p:attrName>ppt_y</p:attrName>
                                        </p:attrNameLst>
                                      </p:cBhvr>
                                      <p:rCtr x="0" y="-3611"/>
                                    </p:animMotion>
                                    <p:animRot by="1500000">
                                      <p:cBhvr>
                                        <p:cTn id="29" dur="500" fill="hold">
                                          <p:stCondLst>
                                            <p:cond delay="0"/>
                                          </p:stCondLst>
                                        </p:cTn>
                                        <p:tgtEl>
                                          <p:spTgt spid="38"/>
                                        </p:tgtEl>
                                        <p:attrNameLst>
                                          <p:attrName>r</p:attrName>
                                        </p:attrNameLst>
                                      </p:cBhvr>
                                    </p:animRot>
                                    <p:animRot by="-1500000">
                                      <p:cBhvr>
                                        <p:cTn id="30" dur="500" fill="hold">
                                          <p:stCondLst>
                                            <p:cond delay="500"/>
                                          </p:stCondLst>
                                        </p:cTn>
                                        <p:tgtEl>
                                          <p:spTgt spid="38"/>
                                        </p:tgtEl>
                                        <p:attrNameLst>
                                          <p:attrName>r</p:attrName>
                                        </p:attrNameLst>
                                      </p:cBhvr>
                                    </p:animRot>
                                    <p:animRot by="-1500000">
                                      <p:cBhvr>
                                        <p:cTn id="31" dur="500" fill="hold">
                                          <p:stCondLst>
                                            <p:cond delay="1000"/>
                                          </p:stCondLst>
                                        </p:cTn>
                                        <p:tgtEl>
                                          <p:spTgt spid="38"/>
                                        </p:tgtEl>
                                        <p:attrNameLst>
                                          <p:attrName>r</p:attrName>
                                        </p:attrNameLst>
                                      </p:cBhvr>
                                    </p:animRot>
                                    <p:animRot by="1500000">
                                      <p:cBhvr>
                                        <p:cTn id="32" dur="500" fill="hold">
                                          <p:stCondLst>
                                            <p:cond delay="1500"/>
                                          </p:stCondLst>
                                        </p:cTn>
                                        <p:tgtEl>
                                          <p:spTgt spid="38"/>
                                        </p:tgtEl>
                                        <p:attrNameLst>
                                          <p:attrName>r</p:attrName>
                                        </p:attrNameLst>
                                      </p:cBhvr>
                                    </p:animRot>
                                  </p:childTnLst>
                                </p:cTn>
                              </p:par>
                            </p:childTnLst>
                          </p:cTn>
                        </p:par>
                        <p:par>
                          <p:cTn id="33" fill="hold">
                            <p:stCondLst>
                              <p:cond delay="6000"/>
                            </p:stCondLst>
                            <p:childTnLst>
                              <p:par>
                                <p:cTn id="34" presetID="35" presetClass="path" presetSubtype="0" accel="50000" decel="50000" fill="hold" nodeType="afterEffect">
                                  <p:stCondLst>
                                    <p:cond delay="0"/>
                                  </p:stCondLst>
                                  <p:childTnLst>
                                    <p:animMotion origin="layout" path="M -3.33333E-6 7.40741E-7 L -0.35182 -0.00579 " pathEditMode="relative" rAng="0" ptsTypes="AA">
                                      <p:cBhvr>
                                        <p:cTn id="35" dur="2000" fill="hold"/>
                                        <p:tgtEl>
                                          <p:spTgt spid="27"/>
                                        </p:tgtEl>
                                        <p:attrNameLst>
                                          <p:attrName>ppt_x</p:attrName>
                                          <p:attrName>ppt_y</p:attrName>
                                        </p:attrNameLst>
                                      </p:cBhvr>
                                      <p:rCtr x="-17591" y="-301"/>
                                    </p:animMotion>
                                  </p:childTnLst>
                                </p:cTn>
                              </p:par>
                            </p:childTnLst>
                          </p:cTn>
                        </p:par>
                        <p:par>
                          <p:cTn id="36" fill="hold">
                            <p:stCondLst>
                              <p:cond delay="8000"/>
                            </p:stCondLst>
                            <p:childTnLst>
                              <p:par>
                                <p:cTn id="37" presetID="26" presetClass="emph" presetSubtype="0" fill="hold" nodeType="afterEffect">
                                  <p:stCondLst>
                                    <p:cond delay="0"/>
                                  </p:stCondLst>
                                  <p:childTnLst>
                                    <p:animEffect transition="out" filter="fade">
                                      <p:cBhvr>
                                        <p:cTn id="38" dur="1000" tmFilter="0, 0; .2, .5; .8, .5; 1, 0"/>
                                        <p:tgtEl>
                                          <p:spTgt spid="27"/>
                                        </p:tgtEl>
                                      </p:cBhvr>
                                    </p:animEffect>
                                    <p:animScale>
                                      <p:cBhvr>
                                        <p:cTn id="39" dur="500" autoRev="1" fill="hold"/>
                                        <p:tgtEl>
                                          <p:spTgt spid="27"/>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audio>
              <p:cMediaNode vol="80000" numSld="999" showWhenStopped="0">
                <p:cTn id="40" fill="hold" display="0">
                  <p:stCondLst>
                    <p:cond delay="indefinite"/>
                  </p:stCondLst>
                  <p:endCondLst>
                    <p:cond evt="onStopAudio" delay="0">
                      <p:tgtEl>
                        <p:sldTgt/>
                      </p:tgtEl>
                    </p:cond>
                  </p:endCondLst>
                </p:cTn>
                <p:tgtEl>
                  <p:spTgt spid="36"/>
                </p:tgtEl>
              </p:cMediaNode>
            </p:audio>
          </p:childTnLst>
        </p:cTn>
      </p:par>
    </p:tnLst>
    <p:bldLst>
      <p:bldP spid="25" grpId="0"/>
      <p:bldP spid="38" grpId="0"/>
      <p:bldP spid="38" grpId="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背景上">
            <a:extLst>
              <a:ext uri="{FF2B5EF4-FFF2-40B4-BE49-F238E27FC236}">
                <a16:creationId xmlns:a16="http://schemas.microsoft.com/office/drawing/2014/main" id="{480BA6D3-3387-4C7D-80E0-43567F708E21}"/>
              </a:ext>
            </a:extLst>
          </p:cNvPr>
          <p:cNvPicPr>
            <a:picLocks noChangeAspect="1"/>
          </p:cNvPicPr>
          <p:nvPr/>
        </p:nvPicPr>
        <p:blipFill>
          <a:blip r:embed="rId2">
            <a:duotone>
              <a:schemeClr val="accent4">
                <a:shade val="45000"/>
                <a:satMod val="135000"/>
              </a:schemeClr>
              <a:prstClr val="white"/>
            </a:duotone>
            <a:extLst>
              <a:ext uri="{BEBA8EAE-BF5A-486C-A8C5-ECC9F3942E4B}">
                <a14:imgProps xmlns:a14="http://schemas.microsoft.com/office/drawing/2010/main">
                  <a14:imgLayer r:embed="rId3">
                    <a14:imgEffect>
                      <a14:brightnessContrast bright="20000" contrast="-40000"/>
                    </a14:imgEffect>
                  </a14:imgLayer>
                </a14:imgProps>
              </a:ext>
              <a:ext uri="{28A0092B-C50C-407E-A947-70E740481C1C}">
                <a14:useLocalDpi xmlns:a14="http://schemas.microsoft.com/office/drawing/2010/main" val="0"/>
              </a:ext>
            </a:extLst>
          </a:blip>
          <a:stretch>
            <a:fillRect/>
          </a:stretch>
        </p:blipFill>
        <p:spPr>
          <a:xfrm>
            <a:off x="0" y="0"/>
            <a:ext cx="12192000" cy="4744720"/>
          </a:xfrm>
          <a:prstGeom prst="rect">
            <a:avLst/>
          </a:prstGeom>
        </p:spPr>
      </p:pic>
      <p:pic>
        <p:nvPicPr>
          <p:cNvPr id="40" name="背景下">
            <a:extLst>
              <a:ext uri="{FF2B5EF4-FFF2-40B4-BE49-F238E27FC236}">
                <a16:creationId xmlns:a16="http://schemas.microsoft.com/office/drawing/2014/main" id="{E93D45DA-12BF-4B5F-93F5-A3F0D7D87D03}"/>
              </a:ext>
            </a:extLst>
          </p:cNvPr>
          <p:cNvPicPr>
            <a:picLocks noChangeAspect="1"/>
          </p:cNvPicPr>
          <p:nvPr/>
        </p:nvPicPr>
        <p:blipFill rotWithShape="1">
          <a:blip r:embed="rId2">
            <a:duotone>
              <a:schemeClr val="accent4">
                <a:shade val="45000"/>
                <a:satMod val="135000"/>
              </a:schemeClr>
              <a:prstClr val="white"/>
            </a:duotone>
            <a:extLst>
              <a:ext uri="{BEBA8EAE-BF5A-486C-A8C5-ECC9F3942E4B}">
                <a14:imgProps xmlns:a14="http://schemas.microsoft.com/office/drawing/2010/main">
                  <a14:imgLayer r:embed="rId3">
                    <a14:imgEffect>
                      <a14:brightnessContrast bright="20000" contrast="-40000"/>
                    </a14:imgEffect>
                  </a14:imgLayer>
                </a14:imgProps>
              </a:ext>
              <a:ext uri="{28A0092B-C50C-407E-A947-70E740481C1C}">
                <a14:useLocalDpi xmlns:a14="http://schemas.microsoft.com/office/drawing/2010/main" val="0"/>
              </a:ext>
            </a:extLst>
          </a:blip>
          <a:srcRect b="79543"/>
          <a:stretch/>
        </p:blipFill>
        <p:spPr>
          <a:xfrm>
            <a:off x="0" y="4650899"/>
            <a:ext cx="12192000" cy="2211720"/>
          </a:xfrm>
          <a:prstGeom prst="rect">
            <a:avLst/>
          </a:prstGeom>
        </p:spPr>
      </p:pic>
      <p:pic>
        <p:nvPicPr>
          <p:cNvPr id="184" name="大阪画像">
            <a:extLst>
              <a:ext uri="{FF2B5EF4-FFF2-40B4-BE49-F238E27FC236}">
                <a16:creationId xmlns:a16="http://schemas.microsoft.com/office/drawing/2014/main" id="{7CC00F74-5181-41FD-9A7A-C20DE667E341}"/>
              </a:ext>
            </a:extLst>
          </p:cNvPr>
          <p:cNvPicPr>
            <a:picLocks noChangeAspect="1"/>
          </p:cNvPicPr>
          <p:nvPr/>
        </p:nvPicPr>
        <p:blipFill rotWithShape="1">
          <a:blip r:embed="rId4">
            <a:alphaModFix amt="35000"/>
            <a:extLst>
              <a:ext uri="{BEBA8EAE-BF5A-486C-A8C5-ECC9F3942E4B}">
                <a14:imgProps xmlns:a14="http://schemas.microsoft.com/office/drawing/2010/main">
                  <a14:imgLayer r:embed="rId5">
                    <a14:imgEffect>
                      <a14:colorTemperature colorTemp="7200"/>
                    </a14:imgEffect>
                    <a14:imgEffect>
                      <a14:brightnessContrast contrast="40000"/>
                    </a14:imgEffect>
                  </a14:imgLayer>
                </a14:imgProps>
              </a:ext>
              <a:ext uri="{28A0092B-C50C-407E-A947-70E740481C1C}">
                <a14:useLocalDpi xmlns:a14="http://schemas.microsoft.com/office/drawing/2010/main" val="0"/>
              </a:ext>
            </a:extLst>
          </a:blip>
          <a:srcRect b="1008"/>
          <a:stretch/>
        </p:blipFill>
        <p:spPr>
          <a:xfrm>
            <a:off x="658274" y="475530"/>
            <a:ext cx="10908815" cy="6382470"/>
          </a:xfrm>
          <a:prstGeom prst="rect">
            <a:avLst/>
          </a:prstGeom>
        </p:spPr>
      </p:pic>
      <p:pic>
        <p:nvPicPr>
          <p:cNvPr id="4" name="図 3">
            <a:hlinkClick r:id="rId6" action="ppaction://hlinksldjump"/>
            <a:extLst>
              <a:ext uri="{FF2B5EF4-FFF2-40B4-BE49-F238E27FC236}">
                <a16:creationId xmlns:a16="http://schemas.microsoft.com/office/drawing/2014/main" id="{686640A0-3A7F-4B51-9AD2-5834585E12BD}"/>
              </a:ext>
            </a:extLst>
          </p:cNvPr>
          <p:cNvPicPr>
            <a:picLocks noChangeAspect="1"/>
          </p:cNvPicPr>
          <p:nvPr/>
        </p:nvPicPr>
        <p:blipFill>
          <a:blip r:embed="rId7"/>
          <a:stretch>
            <a:fillRect/>
          </a:stretch>
        </p:blipFill>
        <p:spPr>
          <a:xfrm>
            <a:off x="498469" y="5801337"/>
            <a:ext cx="2499577" cy="847417"/>
          </a:xfrm>
          <a:prstGeom prst="rect">
            <a:avLst/>
          </a:prstGeom>
        </p:spPr>
      </p:pic>
      <p:pic>
        <p:nvPicPr>
          <p:cNvPr id="8" name="図 7">
            <a:hlinkClick r:id="rId8" action="ppaction://hlinksldjump"/>
            <a:extLst>
              <a:ext uri="{FF2B5EF4-FFF2-40B4-BE49-F238E27FC236}">
                <a16:creationId xmlns:a16="http://schemas.microsoft.com/office/drawing/2014/main" id="{05904157-4AA5-4E58-9970-34B610CFF190}"/>
              </a:ext>
            </a:extLst>
          </p:cNvPr>
          <p:cNvPicPr>
            <a:picLocks noChangeAspect="1"/>
          </p:cNvPicPr>
          <p:nvPr/>
        </p:nvPicPr>
        <p:blipFill>
          <a:blip r:embed="rId9"/>
          <a:stretch>
            <a:fillRect/>
          </a:stretch>
        </p:blipFill>
        <p:spPr>
          <a:xfrm>
            <a:off x="9476905" y="5801337"/>
            <a:ext cx="2505673" cy="847417"/>
          </a:xfrm>
          <a:prstGeom prst="rect">
            <a:avLst/>
          </a:prstGeom>
        </p:spPr>
      </p:pic>
      <p:pic>
        <p:nvPicPr>
          <p:cNvPr id="44" name="図 43">
            <a:hlinkClick r:id="rId10" action="ppaction://hlinksldjump"/>
            <a:extLst>
              <a:ext uri="{FF2B5EF4-FFF2-40B4-BE49-F238E27FC236}">
                <a16:creationId xmlns:a16="http://schemas.microsoft.com/office/drawing/2014/main" id="{9E88C4C8-A0D2-4060-890C-0FFA9A6075D9}"/>
              </a:ext>
            </a:extLst>
          </p:cNvPr>
          <p:cNvPicPr>
            <a:picLocks noChangeAspect="1"/>
          </p:cNvPicPr>
          <p:nvPr/>
        </p:nvPicPr>
        <p:blipFill>
          <a:blip r:embed="rId11"/>
          <a:stretch>
            <a:fillRect/>
          </a:stretch>
        </p:blipFill>
        <p:spPr>
          <a:xfrm>
            <a:off x="538413" y="409528"/>
            <a:ext cx="2499577" cy="847417"/>
          </a:xfrm>
          <a:prstGeom prst="rect">
            <a:avLst/>
          </a:prstGeom>
        </p:spPr>
      </p:pic>
      <p:grpSp>
        <p:nvGrpSpPr>
          <p:cNvPr id="5" name="大阪府の">
            <a:extLst>
              <a:ext uri="{FF2B5EF4-FFF2-40B4-BE49-F238E27FC236}">
                <a16:creationId xmlns:a16="http://schemas.microsoft.com/office/drawing/2014/main" id="{826A2E15-A800-4F2E-8A33-6F57BD4D2727}"/>
              </a:ext>
            </a:extLst>
          </p:cNvPr>
          <p:cNvGrpSpPr/>
          <p:nvPr/>
        </p:nvGrpSpPr>
        <p:grpSpPr>
          <a:xfrm>
            <a:off x="276427" y="1930613"/>
            <a:ext cx="11039491" cy="677342"/>
            <a:chOff x="276427" y="1930613"/>
            <a:chExt cx="11039491" cy="677342"/>
          </a:xfrm>
        </p:grpSpPr>
        <p:grpSp>
          <p:nvGrpSpPr>
            <p:cNvPr id="41" name="世界一高いタワーと・・・">
              <a:extLst>
                <a:ext uri="{FF2B5EF4-FFF2-40B4-BE49-F238E27FC236}">
                  <a16:creationId xmlns:a16="http://schemas.microsoft.com/office/drawing/2014/main" id="{849702D9-CCA2-47B8-9A25-FBC640EF425F}"/>
                </a:ext>
              </a:extLst>
            </p:cNvPr>
            <p:cNvGrpSpPr/>
            <p:nvPr/>
          </p:nvGrpSpPr>
          <p:grpSpPr>
            <a:xfrm>
              <a:off x="276427" y="1930613"/>
              <a:ext cx="11039491" cy="677342"/>
              <a:chOff x="462877" y="1683992"/>
              <a:chExt cx="11039491" cy="677342"/>
            </a:xfrm>
          </p:grpSpPr>
          <p:grpSp>
            <p:nvGrpSpPr>
              <p:cNvPr id="43" name="グループ化 42">
                <a:extLst>
                  <a:ext uri="{FF2B5EF4-FFF2-40B4-BE49-F238E27FC236}">
                    <a16:creationId xmlns:a16="http://schemas.microsoft.com/office/drawing/2014/main" id="{4586BE23-4AB8-4873-8C33-4DD543F73AD1}"/>
                  </a:ext>
                </a:extLst>
              </p:cNvPr>
              <p:cNvGrpSpPr/>
              <p:nvPr/>
            </p:nvGrpSpPr>
            <p:grpSpPr>
              <a:xfrm>
                <a:off x="462877" y="1703447"/>
                <a:ext cx="11039491" cy="657887"/>
                <a:chOff x="3373298" y="2074822"/>
                <a:chExt cx="10173490" cy="657887"/>
              </a:xfrm>
            </p:grpSpPr>
            <p:sp>
              <p:nvSpPr>
                <p:cNvPr id="50" name="大阪府の">
                  <a:extLst>
                    <a:ext uri="{FF2B5EF4-FFF2-40B4-BE49-F238E27FC236}">
                      <a16:creationId xmlns:a16="http://schemas.microsoft.com/office/drawing/2014/main" id="{7240D23A-6A63-405A-8F13-D31AC1EFED68}"/>
                    </a:ext>
                  </a:extLst>
                </p:cNvPr>
                <p:cNvSpPr txBox="1"/>
                <p:nvPr/>
              </p:nvSpPr>
              <p:spPr>
                <a:xfrm>
                  <a:off x="3373298" y="2209489"/>
                  <a:ext cx="10173490" cy="523220"/>
                </a:xfrm>
                <a:prstGeom prst="rect">
                  <a:avLst/>
                </a:prstGeom>
                <a:noFill/>
              </p:spPr>
              <p:txBody>
                <a:bodyPr wrap="square" rtlCol="0">
                  <a:spAutoFit/>
                </a:bodyPr>
                <a:lstStyle/>
                <a:p>
                  <a:pPr marL="0" marR="0" lvl="0" indent="0" algn="dist" defTabSz="457200" rtl="0" eaLnBrk="1" fontAlgn="auto" latinLnBrk="0" hangingPunct="1">
                    <a:lnSpc>
                      <a:spcPct val="100000"/>
                    </a:lnSpc>
                    <a:spcBef>
                      <a:spcPts val="0"/>
                    </a:spcBef>
                    <a:spcAft>
                      <a:spcPts val="0"/>
                    </a:spcAft>
                    <a:buClrTx/>
                    <a:buSzTx/>
                    <a:buFontTx/>
                    <a:buNone/>
                    <a:tabLst/>
                    <a:defRPr/>
                  </a:pPr>
                  <a:r>
                    <a:rPr kumimoji="1" lang="ja-JP" altLang="en-US" sz="2700" dirty="0">
                      <a:solidFill>
                        <a:srgbClr val="074454"/>
                      </a:solidFill>
                      <a:latin typeface="HGS創英角ﾎﾟｯﾌﾟ体" panose="040B0A00000000000000" pitchFamily="50" charset="-128"/>
                      <a:ea typeface="HGS創英角ﾎﾟｯﾌﾟ体" panose="040B0A00000000000000" pitchFamily="50" charset="-128"/>
                    </a:rPr>
                    <a:t>大阪府の市町村がランキング上位６位を独占しています。</a:t>
                  </a:r>
                  <a:endParaRPr kumimoji="1" lang="ja-JP" altLang="en-US" sz="2700" b="0" i="0" u="none" strike="noStrike" kern="1200" cap="none" spc="0" normalizeH="0" baseline="0" noProof="0" dirty="0">
                    <a:ln>
                      <a:noFill/>
                    </a:ln>
                    <a:solidFill>
                      <a:srgbClr val="074454"/>
                    </a:solidFill>
                    <a:effectLst/>
                    <a:uLnTx/>
                    <a:uFillTx/>
                    <a:latin typeface="HGS創英角ﾎﾟｯﾌﾟ体" panose="040B0A00000000000000" pitchFamily="50" charset="-128"/>
                    <a:ea typeface="HGS創英角ﾎﾟｯﾌﾟ体" panose="040B0A00000000000000" pitchFamily="50" charset="-128"/>
                    <a:cs typeface="+mn-cs"/>
                  </a:endParaRPr>
                </a:p>
              </p:txBody>
            </p:sp>
            <p:sp>
              <p:nvSpPr>
                <p:cNvPr id="55" name="おおさかふ">
                  <a:extLst>
                    <a:ext uri="{FF2B5EF4-FFF2-40B4-BE49-F238E27FC236}">
                      <a16:creationId xmlns:a16="http://schemas.microsoft.com/office/drawing/2014/main" id="{A36E21F5-3A3B-4E8F-A6CC-F65E3685B9FE}"/>
                    </a:ext>
                  </a:extLst>
                </p:cNvPr>
                <p:cNvSpPr txBox="1"/>
                <p:nvPr/>
              </p:nvSpPr>
              <p:spPr>
                <a:xfrm>
                  <a:off x="3373299" y="2074822"/>
                  <a:ext cx="1174287" cy="253916"/>
                </a:xfrm>
                <a:prstGeom prst="rect">
                  <a:avLst/>
                </a:prstGeom>
                <a:noFill/>
              </p:spPr>
              <p:txBody>
                <a:bodyPr wrap="square" rtlCol="0">
                  <a:spAutoFit/>
                </a:bodyPr>
                <a:lstStyle/>
                <a:p>
                  <a:pPr marL="0" marR="0" lvl="0" indent="0" algn="dist" defTabSz="457200" rtl="0" eaLnBrk="1" fontAlgn="auto" latinLnBrk="0" hangingPunct="1">
                    <a:lnSpc>
                      <a:spcPct val="100000"/>
                    </a:lnSpc>
                    <a:spcBef>
                      <a:spcPts val="0"/>
                    </a:spcBef>
                    <a:spcAft>
                      <a:spcPts val="0"/>
                    </a:spcAft>
                    <a:buClrTx/>
                    <a:buSzTx/>
                    <a:buFontTx/>
                    <a:buNone/>
                    <a:tabLst/>
                    <a:defRPr/>
                  </a:pPr>
                  <a:r>
                    <a:rPr kumimoji="1" lang="ja-JP" altLang="en-US" sz="1050" b="0" i="0" u="none" strike="noStrike" kern="1200" cap="none" spc="0" normalizeH="0" baseline="0" noProof="0" dirty="0">
                      <a:ln>
                        <a:noFill/>
                      </a:ln>
                      <a:solidFill>
                        <a:srgbClr val="074454"/>
                      </a:solidFill>
                      <a:effectLst/>
                      <a:uLnTx/>
                      <a:uFillTx/>
                      <a:latin typeface="HGS創英角ﾎﾟｯﾌﾟ体" panose="040B0A00000000000000" pitchFamily="50" charset="-128"/>
                      <a:ea typeface="HGS創英角ﾎﾟｯﾌﾟ体" panose="040B0A00000000000000" pitchFamily="50" charset="-128"/>
                      <a:cs typeface="+mn-cs"/>
                    </a:rPr>
                    <a:t>おおさかふ</a:t>
                  </a:r>
                </a:p>
              </p:txBody>
            </p:sp>
          </p:grpSp>
          <p:sp>
            <p:nvSpPr>
              <p:cNvPr id="45" name="じょうい">
                <a:extLst>
                  <a:ext uri="{FF2B5EF4-FFF2-40B4-BE49-F238E27FC236}">
                    <a16:creationId xmlns:a16="http://schemas.microsoft.com/office/drawing/2014/main" id="{48494374-AC1D-43F2-A506-122685668D2D}"/>
                  </a:ext>
                </a:extLst>
              </p:cNvPr>
              <p:cNvSpPr txBox="1"/>
              <p:nvPr/>
            </p:nvSpPr>
            <p:spPr>
              <a:xfrm>
                <a:off x="5993814" y="1683992"/>
                <a:ext cx="799644" cy="257311"/>
              </a:xfrm>
              <a:prstGeom prst="rect">
                <a:avLst/>
              </a:prstGeom>
              <a:noFill/>
            </p:spPr>
            <p:txBody>
              <a:bodyPr wrap="square" rtlCol="0">
                <a:spAutoFit/>
              </a:bodyPr>
              <a:lstStyle/>
              <a:p>
                <a:pPr marL="0" marR="0" lvl="0" indent="0" algn="dist" defTabSz="457200" rtl="0" eaLnBrk="1" fontAlgn="auto" latinLnBrk="0" hangingPunct="1">
                  <a:lnSpc>
                    <a:spcPct val="100000"/>
                  </a:lnSpc>
                  <a:spcBef>
                    <a:spcPts val="0"/>
                  </a:spcBef>
                  <a:spcAft>
                    <a:spcPts val="0"/>
                  </a:spcAft>
                  <a:buClrTx/>
                  <a:buSzTx/>
                  <a:buFontTx/>
                  <a:buNone/>
                  <a:tabLst/>
                  <a:defRPr/>
                </a:pPr>
                <a:r>
                  <a:rPr kumimoji="1" lang="ja-JP" altLang="en-US" sz="1050" b="0" i="0" u="none" strike="noStrike" kern="1200" cap="none" spc="0" normalizeH="0" baseline="0" noProof="0" dirty="0">
                    <a:ln>
                      <a:noFill/>
                    </a:ln>
                    <a:solidFill>
                      <a:srgbClr val="074454"/>
                    </a:solidFill>
                    <a:effectLst/>
                    <a:uLnTx/>
                    <a:uFillTx/>
                    <a:latin typeface="HGS創英角ﾎﾟｯﾌﾟ体" panose="040B0A00000000000000" pitchFamily="50" charset="-128"/>
                    <a:ea typeface="HGS創英角ﾎﾟｯﾌﾟ体" panose="040B0A00000000000000" pitchFamily="50" charset="-128"/>
                    <a:cs typeface="+mn-cs"/>
                  </a:rPr>
                  <a:t>じょうい</a:t>
                </a:r>
              </a:p>
            </p:txBody>
          </p:sp>
          <p:sp>
            <p:nvSpPr>
              <p:cNvPr id="47" name="どくせん">
                <a:extLst>
                  <a:ext uri="{FF2B5EF4-FFF2-40B4-BE49-F238E27FC236}">
                    <a16:creationId xmlns:a16="http://schemas.microsoft.com/office/drawing/2014/main" id="{3151A32B-E62A-49DB-925D-37E35CF02EAE}"/>
                  </a:ext>
                </a:extLst>
              </p:cNvPr>
              <p:cNvSpPr txBox="1"/>
              <p:nvPr/>
            </p:nvSpPr>
            <p:spPr>
              <a:xfrm>
                <a:off x="8044280" y="1707755"/>
                <a:ext cx="903846" cy="253916"/>
              </a:xfrm>
              <a:prstGeom prst="rect">
                <a:avLst/>
              </a:prstGeom>
              <a:noFill/>
            </p:spPr>
            <p:txBody>
              <a:bodyPr wrap="square" rtlCol="0">
                <a:spAutoFit/>
              </a:bodyPr>
              <a:lstStyle/>
              <a:p>
                <a:pPr marL="0" marR="0" lvl="0" indent="0" algn="dist" defTabSz="457200" rtl="0" eaLnBrk="1" fontAlgn="auto" latinLnBrk="0" hangingPunct="1">
                  <a:lnSpc>
                    <a:spcPct val="100000"/>
                  </a:lnSpc>
                  <a:spcBef>
                    <a:spcPts val="0"/>
                  </a:spcBef>
                  <a:spcAft>
                    <a:spcPts val="0"/>
                  </a:spcAft>
                  <a:buClrTx/>
                  <a:buSzTx/>
                  <a:buFontTx/>
                  <a:buNone/>
                  <a:tabLst/>
                  <a:defRPr/>
                </a:pPr>
                <a:r>
                  <a:rPr kumimoji="1" lang="ja-JP" altLang="en-US" sz="1050" b="0" i="0" u="none" strike="noStrike" kern="1200" cap="none" spc="0" normalizeH="0" baseline="0" noProof="0" dirty="0">
                    <a:ln>
                      <a:noFill/>
                    </a:ln>
                    <a:solidFill>
                      <a:srgbClr val="074454"/>
                    </a:solidFill>
                    <a:effectLst/>
                    <a:uLnTx/>
                    <a:uFillTx/>
                    <a:latin typeface="HGS創英角ﾎﾟｯﾌﾟ体" panose="040B0A00000000000000" pitchFamily="50" charset="-128"/>
                    <a:ea typeface="HGS創英角ﾎﾟｯﾌﾟ体" panose="040B0A00000000000000" pitchFamily="50" charset="-128"/>
                    <a:cs typeface="+mn-cs"/>
                  </a:rPr>
                  <a:t>どくせん</a:t>
                </a:r>
              </a:p>
            </p:txBody>
          </p:sp>
        </p:grpSp>
        <p:sp>
          <p:nvSpPr>
            <p:cNvPr id="67" name="しちょうそん">
              <a:extLst>
                <a:ext uri="{FF2B5EF4-FFF2-40B4-BE49-F238E27FC236}">
                  <a16:creationId xmlns:a16="http://schemas.microsoft.com/office/drawing/2014/main" id="{218CCCB0-12BC-411C-A748-B4395E397E18}"/>
                </a:ext>
              </a:extLst>
            </p:cNvPr>
            <p:cNvSpPr txBox="1"/>
            <p:nvPr/>
          </p:nvSpPr>
          <p:spPr>
            <a:xfrm>
              <a:off x="2042940" y="1950529"/>
              <a:ext cx="1274246" cy="261610"/>
            </a:xfrm>
            <a:prstGeom prst="rect">
              <a:avLst/>
            </a:prstGeom>
            <a:noFill/>
          </p:spPr>
          <p:txBody>
            <a:bodyPr wrap="square" rtlCol="0">
              <a:spAutoFit/>
            </a:bodyPr>
            <a:lstStyle/>
            <a:p>
              <a:pPr marL="0" marR="0" lvl="0" indent="0" algn="dist" defTabSz="457200" rtl="0" eaLnBrk="1" fontAlgn="auto" latinLnBrk="0" hangingPunct="1">
                <a:lnSpc>
                  <a:spcPct val="100000"/>
                </a:lnSpc>
                <a:spcBef>
                  <a:spcPts val="0"/>
                </a:spcBef>
                <a:spcAft>
                  <a:spcPts val="0"/>
                </a:spcAft>
                <a:buClrTx/>
                <a:buSzTx/>
                <a:buFontTx/>
                <a:buNone/>
                <a:tabLst/>
                <a:defRPr/>
              </a:pPr>
              <a:r>
                <a:rPr kumimoji="0" lang="ja-JP" altLang="en-US" sz="1100" b="0" i="0" u="none" strike="noStrike" kern="1200" cap="none" spc="0" normalizeH="0" baseline="0" noProof="0" dirty="0">
                  <a:ln>
                    <a:noFill/>
                  </a:ln>
                  <a:solidFill>
                    <a:srgbClr val="074454"/>
                  </a:solidFill>
                  <a:effectLst/>
                  <a:uLnTx/>
                  <a:uFillTx/>
                  <a:latin typeface="HGS創英角ﾎﾟｯﾌﾟ体" panose="040B0A00000000000000" pitchFamily="50" charset="-128"/>
                  <a:ea typeface="HGS創英角ﾎﾟｯﾌﾟ体" panose="040B0A00000000000000" pitchFamily="50" charset="-128"/>
                  <a:cs typeface="+mn-cs"/>
                </a:rPr>
                <a:t>しちょうそん</a:t>
              </a:r>
              <a:endParaRPr kumimoji="1" lang="ja-JP" altLang="en-US" sz="1100" b="0" i="0" u="none" strike="noStrike" kern="1200" cap="none" spc="0" normalizeH="0" baseline="0" noProof="0" dirty="0">
                <a:ln>
                  <a:noFill/>
                </a:ln>
                <a:solidFill>
                  <a:srgbClr val="074454"/>
                </a:solidFill>
                <a:effectLst/>
                <a:uLnTx/>
                <a:uFillTx/>
                <a:latin typeface="HGS創英角ﾎﾟｯﾌﾟ体" panose="040B0A00000000000000" pitchFamily="50" charset="-128"/>
                <a:ea typeface="HGS創英角ﾎﾟｯﾌﾟ体" panose="040B0A00000000000000" pitchFamily="50" charset="-128"/>
                <a:cs typeface="+mn-cs"/>
              </a:endParaRPr>
            </a:p>
          </p:txBody>
        </p:sp>
        <p:sp>
          <p:nvSpPr>
            <p:cNvPr id="68" name="い">
              <a:extLst>
                <a:ext uri="{FF2B5EF4-FFF2-40B4-BE49-F238E27FC236}">
                  <a16:creationId xmlns:a16="http://schemas.microsoft.com/office/drawing/2014/main" id="{C99ED774-EE46-46BC-8FD7-9D8DB4118A8A}"/>
                </a:ext>
              </a:extLst>
            </p:cNvPr>
            <p:cNvSpPr txBox="1"/>
            <p:nvPr/>
          </p:nvSpPr>
          <p:spPr>
            <a:xfrm>
              <a:off x="6816528" y="1950068"/>
              <a:ext cx="903846" cy="253916"/>
            </a:xfrm>
            <a:prstGeom prst="rect">
              <a:avLst/>
            </a:prstGeom>
            <a:noFill/>
          </p:spPr>
          <p:txBody>
            <a:bodyPr wrap="square" rtlCol="0">
              <a:spAutoFit/>
            </a:bodyPr>
            <a:lstStyle/>
            <a:p>
              <a:pPr marL="0" marR="0" lvl="0" indent="0" algn="dist" defTabSz="457200" rtl="0" eaLnBrk="1" fontAlgn="auto" latinLnBrk="0" hangingPunct="1">
                <a:lnSpc>
                  <a:spcPct val="100000"/>
                </a:lnSpc>
                <a:spcBef>
                  <a:spcPts val="0"/>
                </a:spcBef>
                <a:spcAft>
                  <a:spcPts val="0"/>
                </a:spcAft>
                <a:buClrTx/>
                <a:buSzTx/>
                <a:buFontTx/>
                <a:buNone/>
                <a:tabLst/>
                <a:defRPr/>
              </a:pPr>
              <a:r>
                <a:rPr kumimoji="1" lang="ja-JP" altLang="en-US" sz="1050" b="0" i="0" u="none" strike="noStrike" kern="1200" cap="none" spc="0" normalizeH="0" baseline="0" noProof="0" dirty="0">
                  <a:ln>
                    <a:noFill/>
                  </a:ln>
                  <a:solidFill>
                    <a:srgbClr val="074454"/>
                  </a:solidFill>
                  <a:effectLst/>
                  <a:uLnTx/>
                  <a:uFillTx/>
                  <a:latin typeface="HGS創英角ﾎﾟｯﾌﾟ体" panose="040B0A00000000000000" pitchFamily="50" charset="-128"/>
                  <a:ea typeface="HGS創英角ﾎﾟｯﾌﾟ体" panose="040B0A00000000000000" pitchFamily="50" charset="-128"/>
                  <a:cs typeface="+mn-cs"/>
                </a:rPr>
                <a:t>い</a:t>
              </a:r>
            </a:p>
          </p:txBody>
        </p:sp>
      </p:grpSp>
      <p:graphicFrame>
        <p:nvGraphicFramePr>
          <p:cNvPr id="69" name="表 8">
            <a:extLst>
              <a:ext uri="{FF2B5EF4-FFF2-40B4-BE49-F238E27FC236}">
                <a16:creationId xmlns:a16="http://schemas.microsoft.com/office/drawing/2014/main" id="{7E680544-D8A0-47B0-86C5-242AFFE4FD9F}"/>
              </a:ext>
            </a:extLst>
          </p:cNvPr>
          <p:cNvGraphicFramePr>
            <a:graphicFrameLocks noGrp="1"/>
          </p:cNvGraphicFramePr>
          <p:nvPr>
            <p:extLst>
              <p:ext uri="{D42A27DB-BD31-4B8C-83A1-F6EECF244321}">
                <p14:modId xmlns:p14="http://schemas.microsoft.com/office/powerpoint/2010/main" val="2618829970"/>
              </p:ext>
            </p:extLst>
          </p:nvPr>
        </p:nvGraphicFramePr>
        <p:xfrm>
          <a:off x="4905905" y="2865557"/>
          <a:ext cx="3839281" cy="3680460"/>
        </p:xfrm>
        <a:graphic>
          <a:graphicData uri="http://schemas.openxmlformats.org/drawingml/2006/table">
            <a:tbl>
              <a:tblPr firstRow="1" bandRow="1">
                <a:tableStyleId>{22838BEF-8BB2-4498-84A7-C5851F593DF1}</a:tableStyleId>
              </a:tblPr>
              <a:tblGrid>
                <a:gridCol w="432235">
                  <a:extLst>
                    <a:ext uri="{9D8B030D-6E8A-4147-A177-3AD203B41FA5}">
                      <a16:colId xmlns:a16="http://schemas.microsoft.com/office/drawing/2014/main" val="2512700367"/>
                    </a:ext>
                  </a:extLst>
                </a:gridCol>
                <a:gridCol w="2366674">
                  <a:extLst>
                    <a:ext uri="{9D8B030D-6E8A-4147-A177-3AD203B41FA5}">
                      <a16:colId xmlns:a16="http://schemas.microsoft.com/office/drawing/2014/main" val="727876882"/>
                    </a:ext>
                  </a:extLst>
                </a:gridCol>
                <a:gridCol w="1040372">
                  <a:extLst>
                    <a:ext uri="{9D8B030D-6E8A-4147-A177-3AD203B41FA5}">
                      <a16:colId xmlns:a16="http://schemas.microsoft.com/office/drawing/2014/main" val="6839369"/>
                    </a:ext>
                  </a:extLst>
                </a:gridCol>
              </a:tblGrid>
              <a:tr h="370840">
                <a:tc>
                  <a:txBody>
                    <a:bodyPr/>
                    <a:lstStyle/>
                    <a:p>
                      <a:pPr algn="ctr">
                        <a:lnSpc>
                          <a:spcPct val="150000"/>
                        </a:lnSpc>
                      </a:pPr>
                      <a:r>
                        <a:rPr kumimoji="1" lang="ja-JP" altLang="en-US" b="0" dirty="0">
                          <a:latin typeface="BIZ UDPゴシック" panose="020B0400000000000000" pitchFamily="50" charset="-128"/>
                          <a:ea typeface="BIZ UDPゴシック" panose="020B0400000000000000" pitchFamily="50" charset="-128"/>
                        </a:rPr>
                        <a:t>１</a:t>
                      </a:r>
                    </a:p>
                  </a:txBody>
                  <a:tcPr/>
                </a:tc>
                <a:tc>
                  <a:txBody>
                    <a:bodyPr/>
                    <a:lstStyle/>
                    <a:p>
                      <a:r>
                        <a:rPr kumimoji="1" lang="ja-JP" altLang="en-US" sz="1050" b="0" dirty="0">
                          <a:latin typeface="BIZ UDPゴシック" panose="020B0400000000000000" pitchFamily="50" charset="-128"/>
                          <a:ea typeface="BIZ UDPゴシック" panose="020B0400000000000000" pitchFamily="50" charset="-128"/>
                        </a:rPr>
                        <a:t>おおさかふかど ま  し</a:t>
                      </a:r>
                      <a:endParaRPr kumimoji="1" lang="en-US" altLang="ja-JP" sz="1050" b="0" dirty="0">
                        <a:latin typeface="BIZ UDPゴシック" panose="020B0400000000000000" pitchFamily="50" charset="-128"/>
                        <a:ea typeface="BIZ UDPゴシック" panose="020B0400000000000000" pitchFamily="50" charset="-128"/>
                      </a:endParaRPr>
                    </a:p>
                    <a:p>
                      <a:r>
                        <a:rPr kumimoji="1" lang="ja-JP" altLang="en-US" b="0" dirty="0">
                          <a:latin typeface="BIZ UDPゴシック" panose="020B0400000000000000" pitchFamily="50" charset="-128"/>
                          <a:ea typeface="BIZ UDPゴシック" panose="020B0400000000000000" pitchFamily="50" charset="-128"/>
                        </a:rPr>
                        <a:t>大阪府門真市</a:t>
                      </a:r>
                    </a:p>
                  </a:txBody>
                  <a:tcPr/>
                </a:tc>
                <a:tc>
                  <a:txBody>
                    <a:bodyPr/>
                    <a:lstStyle/>
                    <a:p>
                      <a:pPr algn="ctr">
                        <a:lnSpc>
                          <a:spcPct val="150000"/>
                        </a:lnSpc>
                      </a:pPr>
                      <a:r>
                        <a:rPr kumimoji="1" lang="en-US" altLang="ja-JP" b="0" dirty="0">
                          <a:latin typeface="BIZ UDPゴシック" panose="020B0400000000000000" pitchFamily="50" charset="-128"/>
                          <a:ea typeface="BIZ UDPゴシック" panose="020B0400000000000000" pitchFamily="50" charset="-128"/>
                        </a:rPr>
                        <a:t>31.8</a:t>
                      </a:r>
                      <a:r>
                        <a:rPr kumimoji="1" lang="ja-JP" altLang="en-US" b="0" dirty="0">
                          <a:latin typeface="BIZ UDPゴシック" panose="020B0400000000000000" pitchFamily="50" charset="-128"/>
                          <a:ea typeface="BIZ UDPゴシック" panose="020B0400000000000000" pitchFamily="50" charset="-128"/>
                        </a:rPr>
                        <a:t>％</a:t>
                      </a:r>
                    </a:p>
                  </a:txBody>
                  <a:tcPr/>
                </a:tc>
                <a:extLst>
                  <a:ext uri="{0D108BD9-81ED-4DB2-BD59-A6C34878D82A}">
                    <a16:rowId xmlns:a16="http://schemas.microsoft.com/office/drawing/2014/main" val="3460677837"/>
                  </a:ext>
                </a:extLst>
              </a:tr>
              <a:tr h="370840">
                <a:tc>
                  <a:txBody>
                    <a:bodyPr/>
                    <a:lstStyle/>
                    <a:p>
                      <a:pPr algn="ctr">
                        <a:lnSpc>
                          <a:spcPct val="150000"/>
                        </a:lnSpc>
                      </a:pPr>
                      <a:r>
                        <a:rPr kumimoji="1" lang="ja-JP" altLang="en-US" dirty="0">
                          <a:latin typeface="BIZ UDPゴシック" panose="020B0400000000000000" pitchFamily="50" charset="-128"/>
                          <a:ea typeface="BIZ UDPゴシック" panose="020B0400000000000000" pitchFamily="50" charset="-128"/>
                        </a:rPr>
                        <a:t>２</a:t>
                      </a:r>
                    </a:p>
                  </a:txBody>
                  <a:tcPr/>
                </a:tc>
                <a:tc>
                  <a:txBody>
                    <a:bodyPr/>
                    <a:lstStyle/>
                    <a:p>
                      <a:r>
                        <a:rPr kumimoji="1" lang="ja-JP" altLang="en-US" sz="1050" dirty="0">
                          <a:latin typeface="BIZ UDPゴシック" panose="020B0400000000000000" pitchFamily="50" charset="-128"/>
                          <a:ea typeface="BIZ UDPゴシック" panose="020B0400000000000000" pitchFamily="50" charset="-128"/>
                        </a:rPr>
                        <a:t>おおさかふひがしおおさかし</a:t>
                      </a:r>
                      <a:endParaRPr kumimoji="1" lang="en-US" altLang="ja-JP" sz="1050" dirty="0">
                        <a:latin typeface="BIZ UDPゴシック" panose="020B0400000000000000" pitchFamily="50" charset="-128"/>
                        <a:ea typeface="BIZ UDPゴシック" panose="020B0400000000000000" pitchFamily="50" charset="-128"/>
                      </a:endParaRPr>
                    </a:p>
                    <a:p>
                      <a:r>
                        <a:rPr kumimoji="1" lang="ja-JP" altLang="en-US" dirty="0">
                          <a:latin typeface="BIZ UDPゴシック" panose="020B0400000000000000" pitchFamily="50" charset="-128"/>
                          <a:ea typeface="BIZ UDPゴシック" panose="020B0400000000000000" pitchFamily="50" charset="-128"/>
                        </a:rPr>
                        <a:t>大阪府東大阪市</a:t>
                      </a:r>
                    </a:p>
                  </a:txBody>
                  <a:tcPr/>
                </a:tc>
                <a:tc>
                  <a:txBody>
                    <a:bodyPr/>
                    <a:lstStyle/>
                    <a:p>
                      <a:pPr algn="ctr">
                        <a:lnSpc>
                          <a:spcPct val="150000"/>
                        </a:lnSpc>
                      </a:pPr>
                      <a:r>
                        <a:rPr kumimoji="1" lang="en-US" altLang="ja-JP" dirty="0">
                          <a:latin typeface="BIZ UDPゴシック" panose="020B0400000000000000" pitchFamily="50" charset="-128"/>
                          <a:ea typeface="BIZ UDPゴシック" panose="020B0400000000000000" pitchFamily="50" charset="-128"/>
                        </a:rPr>
                        <a:t>29.3</a:t>
                      </a:r>
                      <a:r>
                        <a:rPr kumimoji="1" lang="ja-JP" altLang="en-US" dirty="0">
                          <a:latin typeface="BIZ UDPゴシック" panose="020B0400000000000000" pitchFamily="50" charset="-128"/>
                          <a:ea typeface="BIZ UDPゴシック" panose="020B0400000000000000" pitchFamily="50" charset="-128"/>
                        </a:rPr>
                        <a:t>％</a:t>
                      </a:r>
                    </a:p>
                  </a:txBody>
                  <a:tcPr/>
                </a:tc>
                <a:extLst>
                  <a:ext uri="{0D108BD9-81ED-4DB2-BD59-A6C34878D82A}">
                    <a16:rowId xmlns:a16="http://schemas.microsoft.com/office/drawing/2014/main" val="1798104900"/>
                  </a:ext>
                </a:extLst>
              </a:tr>
              <a:tr h="370840">
                <a:tc>
                  <a:txBody>
                    <a:bodyPr/>
                    <a:lstStyle/>
                    <a:p>
                      <a:pPr algn="ctr">
                        <a:lnSpc>
                          <a:spcPct val="150000"/>
                        </a:lnSpc>
                      </a:pPr>
                      <a:r>
                        <a:rPr kumimoji="1" lang="ja-JP" altLang="en-US" dirty="0">
                          <a:latin typeface="BIZ UDPゴシック" panose="020B0400000000000000" pitchFamily="50" charset="-128"/>
                          <a:ea typeface="BIZ UDPゴシック" panose="020B0400000000000000" pitchFamily="50" charset="-128"/>
                        </a:rPr>
                        <a:t>３</a:t>
                      </a:r>
                    </a:p>
                  </a:txBody>
                  <a:tcPr/>
                </a:tc>
                <a:tc>
                  <a:txBody>
                    <a:bodyPr/>
                    <a:lstStyle/>
                    <a:p>
                      <a:r>
                        <a:rPr kumimoji="1" lang="ja-JP" altLang="en-US" sz="1050" dirty="0">
                          <a:latin typeface="BIZ UDPゴシック" panose="020B0400000000000000" pitchFamily="50" charset="-128"/>
                          <a:ea typeface="BIZ UDPゴシック" panose="020B0400000000000000" pitchFamily="50" charset="-128"/>
                        </a:rPr>
                        <a:t>おおさかふもりぐち し</a:t>
                      </a:r>
                      <a:endParaRPr kumimoji="1" lang="en-US" altLang="ja-JP" sz="1050" dirty="0">
                        <a:latin typeface="BIZ UDPゴシック" panose="020B0400000000000000" pitchFamily="50" charset="-128"/>
                        <a:ea typeface="BIZ UDPゴシック" panose="020B0400000000000000" pitchFamily="50" charset="-128"/>
                      </a:endParaRPr>
                    </a:p>
                    <a:p>
                      <a:r>
                        <a:rPr kumimoji="1" lang="ja-JP" altLang="en-US" dirty="0">
                          <a:latin typeface="BIZ UDPゴシック" panose="020B0400000000000000" pitchFamily="50" charset="-128"/>
                          <a:ea typeface="BIZ UDPゴシック" panose="020B0400000000000000" pitchFamily="50" charset="-128"/>
                        </a:rPr>
                        <a:t>大阪府守口市</a:t>
                      </a:r>
                    </a:p>
                  </a:txBody>
                  <a:tcPr/>
                </a:tc>
                <a:tc>
                  <a:txBody>
                    <a:bodyPr/>
                    <a:lstStyle/>
                    <a:p>
                      <a:pPr algn="ctr">
                        <a:lnSpc>
                          <a:spcPct val="150000"/>
                        </a:lnSpc>
                      </a:pPr>
                      <a:r>
                        <a:rPr kumimoji="1" lang="en-US" altLang="ja-JP" dirty="0">
                          <a:latin typeface="BIZ UDPゴシック" panose="020B0400000000000000" pitchFamily="50" charset="-128"/>
                          <a:ea typeface="BIZ UDPゴシック" panose="020B0400000000000000" pitchFamily="50" charset="-128"/>
                        </a:rPr>
                        <a:t>28.7</a:t>
                      </a:r>
                      <a:r>
                        <a:rPr kumimoji="1" lang="ja-JP" altLang="en-US" dirty="0">
                          <a:latin typeface="BIZ UDPゴシック" panose="020B0400000000000000" pitchFamily="50" charset="-128"/>
                          <a:ea typeface="BIZ UDPゴシック" panose="020B0400000000000000" pitchFamily="50" charset="-128"/>
                        </a:rPr>
                        <a:t>％</a:t>
                      </a:r>
                    </a:p>
                  </a:txBody>
                  <a:tcPr/>
                </a:tc>
                <a:extLst>
                  <a:ext uri="{0D108BD9-81ED-4DB2-BD59-A6C34878D82A}">
                    <a16:rowId xmlns:a16="http://schemas.microsoft.com/office/drawing/2014/main" val="1256099509"/>
                  </a:ext>
                </a:extLst>
              </a:tr>
              <a:tr h="370840">
                <a:tc>
                  <a:txBody>
                    <a:bodyPr/>
                    <a:lstStyle/>
                    <a:p>
                      <a:pPr algn="ctr">
                        <a:lnSpc>
                          <a:spcPct val="150000"/>
                        </a:lnSpc>
                      </a:pPr>
                      <a:r>
                        <a:rPr kumimoji="1" lang="ja-JP" altLang="en-US" dirty="0">
                          <a:latin typeface="BIZ UDPゴシック" panose="020B0400000000000000" pitchFamily="50" charset="-128"/>
                          <a:ea typeface="BIZ UDPゴシック" panose="020B0400000000000000" pitchFamily="50" charset="-128"/>
                        </a:rPr>
                        <a:t>４</a:t>
                      </a:r>
                    </a:p>
                  </a:txBody>
                  <a:tcPr/>
                </a:tc>
                <a:tc>
                  <a:txBody>
                    <a:bodyPr/>
                    <a:lstStyle/>
                    <a:p>
                      <a:r>
                        <a:rPr kumimoji="1" lang="ja-JP" altLang="en-US" sz="1050" dirty="0">
                          <a:latin typeface="BIZ UDPゴシック" panose="020B0400000000000000" pitchFamily="50" charset="-128"/>
                          <a:ea typeface="BIZ UDPゴシック" panose="020B0400000000000000" pitchFamily="50" charset="-128"/>
                        </a:rPr>
                        <a:t>おおさかふ　や　お　し</a:t>
                      </a:r>
                      <a:endParaRPr kumimoji="1" lang="en-US" altLang="ja-JP" sz="1050" dirty="0">
                        <a:latin typeface="BIZ UDPゴシック" panose="020B0400000000000000" pitchFamily="50" charset="-128"/>
                        <a:ea typeface="BIZ UDPゴシック" panose="020B0400000000000000" pitchFamily="50" charset="-128"/>
                      </a:endParaRPr>
                    </a:p>
                    <a:p>
                      <a:r>
                        <a:rPr kumimoji="1" lang="ja-JP" altLang="en-US" dirty="0">
                          <a:latin typeface="BIZ UDPゴシック" panose="020B0400000000000000" pitchFamily="50" charset="-128"/>
                          <a:ea typeface="BIZ UDPゴシック" panose="020B0400000000000000" pitchFamily="50" charset="-128"/>
                        </a:rPr>
                        <a:t>大阪府八尾市</a:t>
                      </a:r>
                    </a:p>
                  </a:txBody>
                  <a:tcPr/>
                </a:tc>
                <a:tc>
                  <a:txBody>
                    <a:bodyPr/>
                    <a:lstStyle/>
                    <a:p>
                      <a:pPr algn="ctr">
                        <a:lnSpc>
                          <a:spcPct val="150000"/>
                        </a:lnSpc>
                      </a:pPr>
                      <a:r>
                        <a:rPr kumimoji="1" lang="en-US" altLang="ja-JP" dirty="0">
                          <a:latin typeface="BIZ UDPゴシック" panose="020B0400000000000000" pitchFamily="50" charset="-128"/>
                          <a:ea typeface="BIZ UDPゴシック" panose="020B0400000000000000" pitchFamily="50" charset="-128"/>
                        </a:rPr>
                        <a:t>28.6</a:t>
                      </a:r>
                      <a:r>
                        <a:rPr kumimoji="1" lang="ja-JP" altLang="en-US" dirty="0">
                          <a:latin typeface="BIZ UDPゴシック" panose="020B0400000000000000" pitchFamily="50" charset="-128"/>
                          <a:ea typeface="BIZ UDPゴシック" panose="020B0400000000000000" pitchFamily="50" charset="-128"/>
                        </a:rPr>
                        <a:t>％</a:t>
                      </a:r>
                    </a:p>
                  </a:txBody>
                  <a:tcPr/>
                </a:tc>
                <a:extLst>
                  <a:ext uri="{0D108BD9-81ED-4DB2-BD59-A6C34878D82A}">
                    <a16:rowId xmlns:a16="http://schemas.microsoft.com/office/drawing/2014/main" val="1870190815"/>
                  </a:ext>
                </a:extLst>
              </a:tr>
              <a:tr h="370840">
                <a:tc>
                  <a:txBody>
                    <a:bodyPr/>
                    <a:lstStyle/>
                    <a:p>
                      <a:pPr algn="ctr">
                        <a:lnSpc>
                          <a:spcPct val="150000"/>
                        </a:lnSpc>
                      </a:pPr>
                      <a:r>
                        <a:rPr kumimoji="1" lang="ja-JP" altLang="en-US" dirty="0">
                          <a:latin typeface="BIZ UDPゴシック" panose="020B0400000000000000" pitchFamily="50" charset="-128"/>
                          <a:ea typeface="BIZ UDPゴシック" panose="020B0400000000000000" pitchFamily="50" charset="-128"/>
                        </a:rPr>
                        <a:t>５</a:t>
                      </a:r>
                    </a:p>
                  </a:txBody>
                  <a:tcPr/>
                </a:tc>
                <a:tc>
                  <a:txBody>
                    <a:bodyPr/>
                    <a:lstStyle/>
                    <a:p>
                      <a:r>
                        <a:rPr kumimoji="1" lang="ja-JP" altLang="en-US" sz="1050" dirty="0">
                          <a:latin typeface="BIZ UDPゴシック" panose="020B0400000000000000" pitchFamily="50" charset="-128"/>
                          <a:ea typeface="BIZ UDPゴシック" panose="020B0400000000000000" pitchFamily="50" charset="-128"/>
                        </a:rPr>
                        <a:t>おおさかふだいとう し</a:t>
                      </a:r>
                      <a:endParaRPr kumimoji="1" lang="en-US" altLang="ja-JP" sz="1050" dirty="0">
                        <a:latin typeface="BIZ UDPゴシック" panose="020B0400000000000000" pitchFamily="50" charset="-128"/>
                        <a:ea typeface="BIZ UDPゴシック" panose="020B0400000000000000" pitchFamily="50" charset="-128"/>
                      </a:endParaRPr>
                    </a:p>
                    <a:p>
                      <a:r>
                        <a:rPr kumimoji="1" lang="ja-JP" altLang="en-US" dirty="0">
                          <a:latin typeface="BIZ UDPゴシック" panose="020B0400000000000000" pitchFamily="50" charset="-128"/>
                          <a:ea typeface="BIZ UDPゴシック" panose="020B0400000000000000" pitchFamily="50" charset="-128"/>
                        </a:rPr>
                        <a:t>大阪府大東市</a:t>
                      </a:r>
                    </a:p>
                  </a:txBody>
                  <a:tcPr/>
                </a:tc>
                <a:tc>
                  <a:txBody>
                    <a:bodyPr/>
                    <a:lstStyle/>
                    <a:p>
                      <a:pPr algn="ctr">
                        <a:lnSpc>
                          <a:spcPct val="150000"/>
                        </a:lnSpc>
                      </a:pPr>
                      <a:r>
                        <a:rPr kumimoji="1" lang="en-US" altLang="ja-JP" dirty="0">
                          <a:latin typeface="BIZ UDPゴシック" panose="020B0400000000000000" pitchFamily="50" charset="-128"/>
                          <a:ea typeface="BIZ UDPゴシック" panose="020B0400000000000000" pitchFamily="50" charset="-128"/>
                        </a:rPr>
                        <a:t>27.4</a:t>
                      </a:r>
                      <a:r>
                        <a:rPr kumimoji="1" lang="ja-JP" altLang="en-US" dirty="0">
                          <a:latin typeface="BIZ UDPゴシック" panose="020B0400000000000000" pitchFamily="50" charset="-128"/>
                          <a:ea typeface="BIZ UDPゴシック" panose="020B0400000000000000" pitchFamily="50" charset="-128"/>
                        </a:rPr>
                        <a:t>％</a:t>
                      </a:r>
                    </a:p>
                  </a:txBody>
                  <a:tcPr/>
                </a:tc>
                <a:extLst>
                  <a:ext uri="{0D108BD9-81ED-4DB2-BD59-A6C34878D82A}">
                    <a16:rowId xmlns:a16="http://schemas.microsoft.com/office/drawing/2014/main" val="4117815548"/>
                  </a:ext>
                </a:extLst>
              </a:tr>
              <a:tr h="370840">
                <a:tc>
                  <a:txBody>
                    <a:bodyPr/>
                    <a:lstStyle/>
                    <a:p>
                      <a:pPr algn="ctr">
                        <a:lnSpc>
                          <a:spcPct val="150000"/>
                        </a:lnSpc>
                      </a:pPr>
                      <a:r>
                        <a:rPr kumimoji="1" lang="ja-JP" altLang="en-US" dirty="0">
                          <a:latin typeface="BIZ UDPゴシック" panose="020B0400000000000000" pitchFamily="50" charset="-128"/>
                          <a:ea typeface="BIZ UDPゴシック" panose="020B0400000000000000" pitchFamily="50" charset="-128"/>
                        </a:rPr>
                        <a:t>６</a:t>
                      </a:r>
                    </a:p>
                  </a:txBody>
                  <a:tcPr/>
                </a:tc>
                <a:tc>
                  <a:txBody>
                    <a:bodyPr/>
                    <a:lstStyle/>
                    <a:p>
                      <a:r>
                        <a:rPr kumimoji="1" lang="ja-JP" altLang="en-US" sz="1050" dirty="0">
                          <a:latin typeface="BIZ UDPゴシック" panose="020B0400000000000000" pitchFamily="50" charset="-128"/>
                          <a:ea typeface="BIZ UDPゴシック" panose="020B0400000000000000" pitchFamily="50" charset="-128"/>
                        </a:rPr>
                        <a:t>おおさかふまつばら し</a:t>
                      </a:r>
                      <a:endParaRPr kumimoji="1" lang="en-US" altLang="ja-JP" sz="1050" dirty="0">
                        <a:latin typeface="BIZ UDPゴシック" panose="020B0400000000000000" pitchFamily="50" charset="-128"/>
                        <a:ea typeface="BIZ UDPゴシック" panose="020B0400000000000000" pitchFamily="50" charset="-128"/>
                      </a:endParaRPr>
                    </a:p>
                    <a:p>
                      <a:r>
                        <a:rPr kumimoji="1" lang="ja-JP" altLang="en-US" dirty="0">
                          <a:latin typeface="BIZ UDPゴシック" panose="020B0400000000000000" pitchFamily="50" charset="-128"/>
                          <a:ea typeface="BIZ UDPゴシック" panose="020B0400000000000000" pitchFamily="50" charset="-128"/>
                        </a:rPr>
                        <a:t>大阪府松原市</a:t>
                      </a:r>
                    </a:p>
                  </a:txBody>
                  <a:tcPr/>
                </a:tc>
                <a:tc>
                  <a:txBody>
                    <a:bodyPr/>
                    <a:lstStyle/>
                    <a:p>
                      <a:pPr algn="ctr">
                        <a:lnSpc>
                          <a:spcPct val="150000"/>
                        </a:lnSpc>
                      </a:pPr>
                      <a:r>
                        <a:rPr kumimoji="1" lang="en-US" altLang="ja-JP" dirty="0">
                          <a:latin typeface="BIZ UDPゴシック" panose="020B0400000000000000" pitchFamily="50" charset="-128"/>
                          <a:ea typeface="BIZ UDPゴシック" panose="020B0400000000000000" pitchFamily="50" charset="-128"/>
                        </a:rPr>
                        <a:t>26.7</a:t>
                      </a:r>
                      <a:r>
                        <a:rPr kumimoji="1" lang="ja-JP" altLang="en-US" dirty="0">
                          <a:latin typeface="BIZ UDPゴシック" panose="020B0400000000000000" pitchFamily="50" charset="-128"/>
                          <a:ea typeface="BIZ UDPゴシック" panose="020B0400000000000000" pitchFamily="50" charset="-128"/>
                        </a:rPr>
                        <a:t>％</a:t>
                      </a:r>
                    </a:p>
                  </a:txBody>
                  <a:tcPr/>
                </a:tc>
                <a:extLst>
                  <a:ext uri="{0D108BD9-81ED-4DB2-BD59-A6C34878D82A}">
                    <a16:rowId xmlns:a16="http://schemas.microsoft.com/office/drawing/2014/main" val="566378445"/>
                  </a:ext>
                </a:extLst>
              </a:tr>
              <a:tr h="370840">
                <a:tc>
                  <a:txBody>
                    <a:bodyPr/>
                    <a:lstStyle/>
                    <a:p>
                      <a:pPr algn="ctr">
                        <a:lnSpc>
                          <a:spcPct val="150000"/>
                        </a:lnSpc>
                      </a:pPr>
                      <a:r>
                        <a:rPr kumimoji="1" lang="ja-JP" altLang="en-US" dirty="0">
                          <a:latin typeface="BIZ UDPゴシック" panose="020B0400000000000000" pitchFamily="50" charset="-128"/>
                          <a:ea typeface="BIZ UDPゴシック" panose="020B0400000000000000" pitchFamily="50" charset="-128"/>
                        </a:rPr>
                        <a:t>７</a:t>
                      </a:r>
                    </a:p>
                  </a:txBody>
                  <a:tcPr/>
                </a:tc>
                <a:tc>
                  <a:txBody>
                    <a:bodyPr/>
                    <a:lstStyle/>
                    <a:p>
                      <a:r>
                        <a:rPr kumimoji="1" lang="ja-JP" altLang="en-US" sz="1050" dirty="0">
                          <a:latin typeface="BIZ UDPゴシック" panose="020B0400000000000000" pitchFamily="50" charset="-128"/>
                          <a:ea typeface="BIZ UDPゴシック" panose="020B0400000000000000" pitchFamily="50" charset="-128"/>
                        </a:rPr>
                        <a:t>おおいたけんひめしまむら</a:t>
                      </a:r>
                      <a:endParaRPr kumimoji="1" lang="en-US" altLang="ja-JP" sz="1050" dirty="0">
                        <a:latin typeface="BIZ UDPゴシック" panose="020B0400000000000000" pitchFamily="50" charset="-128"/>
                        <a:ea typeface="BIZ UDPゴシック" panose="020B0400000000000000" pitchFamily="50" charset="-128"/>
                      </a:endParaRPr>
                    </a:p>
                    <a:p>
                      <a:r>
                        <a:rPr kumimoji="1" lang="ja-JP" altLang="en-US" dirty="0">
                          <a:latin typeface="BIZ UDPゴシック" panose="020B0400000000000000" pitchFamily="50" charset="-128"/>
                          <a:ea typeface="BIZ UDPゴシック" panose="020B0400000000000000" pitchFamily="50" charset="-128"/>
                        </a:rPr>
                        <a:t>大分県姫島村</a:t>
                      </a:r>
                    </a:p>
                  </a:txBody>
                  <a:tcPr/>
                </a:tc>
                <a:tc>
                  <a:txBody>
                    <a:bodyPr/>
                    <a:lstStyle/>
                    <a:p>
                      <a:pPr algn="ctr">
                        <a:lnSpc>
                          <a:spcPct val="150000"/>
                        </a:lnSpc>
                      </a:pPr>
                      <a:r>
                        <a:rPr kumimoji="1" lang="en-US" altLang="ja-JP" dirty="0">
                          <a:latin typeface="BIZ UDPゴシック" panose="020B0400000000000000" pitchFamily="50" charset="-128"/>
                          <a:ea typeface="BIZ UDPゴシック" panose="020B0400000000000000" pitchFamily="50" charset="-128"/>
                        </a:rPr>
                        <a:t>26.6</a:t>
                      </a:r>
                      <a:r>
                        <a:rPr kumimoji="1" lang="ja-JP" altLang="en-US" dirty="0">
                          <a:latin typeface="BIZ UDPゴシック" panose="020B0400000000000000" pitchFamily="50" charset="-128"/>
                          <a:ea typeface="BIZ UDPゴシック" panose="020B0400000000000000" pitchFamily="50" charset="-128"/>
                        </a:rPr>
                        <a:t>％</a:t>
                      </a:r>
                    </a:p>
                  </a:txBody>
                  <a:tcPr/>
                </a:tc>
                <a:extLst>
                  <a:ext uri="{0D108BD9-81ED-4DB2-BD59-A6C34878D82A}">
                    <a16:rowId xmlns:a16="http://schemas.microsoft.com/office/drawing/2014/main" val="4516610"/>
                  </a:ext>
                </a:extLst>
              </a:tr>
            </a:tbl>
          </a:graphicData>
        </a:graphic>
      </p:graphicFrame>
      <p:sp>
        <p:nvSpPr>
          <p:cNvPr id="70" name="正方形/長方形 69">
            <a:extLst>
              <a:ext uri="{FF2B5EF4-FFF2-40B4-BE49-F238E27FC236}">
                <a16:creationId xmlns:a16="http://schemas.microsoft.com/office/drawing/2014/main" id="{6DA1BEBA-6A40-4055-A74F-B27793781096}"/>
              </a:ext>
            </a:extLst>
          </p:cNvPr>
          <p:cNvSpPr/>
          <p:nvPr/>
        </p:nvSpPr>
        <p:spPr>
          <a:xfrm>
            <a:off x="4877829" y="2891448"/>
            <a:ext cx="3867357" cy="3132363"/>
          </a:xfrm>
          <a:prstGeom prst="rect">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71" name="図 70">
            <a:extLst>
              <a:ext uri="{FF2B5EF4-FFF2-40B4-BE49-F238E27FC236}">
                <a16:creationId xmlns:a16="http://schemas.microsoft.com/office/drawing/2014/main" id="{D79EBC8D-F822-4284-A61C-CE8F2E5B5ACD}"/>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rot="901607">
            <a:off x="9767191" y="3595363"/>
            <a:ext cx="1547236" cy="1059093"/>
          </a:xfrm>
          <a:prstGeom prst="rect">
            <a:avLst/>
          </a:prstGeom>
        </p:spPr>
      </p:pic>
      <p:pic>
        <p:nvPicPr>
          <p:cNvPr id="72" name="図 71">
            <a:extLst>
              <a:ext uri="{FF2B5EF4-FFF2-40B4-BE49-F238E27FC236}">
                <a16:creationId xmlns:a16="http://schemas.microsoft.com/office/drawing/2014/main" id="{B05B054C-1C90-4BA3-AC33-16EAEF9A9D69}"/>
              </a:ext>
            </a:extLst>
          </p:cNvPr>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241411" y="2919070"/>
            <a:ext cx="4400962" cy="2595880"/>
          </a:xfrm>
          <a:prstGeom prst="rect">
            <a:avLst/>
          </a:prstGeom>
        </p:spPr>
      </p:pic>
      <p:grpSp>
        <p:nvGrpSpPr>
          <p:cNvPr id="73" name="どんな特徴があるかな？">
            <a:extLst>
              <a:ext uri="{FF2B5EF4-FFF2-40B4-BE49-F238E27FC236}">
                <a16:creationId xmlns:a16="http://schemas.microsoft.com/office/drawing/2014/main" id="{38FDACD7-9FFB-4E67-977F-7FACD7F3CDC5}"/>
              </a:ext>
            </a:extLst>
          </p:cNvPr>
          <p:cNvGrpSpPr/>
          <p:nvPr/>
        </p:nvGrpSpPr>
        <p:grpSpPr>
          <a:xfrm>
            <a:off x="578207" y="4401070"/>
            <a:ext cx="3693929" cy="580983"/>
            <a:chOff x="994573" y="2310003"/>
            <a:chExt cx="3767125" cy="580983"/>
          </a:xfrm>
        </p:grpSpPr>
        <p:sp>
          <p:nvSpPr>
            <p:cNvPr id="74" name="どんな特徴があるかな？">
              <a:extLst>
                <a:ext uri="{FF2B5EF4-FFF2-40B4-BE49-F238E27FC236}">
                  <a16:creationId xmlns:a16="http://schemas.microsoft.com/office/drawing/2014/main" id="{71D15171-4ADC-4E06-BE23-53A6BD0DF479}"/>
                </a:ext>
              </a:extLst>
            </p:cNvPr>
            <p:cNvSpPr txBox="1"/>
            <p:nvPr/>
          </p:nvSpPr>
          <p:spPr>
            <a:xfrm>
              <a:off x="994573" y="2429321"/>
              <a:ext cx="3767125" cy="461665"/>
            </a:xfrm>
            <a:prstGeom prst="rect">
              <a:avLst/>
            </a:prstGeom>
            <a:noFill/>
          </p:spPr>
          <p:txBody>
            <a:bodyPr wrap="square" rtlCol="0">
              <a:spAutoFit/>
            </a:bodyPr>
            <a:lstStyle/>
            <a:p>
              <a:pPr marL="0" marR="0" lvl="0" indent="0" algn="dist" defTabSz="457200" rtl="0" eaLnBrk="1" fontAlgn="auto" latinLnBrk="0" hangingPunct="1">
                <a:lnSpc>
                  <a:spcPct val="100000"/>
                </a:lnSpc>
                <a:spcBef>
                  <a:spcPts val="0"/>
                </a:spcBef>
                <a:spcAft>
                  <a:spcPts val="0"/>
                </a:spcAft>
                <a:buClrTx/>
                <a:buSzTx/>
                <a:buFontTx/>
                <a:buNone/>
                <a:tabLst/>
                <a:defRPr/>
              </a:pPr>
              <a:r>
                <a:rPr kumimoji="1" lang="ja-JP" altLang="en-US" sz="2400" b="0" i="0" u="none" strike="noStrike" kern="1200" cap="none" spc="0" normalizeH="0" baseline="0" noProof="0" dirty="0">
                  <a:ln>
                    <a:noFill/>
                  </a:ln>
                  <a:solidFill>
                    <a:srgbClr val="074454"/>
                  </a:solidFill>
                  <a:effectLst/>
                  <a:uLnTx/>
                  <a:uFillTx/>
                  <a:latin typeface="HGS創英角ﾎﾟｯﾌﾟ体" panose="040B0A00000000000000" pitchFamily="50" charset="-128"/>
                  <a:ea typeface="HGS創英角ﾎﾟｯﾌﾟ体" panose="040B0A00000000000000" pitchFamily="50" charset="-128"/>
                  <a:cs typeface="+mn-cs"/>
                </a:rPr>
                <a:t>どんな特徴があるかな？</a:t>
              </a:r>
            </a:p>
          </p:txBody>
        </p:sp>
        <p:sp>
          <p:nvSpPr>
            <p:cNvPr id="76" name="とくちょう">
              <a:extLst>
                <a:ext uri="{FF2B5EF4-FFF2-40B4-BE49-F238E27FC236}">
                  <a16:creationId xmlns:a16="http://schemas.microsoft.com/office/drawing/2014/main" id="{B2AAE864-F6BB-492B-9A46-DFDF06A288F0}"/>
                </a:ext>
              </a:extLst>
            </p:cNvPr>
            <p:cNvSpPr txBox="1"/>
            <p:nvPr/>
          </p:nvSpPr>
          <p:spPr>
            <a:xfrm>
              <a:off x="1967841" y="2310003"/>
              <a:ext cx="910295" cy="253916"/>
            </a:xfrm>
            <a:prstGeom prst="rect">
              <a:avLst/>
            </a:prstGeom>
            <a:noFill/>
          </p:spPr>
          <p:txBody>
            <a:bodyPr wrap="square" rtlCol="0">
              <a:spAutoFit/>
            </a:bodyPr>
            <a:lstStyle/>
            <a:p>
              <a:pPr marL="0" marR="0" lvl="0" indent="0" algn="dist" defTabSz="457200" rtl="0" eaLnBrk="1" fontAlgn="auto" latinLnBrk="0" hangingPunct="1">
                <a:lnSpc>
                  <a:spcPct val="100000"/>
                </a:lnSpc>
                <a:spcBef>
                  <a:spcPts val="0"/>
                </a:spcBef>
                <a:spcAft>
                  <a:spcPts val="0"/>
                </a:spcAft>
                <a:buClrTx/>
                <a:buSzTx/>
                <a:buFontTx/>
                <a:buNone/>
                <a:tabLst/>
                <a:defRPr/>
              </a:pPr>
              <a:r>
                <a:rPr kumimoji="1" lang="ja-JP" altLang="en-US" sz="1050" b="0" i="0" u="none" strike="noStrike" kern="1200" cap="none" spc="0" normalizeH="0" baseline="0" noProof="0" dirty="0">
                  <a:ln>
                    <a:noFill/>
                  </a:ln>
                  <a:solidFill>
                    <a:srgbClr val="074454"/>
                  </a:solidFill>
                  <a:effectLst/>
                  <a:uLnTx/>
                  <a:uFillTx/>
                  <a:latin typeface="HGS創英角ﾎﾟｯﾌﾟ体" panose="040B0A00000000000000" pitchFamily="50" charset="-128"/>
                  <a:ea typeface="HGS創英角ﾎﾟｯﾌﾟ体" panose="040B0A00000000000000" pitchFamily="50" charset="-128"/>
                  <a:cs typeface="+mn-cs"/>
                </a:rPr>
                <a:t>とくちょう</a:t>
              </a:r>
            </a:p>
          </p:txBody>
        </p:sp>
      </p:grpSp>
      <p:grpSp>
        <p:nvGrpSpPr>
          <p:cNvPr id="78" name="ランキング上位の">
            <a:extLst>
              <a:ext uri="{FF2B5EF4-FFF2-40B4-BE49-F238E27FC236}">
                <a16:creationId xmlns:a16="http://schemas.microsoft.com/office/drawing/2014/main" id="{ED92A3EB-9D5E-40F2-B28A-E456C58FE9E3}"/>
              </a:ext>
            </a:extLst>
          </p:cNvPr>
          <p:cNvGrpSpPr/>
          <p:nvPr/>
        </p:nvGrpSpPr>
        <p:grpSpPr>
          <a:xfrm>
            <a:off x="578207" y="3225990"/>
            <a:ext cx="3213421" cy="583288"/>
            <a:chOff x="994573" y="2307698"/>
            <a:chExt cx="3277096" cy="583288"/>
          </a:xfrm>
        </p:grpSpPr>
        <p:sp>
          <p:nvSpPr>
            <p:cNvPr id="79" name="ランキング上位ｎ">
              <a:extLst>
                <a:ext uri="{FF2B5EF4-FFF2-40B4-BE49-F238E27FC236}">
                  <a16:creationId xmlns:a16="http://schemas.microsoft.com/office/drawing/2014/main" id="{C2372F07-2351-4144-9AA6-61189FB30AE9}"/>
                </a:ext>
              </a:extLst>
            </p:cNvPr>
            <p:cNvSpPr txBox="1"/>
            <p:nvPr/>
          </p:nvSpPr>
          <p:spPr>
            <a:xfrm>
              <a:off x="994573" y="2429321"/>
              <a:ext cx="3277096" cy="461665"/>
            </a:xfrm>
            <a:prstGeom prst="rect">
              <a:avLst/>
            </a:prstGeom>
            <a:noFill/>
          </p:spPr>
          <p:txBody>
            <a:bodyPr wrap="square" rtlCol="0">
              <a:spAutoFit/>
            </a:bodyPr>
            <a:lstStyle/>
            <a:p>
              <a:pPr marL="0" marR="0" lvl="0" indent="0" algn="dist" defTabSz="457200" rtl="0" eaLnBrk="1" fontAlgn="auto" latinLnBrk="0" hangingPunct="1">
                <a:lnSpc>
                  <a:spcPct val="100000"/>
                </a:lnSpc>
                <a:spcBef>
                  <a:spcPts val="0"/>
                </a:spcBef>
                <a:spcAft>
                  <a:spcPts val="0"/>
                </a:spcAft>
                <a:buClrTx/>
                <a:buSzTx/>
                <a:buFontTx/>
                <a:buNone/>
                <a:tabLst/>
                <a:defRPr/>
              </a:pPr>
              <a:r>
                <a:rPr kumimoji="1" lang="ja-JP" altLang="en-US" sz="2400" dirty="0">
                  <a:solidFill>
                    <a:srgbClr val="074454"/>
                  </a:solidFill>
                  <a:latin typeface="HGS創英角ﾎﾟｯﾌﾟ体" panose="040B0A00000000000000" pitchFamily="50" charset="-128"/>
                  <a:ea typeface="HGS創英角ﾎﾟｯﾌﾟ体" panose="040B0A00000000000000" pitchFamily="50" charset="-128"/>
                </a:rPr>
                <a:t>ランキング上位の</a:t>
              </a:r>
              <a:endParaRPr kumimoji="1" lang="ja-JP" altLang="en-US" sz="2400" b="0" i="0" u="none" strike="noStrike" kern="1200" cap="none" spc="0" normalizeH="0" baseline="0" noProof="0" dirty="0">
                <a:ln>
                  <a:noFill/>
                </a:ln>
                <a:solidFill>
                  <a:srgbClr val="074454"/>
                </a:solidFill>
                <a:effectLst/>
                <a:uLnTx/>
                <a:uFillTx/>
                <a:latin typeface="HGS創英角ﾎﾟｯﾌﾟ体" panose="040B0A00000000000000" pitchFamily="50" charset="-128"/>
                <a:ea typeface="HGS創英角ﾎﾟｯﾌﾟ体" panose="040B0A00000000000000" pitchFamily="50" charset="-128"/>
                <a:cs typeface="+mn-cs"/>
              </a:endParaRPr>
            </a:p>
          </p:txBody>
        </p:sp>
        <p:sp>
          <p:nvSpPr>
            <p:cNvPr id="82" name="じょうい">
              <a:extLst>
                <a:ext uri="{FF2B5EF4-FFF2-40B4-BE49-F238E27FC236}">
                  <a16:creationId xmlns:a16="http://schemas.microsoft.com/office/drawing/2014/main" id="{9F54A5E4-7CCF-42A0-B6B9-055FD3D4CC8A}"/>
                </a:ext>
              </a:extLst>
            </p:cNvPr>
            <p:cNvSpPr txBox="1"/>
            <p:nvPr/>
          </p:nvSpPr>
          <p:spPr>
            <a:xfrm>
              <a:off x="2937203" y="2307698"/>
              <a:ext cx="887639" cy="253916"/>
            </a:xfrm>
            <a:prstGeom prst="rect">
              <a:avLst/>
            </a:prstGeom>
            <a:noFill/>
          </p:spPr>
          <p:txBody>
            <a:bodyPr wrap="square" rtlCol="0">
              <a:spAutoFit/>
            </a:bodyPr>
            <a:lstStyle/>
            <a:p>
              <a:pPr marL="0" marR="0" lvl="0" indent="0" algn="dist" defTabSz="457200" rtl="0" eaLnBrk="1" fontAlgn="auto" latinLnBrk="0" hangingPunct="1">
                <a:lnSpc>
                  <a:spcPct val="100000"/>
                </a:lnSpc>
                <a:spcBef>
                  <a:spcPts val="0"/>
                </a:spcBef>
                <a:spcAft>
                  <a:spcPts val="0"/>
                </a:spcAft>
                <a:buClrTx/>
                <a:buSzTx/>
                <a:buFontTx/>
                <a:buNone/>
                <a:tabLst/>
                <a:defRPr/>
              </a:pPr>
              <a:r>
                <a:rPr kumimoji="1" lang="ja-JP" altLang="en-US" sz="1050" b="0" i="0" u="none" strike="noStrike" kern="1200" cap="none" spc="0" normalizeH="0" baseline="0" noProof="0" dirty="0">
                  <a:ln>
                    <a:noFill/>
                  </a:ln>
                  <a:solidFill>
                    <a:srgbClr val="074454"/>
                  </a:solidFill>
                  <a:effectLst/>
                  <a:uLnTx/>
                  <a:uFillTx/>
                  <a:latin typeface="HGS創英角ﾎﾟｯﾌﾟ体" panose="040B0A00000000000000" pitchFamily="50" charset="-128"/>
                  <a:ea typeface="HGS創英角ﾎﾟｯﾌﾟ体" panose="040B0A00000000000000" pitchFamily="50" charset="-128"/>
                  <a:cs typeface="+mn-cs"/>
                </a:rPr>
                <a:t>じょうい</a:t>
              </a:r>
            </a:p>
          </p:txBody>
        </p:sp>
      </p:grpSp>
      <p:grpSp>
        <p:nvGrpSpPr>
          <p:cNvPr id="83" name="市町村には">
            <a:extLst>
              <a:ext uri="{FF2B5EF4-FFF2-40B4-BE49-F238E27FC236}">
                <a16:creationId xmlns:a16="http://schemas.microsoft.com/office/drawing/2014/main" id="{BC40ED90-7C01-4402-B839-A6201956D1AD}"/>
              </a:ext>
            </a:extLst>
          </p:cNvPr>
          <p:cNvGrpSpPr/>
          <p:nvPr/>
        </p:nvGrpSpPr>
        <p:grpSpPr>
          <a:xfrm>
            <a:off x="586090" y="3820087"/>
            <a:ext cx="1952180" cy="580983"/>
            <a:chOff x="994574" y="2310003"/>
            <a:chExt cx="1990863" cy="580983"/>
          </a:xfrm>
        </p:grpSpPr>
        <p:sp>
          <p:nvSpPr>
            <p:cNvPr id="84" name="市町村には">
              <a:extLst>
                <a:ext uri="{FF2B5EF4-FFF2-40B4-BE49-F238E27FC236}">
                  <a16:creationId xmlns:a16="http://schemas.microsoft.com/office/drawing/2014/main" id="{F30319F5-92AD-4231-B02C-85F4EBD3C3DA}"/>
                </a:ext>
              </a:extLst>
            </p:cNvPr>
            <p:cNvSpPr txBox="1"/>
            <p:nvPr/>
          </p:nvSpPr>
          <p:spPr>
            <a:xfrm>
              <a:off x="994574" y="2429321"/>
              <a:ext cx="1990863" cy="461665"/>
            </a:xfrm>
            <a:prstGeom prst="rect">
              <a:avLst/>
            </a:prstGeom>
            <a:noFill/>
          </p:spPr>
          <p:txBody>
            <a:bodyPr wrap="square" rtlCol="0">
              <a:spAutoFit/>
            </a:bodyPr>
            <a:lstStyle/>
            <a:p>
              <a:pPr marL="0" marR="0" lvl="0" indent="0" algn="dist" defTabSz="457200" rtl="0" eaLnBrk="1" fontAlgn="auto" latinLnBrk="0" hangingPunct="1">
                <a:lnSpc>
                  <a:spcPct val="100000"/>
                </a:lnSpc>
                <a:spcBef>
                  <a:spcPts val="0"/>
                </a:spcBef>
                <a:spcAft>
                  <a:spcPts val="0"/>
                </a:spcAft>
                <a:buClrTx/>
                <a:buSzTx/>
                <a:buFontTx/>
                <a:buNone/>
                <a:tabLst/>
                <a:defRPr/>
              </a:pPr>
              <a:r>
                <a:rPr kumimoji="1" lang="ja-JP" altLang="en-US" sz="2400" b="0" i="0" u="none" strike="noStrike" kern="1200" cap="none" spc="0" normalizeH="0" baseline="0" noProof="0" dirty="0">
                  <a:ln>
                    <a:noFill/>
                  </a:ln>
                  <a:solidFill>
                    <a:srgbClr val="074454"/>
                  </a:solidFill>
                  <a:effectLst/>
                  <a:uLnTx/>
                  <a:uFillTx/>
                  <a:latin typeface="HGS創英角ﾎﾟｯﾌﾟ体" panose="040B0A00000000000000" pitchFamily="50" charset="-128"/>
                  <a:ea typeface="HGS創英角ﾎﾟｯﾌﾟ体" panose="040B0A00000000000000" pitchFamily="50" charset="-128"/>
                  <a:cs typeface="+mn-cs"/>
                </a:rPr>
                <a:t>市町村には</a:t>
              </a:r>
            </a:p>
          </p:txBody>
        </p:sp>
        <p:sp>
          <p:nvSpPr>
            <p:cNvPr id="85" name="しちょうそん">
              <a:extLst>
                <a:ext uri="{FF2B5EF4-FFF2-40B4-BE49-F238E27FC236}">
                  <a16:creationId xmlns:a16="http://schemas.microsoft.com/office/drawing/2014/main" id="{763C4E6F-0F62-4AB0-879F-EF577787B088}"/>
                </a:ext>
              </a:extLst>
            </p:cNvPr>
            <p:cNvSpPr txBox="1"/>
            <p:nvPr/>
          </p:nvSpPr>
          <p:spPr>
            <a:xfrm>
              <a:off x="1050864" y="2310003"/>
              <a:ext cx="1130677" cy="261610"/>
            </a:xfrm>
            <a:prstGeom prst="rect">
              <a:avLst/>
            </a:prstGeom>
            <a:noFill/>
          </p:spPr>
          <p:txBody>
            <a:bodyPr wrap="square" rtlCol="0">
              <a:spAutoFit/>
            </a:bodyPr>
            <a:lstStyle/>
            <a:p>
              <a:pPr marL="0" marR="0" lvl="0" indent="0" algn="dist" defTabSz="457200" rtl="0" eaLnBrk="1" fontAlgn="auto" latinLnBrk="0" hangingPunct="1">
                <a:lnSpc>
                  <a:spcPct val="100000"/>
                </a:lnSpc>
                <a:spcBef>
                  <a:spcPts val="0"/>
                </a:spcBef>
                <a:spcAft>
                  <a:spcPts val="0"/>
                </a:spcAft>
                <a:buClrTx/>
                <a:buSzTx/>
                <a:buFontTx/>
                <a:buNone/>
                <a:tabLst/>
                <a:defRPr/>
              </a:pPr>
              <a:r>
                <a:rPr kumimoji="1" lang="ja-JP" altLang="en-US" sz="1050" b="0" i="0" u="none" strike="noStrike" kern="1200" cap="none" spc="0" normalizeH="0" baseline="0" noProof="0" dirty="0">
                  <a:ln>
                    <a:noFill/>
                  </a:ln>
                  <a:solidFill>
                    <a:srgbClr val="074454"/>
                  </a:solidFill>
                  <a:effectLst/>
                  <a:uLnTx/>
                  <a:uFillTx/>
                  <a:latin typeface="HGS創英角ﾎﾟｯﾌﾟ体" panose="040B0A00000000000000" pitchFamily="50" charset="-128"/>
                  <a:ea typeface="HGS創英角ﾎﾟｯﾌﾟ体" panose="040B0A00000000000000" pitchFamily="50" charset="-128"/>
                  <a:cs typeface="+mn-cs"/>
                </a:rPr>
                <a:t>しちょうそん</a:t>
              </a:r>
            </a:p>
          </p:txBody>
        </p:sp>
      </p:grpSp>
      <p:sp>
        <p:nvSpPr>
          <p:cNvPr id="86" name="出典リンク">
            <a:extLst>
              <a:ext uri="{FF2B5EF4-FFF2-40B4-BE49-F238E27FC236}">
                <a16:creationId xmlns:a16="http://schemas.microsoft.com/office/drawing/2014/main" id="{FE85B0DF-E8AC-474C-A442-C2C1E6A8AD56}"/>
              </a:ext>
            </a:extLst>
          </p:cNvPr>
          <p:cNvSpPr txBox="1"/>
          <p:nvPr/>
        </p:nvSpPr>
        <p:spPr>
          <a:xfrm>
            <a:off x="9535259" y="5043736"/>
            <a:ext cx="2256525" cy="461665"/>
          </a:xfrm>
          <a:prstGeom prst="rect">
            <a:avLst/>
          </a:prstGeom>
          <a:noFill/>
        </p:spPr>
        <p:txBody>
          <a:bodyPr wrap="square">
            <a:spAutoFit/>
          </a:bodyPr>
          <a:lstStyle/>
          <a:p>
            <a:r>
              <a:rPr lang="ja-JP" altLang="en-US" sz="1200" b="1" dirty="0">
                <a:solidFill>
                  <a:srgbClr val="074454"/>
                </a:solidFill>
                <a:latin typeface="BIZ UDPゴシック" panose="020B0400000000000000" pitchFamily="50" charset="-128"/>
                <a:ea typeface="BIZ UDPゴシック" panose="020B0400000000000000" pitchFamily="50" charset="-128"/>
                <a:hlinkClick r:id="rId14">
                  <a:extLst>
                    <a:ext uri="{A12FA001-AC4F-418D-AE19-62706E023703}">
                      <ahyp:hlinkClr xmlns:ahyp="http://schemas.microsoft.com/office/drawing/2018/hyperlinkcolor" val="tx"/>
                    </a:ext>
                  </a:extLst>
                </a:hlinkClick>
              </a:rPr>
              <a:t>公益財団法人自転車駐車場整備センター</a:t>
            </a:r>
            <a:r>
              <a:rPr lang="en-US" altLang="ja-JP" sz="1200" b="1" dirty="0">
                <a:solidFill>
                  <a:srgbClr val="074454"/>
                </a:solidFill>
                <a:latin typeface="BIZ UDPゴシック" panose="020B0400000000000000" pitchFamily="50" charset="-128"/>
                <a:ea typeface="BIZ UDPゴシック" panose="020B0400000000000000" pitchFamily="50" charset="-128"/>
                <a:hlinkClick r:id="rId14">
                  <a:extLst>
                    <a:ext uri="{A12FA001-AC4F-418D-AE19-62706E023703}">
                      <ahyp:hlinkClr xmlns:ahyp="http://schemas.microsoft.com/office/drawing/2018/hyperlinkcolor" val="tx"/>
                    </a:ext>
                  </a:extLst>
                </a:hlinkClick>
              </a:rPr>
              <a:t>HP</a:t>
            </a:r>
            <a:endParaRPr lang="ja-JP" altLang="en-US" sz="1200" b="1" dirty="0">
              <a:solidFill>
                <a:srgbClr val="074454"/>
              </a:solidFill>
              <a:latin typeface="BIZ UDPゴシック" panose="020B0400000000000000" pitchFamily="50" charset="-128"/>
              <a:ea typeface="BIZ UDPゴシック" panose="020B0400000000000000" pitchFamily="50" charset="-128"/>
            </a:endParaRPr>
          </a:p>
        </p:txBody>
      </p:sp>
      <p:grpSp>
        <p:nvGrpSpPr>
          <p:cNvPr id="2" name="自転車だけで">
            <a:extLst>
              <a:ext uri="{FF2B5EF4-FFF2-40B4-BE49-F238E27FC236}">
                <a16:creationId xmlns:a16="http://schemas.microsoft.com/office/drawing/2014/main" id="{A7BB4DE1-158E-4FD9-96BD-D66991F3C7D6}"/>
              </a:ext>
            </a:extLst>
          </p:cNvPr>
          <p:cNvGrpSpPr/>
          <p:nvPr/>
        </p:nvGrpSpPr>
        <p:grpSpPr>
          <a:xfrm>
            <a:off x="271907" y="1236700"/>
            <a:ext cx="11956947" cy="649889"/>
            <a:chOff x="271907" y="1236700"/>
            <a:chExt cx="11956947" cy="649889"/>
          </a:xfrm>
        </p:grpSpPr>
        <p:grpSp>
          <p:nvGrpSpPr>
            <p:cNvPr id="57" name="グループ化 56">
              <a:extLst>
                <a:ext uri="{FF2B5EF4-FFF2-40B4-BE49-F238E27FC236}">
                  <a16:creationId xmlns:a16="http://schemas.microsoft.com/office/drawing/2014/main" id="{BA7BD638-6A64-4194-8F35-AD5970C9540B}"/>
                </a:ext>
              </a:extLst>
            </p:cNvPr>
            <p:cNvGrpSpPr/>
            <p:nvPr/>
          </p:nvGrpSpPr>
          <p:grpSpPr>
            <a:xfrm>
              <a:off x="271907" y="1236700"/>
              <a:ext cx="11956947" cy="649889"/>
              <a:chOff x="633639" y="1173090"/>
              <a:chExt cx="11956947" cy="649889"/>
            </a:xfrm>
          </p:grpSpPr>
          <p:grpSp>
            <p:nvGrpSpPr>
              <p:cNvPr id="58" name="あべのハルカスは西日本・・・">
                <a:extLst>
                  <a:ext uri="{FF2B5EF4-FFF2-40B4-BE49-F238E27FC236}">
                    <a16:creationId xmlns:a16="http://schemas.microsoft.com/office/drawing/2014/main" id="{58053879-8672-43A5-B5E6-256FB88C7E96}"/>
                  </a:ext>
                </a:extLst>
              </p:cNvPr>
              <p:cNvGrpSpPr/>
              <p:nvPr/>
            </p:nvGrpSpPr>
            <p:grpSpPr>
              <a:xfrm>
                <a:off x="633639" y="1173090"/>
                <a:ext cx="11956947" cy="649889"/>
                <a:chOff x="1289275" y="1118943"/>
                <a:chExt cx="10126054" cy="649889"/>
              </a:xfrm>
            </p:grpSpPr>
            <p:sp>
              <p:nvSpPr>
                <p:cNvPr id="63" name="自転車だけで">
                  <a:extLst>
                    <a:ext uri="{FF2B5EF4-FFF2-40B4-BE49-F238E27FC236}">
                      <a16:creationId xmlns:a16="http://schemas.microsoft.com/office/drawing/2014/main" id="{A86C7768-FB7C-42F9-85E4-FFD14817D305}"/>
                    </a:ext>
                  </a:extLst>
                </p:cNvPr>
                <p:cNvSpPr txBox="1"/>
                <p:nvPr/>
              </p:nvSpPr>
              <p:spPr>
                <a:xfrm>
                  <a:off x="1289275" y="1261001"/>
                  <a:ext cx="10126054" cy="507831"/>
                </a:xfrm>
                <a:prstGeom prst="rect">
                  <a:avLst/>
                </a:prstGeom>
                <a:noFill/>
              </p:spPr>
              <p:txBody>
                <a:bodyPr wrap="square" rtlCol="0">
                  <a:spAutoFit/>
                </a:bodyPr>
                <a:lstStyle/>
                <a:p>
                  <a:pPr marL="0" marR="0" lvl="0" indent="0" algn="dist" defTabSz="457200" rtl="0" eaLnBrk="1" fontAlgn="auto" latinLnBrk="0" hangingPunct="1">
                    <a:lnSpc>
                      <a:spcPct val="100000"/>
                    </a:lnSpc>
                    <a:spcBef>
                      <a:spcPts val="0"/>
                    </a:spcBef>
                    <a:spcAft>
                      <a:spcPts val="0"/>
                    </a:spcAft>
                    <a:buClrTx/>
                    <a:buSzTx/>
                    <a:buFontTx/>
                    <a:buNone/>
                    <a:tabLst/>
                    <a:defRPr/>
                  </a:pPr>
                  <a:r>
                    <a:rPr kumimoji="1" lang="ja-JP" altLang="en-US" sz="2700" b="0" i="0" u="none" strike="noStrike" kern="1200" cap="none" spc="0" normalizeH="0" baseline="0" noProof="0" dirty="0">
                      <a:ln>
                        <a:noFill/>
                      </a:ln>
                      <a:solidFill>
                        <a:srgbClr val="074454"/>
                      </a:solidFill>
                      <a:effectLst/>
                      <a:uLnTx/>
                      <a:uFillTx/>
                      <a:latin typeface="HGS創英角ﾎﾟｯﾌﾟ体" panose="040B0A00000000000000" pitchFamily="50" charset="-128"/>
                      <a:ea typeface="HGS創英角ﾎﾟｯﾌﾟ体" panose="040B0A00000000000000" pitchFamily="50" charset="-128"/>
                      <a:cs typeface="+mn-cs"/>
                    </a:rPr>
                    <a:t>自転車だけで仕事や学校に行く人の割合を全国市区町村別で見ると、</a:t>
                  </a:r>
                </a:p>
              </p:txBody>
            </p:sp>
            <p:sp>
              <p:nvSpPr>
                <p:cNvPr id="64" name="い">
                  <a:extLst>
                    <a:ext uri="{FF2B5EF4-FFF2-40B4-BE49-F238E27FC236}">
                      <a16:creationId xmlns:a16="http://schemas.microsoft.com/office/drawing/2014/main" id="{F74E004C-FFD9-41B3-9000-24E8FCB759F0}"/>
                    </a:ext>
                  </a:extLst>
                </p:cNvPr>
                <p:cNvSpPr txBox="1"/>
                <p:nvPr/>
              </p:nvSpPr>
              <p:spPr>
                <a:xfrm>
                  <a:off x="5156257" y="1128664"/>
                  <a:ext cx="432379" cy="261610"/>
                </a:xfrm>
                <a:prstGeom prst="rect">
                  <a:avLst/>
                </a:prstGeom>
                <a:noFill/>
              </p:spPr>
              <p:txBody>
                <a:bodyPr wrap="square" rtlCol="0">
                  <a:spAutoFit/>
                </a:bodyPr>
                <a:lstStyle/>
                <a:p>
                  <a:pPr marL="0" marR="0" lvl="0" indent="0" algn="dist" defTabSz="457200" rtl="0" eaLnBrk="1" fontAlgn="auto" latinLnBrk="0" hangingPunct="1">
                    <a:lnSpc>
                      <a:spcPct val="100000"/>
                    </a:lnSpc>
                    <a:spcBef>
                      <a:spcPts val="0"/>
                    </a:spcBef>
                    <a:spcAft>
                      <a:spcPts val="0"/>
                    </a:spcAft>
                    <a:buClrTx/>
                    <a:buSzTx/>
                    <a:buFontTx/>
                    <a:buNone/>
                    <a:tabLst/>
                    <a:defRPr/>
                  </a:pPr>
                  <a:r>
                    <a:rPr kumimoji="0" lang="ja-JP" altLang="en-US" sz="1100" b="0" i="0" u="none" strike="noStrike" kern="1200" cap="none" spc="0" normalizeH="0" baseline="0" noProof="0" dirty="0">
                      <a:ln>
                        <a:noFill/>
                      </a:ln>
                      <a:solidFill>
                        <a:srgbClr val="074454"/>
                      </a:solidFill>
                      <a:effectLst/>
                      <a:uLnTx/>
                      <a:uFillTx/>
                      <a:latin typeface="HGS創英角ﾎﾟｯﾌﾟ体" panose="040B0A00000000000000" pitchFamily="50" charset="-128"/>
                      <a:ea typeface="HGS創英角ﾎﾟｯﾌﾟ体" panose="040B0A00000000000000" pitchFamily="50" charset="-128"/>
                      <a:cs typeface="+mn-cs"/>
                    </a:rPr>
                    <a:t>い</a:t>
                  </a:r>
                  <a:endParaRPr kumimoji="1" lang="ja-JP" altLang="en-US" sz="1100" b="0" i="0" u="none" strike="noStrike" kern="1200" cap="none" spc="0" normalizeH="0" baseline="0" noProof="0" dirty="0">
                    <a:ln>
                      <a:noFill/>
                    </a:ln>
                    <a:solidFill>
                      <a:srgbClr val="074454"/>
                    </a:solidFill>
                    <a:effectLst/>
                    <a:uLnTx/>
                    <a:uFillTx/>
                    <a:latin typeface="HGS創英角ﾎﾟｯﾌﾟ体" panose="040B0A00000000000000" pitchFamily="50" charset="-128"/>
                    <a:ea typeface="HGS創英角ﾎﾟｯﾌﾟ体" panose="040B0A00000000000000" pitchFamily="50" charset="-128"/>
                    <a:cs typeface="+mn-cs"/>
                  </a:endParaRPr>
                </a:p>
              </p:txBody>
            </p:sp>
            <p:sp>
              <p:nvSpPr>
                <p:cNvPr id="65" name="しごと">
                  <a:extLst>
                    <a:ext uri="{FF2B5EF4-FFF2-40B4-BE49-F238E27FC236}">
                      <a16:creationId xmlns:a16="http://schemas.microsoft.com/office/drawing/2014/main" id="{E9CEAA48-CEB6-4C6E-8955-B9ED684FD673}"/>
                    </a:ext>
                  </a:extLst>
                </p:cNvPr>
                <p:cNvSpPr txBox="1"/>
                <p:nvPr/>
              </p:nvSpPr>
              <p:spPr>
                <a:xfrm>
                  <a:off x="3406108" y="1118943"/>
                  <a:ext cx="577177" cy="261610"/>
                </a:xfrm>
                <a:prstGeom prst="rect">
                  <a:avLst/>
                </a:prstGeom>
                <a:noFill/>
              </p:spPr>
              <p:txBody>
                <a:bodyPr wrap="square" rtlCol="0">
                  <a:spAutoFit/>
                </a:bodyPr>
                <a:lstStyle/>
                <a:p>
                  <a:pPr marL="0" marR="0" lvl="0" indent="0" algn="dist" defTabSz="457200" rtl="0" eaLnBrk="1" fontAlgn="auto" latinLnBrk="0" hangingPunct="1">
                    <a:lnSpc>
                      <a:spcPct val="100000"/>
                    </a:lnSpc>
                    <a:spcBef>
                      <a:spcPts val="0"/>
                    </a:spcBef>
                    <a:spcAft>
                      <a:spcPts val="0"/>
                    </a:spcAft>
                    <a:buClrTx/>
                    <a:buSzTx/>
                    <a:buFontTx/>
                    <a:buNone/>
                    <a:tabLst/>
                    <a:defRPr/>
                  </a:pPr>
                  <a:r>
                    <a:rPr kumimoji="1" lang="ja-JP" altLang="en-US" sz="1100" b="0" i="0" u="none" strike="noStrike" kern="1200" cap="none" spc="0" normalizeH="0" baseline="0" noProof="0" dirty="0">
                      <a:ln>
                        <a:noFill/>
                      </a:ln>
                      <a:solidFill>
                        <a:srgbClr val="074454"/>
                      </a:solidFill>
                      <a:effectLst/>
                      <a:uLnTx/>
                      <a:uFillTx/>
                      <a:latin typeface="HGS創英角ﾎﾟｯﾌﾟ体" panose="040B0A00000000000000" pitchFamily="50" charset="-128"/>
                      <a:ea typeface="HGS創英角ﾎﾟｯﾌﾟ体" panose="040B0A00000000000000" pitchFamily="50" charset="-128"/>
                      <a:cs typeface="+mn-cs"/>
                    </a:rPr>
                    <a:t>しごと</a:t>
                  </a:r>
                </a:p>
              </p:txBody>
            </p:sp>
            <p:sp>
              <p:nvSpPr>
                <p:cNvPr id="66" name="じてんしゃ">
                  <a:extLst>
                    <a:ext uri="{FF2B5EF4-FFF2-40B4-BE49-F238E27FC236}">
                      <a16:creationId xmlns:a16="http://schemas.microsoft.com/office/drawing/2014/main" id="{FC609D39-2201-4240-9475-9738379E7252}"/>
                    </a:ext>
                  </a:extLst>
                </p:cNvPr>
                <p:cNvSpPr txBox="1"/>
                <p:nvPr/>
              </p:nvSpPr>
              <p:spPr>
                <a:xfrm>
                  <a:off x="1410482" y="1128664"/>
                  <a:ext cx="937734" cy="261610"/>
                </a:xfrm>
                <a:prstGeom prst="rect">
                  <a:avLst/>
                </a:prstGeom>
                <a:noFill/>
              </p:spPr>
              <p:txBody>
                <a:bodyPr wrap="square" rtlCol="0">
                  <a:spAutoFit/>
                </a:bodyPr>
                <a:lstStyle/>
                <a:p>
                  <a:pPr marL="0" marR="0" lvl="0" indent="0" algn="dist" defTabSz="457200" rtl="0" eaLnBrk="1" fontAlgn="auto" latinLnBrk="0" hangingPunct="1">
                    <a:lnSpc>
                      <a:spcPct val="100000"/>
                    </a:lnSpc>
                    <a:spcBef>
                      <a:spcPts val="0"/>
                    </a:spcBef>
                    <a:spcAft>
                      <a:spcPts val="0"/>
                    </a:spcAft>
                    <a:buClrTx/>
                    <a:buSzTx/>
                    <a:buFontTx/>
                    <a:buNone/>
                    <a:tabLst/>
                    <a:defRPr/>
                  </a:pPr>
                  <a:r>
                    <a:rPr kumimoji="0" lang="ja-JP" altLang="en-US" sz="1100" b="0" i="0" u="none" strike="noStrike" kern="1200" cap="none" spc="0" normalizeH="0" baseline="0" noProof="0" dirty="0">
                      <a:ln>
                        <a:noFill/>
                      </a:ln>
                      <a:solidFill>
                        <a:srgbClr val="074454"/>
                      </a:solidFill>
                      <a:effectLst/>
                      <a:uLnTx/>
                      <a:uFillTx/>
                      <a:latin typeface="HGS創英角ﾎﾟｯﾌﾟ体" panose="040B0A00000000000000" pitchFamily="50" charset="-128"/>
                      <a:ea typeface="HGS創英角ﾎﾟｯﾌﾟ体" panose="040B0A00000000000000" pitchFamily="50" charset="-128"/>
                      <a:cs typeface="+mn-cs"/>
                    </a:rPr>
                    <a:t>じ　てんしゃ</a:t>
                  </a:r>
                  <a:endParaRPr kumimoji="1" lang="ja-JP" altLang="en-US" sz="1100" b="0" i="0" u="none" strike="noStrike" kern="1200" cap="none" spc="0" normalizeH="0" baseline="0" noProof="0" dirty="0">
                    <a:ln>
                      <a:noFill/>
                    </a:ln>
                    <a:solidFill>
                      <a:srgbClr val="074454"/>
                    </a:solidFill>
                    <a:effectLst/>
                    <a:uLnTx/>
                    <a:uFillTx/>
                    <a:latin typeface="HGS創英角ﾎﾟｯﾌﾟ体" panose="040B0A00000000000000" pitchFamily="50" charset="-128"/>
                    <a:ea typeface="HGS創英角ﾎﾟｯﾌﾟ体" panose="040B0A00000000000000" pitchFamily="50" charset="-128"/>
                    <a:cs typeface="+mn-cs"/>
                  </a:endParaRPr>
                </a:p>
              </p:txBody>
            </p:sp>
          </p:grpSp>
          <p:sp>
            <p:nvSpPr>
              <p:cNvPr id="59" name="がっこう">
                <a:extLst>
                  <a:ext uri="{FF2B5EF4-FFF2-40B4-BE49-F238E27FC236}">
                    <a16:creationId xmlns:a16="http://schemas.microsoft.com/office/drawing/2014/main" id="{BB1DE85D-D34B-4E39-9832-5C082541AB55}"/>
                  </a:ext>
                </a:extLst>
              </p:cNvPr>
              <p:cNvSpPr txBox="1"/>
              <p:nvPr/>
            </p:nvSpPr>
            <p:spPr>
              <a:xfrm>
                <a:off x="4078752" y="1173090"/>
                <a:ext cx="889759" cy="261610"/>
              </a:xfrm>
              <a:prstGeom prst="rect">
                <a:avLst/>
              </a:prstGeom>
              <a:noFill/>
            </p:spPr>
            <p:txBody>
              <a:bodyPr wrap="square" rtlCol="0">
                <a:spAutoFit/>
              </a:bodyPr>
              <a:lstStyle/>
              <a:p>
                <a:pPr marL="0" marR="0" lvl="0" indent="0" algn="dist" defTabSz="457200" rtl="0" eaLnBrk="1" fontAlgn="auto" latinLnBrk="0" hangingPunct="1">
                  <a:lnSpc>
                    <a:spcPct val="100000"/>
                  </a:lnSpc>
                  <a:spcBef>
                    <a:spcPts val="0"/>
                  </a:spcBef>
                  <a:spcAft>
                    <a:spcPts val="0"/>
                  </a:spcAft>
                  <a:buClrTx/>
                  <a:buSzTx/>
                  <a:buFontTx/>
                  <a:buNone/>
                  <a:tabLst/>
                  <a:defRPr/>
                </a:pPr>
                <a:r>
                  <a:rPr kumimoji="1" lang="ja-JP" altLang="en-US" sz="1100" b="0" i="0" u="none" strike="noStrike" kern="1200" cap="none" spc="0" normalizeH="0" baseline="0" noProof="0" dirty="0">
                    <a:ln>
                      <a:noFill/>
                    </a:ln>
                    <a:solidFill>
                      <a:srgbClr val="074454"/>
                    </a:solidFill>
                    <a:effectLst/>
                    <a:uLnTx/>
                    <a:uFillTx/>
                    <a:latin typeface="HGS創英角ﾎﾟｯﾌﾟ体" panose="040B0A00000000000000" pitchFamily="50" charset="-128"/>
                    <a:ea typeface="HGS創英角ﾎﾟｯﾌﾟ体" panose="040B0A00000000000000" pitchFamily="50" charset="-128"/>
                    <a:cs typeface="+mn-cs"/>
                  </a:rPr>
                  <a:t>がっこう</a:t>
                </a:r>
              </a:p>
            </p:txBody>
          </p:sp>
          <p:sp>
            <p:nvSpPr>
              <p:cNvPr id="60" name="わりあい">
                <a:extLst>
                  <a:ext uri="{FF2B5EF4-FFF2-40B4-BE49-F238E27FC236}">
                    <a16:creationId xmlns:a16="http://schemas.microsoft.com/office/drawing/2014/main" id="{C7F4B927-9F01-4C3F-BCE9-C1D025C384EE}"/>
                  </a:ext>
                </a:extLst>
              </p:cNvPr>
              <p:cNvSpPr txBox="1"/>
              <p:nvPr/>
            </p:nvSpPr>
            <p:spPr>
              <a:xfrm>
                <a:off x="6684101" y="1186895"/>
                <a:ext cx="949866" cy="261610"/>
              </a:xfrm>
              <a:prstGeom prst="rect">
                <a:avLst/>
              </a:prstGeom>
              <a:noFill/>
            </p:spPr>
            <p:txBody>
              <a:bodyPr wrap="square" rtlCol="0">
                <a:spAutoFit/>
              </a:bodyPr>
              <a:lstStyle/>
              <a:p>
                <a:pPr marL="0" marR="0" lvl="0" indent="0" algn="dist" defTabSz="457200" rtl="0" eaLnBrk="1" fontAlgn="auto" latinLnBrk="0" hangingPunct="1">
                  <a:lnSpc>
                    <a:spcPct val="100000"/>
                  </a:lnSpc>
                  <a:spcBef>
                    <a:spcPts val="0"/>
                  </a:spcBef>
                  <a:spcAft>
                    <a:spcPts val="0"/>
                  </a:spcAft>
                  <a:buClrTx/>
                  <a:buSzTx/>
                  <a:buFontTx/>
                  <a:buNone/>
                  <a:tabLst/>
                  <a:defRPr/>
                </a:pPr>
                <a:r>
                  <a:rPr kumimoji="0" lang="ja-JP" altLang="en-US" sz="1100" b="0" i="0" u="none" strike="noStrike" kern="1200" cap="none" spc="0" normalizeH="0" baseline="0" noProof="0" dirty="0">
                    <a:ln>
                      <a:noFill/>
                    </a:ln>
                    <a:solidFill>
                      <a:srgbClr val="074454"/>
                    </a:solidFill>
                    <a:effectLst/>
                    <a:uLnTx/>
                    <a:uFillTx/>
                    <a:latin typeface="HGS創英角ﾎﾟｯﾌﾟ体" panose="040B0A00000000000000" pitchFamily="50" charset="-128"/>
                    <a:ea typeface="HGS創英角ﾎﾟｯﾌﾟ体" panose="040B0A00000000000000" pitchFamily="50" charset="-128"/>
                    <a:cs typeface="+mn-cs"/>
                  </a:rPr>
                  <a:t>わりあい</a:t>
                </a:r>
                <a:endParaRPr kumimoji="1" lang="ja-JP" altLang="en-US" sz="1100" b="0" i="0" u="none" strike="noStrike" kern="1200" cap="none" spc="0" normalizeH="0" baseline="0" noProof="0" dirty="0">
                  <a:ln>
                    <a:noFill/>
                  </a:ln>
                  <a:solidFill>
                    <a:srgbClr val="074454"/>
                  </a:solidFill>
                  <a:effectLst/>
                  <a:uLnTx/>
                  <a:uFillTx/>
                  <a:latin typeface="HGS創英角ﾎﾟｯﾌﾟ体" panose="040B0A00000000000000" pitchFamily="50" charset="-128"/>
                  <a:ea typeface="HGS創英角ﾎﾟｯﾌﾟ体" panose="040B0A00000000000000" pitchFamily="50" charset="-128"/>
                  <a:cs typeface="+mn-cs"/>
                </a:endParaRPr>
              </a:p>
            </p:txBody>
          </p:sp>
          <p:sp>
            <p:nvSpPr>
              <p:cNvPr id="61" name="ひと">
                <a:extLst>
                  <a:ext uri="{FF2B5EF4-FFF2-40B4-BE49-F238E27FC236}">
                    <a16:creationId xmlns:a16="http://schemas.microsoft.com/office/drawing/2014/main" id="{994B1DD1-5CF3-4929-BF86-96F01F0BF9A7}"/>
                  </a:ext>
                </a:extLst>
              </p:cNvPr>
              <p:cNvSpPr txBox="1"/>
              <p:nvPr/>
            </p:nvSpPr>
            <p:spPr>
              <a:xfrm>
                <a:off x="5988312" y="1179893"/>
                <a:ext cx="510557" cy="261610"/>
              </a:xfrm>
              <a:prstGeom prst="rect">
                <a:avLst/>
              </a:prstGeom>
              <a:noFill/>
            </p:spPr>
            <p:txBody>
              <a:bodyPr wrap="square" rtlCol="0">
                <a:spAutoFit/>
              </a:bodyPr>
              <a:lstStyle/>
              <a:p>
                <a:pPr marL="0" marR="0" lvl="0" indent="0" algn="dist" defTabSz="457200" rtl="0" eaLnBrk="1" fontAlgn="auto" latinLnBrk="0" hangingPunct="1">
                  <a:lnSpc>
                    <a:spcPct val="100000"/>
                  </a:lnSpc>
                  <a:spcBef>
                    <a:spcPts val="0"/>
                  </a:spcBef>
                  <a:spcAft>
                    <a:spcPts val="0"/>
                  </a:spcAft>
                  <a:buClrTx/>
                  <a:buSzTx/>
                  <a:buFontTx/>
                  <a:buNone/>
                  <a:tabLst/>
                  <a:defRPr/>
                </a:pPr>
                <a:r>
                  <a:rPr kumimoji="0" lang="ja-JP" altLang="en-US" sz="1100" b="0" i="0" u="none" strike="noStrike" kern="1200" cap="none" spc="0" normalizeH="0" baseline="0" noProof="0" dirty="0">
                    <a:ln>
                      <a:noFill/>
                    </a:ln>
                    <a:solidFill>
                      <a:srgbClr val="074454"/>
                    </a:solidFill>
                    <a:effectLst/>
                    <a:uLnTx/>
                    <a:uFillTx/>
                    <a:latin typeface="HGS創英角ﾎﾟｯﾌﾟ体" panose="040B0A00000000000000" pitchFamily="50" charset="-128"/>
                    <a:ea typeface="HGS創英角ﾎﾟｯﾌﾟ体" panose="040B0A00000000000000" pitchFamily="50" charset="-128"/>
                    <a:cs typeface="+mn-cs"/>
                  </a:rPr>
                  <a:t>ひと</a:t>
                </a:r>
                <a:endParaRPr kumimoji="1" lang="ja-JP" altLang="en-US" sz="1100" b="0" i="0" u="none" strike="noStrike" kern="1200" cap="none" spc="0" normalizeH="0" baseline="0" noProof="0" dirty="0">
                  <a:ln>
                    <a:noFill/>
                  </a:ln>
                  <a:solidFill>
                    <a:srgbClr val="074454"/>
                  </a:solidFill>
                  <a:effectLst/>
                  <a:uLnTx/>
                  <a:uFillTx/>
                  <a:latin typeface="HGS創英角ﾎﾟｯﾌﾟ体" panose="040B0A00000000000000" pitchFamily="50" charset="-128"/>
                  <a:ea typeface="HGS創英角ﾎﾟｯﾌﾟ体" panose="040B0A00000000000000" pitchFamily="50" charset="-128"/>
                  <a:cs typeface="+mn-cs"/>
                </a:endParaRPr>
              </a:p>
            </p:txBody>
          </p:sp>
          <p:sp>
            <p:nvSpPr>
              <p:cNvPr id="62" name="ぜんこくしちょうそんべつ">
                <a:extLst>
                  <a:ext uri="{FF2B5EF4-FFF2-40B4-BE49-F238E27FC236}">
                    <a16:creationId xmlns:a16="http://schemas.microsoft.com/office/drawing/2014/main" id="{88F9DD9B-2ADD-40DF-B315-77914A986009}"/>
                  </a:ext>
                </a:extLst>
              </p:cNvPr>
              <p:cNvSpPr txBox="1"/>
              <p:nvPr/>
            </p:nvSpPr>
            <p:spPr>
              <a:xfrm>
                <a:off x="7896203" y="1183840"/>
                <a:ext cx="2746779" cy="261610"/>
              </a:xfrm>
              <a:prstGeom prst="rect">
                <a:avLst/>
              </a:prstGeom>
              <a:noFill/>
            </p:spPr>
            <p:txBody>
              <a:bodyPr wrap="square" rtlCol="0">
                <a:spAutoFit/>
              </a:bodyPr>
              <a:lstStyle/>
              <a:p>
                <a:pPr marL="0" marR="0" lvl="0" indent="0" algn="dist" defTabSz="457200" rtl="0" eaLnBrk="1" fontAlgn="auto" latinLnBrk="0" hangingPunct="1">
                  <a:lnSpc>
                    <a:spcPct val="100000"/>
                  </a:lnSpc>
                  <a:spcBef>
                    <a:spcPts val="0"/>
                  </a:spcBef>
                  <a:spcAft>
                    <a:spcPts val="0"/>
                  </a:spcAft>
                  <a:buClrTx/>
                  <a:buSzTx/>
                  <a:buFontTx/>
                  <a:buNone/>
                  <a:tabLst/>
                  <a:defRPr/>
                </a:pPr>
                <a:r>
                  <a:rPr kumimoji="0" lang="ja-JP" altLang="en-US" sz="1100" b="0" i="0" u="none" strike="noStrike" kern="1200" cap="none" spc="0" normalizeH="0" baseline="0" noProof="0" dirty="0">
                    <a:ln>
                      <a:noFill/>
                    </a:ln>
                    <a:solidFill>
                      <a:srgbClr val="074454"/>
                    </a:solidFill>
                    <a:effectLst/>
                    <a:uLnTx/>
                    <a:uFillTx/>
                    <a:latin typeface="HGS創英角ﾎﾟｯﾌﾟ体" panose="040B0A00000000000000" pitchFamily="50" charset="-128"/>
                    <a:ea typeface="HGS創英角ﾎﾟｯﾌﾟ体" panose="040B0A00000000000000" pitchFamily="50" charset="-128"/>
                    <a:cs typeface="+mn-cs"/>
                  </a:rPr>
                  <a:t>ぜんこく　し　くちょうそんべつ</a:t>
                </a:r>
                <a:endParaRPr kumimoji="1" lang="ja-JP" altLang="en-US" sz="1100" b="0" i="0" u="none" strike="noStrike" kern="1200" cap="none" spc="0" normalizeH="0" baseline="0" noProof="0" dirty="0">
                  <a:ln>
                    <a:noFill/>
                  </a:ln>
                  <a:solidFill>
                    <a:srgbClr val="074454"/>
                  </a:solidFill>
                  <a:effectLst/>
                  <a:uLnTx/>
                  <a:uFillTx/>
                  <a:latin typeface="HGS創英角ﾎﾟｯﾌﾟ体" panose="040B0A00000000000000" pitchFamily="50" charset="-128"/>
                  <a:ea typeface="HGS創英角ﾎﾟｯﾌﾟ体" panose="040B0A00000000000000" pitchFamily="50" charset="-128"/>
                  <a:cs typeface="+mn-cs"/>
                </a:endParaRPr>
              </a:p>
            </p:txBody>
          </p:sp>
        </p:grpSp>
        <p:sp>
          <p:nvSpPr>
            <p:cNvPr id="87" name="み">
              <a:extLst>
                <a:ext uri="{FF2B5EF4-FFF2-40B4-BE49-F238E27FC236}">
                  <a16:creationId xmlns:a16="http://schemas.microsoft.com/office/drawing/2014/main" id="{44B59A20-B4AC-4D57-9296-B08B5F3B5E5B}"/>
                </a:ext>
              </a:extLst>
            </p:cNvPr>
            <p:cNvSpPr txBox="1"/>
            <p:nvPr/>
          </p:nvSpPr>
          <p:spPr>
            <a:xfrm>
              <a:off x="10554431" y="1236700"/>
              <a:ext cx="510557" cy="261610"/>
            </a:xfrm>
            <a:prstGeom prst="rect">
              <a:avLst/>
            </a:prstGeom>
            <a:noFill/>
          </p:spPr>
          <p:txBody>
            <a:bodyPr wrap="square" rtlCol="0">
              <a:spAutoFit/>
            </a:bodyPr>
            <a:lstStyle/>
            <a:p>
              <a:pPr marL="0" marR="0" lvl="0" indent="0" algn="dist" defTabSz="457200" rtl="0" eaLnBrk="1" fontAlgn="auto" latinLnBrk="0" hangingPunct="1">
                <a:lnSpc>
                  <a:spcPct val="100000"/>
                </a:lnSpc>
                <a:spcBef>
                  <a:spcPts val="0"/>
                </a:spcBef>
                <a:spcAft>
                  <a:spcPts val="0"/>
                </a:spcAft>
                <a:buClrTx/>
                <a:buSzTx/>
                <a:buFontTx/>
                <a:buNone/>
                <a:tabLst/>
                <a:defRPr/>
              </a:pPr>
              <a:r>
                <a:rPr kumimoji="0" lang="ja-JP" altLang="en-US" sz="1100" b="0" i="0" u="none" strike="noStrike" kern="1200" cap="none" spc="0" normalizeH="0" baseline="0" noProof="0" dirty="0">
                  <a:ln>
                    <a:noFill/>
                  </a:ln>
                  <a:solidFill>
                    <a:srgbClr val="074454"/>
                  </a:solidFill>
                  <a:effectLst/>
                  <a:uLnTx/>
                  <a:uFillTx/>
                  <a:latin typeface="HGS創英角ﾎﾟｯﾌﾟ体" panose="040B0A00000000000000" pitchFamily="50" charset="-128"/>
                  <a:ea typeface="HGS創英角ﾎﾟｯﾌﾟ体" panose="040B0A00000000000000" pitchFamily="50" charset="-128"/>
                  <a:cs typeface="+mn-cs"/>
                </a:rPr>
                <a:t>み</a:t>
              </a:r>
              <a:endParaRPr kumimoji="1" lang="ja-JP" altLang="en-US" sz="1100" b="0" i="0" u="none" strike="noStrike" kern="1200" cap="none" spc="0" normalizeH="0" baseline="0" noProof="0" dirty="0">
                <a:ln>
                  <a:noFill/>
                </a:ln>
                <a:solidFill>
                  <a:srgbClr val="074454"/>
                </a:solidFill>
                <a:effectLst/>
                <a:uLnTx/>
                <a:uFillTx/>
                <a:latin typeface="HGS創英角ﾎﾟｯﾌﾟ体" panose="040B0A00000000000000" pitchFamily="50" charset="-128"/>
                <a:ea typeface="HGS創英角ﾎﾟｯﾌﾟ体" panose="040B0A00000000000000" pitchFamily="50" charset="-128"/>
                <a:cs typeface="+mn-cs"/>
              </a:endParaRPr>
            </a:p>
          </p:txBody>
        </p:sp>
      </p:grpSp>
    </p:spTree>
    <p:extLst>
      <p:ext uri="{BB962C8B-B14F-4D97-AF65-F5344CB8AC3E}">
        <p14:creationId xmlns:p14="http://schemas.microsoft.com/office/powerpoint/2010/main" val="16490522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100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800"/>
                                        <p:tgtEl>
                                          <p:spTgt spid="2"/>
                                        </p:tgtEl>
                                      </p:cBhvr>
                                    </p:animEffect>
                                  </p:childTnLst>
                                </p:cTn>
                              </p:par>
                            </p:childTnLst>
                          </p:cTn>
                        </p:par>
                        <p:par>
                          <p:cTn id="8" fill="hold">
                            <p:stCondLst>
                              <p:cond delay="1800"/>
                            </p:stCondLst>
                            <p:childTnLst>
                              <p:par>
                                <p:cTn id="9" presetID="10" presetClass="entr" presetSubtype="0" fill="hold" nodeType="afterEffect">
                                  <p:stCondLst>
                                    <p:cond delay="50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800"/>
                                        <p:tgtEl>
                                          <p:spTgt spid="5"/>
                                        </p:tgtEl>
                                      </p:cBhvr>
                                    </p:animEffect>
                                  </p:childTnLst>
                                </p:cTn>
                              </p:par>
                            </p:childTnLst>
                          </p:cTn>
                        </p:par>
                        <p:par>
                          <p:cTn id="12" fill="hold">
                            <p:stCondLst>
                              <p:cond delay="3100"/>
                            </p:stCondLst>
                            <p:childTnLst>
                              <p:par>
                                <p:cTn id="13" presetID="26" presetClass="emph" presetSubtype="0" fill="hold" nodeType="afterEffect">
                                  <p:stCondLst>
                                    <p:cond delay="0"/>
                                  </p:stCondLst>
                                  <p:childTnLst>
                                    <p:animEffect transition="out" filter="fade">
                                      <p:cBhvr>
                                        <p:cTn id="14" dur="1000" tmFilter="0, 0; .2, .5; .8, .5; 1, 0"/>
                                        <p:tgtEl>
                                          <p:spTgt spid="5"/>
                                        </p:tgtEl>
                                      </p:cBhvr>
                                    </p:animEffect>
                                    <p:animScale>
                                      <p:cBhvr>
                                        <p:cTn id="15" dur="500" autoRev="1" fill="hold"/>
                                        <p:tgtEl>
                                          <p:spTgt spid="5"/>
                                        </p:tgtEl>
                                      </p:cBhvr>
                                      <p:by x="105000" y="105000"/>
                                    </p:animScale>
                                  </p:childTnLst>
                                </p:cTn>
                              </p:par>
                            </p:childTnLst>
                          </p:cTn>
                        </p:par>
                        <p:par>
                          <p:cTn id="16" fill="hold">
                            <p:stCondLst>
                              <p:cond delay="4100"/>
                            </p:stCondLst>
                            <p:childTnLst>
                              <p:par>
                                <p:cTn id="17" presetID="10" presetClass="entr" presetSubtype="0" fill="hold" nodeType="afterEffect">
                                  <p:stCondLst>
                                    <p:cond delay="0"/>
                                  </p:stCondLst>
                                  <p:childTnLst>
                                    <p:set>
                                      <p:cBhvr>
                                        <p:cTn id="18" dur="1" fill="hold">
                                          <p:stCondLst>
                                            <p:cond delay="0"/>
                                          </p:stCondLst>
                                        </p:cTn>
                                        <p:tgtEl>
                                          <p:spTgt spid="69"/>
                                        </p:tgtEl>
                                        <p:attrNameLst>
                                          <p:attrName>style.visibility</p:attrName>
                                        </p:attrNameLst>
                                      </p:cBhvr>
                                      <p:to>
                                        <p:strVal val="visible"/>
                                      </p:to>
                                    </p:set>
                                    <p:animEffect transition="in" filter="fade">
                                      <p:cBhvr>
                                        <p:cTn id="19" dur="1000"/>
                                        <p:tgtEl>
                                          <p:spTgt spid="69"/>
                                        </p:tgtEl>
                                      </p:cBhvr>
                                    </p:animEffect>
                                  </p:childTnLst>
                                </p:cTn>
                              </p:par>
                            </p:childTnLst>
                          </p:cTn>
                        </p:par>
                        <p:par>
                          <p:cTn id="20" fill="hold">
                            <p:stCondLst>
                              <p:cond delay="5100"/>
                            </p:stCondLst>
                            <p:childTnLst>
                              <p:par>
                                <p:cTn id="21" presetID="10" presetClass="entr" presetSubtype="0" fill="hold" grpId="0" nodeType="afterEffect">
                                  <p:stCondLst>
                                    <p:cond delay="0"/>
                                  </p:stCondLst>
                                  <p:childTnLst>
                                    <p:set>
                                      <p:cBhvr>
                                        <p:cTn id="22" dur="1" fill="hold">
                                          <p:stCondLst>
                                            <p:cond delay="0"/>
                                          </p:stCondLst>
                                        </p:cTn>
                                        <p:tgtEl>
                                          <p:spTgt spid="70"/>
                                        </p:tgtEl>
                                        <p:attrNameLst>
                                          <p:attrName>style.visibility</p:attrName>
                                        </p:attrNameLst>
                                      </p:cBhvr>
                                      <p:to>
                                        <p:strVal val="visible"/>
                                      </p:to>
                                    </p:set>
                                    <p:animEffect transition="in" filter="fade">
                                      <p:cBhvr>
                                        <p:cTn id="23" dur="1000"/>
                                        <p:tgtEl>
                                          <p:spTgt spid="70"/>
                                        </p:tgtEl>
                                      </p:cBhvr>
                                    </p:animEffect>
                                  </p:childTnLst>
                                </p:cTn>
                              </p:par>
                            </p:childTnLst>
                          </p:cTn>
                        </p:par>
                        <p:par>
                          <p:cTn id="24" fill="hold">
                            <p:stCondLst>
                              <p:cond delay="6100"/>
                            </p:stCondLst>
                            <p:childTnLst>
                              <p:par>
                                <p:cTn id="25" presetID="10" presetClass="entr" presetSubtype="0" fill="hold" nodeType="afterEffect">
                                  <p:stCondLst>
                                    <p:cond delay="0"/>
                                  </p:stCondLst>
                                  <p:childTnLst>
                                    <p:set>
                                      <p:cBhvr>
                                        <p:cTn id="26" dur="1" fill="hold">
                                          <p:stCondLst>
                                            <p:cond delay="0"/>
                                          </p:stCondLst>
                                        </p:cTn>
                                        <p:tgtEl>
                                          <p:spTgt spid="72"/>
                                        </p:tgtEl>
                                        <p:attrNameLst>
                                          <p:attrName>style.visibility</p:attrName>
                                        </p:attrNameLst>
                                      </p:cBhvr>
                                      <p:to>
                                        <p:strVal val="visible"/>
                                      </p:to>
                                    </p:set>
                                    <p:animEffect transition="in" filter="fade">
                                      <p:cBhvr>
                                        <p:cTn id="27" dur="500"/>
                                        <p:tgtEl>
                                          <p:spTgt spid="72"/>
                                        </p:tgtEl>
                                      </p:cBhvr>
                                    </p:animEffect>
                                  </p:childTnLst>
                                </p:cTn>
                              </p:par>
                            </p:childTnLst>
                          </p:cTn>
                        </p:par>
                        <p:par>
                          <p:cTn id="28" fill="hold">
                            <p:stCondLst>
                              <p:cond delay="6600"/>
                            </p:stCondLst>
                            <p:childTnLst>
                              <p:par>
                                <p:cTn id="29" presetID="10" presetClass="entr" presetSubtype="0" fill="hold" nodeType="afterEffect">
                                  <p:stCondLst>
                                    <p:cond delay="0"/>
                                  </p:stCondLst>
                                  <p:childTnLst>
                                    <p:set>
                                      <p:cBhvr>
                                        <p:cTn id="30" dur="1" fill="hold">
                                          <p:stCondLst>
                                            <p:cond delay="0"/>
                                          </p:stCondLst>
                                        </p:cTn>
                                        <p:tgtEl>
                                          <p:spTgt spid="78"/>
                                        </p:tgtEl>
                                        <p:attrNameLst>
                                          <p:attrName>style.visibility</p:attrName>
                                        </p:attrNameLst>
                                      </p:cBhvr>
                                      <p:to>
                                        <p:strVal val="visible"/>
                                      </p:to>
                                    </p:set>
                                    <p:animEffect transition="in" filter="fade">
                                      <p:cBhvr>
                                        <p:cTn id="31" dur="1500"/>
                                        <p:tgtEl>
                                          <p:spTgt spid="78"/>
                                        </p:tgtEl>
                                      </p:cBhvr>
                                    </p:animEffect>
                                  </p:childTnLst>
                                </p:cTn>
                              </p:par>
                            </p:childTnLst>
                          </p:cTn>
                        </p:par>
                        <p:par>
                          <p:cTn id="32" fill="hold">
                            <p:stCondLst>
                              <p:cond delay="8100"/>
                            </p:stCondLst>
                            <p:childTnLst>
                              <p:par>
                                <p:cTn id="33" presetID="10" presetClass="entr" presetSubtype="0" fill="hold" nodeType="afterEffect">
                                  <p:stCondLst>
                                    <p:cond delay="0"/>
                                  </p:stCondLst>
                                  <p:childTnLst>
                                    <p:set>
                                      <p:cBhvr>
                                        <p:cTn id="34" dur="1" fill="hold">
                                          <p:stCondLst>
                                            <p:cond delay="0"/>
                                          </p:stCondLst>
                                        </p:cTn>
                                        <p:tgtEl>
                                          <p:spTgt spid="83"/>
                                        </p:tgtEl>
                                        <p:attrNameLst>
                                          <p:attrName>style.visibility</p:attrName>
                                        </p:attrNameLst>
                                      </p:cBhvr>
                                      <p:to>
                                        <p:strVal val="visible"/>
                                      </p:to>
                                    </p:set>
                                    <p:animEffect transition="in" filter="fade">
                                      <p:cBhvr>
                                        <p:cTn id="35" dur="1500"/>
                                        <p:tgtEl>
                                          <p:spTgt spid="83"/>
                                        </p:tgtEl>
                                      </p:cBhvr>
                                    </p:animEffect>
                                  </p:childTnLst>
                                </p:cTn>
                              </p:par>
                            </p:childTnLst>
                          </p:cTn>
                        </p:par>
                        <p:par>
                          <p:cTn id="36" fill="hold">
                            <p:stCondLst>
                              <p:cond delay="9600"/>
                            </p:stCondLst>
                            <p:childTnLst>
                              <p:par>
                                <p:cTn id="37" presetID="10" presetClass="entr" presetSubtype="0" fill="hold" nodeType="afterEffect">
                                  <p:stCondLst>
                                    <p:cond delay="0"/>
                                  </p:stCondLst>
                                  <p:childTnLst>
                                    <p:set>
                                      <p:cBhvr>
                                        <p:cTn id="38" dur="1" fill="hold">
                                          <p:stCondLst>
                                            <p:cond delay="0"/>
                                          </p:stCondLst>
                                        </p:cTn>
                                        <p:tgtEl>
                                          <p:spTgt spid="73"/>
                                        </p:tgtEl>
                                        <p:attrNameLst>
                                          <p:attrName>style.visibility</p:attrName>
                                        </p:attrNameLst>
                                      </p:cBhvr>
                                      <p:to>
                                        <p:strVal val="visible"/>
                                      </p:to>
                                    </p:set>
                                    <p:animEffect transition="in" filter="fade">
                                      <p:cBhvr>
                                        <p:cTn id="39" dur="1500"/>
                                        <p:tgtEl>
                                          <p:spTgt spid="73"/>
                                        </p:tgtEl>
                                      </p:cBhvr>
                                    </p:animEffect>
                                  </p:childTnLst>
                                </p:cTn>
                              </p:par>
                            </p:childTnLst>
                          </p:cTn>
                        </p:par>
                        <p:par>
                          <p:cTn id="40" fill="hold">
                            <p:stCondLst>
                              <p:cond delay="11100"/>
                            </p:stCondLst>
                            <p:childTnLst>
                              <p:par>
                                <p:cTn id="41" presetID="10" presetClass="entr" presetSubtype="0" fill="hold" nodeType="afterEffect">
                                  <p:stCondLst>
                                    <p:cond delay="0"/>
                                  </p:stCondLst>
                                  <p:childTnLst>
                                    <p:set>
                                      <p:cBhvr>
                                        <p:cTn id="42" dur="1" fill="hold">
                                          <p:stCondLst>
                                            <p:cond delay="0"/>
                                          </p:stCondLst>
                                        </p:cTn>
                                        <p:tgtEl>
                                          <p:spTgt spid="71"/>
                                        </p:tgtEl>
                                        <p:attrNameLst>
                                          <p:attrName>style.visibility</p:attrName>
                                        </p:attrNameLst>
                                      </p:cBhvr>
                                      <p:to>
                                        <p:strVal val="visible"/>
                                      </p:to>
                                    </p:set>
                                    <p:animEffect transition="in" filter="fade">
                                      <p:cBhvr>
                                        <p:cTn id="43" dur="1000"/>
                                        <p:tgtEl>
                                          <p:spTgt spid="7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 grpId="0" animBg="1"/>
    </p:bld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 name="背景下">
            <a:extLst>
              <a:ext uri="{FF2B5EF4-FFF2-40B4-BE49-F238E27FC236}">
                <a16:creationId xmlns:a16="http://schemas.microsoft.com/office/drawing/2014/main" id="{E93D45DA-12BF-4B5F-93F5-A3F0D7D87D03}"/>
              </a:ext>
            </a:extLst>
          </p:cNvPr>
          <p:cNvPicPr>
            <a:picLocks noChangeAspect="1"/>
          </p:cNvPicPr>
          <p:nvPr/>
        </p:nvPicPr>
        <p:blipFill rotWithShape="1">
          <a:blip r:embed="rId4">
            <a:duotone>
              <a:schemeClr val="accent4">
                <a:shade val="45000"/>
                <a:satMod val="135000"/>
              </a:schemeClr>
              <a:prstClr val="white"/>
            </a:duotone>
            <a:extLst>
              <a:ext uri="{BEBA8EAE-BF5A-486C-A8C5-ECC9F3942E4B}">
                <a14:imgProps xmlns:a14="http://schemas.microsoft.com/office/drawing/2010/main">
                  <a14:imgLayer r:embed="rId5">
                    <a14:imgEffect>
                      <a14:brightnessContrast bright="20000" contrast="-40000"/>
                    </a14:imgEffect>
                  </a14:imgLayer>
                </a14:imgProps>
              </a:ext>
              <a:ext uri="{28A0092B-C50C-407E-A947-70E740481C1C}">
                <a14:useLocalDpi xmlns:a14="http://schemas.microsoft.com/office/drawing/2010/main" val="0"/>
              </a:ext>
            </a:extLst>
          </a:blip>
          <a:srcRect b="79543"/>
          <a:stretch/>
        </p:blipFill>
        <p:spPr>
          <a:xfrm>
            <a:off x="0" y="4650899"/>
            <a:ext cx="12192000" cy="2211720"/>
          </a:xfrm>
          <a:prstGeom prst="rect">
            <a:avLst/>
          </a:prstGeom>
        </p:spPr>
      </p:pic>
      <p:pic>
        <p:nvPicPr>
          <p:cNvPr id="3" name="背景上">
            <a:extLst>
              <a:ext uri="{FF2B5EF4-FFF2-40B4-BE49-F238E27FC236}">
                <a16:creationId xmlns:a16="http://schemas.microsoft.com/office/drawing/2014/main" id="{480BA6D3-3387-4C7D-80E0-43567F708E21}"/>
              </a:ext>
            </a:extLst>
          </p:cNvPr>
          <p:cNvPicPr>
            <a:picLocks noChangeAspect="1"/>
          </p:cNvPicPr>
          <p:nvPr/>
        </p:nvPicPr>
        <p:blipFill>
          <a:blip r:embed="rId4">
            <a:duotone>
              <a:schemeClr val="accent4">
                <a:shade val="45000"/>
                <a:satMod val="135000"/>
              </a:schemeClr>
              <a:prstClr val="white"/>
            </a:duotone>
            <a:extLst>
              <a:ext uri="{BEBA8EAE-BF5A-486C-A8C5-ECC9F3942E4B}">
                <a14:imgProps xmlns:a14="http://schemas.microsoft.com/office/drawing/2010/main">
                  <a14:imgLayer r:embed="rId5">
                    <a14:imgEffect>
                      <a14:brightnessContrast bright="20000" contrast="-40000"/>
                    </a14:imgEffect>
                  </a14:imgLayer>
                </a14:imgProps>
              </a:ext>
              <a:ext uri="{28A0092B-C50C-407E-A947-70E740481C1C}">
                <a14:useLocalDpi xmlns:a14="http://schemas.microsoft.com/office/drawing/2010/main" val="0"/>
              </a:ext>
            </a:extLst>
          </a:blip>
          <a:stretch>
            <a:fillRect/>
          </a:stretch>
        </p:blipFill>
        <p:spPr>
          <a:xfrm>
            <a:off x="0" y="0"/>
            <a:ext cx="12192000" cy="4744720"/>
          </a:xfrm>
          <a:prstGeom prst="rect">
            <a:avLst/>
          </a:prstGeom>
        </p:spPr>
      </p:pic>
      <p:pic>
        <p:nvPicPr>
          <p:cNvPr id="184" name="大阪画像">
            <a:extLst>
              <a:ext uri="{FF2B5EF4-FFF2-40B4-BE49-F238E27FC236}">
                <a16:creationId xmlns:a16="http://schemas.microsoft.com/office/drawing/2014/main" id="{7CC00F74-5181-41FD-9A7A-C20DE667E341}"/>
              </a:ext>
            </a:extLst>
          </p:cNvPr>
          <p:cNvPicPr>
            <a:picLocks noChangeAspect="1"/>
          </p:cNvPicPr>
          <p:nvPr/>
        </p:nvPicPr>
        <p:blipFill rotWithShape="1">
          <a:blip r:embed="rId6">
            <a:alphaModFix amt="35000"/>
            <a:extLst>
              <a:ext uri="{BEBA8EAE-BF5A-486C-A8C5-ECC9F3942E4B}">
                <a14:imgProps xmlns:a14="http://schemas.microsoft.com/office/drawing/2010/main">
                  <a14:imgLayer r:embed="rId7">
                    <a14:imgEffect>
                      <a14:colorTemperature colorTemp="7200"/>
                    </a14:imgEffect>
                    <a14:imgEffect>
                      <a14:brightnessContrast contrast="40000"/>
                    </a14:imgEffect>
                  </a14:imgLayer>
                </a14:imgProps>
              </a:ext>
              <a:ext uri="{28A0092B-C50C-407E-A947-70E740481C1C}">
                <a14:useLocalDpi xmlns:a14="http://schemas.microsoft.com/office/drawing/2010/main" val="0"/>
              </a:ext>
            </a:extLst>
          </a:blip>
          <a:srcRect b="1008"/>
          <a:stretch/>
        </p:blipFill>
        <p:spPr>
          <a:xfrm>
            <a:off x="641593" y="475547"/>
            <a:ext cx="10908815" cy="6382470"/>
          </a:xfrm>
          <a:prstGeom prst="rect">
            <a:avLst/>
          </a:prstGeom>
        </p:spPr>
      </p:pic>
      <p:grpSp>
        <p:nvGrpSpPr>
          <p:cNvPr id="27" name="画面を終了したいとき">
            <a:extLst>
              <a:ext uri="{FF2B5EF4-FFF2-40B4-BE49-F238E27FC236}">
                <a16:creationId xmlns:a16="http://schemas.microsoft.com/office/drawing/2014/main" id="{2630AB95-848E-4FA8-B441-7509C7BDF4CD}"/>
              </a:ext>
            </a:extLst>
          </p:cNvPr>
          <p:cNvGrpSpPr/>
          <p:nvPr/>
        </p:nvGrpSpPr>
        <p:grpSpPr>
          <a:xfrm>
            <a:off x="12215235" y="166508"/>
            <a:ext cx="4120930" cy="2880000"/>
            <a:chOff x="11319427" y="105197"/>
            <a:chExt cx="4120930" cy="2880000"/>
          </a:xfrm>
        </p:grpSpPr>
        <p:pic>
          <p:nvPicPr>
            <p:cNvPr id="28" name="画面終了画">
              <a:extLst>
                <a:ext uri="{FF2B5EF4-FFF2-40B4-BE49-F238E27FC236}">
                  <a16:creationId xmlns:a16="http://schemas.microsoft.com/office/drawing/2014/main" id="{AD7510B1-C48A-4E29-9C88-6CDAD0AB7534}"/>
                </a:ext>
              </a:extLst>
            </p:cNvPr>
            <p:cNvPicPr>
              <a:picLocks noChangeAspect="1"/>
            </p:cNvPicPr>
            <p:nvPr/>
          </p:nvPicPr>
          <p:blipFill>
            <a:blip r:embed="rId8"/>
            <a:stretch>
              <a:fillRect/>
            </a:stretch>
          </p:blipFill>
          <p:spPr>
            <a:xfrm>
              <a:off x="12261415" y="105197"/>
              <a:ext cx="3178942" cy="2880000"/>
            </a:xfrm>
            <a:prstGeom prst="rect">
              <a:avLst/>
            </a:prstGeom>
            <a:ln w="57150">
              <a:solidFill>
                <a:schemeClr val="bg2">
                  <a:lumMod val="60000"/>
                  <a:lumOff val="40000"/>
                </a:schemeClr>
              </a:solidFill>
            </a:ln>
          </p:spPr>
        </p:pic>
        <p:grpSp>
          <p:nvGrpSpPr>
            <p:cNvPr id="29" name="グループ化 28">
              <a:extLst>
                <a:ext uri="{FF2B5EF4-FFF2-40B4-BE49-F238E27FC236}">
                  <a16:creationId xmlns:a16="http://schemas.microsoft.com/office/drawing/2014/main" id="{FF727556-064D-4277-A9E3-4378BDC867C9}"/>
                </a:ext>
              </a:extLst>
            </p:cNvPr>
            <p:cNvGrpSpPr/>
            <p:nvPr/>
          </p:nvGrpSpPr>
          <p:grpSpPr>
            <a:xfrm>
              <a:off x="11319427" y="2308601"/>
              <a:ext cx="864765" cy="666353"/>
              <a:chOff x="11319427" y="2308601"/>
              <a:chExt cx="864765" cy="666353"/>
            </a:xfrm>
          </p:grpSpPr>
          <p:pic>
            <p:nvPicPr>
              <p:cNvPr id="30" name="人物画">
                <a:extLst>
                  <a:ext uri="{FF2B5EF4-FFF2-40B4-BE49-F238E27FC236}">
                    <a16:creationId xmlns:a16="http://schemas.microsoft.com/office/drawing/2014/main" id="{0A618801-309C-4AB6-BD28-69C10DC8693C}"/>
                  </a:ext>
                </a:extLst>
              </p:cNvPr>
              <p:cNvPicPr>
                <a:picLocks noChangeAspect="1"/>
              </p:cNvPicPr>
              <p:nvPr/>
            </p:nvPicPr>
            <p:blipFill>
              <a:blip r:embed="rId9" cstate="print">
                <a:duotone>
                  <a:prstClr val="black"/>
                  <a:schemeClr val="accent3">
                    <a:tint val="45000"/>
                    <a:satMod val="400000"/>
                  </a:schemeClr>
                </a:duotone>
                <a:extLst>
                  <a:ext uri="{28A0092B-C50C-407E-A947-70E740481C1C}">
                    <a14:useLocalDpi xmlns:a14="http://schemas.microsoft.com/office/drawing/2010/main" val="0"/>
                  </a:ext>
                </a:extLst>
              </a:blip>
              <a:stretch>
                <a:fillRect/>
              </a:stretch>
            </p:blipFill>
            <p:spPr>
              <a:xfrm flipH="1">
                <a:off x="11332208" y="2311400"/>
                <a:ext cx="851984" cy="663554"/>
              </a:xfrm>
              <a:prstGeom prst="rect">
                <a:avLst/>
              </a:prstGeom>
            </p:spPr>
          </p:pic>
          <p:pic>
            <p:nvPicPr>
              <p:cNvPr id="31" name="人物画">
                <a:extLst>
                  <a:ext uri="{FF2B5EF4-FFF2-40B4-BE49-F238E27FC236}">
                    <a16:creationId xmlns:a16="http://schemas.microsoft.com/office/drawing/2014/main" id="{61AC6830-8981-424A-B707-4DCDABA72500}"/>
                  </a:ext>
                </a:extLst>
              </p:cNvPr>
              <p:cNvPicPr>
                <a:picLocks noChangeAspect="1"/>
              </p:cNvPicPr>
              <p:nvPr/>
            </p:nvPicPr>
            <p:blipFill>
              <a:blip r:embed="rId9" cstate="print">
                <a:duotone>
                  <a:prstClr val="black"/>
                  <a:schemeClr val="accent3">
                    <a:tint val="45000"/>
                    <a:satMod val="400000"/>
                  </a:schemeClr>
                </a:duotone>
                <a:extLst>
                  <a:ext uri="{28A0092B-C50C-407E-A947-70E740481C1C}">
                    <a14:useLocalDpi xmlns:a14="http://schemas.microsoft.com/office/drawing/2010/main" val="0"/>
                  </a:ext>
                </a:extLst>
              </a:blip>
              <a:stretch>
                <a:fillRect/>
              </a:stretch>
            </p:blipFill>
            <p:spPr>
              <a:xfrm flipH="1">
                <a:off x="11319427" y="2308601"/>
                <a:ext cx="851984" cy="663554"/>
              </a:xfrm>
              <a:prstGeom prst="rect">
                <a:avLst/>
              </a:prstGeom>
            </p:spPr>
          </p:pic>
        </p:grpSp>
      </p:grpSp>
      <p:grpSp>
        <p:nvGrpSpPr>
          <p:cNvPr id="32" name="全問正解！">
            <a:extLst>
              <a:ext uri="{FF2B5EF4-FFF2-40B4-BE49-F238E27FC236}">
                <a16:creationId xmlns:a16="http://schemas.microsoft.com/office/drawing/2014/main" id="{7813BCE7-81A1-4D0F-9F84-3EFD589AF34E}"/>
              </a:ext>
            </a:extLst>
          </p:cNvPr>
          <p:cNvGrpSpPr/>
          <p:nvPr/>
        </p:nvGrpSpPr>
        <p:grpSpPr>
          <a:xfrm>
            <a:off x="3695218" y="473413"/>
            <a:ext cx="5062816" cy="1384537"/>
            <a:chOff x="3829081" y="515244"/>
            <a:chExt cx="5062816" cy="1384537"/>
          </a:xfrm>
        </p:grpSpPr>
        <p:sp>
          <p:nvSpPr>
            <p:cNvPr id="33" name="全問正解">
              <a:extLst>
                <a:ext uri="{FF2B5EF4-FFF2-40B4-BE49-F238E27FC236}">
                  <a16:creationId xmlns:a16="http://schemas.microsoft.com/office/drawing/2014/main" id="{5D0CF834-BAA5-46B3-9F7B-7BCFB9DEC928}"/>
                </a:ext>
              </a:extLst>
            </p:cNvPr>
            <p:cNvSpPr txBox="1"/>
            <p:nvPr/>
          </p:nvSpPr>
          <p:spPr>
            <a:xfrm>
              <a:off x="3829081" y="699452"/>
              <a:ext cx="5062816" cy="1200329"/>
            </a:xfrm>
            <a:prstGeom prst="rect">
              <a:avLst/>
            </a:prstGeom>
            <a:noFill/>
          </p:spPr>
          <p:txBody>
            <a:bodyPr wrap="square" rtlCol="0">
              <a:spAutoFit/>
            </a:bodyPr>
            <a:lstStyle/>
            <a:p>
              <a:pPr algn="dist"/>
              <a:r>
                <a:rPr lang="ja-JP" altLang="en-US" sz="7200" dirty="0">
                  <a:solidFill>
                    <a:schemeClr val="tx2">
                      <a:lumMod val="25000"/>
                    </a:schemeClr>
                  </a:solidFill>
                  <a:latin typeface="HGS創英角ﾎﾟｯﾌﾟ体" panose="040B0A00000000000000" pitchFamily="50" charset="-128"/>
                  <a:ea typeface="HGS創英角ﾎﾟｯﾌﾟ体" panose="040B0A00000000000000" pitchFamily="50" charset="-128"/>
                </a:rPr>
                <a:t>２問正解！</a:t>
              </a:r>
              <a:endParaRPr kumimoji="1" lang="ja-JP" altLang="en-US" sz="7200" dirty="0">
                <a:solidFill>
                  <a:schemeClr val="tx2">
                    <a:lumMod val="25000"/>
                  </a:schemeClr>
                </a:solidFill>
                <a:latin typeface="HGS創英角ﾎﾟｯﾌﾟ体" panose="040B0A00000000000000" pitchFamily="50" charset="-128"/>
                <a:ea typeface="HGS創英角ﾎﾟｯﾌﾟ体" panose="040B0A00000000000000" pitchFamily="50" charset="-128"/>
              </a:endParaRPr>
            </a:p>
          </p:txBody>
        </p:sp>
        <p:sp>
          <p:nvSpPr>
            <p:cNvPr id="34" name="ぜんもん">
              <a:extLst>
                <a:ext uri="{FF2B5EF4-FFF2-40B4-BE49-F238E27FC236}">
                  <a16:creationId xmlns:a16="http://schemas.microsoft.com/office/drawing/2014/main" id="{3EB45E9F-81FF-45A7-8D7D-A754AE2EFA9C}"/>
                </a:ext>
              </a:extLst>
            </p:cNvPr>
            <p:cNvSpPr txBox="1"/>
            <p:nvPr/>
          </p:nvSpPr>
          <p:spPr>
            <a:xfrm>
              <a:off x="4963118" y="515244"/>
              <a:ext cx="858479" cy="400110"/>
            </a:xfrm>
            <a:prstGeom prst="rect">
              <a:avLst/>
            </a:prstGeom>
            <a:noFill/>
          </p:spPr>
          <p:txBody>
            <a:bodyPr wrap="square" rtlCol="0">
              <a:spAutoFit/>
            </a:bodyPr>
            <a:lstStyle/>
            <a:p>
              <a:pPr algn="dist"/>
              <a:r>
                <a:rPr lang="ja-JP" altLang="en-US" sz="2000" dirty="0">
                  <a:solidFill>
                    <a:schemeClr val="tx2">
                      <a:lumMod val="25000"/>
                    </a:schemeClr>
                  </a:solidFill>
                  <a:latin typeface="HGS創英角ﾎﾟｯﾌﾟ体" panose="040B0A00000000000000" pitchFamily="50" charset="-128"/>
                  <a:ea typeface="HGS創英角ﾎﾟｯﾌﾟ体" panose="040B0A00000000000000" pitchFamily="50" charset="-128"/>
                </a:rPr>
                <a:t>もん</a:t>
              </a:r>
              <a:endParaRPr kumimoji="1" lang="ja-JP" altLang="en-US" sz="2000" dirty="0">
                <a:solidFill>
                  <a:schemeClr val="tx2">
                    <a:lumMod val="25000"/>
                  </a:schemeClr>
                </a:solidFill>
                <a:latin typeface="HGS創英角ﾎﾟｯﾌﾟ体" panose="040B0A00000000000000" pitchFamily="50" charset="-128"/>
                <a:ea typeface="HGS創英角ﾎﾟｯﾌﾟ体" panose="040B0A00000000000000" pitchFamily="50" charset="-128"/>
              </a:endParaRPr>
            </a:p>
          </p:txBody>
        </p:sp>
        <p:sp>
          <p:nvSpPr>
            <p:cNvPr id="35" name="せいかい">
              <a:extLst>
                <a:ext uri="{FF2B5EF4-FFF2-40B4-BE49-F238E27FC236}">
                  <a16:creationId xmlns:a16="http://schemas.microsoft.com/office/drawing/2014/main" id="{11659A1A-2462-47E2-AADA-D7C726C01640}"/>
                </a:ext>
              </a:extLst>
            </p:cNvPr>
            <p:cNvSpPr txBox="1"/>
            <p:nvPr/>
          </p:nvSpPr>
          <p:spPr>
            <a:xfrm>
              <a:off x="5891397" y="518297"/>
              <a:ext cx="1862576" cy="400110"/>
            </a:xfrm>
            <a:prstGeom prst="rect">
              <a:avLst/>
            </a:prstGeom>
            <a:noFill/>
          </p:spPr>
          <p:txBody>
            <a:bodyPr wrap="square" rtlCol="0">
              <a:spAutoFit/>
            </a:bodyPr>
            <a:lstStyle/>
            <a:p>
              <a:pPr algn="dist"/>
              <a:r>
                <a:rPr lang="ja-JP" altLang="en-US" sz="2000" dirty="0">
                  <a:solidFill>
                    <a:schemeClr val="tx2">
                      <a:lumMod val="25000"/>
                    </a:schemeClr>
                  </a:solidFill>
                  <a:latin typeface="HGS創英角ﾎﾟｯﾌﾟ体" panose="040B0A00000000000000" pitchFamily="50" charset="-128"/>
                  <a:ea typeface="HGS創英角ﾎﾟｯﾌﾟ体" panose="040B0A00000000000000" pitchFamily="50" charset="-128"/>
                </a:rPr>
                <a:t>せい かい</a:t>
              </a:r>
              <a:endParaRPr kumimoji="1" lang="ja-JP" altLang="en-US" sz="2000" dirty="0">
                <a:solidFill>
                  <a:schemeClr val="tx2">
                    <a:lumMod val="25000"/>
                  </a:schemeClr>
                </a:solidFill>
                <a:latin typeface="HGS創英角ﾎﾟｯﾌﾟ体" panose="040B0A00000000000000" pitchFamily="50" charset="-128"/>
                <a:ea typeface="HGS創英角ﾎﾟｯﾌﾟ体" panose="040B0A00000000000000" pitchFamily="50" charset="-128"/>
              </a:endParaRPr>
            </a:p>
          </p:txBody>
        </p:sp>
      </p:grpSp>
      <p:grpSp>
        <p:nvGrpSpPr>
          <p:cNvPr id="39" name="大阪府統計・・・">
            <a:extLst>
              <a:ext uri="{FF2B5EF4-FFF2-40B4-BE49-F238E27FC236}">
                <a16:creationId xmlns:a16="http://schemas.microsoft.com/office/drawing/2014/main" id="{F3453821-C1D2-44A8-91C7-17A111BCBDAF}"/>
              </a:ext>
            </a:extLst>
          </p:cNvPr>
          <p:cNvGrpSpPr/>
          <p:nvPr/>
        </p:nvGrpSpPr>
        <p:grpSpPr>
          <a:xfrm>
            <a:off x="1322765" y="4274991"/>
            <a:ext cx="9546470" cy="912290"/>
            <a:chOff x="1322765" y="3982891"/>
            <a:chExt cx="9546470" cy="912290"/>
          </a:xfrm>
        </p:grpSpPr>
        <p:sp>
          <p:nvSpPr>
            <p:cNvPr id="41" name="大阪府統計・・・">
              <a:extLst>
                <a:ext uri="{FF2B5EF4-FFF2-40B4-BE49-F238E27FC236}">
                  <a16:creationId xmlns:a16="http://schemas.microsoft.com/office/drawing/2014/main" id="{C8202578-4E62-4BE7-9D31-3A577B57A73D}"/>
                </a:ext>
              </a:extLst>
            </p:cNvPr>
            <p:cNvSpPr txBox="1"/>
            <p:nvPr/>
          </p:nvSpPr>
          <p:spPr>
            <a:xfrm>
              <a:off x="1322765" y="4125740"/>
              <a:ext cx="9546470" cy="769441"/>
            </a:xfrm>
            <a:prstGeom prst="rect">
              <a:avLst/>
            </a:prstGeom>
            <a:noFill/>
          </p:spPr>
          <p:txBody>
            <a:bodyPr wrap="square" rtlCol="0">
              <a:spAutoFit/>
            </a:bodyPr>
            <a:lstStyle/>
            <a:p>
              <a:pPr algn="dist"/>
              <a:r>
                <a:rPr kumimoji="1" lang="ja-JP" altLang="en-US" sz="4400" dirty="0">
                  <a:solidFill>
                    <a:schemeClr val="tx2">
                      <a:lumMod val="25000"/>
                    </a:schemeClr>
                  </a:solidFill>
                  <a:latin typeface="HGS創英角ﾎﾟｯﾌﾟ体" panose="040B0A00000000000000" pitchFamily="50" charset="-128"/>
                  <a:ea typeface="HGS創英角ﾎﾟｯﾌﾟ体" panose="040B0A00000000000000" pitchFamily="50" charset="-128"/>
                </a:rPr>
                <a:t>大阪府統計博士を目指して</a:t>
              </a:r>
              <a:r>
                <a:rPr lang="ja-JP" altLang="en-US" sz="4400" dirty="0">
                  <a:solidFill>
                    <a:schemeClr val="tx2">
                      <a:lumMod val="25000"/>
                    </a:schemeClr>
                  </a:solidFill>
                  <a:latin typeface="HGS創英角ﾎﾟｯﾌﾟ体" panose="040B0A00000000000000" pitchFamily="50" charset="-128"/>
                  <a:ea typeface="HGS創英角ﾎﾟｯﾌﾟ体" panose="040B0A00000000000000" pitchFamily="50" charset="-128"/>
                </a:rPr>
                <a:t>みよう！</a:t>
              </a:r>
              <a:endParaRPr kumimoji="1" lang="en-US" altLang="ja-JP" sz="4400" dirty="0">
                <a:solidFill>
                  <a:schemeClr val="tx2">
                    <a:lumMod val="25000"/>
                  </a:schemeClr>
                </a:solidFill>
                <a:latin typeface="HGS創英角ﾎﾟｯﾌﾟ体" panose="040B0A00000000000000" pitchFamily="50" charset="-128"/>
                <a:ea typeface="HGS創英角ﾎﾟｯﾌﾟ体" panose="040B0A00000000000000" pitchFamily="50" charset="-128"/>
              </a:endParaRPr>
            </a:p>
          </p:txBody>
        </p:sp>
        <p:sp>
          <p:nvSpPr>
            <p:cNvPr id="42" name="おおさかふとうけいはかせ">
              <a:extLst>
                <a:ext uri="{FF2B5EF4-FFF2-40B4-BE49-F238E27FC236}">
                  <a16:creationId xmlns:a16="http://schemas.microsoft.com/office/drawing/2014/main" id="{8B67F1CF-51A3-4EF9-983B-65502DDAD668}"/>
                </a:ext>
              </a:extLst>
            </p:cNvPr>
            <p:cNvSpPr txBox="1"/>
            <p:nvPr/>
          </p:nvSpPr>
          <p:spPr>
            <a:xfrm rot="21557657">
              <a:off x="1480797" y="3982892"/>
              <a:ext cx="3908930" cy="276999"/>
            </a:xfrm>
            <a:prstGeom prst="rect">
              <a:avLst/>
            </a:prstGeom>
            <a:noFill/>
          </p:spPr>
          <p:txBody>
            <a:bodyPr wrap="square" rtlCol="0">
              <a:spAutoFit/>
            </a:bodyPr>
            <a:lstStyle/>
            <a:p>
              <a:pPr algn="dist"/>
              <a:r>
                <a:rPr lang="ja-JP" altLang="en-US" sz="1200" dirty="0">
                  <a:solidFill>
                    <a:schemeClr val="tx2">
                      <a:lumMod val="25000"/>
                    </a:schemeClr>
                  </a:solidFill>
                  <a:latin typeface="HGS創英角ﾎﾟｯﾌﾟ体" panose="040B0A00000000000000" pitchFamily="50" charset="-128"/>
                  <a:ea typeface="HGS創英角ﾎﾟｯﾌﾟ体" panose="040B0A00000000000000" pitchFamily="50" charset="-128"/>
                </a:rPr>
                <a:t>おおさかふとう</a:t>
              </a:r>
              <a:r>
                <a:rPr lang="ja-JP" altLang="en-US" sz="1200" dirty="0" err="1">
                  <a:solidFill>
                    <a:schemeClr val="tx2">
                      <a:lumMod val="25000"/>
                    </a:schemeClr>
                  </a:solidFill>
                  <a:latin typeface="HGS創英角ﾎﾟｯﾌﾟ体" panose="040B0A00000000000000" pitchFamily="50" charset="-128"/>
                  <a:ea typeface="HGS創英角ﾎﾟｯﾌﾟ体" panose="040B0A00000000000000" pitchFamily="50" charset="-128"/>
                </a:rPr>
                <a:t>けい</a:t>
              </a:r>
              <a:r>
                <a:rPr lang="ja-JP" altLang="en-US" sz="1200" dirty="0">
                  <a:solidFill>
                    <a:schemeClr val="tx2">
                      <a:lumMod val="25000"/>
                    </a:schemeClr>
                  </a:solidFill>
                  <a:latin typeface="HGS創英角ﾎﾟｯﾌﾟ体" panose="040B0A00000000000000" pitchFamily="50" charset="-128"/>
                  <a:ea typeface="HGS創英角ﾎﾟｯﾌﾟ体" panose="040B0A00000000000000" pitchFamily="50" charset="-128"/>
                </a:rPr>
                <a:t>はかせ</a:t>
              </a:r>
              <a:endParaRPr kumimoji="1" lang="ja-JP" altLang="en-US" sz="1200" dirty="0">
                <a:solidFill>
                  <a:schemeClr val="tx2">
                    <a:lumMod val="25000"/>
                  </a:schemeClr>
                </a:solidFill>
                <a:latin typeface="HGS創英角ﾎﾟｯﾌﾟ体" panose="040B0A00000000000000" pitchFamily="50" charset="-128"/>
                <a:ea typeface="HGS創英角ﾎﾟｯﾌﾟ体" panose="040B0A00000000000000" pitchFamily="50" charset="-128"/>
              </a:endParaRPr>
            </a:p>
          </p:txBody>
        </p:sp>
        <p:sp>
          <p:nvSpPr>
            <p:cNvPr id="43" name="めざ">
              <a:extLst>
                <a:ext uri="{FF2B5EF4-FFF2-40B4-BE49-F238E27FC236}">
                  <a16:creationId xmlns:a16="http://schemas.microsoft.com/office/drawing/2014/main" id="{E1A4C7B3-67AF-4BEC-8D01-DE0D8135CF0E}"/>
                </a:ext>
              </a:extLst>
            </p:cNvPr>
            <p:cNvSpPr txBox="1"/>
            <p:nvPr/>
          </p:nvSpPr>
          <p:spPr>
            <a:xfrm>
              <a:off x="6259707" y="3982891"/>
              <a:ext cx="908685" cy="276999"/>
            </a:xfrm>
            <a:prstGeom prst="rect">
              <a:avLst/>
            </a:prstGeom>
            <a:noFill/>
          </p:spPr>
          <p:txBody>
            <a:bodyPr wrap="square" rtlCol="0">
              <a:spAutoFit/>
            </a:bodyPr>
            <a:lstStyle/>
            <a:p>
              <a:pPr algn="dist"/>
              <a:r>
                <a:rPr lang="ja-JP" altLang="en-US" sz="1200" dirty="0">
                  <a:solidFill>
                    <a:schemeClr val="tx2">
                      <a:lumMod val="25000"/>
                    </a:schemeClr>
                  </a:solidFill>
                  <a:latin typeface="HGS創英角ﾎﾟｯﾌﾟ体" panose="040B0A00000000000000" pitchFamily="50" charset="-128"/>
                  <a:ea typeface="HGS創英角ﾎﾟｯﾌﾟ体" panose="040B0A00000000000000" pitchFamily="50" charset="-128"/>
                </a:rPr>
                <a:t>めざ</a:t>
              </a:r>
              <a:endParaRPr kumimoji="1" lang="ja-JP" altLang="en-US" sz="1200" dirty="0">
                <a:solidFill>
                  <a:schemeClr val="tx2">
                    <a:lumMod val="25000"/>
                  </a:schemeClr>
                </a:solidFill>
                <a:latin typeface="HGS創英角ﾎﾟｯﾌﾟ体" panose="040B0A00000000000000" pitchFamily="50" charset="-128"/>
                <a:ea typeface="HGS創英角ﾎﾟｯﾌﾟ体" panose="040B0A00000000000000" pitchFamily="50" charset="-128"/>
              </a:endParaRPr>
            </a:p>
          </p:txBody>
        </p:sp>
      </p:grpSp>
      <p:grpSp>
        <p:nvGrpSpPr>
          <p:cNvPr id="44" name="また挑戦・・">
            <a:extLst>
              <a:ext uri="{FF2B5EF4-FFF2-40B4-BE49-F238E27FC236}">
                <a16:creationId xmlns:a16="http://schemas.microsoft.com/office/drawing/2014/main" id="{7AA7DC28-AE6F-4599-99E4-A1BF5B10C5CB}"/>
              </a:ext>
            </a:extLst>
          </p:cNvPr>
          <p:cNvGrpSpPr/>
          <p:nvPr/>
        </p:nvGrpSpPr>
        <p:grpSpPr>
          <a:xfrm>
            <a:off x="3562753" y="2869069"/>
            <a:ext cx="5066494" cy="898647"/>
            <a:chOff x="3894626" y="2576969"/>
            <a:chExt cx="5066494" cy="898647"/>
          </a:xfrm>
        </p:grpSpPr>
        <p:sp>
          <p:nvSpPr>
            <p:cNvPr id="45" name="また挑戦・・・">
              <a:extLst>
                <a:ext uri="{FF2B5EF4-FFF2-40B4-BE49-F238E27FC236}">
                  <a16:creationId xmlns:a16="http://schemas.microsoft.com/office/drawing/2014/main" id="{E8E52838-7EF1-44AD-B5EB-C8597EDE53AD}"/>
                </a:ext>
              </a:extLst>
            </p:cNvPr>
            <p:cNvSpPr txBox="1"/>
            <p:nvPr/>
          </p:nvSpPr>
          <p:spPr>
            <a:xfrm>
              <a:off x="3894626" y="2706175"/>
              <a:ext cx="5066494" cy="769441"/>
            </a:xfrm>
            <a:prstGeom prst="rect">
              <a:avLst/>
            </a:prstGeom>
            <a:noFill/>
          </p:spPr>
          <p:txBody>
            <a:bodyPr wrap="square" rtlCol="0">
              <a:spAutoFit/>
            </a:bodyPr>
            <a:lstStyle/>
            <a:p>
              <a:pPr algn="dist"/>
              <a:r>
                <a:rPr lang="ja-JP" altLang="en-US" sz="4400" dirty="0">
                  <a:solidFill>
                    <a:schemeClr val="tx2">
                      <a:lumMod val="25000"/>
                    </a:schemeClr>
                  </a:solidFill>
                  <a:latin typeface="HGS創英角ﾎﾟｯﾌﾟ体" panose="040B0A00000000000000" pitchFamily="50" charset="-128"/>
                  <a:ea typeface="HGS創英角ﾎﾟｯﾌﾟ体" panose="040B0A00000000000000" pitchFamily="50" charset="-128"/>
                </a:rPr>
                <a:t>また挑戦してね！</a:t>
              </a:r>
              <a:endParaRPr lang="en-US" altLang="ja-JP" sz="4400" dirty="0">
                <a:solidFill>
                  <a:schemeClr val="tx2">
                    <a:lumMod val="25000"/>
                  </a:schemeClr>
                </a:solidFill>
                <a:latin typeface="HGS創英角ﾎﾟｯﾌﾟ体" panose="040B0A00000000000000" pitchFamily="50" charset="-128"/>
                <a:ea typeface="HGS創英角ﾎﾟｯﾌﾟ体" panose="040B0A00000000000000" pitchFamily="50" charset="-128"/>
              </a:endParaRPr>
            </a:p>
          </p:txBody>
        </p:sp>
        <p:sp>
          <p:nvSpPr>
            <p:cNvPr id="46" name="ちょうせん">
              <a:extLst>
                <a:ext uri="{FF2B5EF4-FFF2-40B4-BE49-F238E27FC236}">
                  <a16:creationId xmlns:a16="http://schemas.microsoft.com/office/drawing/2014/main" id="{B21F8FF6-8712-4702-BABB-8EB503A41D21}"/>
                </a:ext>
              </a:extLst>
            </p:cNvPr>
            <p:cNvSpPr txBox="1"/>
            <p:nvPr/>
          </p:nvSpPr>
          <p:spPr>
            <a:xfrm>
              <a:off x="5226088" y="2576969"/>
              <a:ext cx="1141870" cy="276999"/>
            </a:xfrm>
            <a:prstGeom prst="rect">
              <a:avLst/>
            </a:prstGeom>
            <a:noFill/>
          </p:spPr>
          <p:txBody>
            <a:bodyPr wrap="square" rtlCol="0">
              <a:spAutoFit/>
            </a:bodyPr>
            <a:lstStyle/>
            <a:p>
              <a:pPr algn="dist"/>
              <a:r>
                <a:rPr lang="ja-JP" altLang="en-US" sz="1200" dirty="0">
                  <a:solidFill>
                    <a:schemeClr val="tx2">
                      <a:lumMod val="25000"/>
                    </a:schemeClr>
                  </a:solidFill>
                  <a:latin typeface="HGS創英角ﾎﾟｯﾌﾟ体" panose="040B0A00000000000000" pitchFamily="50" charset="-128"/>
                  <a:ea typeface="HGS創英角ﾎﾟｯﾌﾟ体" panose="040B0A00000000000000" pitchFamily="50" charset="-128"/>
                </a:rPr>
                <a:t>ちょう</a:t>
              </a:r>
              <a:r>
                <a:rPr kumimoji="1" lang="ja-JP" altLang="en-US" sz="1200" dirty="0">
                  <a:solidFill>
                    <a:schemeClr val="tx2">
                      <a:lumMod val="25000"/>
                    </a:schemeClr>
                  </a:solidFill>
                  <a:latin typeface="HGS創英角ﾎﾟｯﾌﾟ体" panose="040B0A00000000000000" pitchFamily="50" charset="-128"/>
                  <a:ea typeface="HGS創英角ﾎﾟｯﾌﾟ体" panose="040B0A00000000000000" pitchFamily="50" charset="-128"/>
                </a:rPr>
                <a:t> せん</a:t>
              </a:r>
            </a:p>
          </p:txBody>
        </p:sp>
      </p:grpSp>
      <p:pic>
        <p:nvPicPr>
          <p:cNvPr id="47" name="パフ">
            <a:hlinkClick r:id="" action="ppaction://media"/>
            <a:extLst>
              <a:ext uri="{FF2B5EF4-FFF2-40B4-BE49-F238E27FC236}">
                <a16:creationId xmlns:a16="http://schemas.microsoft.com/office/drawing/2014/main" id="{24427D20-527A-403B-AB35-668FA6EFBDD0}"/>
              </a:ext>
            </a:extLst>
          </p:cNvPr>
          <p:cNvPicPr>
            <a:picLocks noChangeAspect="1"/>
          </p:cNvPicPr>
          <p:nvPr>
            <a:audioFile r:link="rId2"/>
            <p:extLst>
              <p:ext uri="{DAA4B4D4-6D71-4841-9C94-3DE7FCFB9230}">
                <p14:media xmlns:p14="http://schemas.microsoft.com/office/powerpoint/2010/main" r:embed="rId1"/>
              </p:ext>
            </p:extLst>
          </p:nvPr>
        </p:nvPicPr>
        <p:blipFill>
          <a:blip r:embed="rId10"/>
          <a:stretch>
            <a:fillRect/>
          </a:stretch>
        </p:blipFill>
        <p:spPr>
          <a:xfrm>
            <a:off x="2571744" y="2804714"/>
            <a:ext cx="609600" cy="609600"/>
          </a:xfrm>
          <a:prstGeom prst="rect">
            <a:avLst/>
          </a:prstGeom>
        </p:spPr>
      </p:pic>
      <p:pic>
        <p:nvPicPr>
          <p:cNvPr id="36" name="スタートに戻る">
            <a:hlinkClick r:id="rId11" action="ppaction://hlinksldjump"/>
            <a:extLst>
              <a:ext uri="{FF2B5EF4-FFF2-40B4-BE49-F238E27FC236}">
                <a16:creationId xmlns:a16="http://schemas.microsoft.com/office/drawing/2014/main" id="{1A9C4C17-CCBA-4F03-BC62-292A7BC29A39}"/>
              </a:ext>
            </a:extLst>
          </p:cNvPr>
          <p:cNvPicPr>
            <a:picLocks noChangeAspect="1"/>
          </p:cNvPicPr>
          <p:nvPr/>
        </p:nvPicPr>
        <p:blipFill>
          <a:blip r:embed="rId12"/>
          <a:stretch>
            <a:fillRect/>
          </a:stretch>
        </p:blipFill>
        <p:spPr>
          <a:xfrm>
            <a:off x="1626755" y="5633332"/>
            <a:ext cx="2499577" cy="847417"/>
          </a:xfrm>
          <a:prstGeom prst="rect">
            <a:avLst/>
          </a:prstGeom>
        </p:spPr>
      </p:pic>
      <p:pic>
        <p:nvPicPr>
          <p:cNvPr id="37" name="学びの広場へ戻る">
            <a:hlinkClick r:id="rId13"/>
            <a:extLst>
              <a:ext uri="{FF2B5EF4-FFF2-40B4-BE49-F238E27FC236}">
                <a16:creationId xmlns:a16="http://schemas.microsoft.com/office/drawing/2014/main" id="{29813C20-DE4C-4870-B93A-4D21ADF09260}"/>
              </a:ext>
            </a:extLst>
          </p:cNvPr>
          <p:cNvPicPr>
            <a:picLocks noChangeAspect="1"/>
          </p:cNvPicPr>
          <p:nvPr/>
        </p:nvPicPr>
        <p:blipFill>
          <a:blip r:embed="rId14"/>
          <a:stretch>
            <a:fillRect/>
          </a:stretch>
        </p:blipFill>
        <p:spPr>
          <a:xfrm>
            <a:off x="8223815" y="5693959"/>
            <a:ext cx="3273836" cy="847417"/>
          </a:xfrm>
          <a:prstGeom prst="rect">
            <a:avLst/>
          </a:prstGeom>
        </p:spPr>
      </p:pic>
    </p:spTree>
    <p:extLst>
      <p:ext uri="{BB962C8B-B14F-4D97-AF65-F5344CB8AC3E}">
        <p14:creationId xmlns:p14="http://schemas.microsoft.com/office/powerpoint/2010/main" val="14462739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32"/>
                                        </p:tgtEl>
                                        <p:attrNameLst>
                                          <p:attrName>style.visibility</p:attrName>
                                        </p:attrNameLst>
                                      </p:cBhvr>
                                      <p:to>
                                        <p:strVal val="visible"/>
                                      </p:to>
                                    </p:set>
                                    <p:anim calcmode="lin" valueType="num">
                                      <p:cBhvr>
                                        <p:cTn id="7" dur="500" fill="hold"/>
                                        <p:tgtEl>
                                          <p:spTgt spid="32"/>
                                        </p:tgtEl>
                                        <p:attrNameLst>
                                          <p:attrName>ppt_w</p:attrName>
                                        </p:attrNameLst>
                                      </p:cBhvr>
                                      <p:tavLst>
                                        <p:tav tm="0">
                                          <p:val>
                                            <p:fltVal val="0"/>
                                          </p:val>
                                        </p:tav>
                                        <p:tav tm="100000">
                                          <p:val>
                                            <p:strVal val="#ppt_w"/>
                                          </p:val>
                                        </p:tav>
                                      </p:tavLst>
                                    </p:anim>
                                    <p:anim calcmode="lin" valueType="num">
                                      <p:cBhvr>
                                        <p:cTn id="8" dur="500" fill="hold"/>
                                        <p:tgtEl>
                                          <p:spTgt spid="32"/>
                                        </p:tgtEl>
                                        <p:attrNameLst>
                                          <p:attrName>ppt_h</p:attrName>
                                        </p:attrNameLst>
                                      </p:cBhvr>
                                      <p:tavLst>
                                        <p:tav tm="0">
                                          <p:val>
                                            <p:fltVal val="0"/>
                                          </p:val>
                                        </p:tav>
                                        <p:tav tm="100000">
                                          <p:val>
                                            <p:strVal val="#ppt_h"/>
                                          </p:val>
                                        </p:tav>
                                      </p:tavLst>
                                    </p:anim>
                                    <p:animEffect transition="in" filter="fade">
                                      <p:cBhvr>
                                        <p:cTn id="9" dur="500"/>
                                        <p:tgtEl>
                                          <p:spTgt spid="32"/>
                                        </p:tgtEl>
                                      </p:cBhvr>
                                    </p:animEffect>
                                  </p:childTnLst>
                                </p:cTn>
                              </p:par>
                              <p:par>
                                <p:cTn id="10" presetID="1" presetClass="mediacall" presetSubtype="0" fill="hold" nodeType="withEffect">
                                  <p:stCondLst>
                                    <p:cond delay="0"/>
                                  </p:stCondLst>
                                  <p:childTnLst>
                                    <p:cmd type="call" cmd="playFrom(0.0)">
                                      <p:cBhvr>
                                        <p:cTn id="11" dur="1" fill="hold"/>
                                        <p:tgtEl>
                                          <p:spTgt spid="47"/>
                                        </p:tgtEl>
                                      </p:cBhvr>
                                    </p:cmd>
                                  </p:childTnLst>
                                </p:cTn>
                              </p:par>
                            </p:childTnLst>
                          </p:cTn>
                        </p:par>
                        <p:par>
                          <p:cTn id="12" fill="hold">
                            <p:stCondLst>
                              <p:cond delay="500"/>
                            </p:stCondLst>
                            <p:childTnLst>
                              <p:par>
                                <p:cTn id="13" presetID="6" presetClass="entr" presetSubtype="32" fill="hold" nodeType="afterEffect">
                                  <p:stCondLst>
                                    <p:cond delay="0"/>
                                  </p:stCondLst>
                                  <p:childTnLst>
                                    <p:set>
                                      <p:cBhvr>
                                        <p:cTn id="14" dur="1" fill="hold">
                                          <p:stCondLst>
                                            <p:cond delay="0"/>
                                          </p:stCondLst>
                                        </p:cTn>
                                        <p:tgtEl>
                                          <p:spTgt spid="44"/>
                                        </p:tgtEl>
                                        <p:attrNameLst>
                                          <p:attrName>style.visibility</p:attrName>
                                        </p:attrNameLst>
                                      </p:cBhvr>
                                      <p:to>
                                        <p:strVal val="visible"/>
                                      </p:to>
                                    </p:set>
                                    <p:animEffect transition="in" filter="circle(out)">
                                      <p:cBhvr>
                                        <p:cTn id="15" dur="750"/>
                                        <p:tgtEl>
                                          <p:spTgt spid="44"/>
                                        </p:tgtEl>
                                      </p:cBhvr>
                                    </p:animEffect>
                                  </p:childTnLst>
                                </p:cTn>
                              </p:par>
                              <p:par>
                                <p:cTn id="16" presetID="6" presetClass="entr" presetSubtype="32" fill="hold" nodeType="withEffect">
                                  <p:stCondLst>
                                    <p:cond delay="500"/>
                                  </p:stCondLst>
                                  <p:childTnLst>
                                    <p:set>
                                      <p:cBhvr>
                                        <p:cTn id="17" dur="1" fill="hold">
                                          <p:stCondLst>
                                            <p:cond delay="0"/>
                                          </p:stCondLst>
                                        </p:cTn>
                                        <p:tgtEl>
                                          <p:spTgt spid="39"/>
                                        </p:tgtEl>
                                        <p:attrNameLst>
                                          <p:attrName>style.visibility</p:attrName>
                                        </p:attrNameLst>
                                      </p:cBhvr>
                                      <p:to>
                                        <p:strVal val="visible"/>
                                      </p:to>
                                    </p:set>
                                    <p:animEffect transition="in" filter="circle(out)">
                                      <p:cBhvr>
                                        <p:cTn id="18" dur="750"/>
                                        <p:tgtEl>
                                          <p:spTgt spid="39"/>
                                        </p:tgtEl>
                                      </p:cBhvr>
                                    </p:animEffect>
                                  </p:childTnLst>
                                </p:cTn>
                              </p:par>
                            </p:childTnLst>
                          </p:cTn>
                        </p:par>
                        <p:par>
                          <p:cTn id="19" fill="hold">
                            <p:stCondLst>
                              <p:cond delay="1750"/>
                            </p:stCondLst>
                            <p:childTnLst>
                              <p:par>
                                <p:cTn id="20" presetID="35" presetClass="path" presetSubtype="0" accel="50000" decel="50000" fill="hold" nodeType="afterEffect">
                                  <p:stCondLst>
                                    <p:cond delay="0"/>
                                  </p:stCondLst>
                                  <p:childTnLst>
                                    <p:animMotion origin="layout" path="M -3.33333E-6 7.40741E-7 L -0.35182 -0.00579 " pathEditMode="relative" rAng="0" ptsTypes="AA">
                                      <p:cBhvr>
                                        <p:cTn id="21" dur="2000" fill="hold"/>
                                        <p:tgtEl>
                                          <p:spTgt spid="27"/>
                                        </p:tgtEl>
                                        <p:attrNameLst>
                                          <p:attrName>ppt_x</p:attrName>
                                          <p:attrName>ppt_y</p:attrName>
                                        </p:attrNameLst>
                                      </p:cBhvr>
                                      <p:rCtr x="-17591" y="-301"/>
                                    </p:animMotion>
                                  </p:childTnLst>
                                </p:cTn>
                              </p:par>
                            </p:childTnLst>
                          </p:cTn>
                        </p:par>
                        <p:par>
                          <p:cTn id="22" fill="hold">
                            <p:stCondLst>
                              <p:cond delay="3750"/>
                            </p:stCondLst>
                            <p:childTnLst>
                              <p:par>
                                <p:cTn id="23" presetID="26" presetClass="emph" presetSubtype="0" fill="hold" nodeType="afterEffect">
                                  <p:stCondLst>
                                    <p:cond delay="0"/>
                                  </p:stCondLst>
                                  <p:childTnLst>
                                    <p:animEffect transition="out" filter="fade">
                                      <p:cBhvr>
                                        <p:cTn id="24" dur="1000" tmFilter="0, 0; .2, .5; .8, .5; 1, 0"/>
                                        <p:tgtEl>
                                          <p:spTgt spid="27"/>
                                        </p:tgtEl>
                                      </p:cBhvr>
                                    </p:animEffect>
                                    <p:animScale>
                                      <p:cBhvr>
                                        <p:cTn id="25" dur="500" autoRev="1" fill="hold"/>
                                        <p:tgtEl>
                                          <p:spTgt spid="27"/>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audio>
              <p:cMediaNode vol="80000" numSld="999" showWhenStopped="0">
                <p:cTn id="26" fill="hold" display="0">
                  <p:stCondLst>
                    <p:cond delay="indefinite"/>
                  </p:stCondLst>
                  <p:endCondLst>
                    <p:cond evt="onStopAudio" delay="0">
                      <p:tgtEl>
                        <p:sldTgt/>
                      </p:tgtEl>
                    </p:cond>
                  </p:endCondLst>
                </p:cTn>
                <p:tgtEl>
                  <p:spTgt spid="47"/>
                </p:tgtEl>
              </p:cMediaNode>
            </p:audio>
          </p:childTnLst>
        </p:cTn>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 name="背景下">
            <a:extLst>
              <a:ext uri="{FF2B5EF4-FFF2-40B4-BE49-F238E27FC236}">
                <a16:creationId xmlns:a16="http://schemas.microsoft.com/office/drawing/2014/main" id="{E93D45DA-12BF-4B5F-93F5-A3F0D7D87D03}"/>
              </a:ext>
            </a:extLst>
          </p:cNvPr>
          <p:cNvPicPr>
            <a:picLocks noChangeAspect="1"/>
          </p:cNvPicPr>
          <p:nvPr/>
        </p:nvPicPr>
        <p:blipFill rotWithShape="1">
          <a:blip r:embed="rId4">
            <a:duotone>
              <a:schemeClr val="accent4">
                <a:shade val="45000"/>
                <a:satMod val="135000"/>
              </a:schemeClr>
              <a:prstClr val="white"/>
            </a:duotone>
            <a:extLst>
              <a:ext uri="{BEBA8EAE-BF5A-486C-A8C5-ECC9F3942E4B}">
                <a14:imgProps xmlns:a14="http://schemas.microsoft.com/office/drawing/2010/main">
                  <a14:imgLayer r:embed="rId5">
                    <a14:imgEffect>
                      <a14:brightnessContrast bright="20000" contrast="-40000"/>
                    </a14:imgEffect>
                  </a14:imgLayer>
                </a14:imgProps>
              </a:ext>
              <a:ext uri="{28A0092B-C50C-407E-A947-70E740481C1C}">
                <a14:useLocalDpi xmlns:a14="http://schemas.microsoft.com/office/drawing/2010/main" val="0"/>
              </a:ext>
            </a:extLst>
          </a:blip>
          <a:srcRect b="79543"/>
          <a:stretch/>
        </p:blipFill>
        <p:spPr>
          <a:xfrm>
            <a:off x="0" y="4650899"/>
            <a:ext cx="12192000" cy="2211720"/>
          </a:xfrm>
          <a:prstGeom prst="rect">
            <a:avLst/>
          </a:prstGeom>
        </p:spPr>
      </p:pic>
      <p:pic>
        <p:nvPicPr>
          <p:cNvPr id="3" name="背景上">
            <a:extLst>
              <a:ext uri="{FF2B5EF4-FFF2-40B4-BE49-F238E27FC236}">
                <a16:creationId xmlns:a16="http://schemas.microsoft.com/office/drawing/2014/main" id="{480BA6D3-3387-4C7D-80E0-43567F708E21}"/>
              </a:ext>
            </a:extLst>
          </p:cNvPr>
          <p:cNvPicPr>
            <a:picLocks noChangeAspect="1"/>
          </p:cNvPicPr>
          <p:nvPr/>
        </p:nvPicPr>
        <p:blipFill>
          <a:blip r:embed="rId4">
            <a:duotone>
              <a:schemeClr val="accent4">
                <a:shade val="45000"/>
                <a:satMod val="135000"/>
              </a:schemeClr>
              <a:prstClr val="white"/>
            </a:duotone>
            <a:extLst>
              <a:ext uri="{BEBA8EAE-BF5A-486C-A8C5-ECC9F3942E4B}">
                <a14:imgProps xmlns:a14="http://schemas.microsoft.com/office/drawing/2010/main">
                  <a14:imgLayer r:embed="rId5">
                    <a14:imgEffect>
                      <a14:brightnessContrast bright="20000" contrast="-40000"/>
                    </a14:imgEffect>
                  </a14:imgLayer>
                </a14:imgProps>
              </a:ext>
              <a:ext uri="{28A0092B-C50C-407E-A947-70E740481C1C}">
                <a14:useLocalDpi xmlns:a14="http://schemas.microsoft.com/office/drawing/2010/main" val="0"/>
              </a:ext>
            </a:extLst>
          </a:blip>
          <a:stretch>
            <a:fillRect/>
          </a:stretch>
        </p:blipFill>
        <p:spPr>
          <a:xfrm>
            <a:off x="0" y="0"/>
            <a:ext cx="12192000" cy="4744720"/>
          </a:xfrm>
          <a:prstGeom prst="rect">
            <a:avLst/>
          </a:prstGeom>
        </p:spPr>
      </p:pic>
      <p:pic>
        <p:nvPicPr>
          <p:cNvPr id="184" name="大阪画像">
            <a:extLst>
              <a:ext uri="{FF2B5EF4-FFF2-40B4-BE49-F238E27FC236}">
                <a16:creationId xmlns:a16="http://schemas.microsoft.com/office/drawing/2014/main" id="{7CC00F74-5181-41FD-9A7A-C20DE667E341}"/>
              </a:ext>
            </a:extLst>
          </p:cNvPr>
          <p:cNvPicPr>
            <a:picLocks noChangeAspect="1"/>
          </p:cNvPicPr>
          <p:nvPr/>
        </p:nvPicPr>
        <p:blipFill rotWithShape="1">
          <a:blip r:embed="rId6">
            <a:alphaModFix amt="35000"/>
            <a:extLst>
              <a:ext uri="{BEBA8EAE-BF5A-486C-A8C5-ECC9F3942E4B}">
                <a14:imgProps xmlns:a14="http://schemas.microsoft.com/office/drawing/2010/main">
                  <a14:imgLayer r:embed="rId7">
                    <a14:imgEffect>
                      <a14:colorTemperature colorTemp="7200"/>
                    </a14:imgEffect>
                    <a14:imgEffect>
                      <a14:brightnessContrast contrast="40000"/>
                    </a14:imgEffect>
                  </a14:imgLayer>
                </a14:imgProps>
              </a:ext>
              <a:ext uri="{28A0092B-C50C-407E-A947-70E740481C1C}">
                <a14:useLocalDpi xmlns:a14="http://schemas.microsoft.com/office/drawing/2010/main" val="0"/>
              </a:ext>
            </a:extLst>
          </a:blip>
          <a:srcRect b="1008"/>
          <a:stretch/>
        </p:blipFill>
        <p:spPr>
          <a:xfrm>
            <a:off x="641593" y="475547"/>
            <a:ext cx="10908815" cy="6382470"/>
          </a:xfrm>
          <a:prstGeom prst="rect">
            <a:avLst/>
          </a:prstGeom>
        </p:spPr>
      </p:pic>
      <p:grpSp>
        <p:nvGrpSpPr>
          <p:cNvPr id="27" name="画面を終了したいとき">
            <a:extLst>
              <a:ext uri="{FF2B5EF4-FFF2-40B4-BE49-F238E27FC236}">
                <a16:creationId xmlns:a16="http://schemas.microsoft.com/office/drawing/2014/main" id="{2630AB95-848E-4FA8-B441-7509C7BDF4CD}"/>
              </a:ext>
            </a:extLst>
          </p:cNvPr>
          <p:cNvGrpSpPr/>
          <p:nvPr/>
        </p:nvGrpSpPr>
        <p:grpSpPr>
          <a:xfrm>
            <a:off x="12215235" y="166508"/>
            <a:ext cx="4120930" cy="2880000"/>
            <a:chOff x="11319427" y="105197"/>
            <a:chExt cx="4120930" cy="2880000"/>
          </a:xfrm>
        </p:grpSpPr>
        <p:pic>
          <p:nvPicPr>
            <p:cNvPr id="28" name="画面終了画">
              <a:extLst>
                <a:ext uri="{FF2B5EF4-FFF2-40B4-BE49-F238E27FC236}">
                  <a16:creationId xmlns:a16="http://schemas.microsoft.com/office/drawing/2014/main" id="{AD7510B1-C48A-4E29-9C88-6CDAD0AB7534}"/>
                </a:ext>
              </a:extLst>
            </p:cNvPr>
            <p:cNvPicPr>
              <a:picLocks noChangeAspect="1"/>
            </p:cNvPicPr>
            <p:nvPr/>
          </p:nvPicPr>
          <p:blipFill>
            <a:blip r:embed="rId8"/>
            <a:stretch>
              <a:fillRect/>
            </a:stretch>
          </p:blipFill>
          <p:spPr>
            <a:xfrm>
              <a:off x="12261415" y="105197"/>
              <a:ext cx="3178942" cy="2880000"/>
            </a:xfrm>
            <a:prstGeom prst="rect">
              <a:avLst/>
            </a:prstGeom>
            <a:ln w="57150">
              <a:solidFill>
                <a:schemeClr val="bg2">
                  <a:lumMod val="60000"/>
                  <a:lumOff val="40000"/>
                </a:schemeClr>
              </a:solidFill>
            </a:ln>
          </p:spPr>
        </p:pic>
        <p:grpSp>
          <p:nvGrpSpPr>
            <p:cNvPr id="29" name="グループ化 28">
              <a:extLst>
                <a:ext uri="{FF2B5EF4-FFF2-40B4-BE49-F238E27FC236}">
                  <a16:creationId xmlns:a16="http://schemas.microsoft.com/office/drawing/2014/main" id="{FF727556-064D-4277-A9E3-4378BDC867C9}"/>
                </a:ext>
              </a:extLst>
            </p:cNvPr>
            <p:cNvGrpSpPr/>
            <p:nvPr/>
          </p:nvGrpSpPr>
          <p:grpSpPr>
            <a:xfrm>
              <a:off x="11319427" y="2308601"/>
              <a:ext cx="864765" cy="666353"/>
              <a:chOff x="11319427" y="2308601"/>
              <a:chExt cx="864765" cy="666353"/>
            </a:xfrm>
          </p:grpSpPr>
          <p:pic>
            <p:nvPicPr>
              <p:cNvPr id="30" name="人物画">
                <a:extLst>
                  <a:ext uri="{FF2B5EF4-FFF2-40B4-BE49-F238E27FC236}">
                    <a16:creationId xmlns:a16="http://schemas.microsoft.com/office/drawing/2014/main" id="{0A618801-309C-4AB6-BD28-69C10DC8693C}"/>
                  </a:ext>
                </a:extLst>
              </p:cNvPr>
              <p:cNvPicPr>
                <a:picLocks noChangeAspect="1"/>
              </p:cNvPicPr>
              <p:nvPr/>
            </p:nvPicPr>
            <p:blipFill>
              <a:blip r:embed="rId9" cstate="print">
                <a:duotone>
                  <a:prstClr val="black"/>
                  <a:schemeClr val="accent3">
                    <a:tint val="45000"/>
                    <a:satMod val="400000"/>
                  </a:schemeClr>
                </a:duotone>
                <a:extLst>
                  <a:ext uri="{28A0092B-C50C-407E-A947-70E740481C1C}">
                    <a14:useLocalDpi xmlns:a14="http://schemas.microsoft.com/office/drawing/2010/main" val="0"/>
                  </a:ext>
                </a:extLst>
              </a:blip>
              <a:stretch>
                <a:fillRect/>
              </a:stretch>
            </p:blipFill>
            <p:spPr>
              <a:xfrm flipH="1">
                <a:off x="11332208" y="2311400"/>
                <a:ext cx="851984" cy="663554"/>
              </a:xfrm>
              <a:prstGeom prst="rect">
                <a:avLst/>
              </a:prstGeom>
            </p:spPr>
          </p:pic>
          <p:pic>
            <p:nvPicPr>
              <p:cNvPr id="31" name="人物画">
                <a:extLst>
                  <a:ext uri="{FF2B5EF4-FFF2-40B4-BE49-F238E27FC236}">
                    <a16:creationId xmlns:a16="http://schemas.microsoft.com/office/drawing/2014/main" id="{61AC6830-8981-424A-B707-4DCDABA72500}"/>
                  </a:ext>
                </a:extLst>
              </p:cNvPr>
              <p:cNvPicPr>
                <a:picLocks noChangeAspect="1"/>
              </p:cNvPicPr>
              <p:nvPr/>
            </p:nvPicPr>
            <p:blipFill>
              <a:blip r:embed="rId9" cstate="print">
                <a:duotone>
                  <a:prstClr val="black"/>
                  <a:schemeClr val="accent3">
                    <a:tint val="45000"/>
                    <a:satMod val="400000"/>
                  </a:schemeClr>
                </a:duotone>
                <a:extLst>
                  <a:ext uri="{28A0092B-C50C-407E-A947-70E740481C1C}">
                    <a14:useLocalDpi xmlns:a14="http://schemas.microsoft.com/office/drawing/2010/main" val="0"/>
                  </a:ext>
                </a:extLst>
              </a:blip>
              <a:stretch>
                <a:fillRect/>
              </a:stretch>
            </p:blipFill>
            <p:spPr>
              <a:xfrm flipH="1">
                <a:off x="11319427" y="2308601"/>
                <a:ext cx="851984" cy="663554"/>
              </a:xfrm>
              <a:prstGeom prst="rect">
                <a:avLst/>
              </a:prstGeom>
            </p:spPr>
          </p:pic>
        </p:grpSp>
      </p:grpSp>
      <p:grpSp>
        <p:nvGrpSpPr>
          <p:cNvPr id="32" name="全問正解！">
            <a:extLst>
              <a:ext uri="{FF2B5EF4-FFF2-40B4-BE49-F238E27FC236}">
                <a16:creationId xmlns:a16="http://schemas.microsoft.com/office/drawing/2014/main" id="{7813BCE7-81A1-4D0F-9F84-3EFD589AF34E}"/>
              </a:ext>
            </a:extLst>
          </p:cNvPr>
          <p:cNvGrpSpPr/>
          <p:nvPr/>
        </p:nvGrpSpPr>
        <p:grpSpPr>
          <a:xfrm>
            <a:off x="3695218" y="473413"/>
            <a:ext cx="5062816" cy="1384537"/>
            <a:chOff x="3829081" y="515244"/>
            <a:chExt cx="5062816" cy="1384537"/>
          </a:xfrm>
        </p:grpSpPr>
        <p:sp>
          <p:nvSpPr>
            <p:cNvPr id="33" name="全問正解">
              <a:extLst>
                <a:ext uri="{FF2B5EF4-FFF2-40B4-BE49-F238E27FC236}">
                  <a16:creationId xmlns:a16="http://schemas.microsoft.com/office/drawing/2014/main" id="{5D0CF834-BAA5-46B3-9F7B-7BCFB9DEC928}"/>
                </a:ext>
              </a:extLst>
            </p:cNvPr>
            <p:cNvSpPr txBox="1"/>
            <p:nvPr/>
          </p:nvSpPr>
          <p:spPr>
            <a:xfrm>
              <a:off x="3829081" y="699452"/>
              <a:ext cx="5062816" cy="1200329"/>
            </a:xfrm>
            <a:prstGeom prst="rect">
              <a:avLst/>
            </a:prstGeom>
            <a:noFill/>
          </p:spPr>
          <p:txBody>
            <a:bodyPr wrap="square" rtlCol="0">
              <a:spAutoFit/>
            </a:bodyPr>
            <a:lstStyle/>
            <a:p>
              <a:pPr algn="dist"/>
              <a:r>
                <a:rPr lang="ja-JP" altLang="en-US" sz="7200" dirty="0">
                  <a:solidFill>
                    <a:schemeClr val="tx2">
                      <a:lumMod val="25000"/>
                    </a:schemeClr>
                  </a:solidFill>
                  <a:latin typeface="HGS創英角ﾎﾟｯﾌﾟ体" panose="040B0A00000000000000" pitchFamily="50" charset="-128"/>
                  <a:ea typeface="HGS創英角ﾎﾟｯﾌﾟ体" panose="040B0A00000000000000" pitchFamily="50" charset="-128"/>
                </a:rPr>
                <a:t>１問正解！</a:t>
              </a:r>
              <a:endParaRPr kumimoji="1" lang="ja-JP" altLang="en-US" sz="7200" dirty="0">
                <a:solidFill>
                  <a:schemeClr val="tx2">
                    <a:lumMod val="25000"/>
                  </a:schemeClr>
                </a:solidFill>
                <a:latin typeface="HGS創英角ﾎﾟｯﾌﾟ体" panose="040B0A00000000000000" pitchFamily="50" charset="-128"/>
                <a:ea typeface="HGS創英角ﾎﾟｯﾌﾟ体" panose="040B0A00000000000000" pitchFamily="50" charset="-128"/>
              </a:endParaRPr>
            </a:p>
          </p:txBody>
        </p:sp>
        <p:sp>
          <p:nvSpPr>
            <p:cNvPr id="34" name="ぜんもん">
              <a:extLst>
                <a:ext uri="{FF2B5EF4-FFF2-40B4-BE49-F238E27FC236}">
                  <a16:creationId xmlns:a16="http://schemas.microsoft.com/office/drawing/2014/main" id="{3EB45E9F-81FF-45A7-8D7D-A754AE2EFA9C}"/>
                </a:ext>
              </a:extLst>
            </p:cNvPr>
            <p:cNvSpPr txBox="1"/>
            <p:nvPr/>
          </p:nvSpPr>
          <p:spPr>
            <a:xfrm>
              <a:off x="4963118" y="515244"/>
              <a:ext cx="858479" cy="400110"/>
            </a:xfrm>
            <a:prstGeom prst="rect">
              <a:avLst/>
            </a:prstGeom>
            <a:noFill/>
          </p:spPr>
          <p:txBody>
            <a:bodyPr wrap="square" rtlCol="0">
              <a:spAutoFit/>
            </a:bodyPr>
            <a:lstStyle/>
            <a:p>
              <a:pPr algn="dist"/>
              <a:r>
                <a:rPr lang="ja-JP" altLang="en-US" sz="2000" dirty="0">
                  <a:solidFill>
                    <a:schemeClr val="tx2">
                      <a:lumMod val="25000"/>
                    </a:schemeClr>
                  </a:solidFill>
                  <a:latin typeface="HGS創英角ﾎﾟｯﾌﾟ体" panose="040B0A00000000000000" pitchFamily="50" charset="-128"/>
                  <a:ea typeface="HGS創英角ﾎﾟｯﾌﾟ体" panose="040B0A00000000000000" pitchFamily="50" charset="-128"/>
                </a:rPr>
                <a:t>もん</a:t>
              </a:r>
              <a:endParaRPr kumimoji="1" lang="ja-JP" altLang="en-US" sz="2000" dirty="0">
                <a:solidFill>
                  <a:schemeClr val="tx2">
                    <a:lumMod val="25000"/>
                  </a:schemeClr>
                </a:solidFill>
                <a:latin typeface="HGS創英角ﾎﾟｯﾌﾟ体" panose="040B0A00000000000000" pitchFamily="50" charset="-128"/>
                <a:ea typeface="HGS創英角ﾎﾟｯﾌﾟ体" panose="040B0A00000000000000" pitchFamily="50" charset="-128"/>
              </a:endParaRPr>
            </a:p>
          </p:txBody>
        </p:sp>
        <p:sp>
          <p:nvSpPr>
            <p:cNvPr id="35" name="せいかい">
              <a:extLst>
                <a:ext uri="{FF2B5EF4-FFF2-40B4-BE49-F238E27FC236}">
                  <a16:creationId xmlns:a16="http://schemas.microsoft.com/office/drawing/2014/main" id="{11659A1A-2462-47E2-AADA-D7C726C01640}"/>
                </a:ext>
              </a:extLst>
            </p:cNvPr>
            <p:cNvSpPr txBox="1"/>
            <p:nvPr/>
          </p:nvSpPr>
          <p:spPr>
            <a:xfrm>
              <a:off x="5891397" y="518297"/>
              <a:ext cx="1862576" cy="400110"/>
            </a:xfrm>
            <a:prstGeom prst="rect">
              <a:avLst/>
            </a:prstGeom>
            <a:noFill/>
          </p:spPr>
          <p:txBody>
            <a:bodyPr wrap="square" rtlCol="0">
              <a:spAutoFit/>
            </a:bodyPr>
            <a:lstStyle/>
            <a:p>
              <a:pPr algn="dist"/>
              <a:r>
                <a:rPr lang="ja-JP" altLang="en-US" sz="2000" dirty="0">
                  <a:solidFill>
                    <a:schemeClr val="tx2">
                      <a:lumMod val="25000"/>
                    </a:schemeClr>
                  </a:solidFill>
                  <a:latin typeface="HGS創英角ﾎﾟｯﾌﾟ体" panose="040B0A00000000000000" pitchFamily="50" charset="-128"/>
                  <a:ea typeface="HGS創英角ﾎﾟｯﾌﾟ体" panose="040B0A00000000000000" pitchFamily="50" charset="-128"/>
                </a:rPr>
                <a:t>せい かい</a:t>
              </a:r>
              <a:endParaRPr kumimoji="1" lang="ja-JP" altLang="en-US" sz="2000" dirty="0">
                <a:solidFill>
                  <a:schemeClr val="tx2">
                    <a:lumMod val="25000"/>
                  </a:schemeClr>
                </a:solidFill>
                <a:latin typeface="HGS創英角ﾎﾟｯﾌﾟ体" panose="040B0A00000000000000" pitchFamily="50" charset="-128"/>
                <a:ea typeface="HGS創英角ﾎﾟｯﾌﾟ体" panose="040B0A00000000000000" pitchFamily="50" charset="-128"/>
              </a:endParaRPr>
            </a:p>
          </p:txBody>
        </p:sp>
      </p:grpSp>
      <p:grpSp>
        <p:nvGrpSpPr>
          <p:cNvPr id="39" name="大阪府統計・・・">
            <a:extLst>
              <a:ext uri="{FF2B5EF4-FFF2-40B4-BE49-F238E27FC236}">
                <a16:creationId xmlns:a16="http://schemas.microsoft.com/office/drawing/2014/main" id="{F3453821-C1D2-44A8-91C7-17A111BCBDAF}"/>
              </a:ext>
            </a:extLst>
          </p:cNvPr>
          <p:cNvGrpSpPr/>
          <p:nvPr/>
        </p:nvGrpSpPr>
        <p:grpSpPr>
          <a:xfrm>
            <a:off x="1322765" y="4274991"/>
            <a:ext cx="9546470" cy="912290"/>
            <a:chOff x="1322765" y="3982891"/>
            <a:chExt cx="9546470" cy="912290"/>
          </a:xfrm>
        </p:grpSpPr>
        <p:sp>
          <p:nvSpPr>
            <p:cNvPr id="41" name="大阪府統計・・・">
              <a:extLst>
                <a:ext uri="{FF2B5EF4-FFF2-40B4-BE49-F238E27FC236}">
                  <a16:creationId xmlns:a16="http://schemas.microsoft.com/office/drawing/2014/main" id="{C8202578-4E62-4BE7-9D31-3A577B57A73D}"/>
                </a:ext>
              </a:extLst>
            </p:cNvPr>
            <p:cNvSpPr txBox="1"/>
            <p:nvPr/>
          </p:nvSpPr>
          <p:spPr>
            <a:xfrm>
              <a:off x="1322765" y="4125740"/>
              <a:ext cx="9546470" cy="769441"/>
            </a:xfrm>
            <a:prstGeom prst="rect">
              <a:avLst/>
            </a:prstGeom>
            <a:noFill/>
          </p:spPr>
          <p:txBody>
            <a:bodyPr wrap="square" rtlCol="0">
              <a:spAutoFit/>
            </a:bodyPr>
            <a:lstStyle/>
            <a:p>
              <a:pPr algn="dist"/>
              <a:r>
                <a:rPr kumimoji="1" lang="ja-JP" altLang="en-US" sz="4400" dirty="0">
                  <a:solidFill>
                    <a:schemeClr val="tx2">
                      <a:lumMod val="25000"/>
                    </a:schemeClr>
                  </a:solidFill>
                  <a:latin typeface="HGS創英角ﾎﾟｯﾌﾟ体" panose="040B0A00000000000000" pitchFamily="50" charset="-128"/>
                  <a:ea typeface="HGS創英角ﾎﾟｯﾌﾟ体" panose="040B0A00000000000000" pitchFamily="50" charset="-128"/>
                </a:rPr>
                <a:t>大阪府統計博士を目指して</a:t>
              </a:r>
              <a:r>
                <a:rPr lang="ja-JP" altLang="en-US" sz="4400" dirty="0">
                  <a:solidFill>
                    <a:schemeClr val="tx2">
                      <a:lumMod val="25000"/>
                    </a:schemeClr>
                  </a:solidFill>
                  <a:latin typeface="HGS創英角ﾎﾟｯﾌﾟ体" panose="040B0A00000000000000" pitchFamily="50" charset="-128"/>
                  <a:ea typeface="HGS創英角ﾎﾟｯﾌﾟ体" panose="040B0A00000000000000" pitchFamily="50" charset="-128"/>
                </a:rPr>
                <a:t>みよう！</a:t>
              </a:r>
              <a:endParaRPr kumimoji="1" lang="en-US" altLang="ja-JP" sz="4400" dirty="0">
                <a:solidFill>
                  <a:schemeClr val="tx2">
                    <a:lumMod val="25000"/>
                  </a:schemeClr>
                </a:solidFill>
                <a:latin typeface="HGS創英角ﾎﾟｯﾌﾟ体" panose="040B0A00000000000000" pitchFamily="50" charset="-128"/>
                <a:ea typeface="HGS創英角ﾎﾟｯﾌﾟ体" panose="040B0A00000000000000" pitchFamily="50" charset="-128"/>
              </a:endParaRPr>
            </a:p>
          </p:txBody>
        </p:sp>
        <p:sp>
          <p:nvSpPr>
            <p:cNvPr id="42" name="おおさかふとうけいはかせ">
              <a:extLst>
                <a:ext uri="{FF2B5EF4-FFF2-40B4-BE49-F238E27FC236}">
                  <a16:creationId xmlns:a16="http://schemas.microsoft.com/office/drawing/2014/main" id="{8B67F1CF-51A3-4EF9-983B-65502DDAD668}"/>
                </a:ext>
              </a:extLst>
            </p:cNvPr>
            <p:cNvSpPr txBox="1"/>
            <p:nvPr/>
          </p:nvSpPr>
          <p:spPr>
            <a:xfrm rot="21557657">
              <a:off x="1480797" y="3982892"/>
              <a:ext cx="3908930" cy="276999"/>
            </a:xfrm>
            <a:prstGeom prst="rect">
              <a:avLst/>
            </a:prstGeom>
            <a:noFill/>
          </p:spPr>
          <p:txBody>
            <a:bodyPr wrap="square" rtlCol="0">
              <a:spAutoFit/>
            </a:bodyPr>
            <a:lstStyle/>
            <a:p>
              <a:pPr algn="dist"/>
              <a:r>
                <a:rPr lang="ja-JP" altLang="en-US" sz="1200" dirty="0">
                  <a:solidFill>
                    <a:schemeClr val="tx2">
                      <a:lumMod val="25000"/>
                    </a:schemeClr>
                  </a:solidFill>
                  <a:latin typeface="HGS創英角ﾎﾟｯﾌﾟ体" panose="040B0A00000000000000" pitchFamily="50" charset="-128"/>
                  <a:ea typeface="HGS創英角ﾎﾟｯﾌﾟ体" panose="040B0A00000000000000" pitchFamily="50" charset="-128"/>
                </a:rPr>
                <a:t>おおさかふとう</a:t>
              </a:r>
              <a:r>
                <a:rPr lang="ja-JP" altLang="en-US" sz="1200" dirty="0" err="1">
                  <a:solidFill>
                    <a:schemeClr val="tx2">
                      <a:lumMod val="25000"/>
                    </a:schemeClr>
                  </a:solidFill>
                  <a:latin typeface="HGS創英角ﾎﾟｯﾌﾟ体" panose="040B0A00000000000000" pitchFamily="50" charset="-128"/>
                  <a:ea typeface="HGS創英角ﾎﾟｯﾌﾟ体" panose="040B0A00000000000000" pitchFamily="50" charset="-128"/>
                </a:rPr>
                <a:t>けい</a:t>
              </a:r>
              <a:r>
                <a:rPr lang="ja-JP" altLang="en-US" sz="1200" dirty="0">
                  <a:solidFill>
                    <a:schemeClr val="tx2">
                      <a:lumMod val="25000"/>
                    </a:schemeClr>
                  </a:solidFill>
                  <a:latin typeface="HGS創英角ﾎﾟｯﾌﾟ体" panose="040B0A00000000000000" pitchFamily="50" charset="-128"/>
                  <a:ea typeface="HGS創英角ﾎﾟｯﾌﾟ体" panose="040B0A00000000000000" pitchFamily="50" charset="-128"/>
                </a:rPr>
                <a:t>はかせ</a:t>
              </a:r>
              <a:endParaRPr kumimoji="1" lang="ja-JP" altLang="en-US" sz="1200" dirty="0">
                <a:solidFill>
                  <a:schemeClr val="tx2">
                    <a:lumMod val="25000"/>
                  </a:schemeClr>
                </a:solidFill>
                <a:latin typeface="HGS創英角ﾎﾟｯﾌﾟ体" panose="040B0A00000000000000" pitchFamily="50" charset="-128"/>
                <a:ea typeface="HGS創英角ﾎﾟｯﾌﾟ体" panose="040B0A00000000000000" pitchFamily="50" charset="-128"/>
              </a:endParaRPr>
            </a:p>
          </p:txBody>
        </p:sp>
        <p:sp>
          <p:nvSpPr>
            <p:cNvPr id="43" name="めざ">
              <a:extLst>
                <a:ext uri="{FF2B5EF4-FFF2-40B4-BE49-F238E27FC236}">
                  <a16:creationId xmlns:a16="http://schemas.microsoft.com/office/drawing/2014/main" id="{E1A4C7B3-67AF-4BEC-8D01-DE0D8135CF0E}"/>
                </a:ext>
              </a:extLst>
            </p:cNvPr>
            <p:cNvSpPr txBox="1"/>
            <p:nvPr/>
          </p:nvSpPr>
          <p:spPr>
            <a:xfrm>
              <a:off x="6259707" y="3982891"/>
              <a:ext cx="908685" cy="276999"/>
            </a:xfrm>
            <a:prstGeom prst="rect">
              <a:avLst/>
            </a:prstGeom>
            <a:noFill/>
          </p:spPr>
          <p:txBody>
            <a:bodyPr wrap="square" rtlCol="0">
              <a:spAutoFit/>
            </a:bodyPr>
            <a:lstStyle/>
            <a:p>
              <a:pPr algn="dist"/>
              <a:r>
                <a:rPr lang="ja-JP" altLang="en-US" sz="1200" dirty="0">
                  <a:solidFill>
                    <a:schemeClr val="tx2">
                      <a:lumMod val="25000"/>
                    </a:schemeClr>
                  </a:solidFill>
                  <a:latin typeface="HGS創英角ﾎﾟｯﾌﾟ体" panose="040B0A00000000000000" pitchFamily="50" charset="-128"/>
                  <a:ea typeface="HGS創英角ﾎﾟｯﾌﾟ体" panose="040B0A00000000000000" pitchFamily="50" charset="-128"/>
                </a:rPr>
                <a:t>めざ</a:t>
              </a:r>
              <a:endParaRPr kumimoji="1" lang="ja-JP" altLang="en-US" sz="1200" dirty="0">
                <a:solidFill>
                  <a:schemeClr val="tx2">
                    <a:lumMod val="25000"/>
                  </a:schemeClr>
                </a:solidFill>
                <a:latin typeface="HGS創英角ﾎﾟｯﾌﾟ体" panose="040B0A00000000000000" pitchFamily="50" charset="-128"/>
                <a:ea typeface="HGS創英角ﾎﾟｯﾌﾟ体" panose="040B0A00000000000000" pitchFamily="50" charset="-128"/>
              </a:endParaRPr>
            </a:p>
          </p:txBody>
        </p:sp>
      </p:grpSp>
      <p:grpSp>
        <p:nvGrpSpPr>
          <p:cNvPr id="44" name="また挑戦・・">
            <a:extLst>
              <a:ext uri="{FF2B5EF4-FFF2-40B4-BE49-F238E27FC236}">
                <a16:creationId xmlns:a16="http://schemas.microsoft.com/office/drawing/2014/main" id="{7AA7DC28-AE6F-4599-99E4-A1BF5B10C5CB}"/>
              </a:ext>
            </a:extLst>
          </p:cNvPr>
          <p:cNvGrpSpPr/>
          <p:nvPr/>
        </p:nvGrpSpPr>
        <p:grpSpPr>
          <a:xfrm>
            <a:off x="3562753" y="2869069"/>
            <a:ext cx="5066494" cy="898647"/>
            <a:chOff x="3894626" y="2576969"/>
            <a:chExt cx="5066494" cy="898647"/>
          </a:xfrm>
        </p:grpSpPr>
        <p:sp>
          <p:nvSpPr>
            <p:cNvPr id="45" name="また挑戦・・・">
              <a:extLst>
                <a:ext uri="{FF2B5EF4-FFF2-40B4-BE49-F238E27FC236}">
                  <a16:creationId xmlns:a16="http://schemas.microsoft.com/office/drawing/2014/main" id="{E8E52838-7EF1-44AD-B5EB-C8597EDE53AD}"/>
                </a:ext>
              </a:extLst>
            </p:cNvPr>
            <p:cNvSpPr txBox="1"/>
            <p:nvPr/>
          </p:nvSpPr>
          <p:spPr>
            <a:xfrm>
              <a:off x="3894626" y="2706175"/>
              <a:ext cx="5066494" cy="769441"/>
            </a:xfrm>
            <a:prstGeom prst="rect">
              <a:avLst/>
            </a:prstGeom>
            <a:noFill/>
          </p:spPr>
          <p:txBody>
            <a:bodyPr wrap="square" rtlCol="0">
              <a:spAutoFit/>
            </a:bodyPr>
            <a:lstStyle/>
            <a:p>
              <a:pPr algn="dist"/>
              <a:r>
                <a:rPr lang="ja-JP" altLang="en-US" sz="4400" dirty="0">
                  <a:solidFill>
                    <a:schemeClr val="tx2">
                      <a:lumMod val="25000"/>
                    </a:schemeClr>
                  </a:solidFill>
                  <a:latin typeface="HGS創英角ﾎﾟｯﾌﾟ体" panose="040B0A00000000000000" pitchFamily="50" charset="-128"/>
                  <a:ea typeface="HGS創英角ﾎﾟｯﾌﾟ体" panose="040B0A00000000000000" pitchFamily="50" charset="-128"/>
                </a:rPr>
                <a:t>また挑戦してね！</a:t>
              </a:r>
              <a:endParaRPr lang="en-US" altLang="ja-JP" sz="4400" dirty="0">
                <a:solidFill>
                  <a:schemeClr val="tx2">
                    <a:lumMod val="25000"/>
                  </a:schemeClr>
                </a:solidFill>
                <a:latin typeface="HGS創英角ﾎﾟｯﾌﾟ体" panose="040B0A00000000000000" pitchFamily="50" charset="-128"/>
                <a:ea typeface="HGS創英角ﾎﾟｯﾌﾟ体" panose="040B0A00000000000000" pitchFamily="50" charset="-128"/>
              </a:endParaRPr>
            </a:p>
          </p:txBody>
        </p:sp>
        <p:sp>
          <p:nvSpPr>
            <p:cNvPr id="46" name="ちょうせん">
              <a:extLst>
                <a:ext uri="{FF2B5EF4-FFF2-40B4-BE49-F238E27FC236}">
                  <a16:creationId xmlns:a16="http://schemas.microsoft.com/office/drawing/2014/main" id="{B21F8FF6-8712-4702-BABB-8EB503A41D21}"/>
                </a:ext>
              </a:extLst>
            </p:cNvPr>
            <p:cNvSpPr txBox="1"/>
            <p:nvPr/>
          </p:nvSpPr>
          <p:spPr>
            <a:xfrm>
              <a:off x="5226088" y="2576969"/>
              <a:ext cx="1141870" cy="276999"/>
            </a:xfrm>
            <a:prstGeom prst="rect">
              <a:avLst/>
            </a:prstGeom>
            <a:noFill/>
          </p:spPr>
          <p:txBody>
            <a:bodyPr wrap="square" rtlCol="0">
              <a:spAutoFit/>
            </a:bodyPr>
            <a:lstStyle/>
            <a:p>
              <a:pPr algn="dist"/>
              <a:r>
                <a:rPr lang="ja-JP" altLang="en-US" sz="1200" dirty="0">
                  <a:solidFill>
                    <a:schemeClr val="tx2">
                      <a:lumMod val="25000"/>
                    </a:schemeClr>
                  </a:solidFill>
                  <a:latin typeface="HGS創英角ﾎﾟｯﾌﾟ体" panose="040B0A00000000000000" pitchFamily="50" charset="-128"/>
                  <a:ea typeface="HGS創英角ﾎﾟｯﾌﾟ体" panose="040B0A00000000000000" pitchFamily="50" charset="-128"/>
                </a:rPr>
                <a:t>ちょう</a:t>
              </a:r>
              <a:r>
                <a:rPr kumimoji="1" lang="ja-JP" altLang="en-US" sz="1200" dirty="0">
                  <a:solidFill>
                    <a:schemeClr val="tx2">
                      <a:lumMod val="25000"/>
                    </a:schemeClr>
                  </a:solidFill>
                  <a:latin typeface="HGS創英角ﾎﾟｯﾌﾟ体" panose="040B0A00000000000000" pitchFamily="50" charset="-128"/>
                  <a:ea typeface="HGS創英角ﾎﾟｯﾌﾟ体" panose="040B0A00000000000000" pitchFamily="50" charset="-128"/>
                </a:rPr>
                <a:t> せん</a:t>
              </a:r>
            </a:p>
          </p:txBody>
        </p:sp>
      </p:grpSp>
      <p:pic>
        <p:nvPicPr>
          <p:cNvPr id="47" name="パフ">
            <a:hlinkClick r:id="" action="ppaction://media"/>
            <a:extLst>
              <a:ext uri="{FF2B5EF4-FFF2-40B4-BE49-F238E27FC236}">
                <a16:creationId xmlns:a16="http://schemas.microsoft.com/office/drawing/2014/main" id="{24427D20-527A-403B-AB35-668FA6EFBDD0}"/>
              </a:ext>
            </a:extLst>
          </p:cNvPr>
          <p:cNvPicPr>
            <a:picLocks noChangeAspect="1"/>
          </p:cNvPicPr>
          <p:nvPr>
            <a:audioFile r:link="rId2"/>
            <p:extLst>
              <p:ext uri="{DAA4B4D4-6D71-4841-9C94-3DE7FCFB9230}">
                <p14:media xmlns:p14="http://schemas.microsoft.com/office/powerpoint/2010/main" r:embed="rId1"/>
              </p:ext>
            </p:extLst>
          </p:nvPr>
        </p:nvPicPr>
        <p:blipFill>
          <a:blip r:embed="rId10"/>
          <a:stretch>
            <a:fillRect/>
          </a:stretch>
        </p:blipFill>
        <p:spPr>
          <a:xfrm>
            <a:off x="2571744" y="2804714"/>
            <a:ext cx="609600" cy="609600"/>
          </a:xfrm>
          <a:prstGeom prst="rect">
            <a:avLst/>
          </a:prstGeom>
        </p:spPr>
      </p:pic>
      <p:pic>
        <p:nvPicPr>
          <p:cNvPr id="36" name="スタートに戻る">
            <a:hlinkClick r:id="rId11" action="ppaction://hlinksldjump"/>
            <a:extLst>
              <a:ext uri="{FF2B5EF4-FFF2-40B4-BE49-F238E27FC236}">
                <a16:creationId xmlns:a16="http://schemas.microsoft.com/office/drawing/2014/main" id="{721F5220-B4AA-4144-9D23-34AF7C04A7DB}"/>
              </a:ext>
            </a:extLst>
          </p:cNvPr>
          <p:cNvPicPr>
            <a:picLocks noChangeAspect="1"/>
          </p:cNvPicPr>
          <p:nvPr/>
        </p:nvPicPr>
        <p:blipFill>
          <a:blip r:embed="rId12"/>
          <a:stretch>
            <a:fillRect/>
          </a:stretch>
        </p:blipFill>
        <p:spPr>
          <a:xfrm>
            <a:off x="1626755" y="5633332"/>
            <a:ext cx="2499577" cy="847417"/>
          </a:xfrm>
          <a:prstGeom prst="rect">
            <a:avLst/>
          </a:prstGeom>
        </p:spPr>
      </p:pic>
      <p:pic>
        <p:nvPicPr>
          <p:cNvPr id="37" name="学びの広場へ戻る">
            <a:hlinkClick r:id="rId13"/>
            <a:extLst>
              <a:ext uri="{FF2B5EF4-FFF2-40B4-BE49-F238E27FC236}">
                <a16:creationId xmlns:a16="http://schemas.microsoft.com/office/drawing/2014/main" id="{302687DC-CFEB-4274-AFC4-D84825E3F55D}"/>
              </a:ext>
            </a:extLst>
          </p:cNvPr>
          <p:cNvPicPr>
            <a:picLocks noChangeAspect="1"/>
          </p:cNvPicPr>
          <p:nvPr/>
        </p:nvPicPr>
        <p:blipFill>
          <a:blip r:embed="rId14"/>
          <a:stretch>
            <a:fillRect/>
          </a:stretch>
        </p:blipFill>
        <p:spPr>
          <a:xfrm>
            <a:off x="8223815" y="5693959"/>
            <a:ext cx="3273836" cy="847417"/>
          </a:xfrm>
          <a:prstGeom prst="rect">
            <a:avLst/>
          </a:prstGeom>
        </p:spPr>
      </p:pic>
    </p:spTree>
    <p:extLst>
      <p:ext uri="{BB962C8B-B14F-4D97-AF65-F5344CB8AC3E}">
        <p14:creationId xmlns:p14="http://schemas.microsoft.com/office/powerpoint/2010/main" val="6000623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32"/>
                                        </p:tgtEl>
                                        <p:attrNameLst>
                                          <p:attrName>style.visibility</p:attrName>
                                        </p:attrNameLst>
                                      </p:cBhvr>
                                      <p:to>
                                        <p:strVal val="visible"/>
                                      </p:to>
                                    </p:set>
                                    <p:anim calcmode="lin" valueType="num">
                                      <p:cBhvr>
                                        <p:cTn id="7" dur="500" fill="hold"/>
                                        <p:tgtEl>
                                          <p:spTgt spid="32"/>
                                        </p:tgtEl>
                                        <p:attrNameLst>
                                          <p:attrName>ppt_w</p:attrName>
                                        </p:attrNameLst>
                                      </p:cBhvr>
                                      <p:tavLst>
                                        <p:tav tm="0">
                                          <p:val>
                                            <p:fltVal val="0"/>
                                          </p:val>
                                        </p:tav>
                                        <p:tav tm="100000">
                                          <p:val>
                                            <p:strVal val="#ppt_w"/>
                                          </p:val>
                                        </p:tav>
                                      </p:tavLst>
                                    </p:anim>
                                    <p:anim calcmode="lin" valueType="num">
                                      <p:cBhvr>
                                        <p:cTn id="8" dur="500" fill="hold"/>
                                        <p:tgtEl>
                                          <p:spTgt spid="32"/>
                                        </p:tgtEl>
                                        <p:attrNameLst>
                                          <p:attrName>ppt_h</p:attrName>
                                        </p:attrNameLst>
                                      </p:cBhvr>
                                      <p:tavLst>
                                        <p:tav tm="0">
                                          <p:val>
                                            <p:fltVal val="0"/>
                                          </p:val>
                                        </p:tav>
                                        <p:tav tm="100000">
                                          <p:val>
                                            <p:strVal val="#ppt_h"/>
                                          </p:val>
                                        </p:tav>
                                      </p:tavLst>
                                    </p:anim>
                                    <p:animEffect transition="in" filter="fade">
                                      <p:cBhvr>
                                        <p:cTn id="9" dur="500"/>
                                        <p:tgtEl>
                                          <p:spTgt spid="32"/>
                                        </p:tgtEl>
                                      </p:cBhvr>
                                    </p:animEffect>
                                  </p:childTnLst>
                                </p:cTn>
                              </p:par>
                              <p:par>
                                <p:cTn id="10" presetID="1" presetClass="mediacall" presetSubtype="0" fill="hold" nodeType="withEffect">
                                  <p:stCondLst>
                                    <p:cond delay="0"/>
                                  </p:stCondLst>
                                  <p:childTnLst>
                                    <p:cmd type="call" cmd="playFrom(0.0)">
                                      <p:cBhvr>
                                        <p:cTn id="11" dur="1" fill="hold"/>
                                        <p:tgtEl>
                                          <p:spTgt spid="47"/>
                                        </p:tgtEl>
                                      </p:cBhvr>
                                    </p:cmd>
                                  </p:childTnLst>
                                </p:cTn>
                              </p:par>
                            </p:childTnLst>
                          </p:cTn>
                        </p:par>
                        <p:par>
                          <p:cTn id="12" fill="hold">
                            <p:stCondLst>
                              <p:cond delay="500"/>
                            </p:stCondLst>
                            <p:childTnLst>
                              <p:par>
                                <p:cTn id="13" presetID="6" presetClass="entr" presetSubtype="32" fill="hold" nodeType="afterEffect">
                                  <p:stCondLst>
                                    <p:cond delay="0"/>
                                  </p:stCondLst>
                                  <p:childTnLst>
                                    <p:set>
                                      <p:cBhvr>
                                        <p:cTn id="14" dur="1" fill="hold">
                                          <p:stCondLst>
                                            <p:cond delay="0"/>
                                          </p:stCondLst>
                                        </p:cTn>
                                        <p:tgtEl>
                                          <p:spTgt spid="44"/>
                                        </p:tgtEl>
                                        <p:attrNameLst>
                                          <p:attrName>style.visibility</p:attrName>
                                        </p:attrNameLst>
                                      </p:cBhvr>
                                      <p:to>
                                        <p:strVal val="visible"/>
                                      </p:to>
                                    </p:set>
                                    <p:animEffect transition="in" filter="circle(out)">
                                      <p:cBhvr>
                                        <p:cTn id="15" dur="750"/>
                                        <p:tgtEl>
                                          <p:spTgt spid="44"/>
                                        </p:tgtEl>
                                      </p:cBhvr>
                                    </p:animEffect>
                                  </p:childTnLst>
                                </p:cTn>
                              </p:par>
                              <p:par>
                                <p:cTn id="16" presetID="6" presetClass="entr" presetSubtype="32" fill="hold" nodeType="withEffect">
                                  <p:stCondLst>
                                    <p:cond delay="500"/>
                                  </p:stCondLst>
                                  <p:childTnLst>
                                    <p:set>
                                      <p:cBhvr>
                                        <p:cTn id="17" dur="1" fill="hold">
                                          <p:stCondLst>
                                            <p:cond delay="0"/>
                                          </p:stCondLst>
                                        </p:cTn>
                                        <p:tgtEl>
                                          <p:spTgt spid="39"/>
                                        </p:tgtEl>
                                        <p:attrNameLst>
                                          <p:attrName>style.visibility</p:attrName>
                                        </p:attrNameLst>
                                      </p:cBhvr>
                                      <p:to>
                                        <p:strVal val="visible"/>
                                      </p:to>
                                    </p:set>
                                    <p:animEffect transition="in" filter="circle(out)">
                                      <p:cBhvr>
                                        <p:cTn id="18" dur="750"/>
                                        <p:tgtEl>
                                          <p:spTgt spid="39"/>
                                        </p:tgtEl>
                                      </p:cBhvr>
                                    </p:animEffect>
                                  </p:childTnLst>
                                </p:cTn>
                              </p:par>
                            </p:childTnLst>
                          </p:cTn>
                        </p:par>
                        <p:par>
                          <p:cTn id="19" fill="hold">
                            <p:stCondLst>
                              <p:cond delay="1750"/>
                            </p:stCondLst>
                            <p:childTnLst>
                              <p:par>
                                <p:cTn id="20" presetID="35" presetClass="path" presetSubtype="0" accel="50000" decel="50000" fill="hold" nodeType="afterEffect">
                                  <p:stCondLst>
                                    <p:cond delay="0"/>
                                  </p:stCondLst>
                                  <p:childTnLst>
                                    <p:animMotion origin="layout" path="M -3.33333E-6 7.40741E-7 L -0.35182 -0.00579 " pathEditMode="relative" rAng="0" ptsTypes="AA">
                                      <p:cBhvr>
                                        <p:cTn id="21" dur="2000" fill="hold"/>
                                        <p:tgtEl>
                                          <p:spTgt spid="27"/>
                                        </p:tgtEl>
                                        <p:attrNameLst>
                                          <p:attrName>ppt_x</p:attrName>
                                          <p:attrName>ppt_y</p:attrName>
                                        </p:attrNameLst>
                                      </p:cBhvr>
                                      <p:rCtr x="-17591" y="-301"/>
                                    </p:animMotion>
                                  </p:childTnLst>
                                </p:cTn>
                              </p:par>
                            </p:childTnLst>
                          </p:cTn>
                        </p:par>
                        <p:par>
                          <p:cTn id="22" fill="hold">
                            <p:stCondLst>
                              <p:cond delay="3750"/>
                            </p:stCondLst>
                            <p:childTnLst>
                              <p:par>
                                <p:cTn id="23" presetID="26" presetClass="emph" presetSubtype="0" fill="hold" nodeType="afterEffect">
                                  <p:stCondLst>
                                    <p:cond delay="0"/>
                                  </p:stCondLst>
                                  <p:childTnLst>
                                    <p:animEffect transition="out" filter="fade">
                                      <p:cBhvr>
                                        <p:cTn id="24" dur="1000" tmFilter="0, 0; .2, .5; .8, .5; 1, 0"/>
                                        <p:tgtEl>
                                          <p:spTgt spid="27"/>
                                        </p:tgtEl>
                                      </p:cBhvr>
                                    </p:animEffect>
                                    <p:animScale>
                                      <p:cBhvr>
                                        <p:cTn id="25" dur="500" autoRev="1" fill="hold"/>
                                        <p:tgtEl>
                                          <p:spTgt spid="27"/>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audio>
              <p:cMediaNode vol="80000" numSld="999" showWhenStopped="0">
                <p:cTn id="26" fill="hold" display="0">
                  <p:stCondLst>
                    <p:cond delay="indefinite"/>
                  </p:stCondLst>
                  <p:endCondLst>
                    <p:cond evt="onStopAudio" delay="0">
                      <p:tgtEl>
                        <p:sldTgt/>
                      </p:tgtEl>
                    </p:cond>
                  </p:endCondLst>
                </p:cTn>
                <p:tgtEl>
                  <p:spTgt spid="47"/>
                </p:tgtEl>
              </p:cMediaNode>
            </p:audio>
          </p:childTnLst>
        </p:cTn>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 name="背景下">
            <a:extLst>
              <a:ext uri="{FF2B5EF4-FFF2-40B4-BE49-F238E27FC236}">
                <a16:creationId xmlns:a16="http://schemas.microsoft.com/office/drawing/2014/main" id="{E93D45DA-12BF-4B5F-93F5-A3F0D7D87D03}"/>
              </a:ext>
            </a:extLst>
          </p:cNvPr>
          <p:cNvPicPr>
            <a:picLocks noChangeAspect="1"/>
          </p:cNvPicPr>
          <p:nvPr/>
        </p:nvPicPr>
        <p:blipFill rotWithShape="1">
          <a:blip r:embed="rId4">
            <a:duotone>
              <a:schemeClr val="accent4">
                <a:shade val="45000"/>
                <a:satMod val="135000"/>
              </a:schemeClr>
              <a:prstClr val="white"/>
            </a:duotone>
            <a:extLst>
              <a:ext uri="{BEBA8EAE-BF5A-486C-A8C5-ECC9F3942E4B}">
                <a14:imgProps xmlns:a14="http://schemas.microsoft.com/office/drawing/2010/main">
                  <a14:imgLayer r:embed="rId5">
                    <a14:imgEffect>
                      <a14:brightnessContrast bright="20000" contrast="-40000"/>
                    </a14:imgEffect>
                  </a14:imgLayer>
                </a14:imgProps>
              </a:ext>
              <a:ext uri="{28A0092B-C50C-407E-A947-70E740481C1C}">
                <a14:useLocalDpi xmlns:a14="http://schemas.microsoft.com/office/drawing/2010/main" val="0"/>
              </a:ext>
            </a:extLst>
          </a:blip>
          <a:srcRect b="79543"/>
          <a:stretch/>
        </p:blipFill>
        <p:spPr>
          <a:xfrm>
            <a:off x="0" y="4650899"/>
            <a:ext cx="12192000" cy="2211720"/>
          </a:xfrm>
          <a:prstGeom prst="rect">
            <a:avLst/>
          </a:prstGeom>
        </p:spPr>
      </p:pic>
      <p:pic>
        <p:nvPicPr>
          <p:cNvPr id="3" name="背景上">
            <a:extLst>
              <a:ext uri="{FF2B5EF4-FFF2-40B4-BE49-F238E27FC236}">
                <a16:creationId xmlns:a16="http://schemas.microsoft.com/office/drawing/2014/main" id="{480BA6D3-3387-4C7D-80E0-43567F708E21}"/>
              </a:ext>
            </a:extLst>
          </p:cNvPr>
          <p:cNvPicPr>
            <a:picLocks noChangeAspect="1"/>
          </p:cNvPicPr>
          <p:nvPr/>
        </p:nvPicPr>
        <p:blipFill>
          <a:blip r:embed="rId4">
            <a:duotone>
              <a:schemeClr val="accent4">
                <a:shade val="45000"/>
                <a:satMod val="135000"/>
              </a:schemeClr>
              <a:prstClr val="white"/>
            </a:duotone>
            <a:extLst>
              <a:ext uri="{BEBA8EAE-BF5A-486C-A8C5-ECC9F3942E4B}">
                <a14:imgProps xmlns:a14="http://schemas.microsoft.com/office/drawing/2010/main">
                  <a14:imgLayer r:embed="rId5">
                    <a14:imgEffect>
                      <a14:brightnessContrast bright="20000" contrast="-40000"/>
                    </a14:imgEffect>
                  </a14:imgLayer>
                </a14:imgProps>
              </a:ext>
              <a:ext uri="{28A0092B-C50C-407E-A947-70E740481C1C}">
                <a14:useLocalDpi xmlns:a14="http://schemas.microsoft.com/office/drawing/2010/main" val="0"/>
              </a:ext>
            </a:extLst>
          </a:blip>
          <a:stretch>
            <a:fillRect/>
          </a:stretch>
        </p:blipFill>
        <p:spPr>
          <a:xfrm>
            <a:off x="0" y="0"/>
            <a:ext cx="12192000" cy="4744720"/>
          </a:xfrm>
          <a:prstGeom prst="rect">
            <a:avLst/>
          </a:prstGeom>
        </p:spPr>
      </p:pic>
      <p:pic>
        <p:nvPicPr>
          <p:cNvPr id="184" name="大阪画像">
            <a:extLst>
              <a:ext uri="{FF2B5EF4-FFF2-40B4-BE49-F238E27FC236}">
                <a16:creationId xmlns:a16="http://schemas.microsoft.com/office/drawing/2014/main" id="{7CC00F74-5181-41FD-9A7A-C20DE667E341}"/>
              </a:ext>
            </a:extLst>
          </p:cNvPr>
          <p:cNvPicPr>
            <a:picLocks noChangeAspect="1"/>
          </p:cNvPicPr>
          <p:nvPr/>
        </p:nvPicPr>
        <p:blipFill rotWithShape="1">
          <a:blip r:embed="rId6">
            <a:alphaModFix amt="35000"/>
            <a:extLst>
              <a:ext uri="{BEBA8EAE-BF5A-486C-A8C5-ECC9F3942E4B}">
                <a14:imgProps xmlns:a14="http://schemas.microsoft.com/office/drawing/2010/main">
                  <a14:imgLayer r:embed="rId7">
                    <a14:imgEffect>
                      <a14:colorTemperature colorTemp="7200"/>
                    </a14:imgEffect>
                    <a14:imgEffect>
                      <a14:brightnessContrast contrast="40000"/>
                    </a14:imgEffect>
                  </a14:imgLayer>
                </a14:imgProps>
              </a:ext>
              <a:ext uri="{28A0092B-C50C-407E-A947-70E740481C1C}">
                <a14:useLocalDpi xmlns:a14="http://schemas.microsoft.com/office/drawing/2010/main" val="0"/>
              </a:ext>
            </a:extLst>
          </a:blip>
          <a:srcRect b="1008"/>
          <a:stretch/>
        </p:blipFill>
        <p:spPr>
          <a:xfrm>
            <a:off x="641593" y="475547"/>
            <a:ext cx="10908815" cy="6382470"/>
          </a:xfrm>
          <a:prstGeom prst="rect">
            <a:avLst/>
          </a:prstGeom>
        </p:spPr>
      </p:pic>
      <p:grpSp>
        <p:nvGrpSpPr>
          <p:cNvPr id="27" name="画面を終了したいとき">
            <a:extLst>
              <a:ext uri="{FF2B5EF4-FFF2-40B4-BE49-F238E27FC236}">
                <a16:creationId xmlns:a16="http://schemas.microsoft.com/office/drawing/2014/main" id="{2630AB95-848E-4FA8-B441-7509C7BDF4CD}"/>
              </a:ext>
            </a:extLst>
          </p:cNvPr>
          <p:cNvGrpSpPr/>
          <p:nvPr/>
        </p:nvGrpSpPr>
        <p:grpSpPr>
          <a:xfrm>
            <a:off x="12215235" y="166508"/>
            <a:ext cx="4120930" cy="2880000"/>
            <a:chOff x="11319427" y="105197"/>
            <a:chExt cx="4120930" cy="2880000"/>
          </a:xfrm>
        </p:grpSpPr>
        <p:pic>
          <p:nvPicPr>
            <p:cNvPr id="28" name="画面終了画">
              <a:extLst>
                <a:ext uri="{FF2B5EF4-FFF2-40B4-BE49-F238E27FC236}">
                  <a16:creationId xmlns:a16="http://schemas.microsoft.com/office/drawing/2014/main" id="{AD7510B1-C48A-4E29-9C88-6CDAD0AB7534}"/>
                </a:ext>
              </a:extLst>
            </p:cNvPr>
            <p:cNvPicPr>
              <a:picLocks noChangeAspect="1"/>
            </p:cNvPicPr>
            <p:nvPr/>
          </p:nvPicPr>
          <p:blipFill>
            <a:blip r:embed="rId8"/>
            <a:stretch>
              <a:fillRect/>
            </a:stretch>
          </p:blipFill>
          <p:spPr>
            <a:xfrm>
              <a:off x="12261415" y="105197"/>
              <a:ext cx="3178942" cy="2880000"/>
            </a:xfrm>
            <a:prstGeom prst="rect">
              <a:avLst/>
            </a:prstGeom>
            <a:ln w="57150">
              <a:solidFill>
                <a:schemeClr val="bg2">
                  <a:lumMod val="60000"/>
                  <a:lumOff val="40000"/>
                </a:schemeClr>
              </a:solidFill>
            </a:ln>
          </p:spPr>
        </p:pic>
        <p:grpSp>
          <p:nvGrpSpPr>
            <p:cNvPr id="29" name="グループ化 28">
              <a:extLst>
                <a:ext uri="{FF2B5EF4-FFF2-40B4-BE49-F238E27FC236}">
                  <a16:creationId xmlns:a16="http://schemas.microsoft.com/office/drawing/2014/main" id="{FF727556-064D-4277-A9E3-4378BDC867C9}"/>
                </a:ext>
              </a:extLst>
            </p:cNvPr>
            <p:cNvGrpSpPr/>
            <p:nvPr/>
          </p:nvGrpSpPr>
          <p:grpSpPr>
            <a:xfrm>
              <a:off x="11319427" y="2308601"/>
              <a:ext cx="864765" cy="666353"/>
              <a:chOff x="11319427" y="2308601"/>
              <a:chExt cx="864765" cy="666353"/>
            </a:xfrm>
          </p:grpSpPr>
          <p:pic>
            <p:nvPicPr>
              <p:cNvPr id="30" name="人物画">
                <a:extLst>
                  <a:ext uri="{FF2B5EF4-FFF2-40B4-BE49-F238E27FC236}">
                    <a16:creationId xmlns:a16="http://schemas.microsoft.com/office/drawing/2014/main" id="{0A618801-309C-4AB6-BD28-69C10DC8693C}"/>
                  </a:ext>
                </a:extLst>
              </p:cNvPr>
              <p:cNvPicPr>
                <a:picLocks noChangeAspect="1"/>
              </p:cNvPicPr>
              <p:nvPr/>
            </p:nvPicPr>
            <p:blipFill>
              <a:blip r:embed="rId9" cstate="print">
                <a:duotone>
                  <a:prstClr val="black"/>
                  <a:schemeClr val="accent3">
                    <a:tint val="45000"/>
                    <a:satMod val="400000"/>
                  </a:schemeClr>
                </a:duotone>
                <a:extLst>
                  <a:ext uri="{28A0092B-C50C-407E-A947-70E740481C1C}">
                    <a14:useLocalDpi xmlns:a14="http://schemas.microsoft.com/office/drawing/2010/main" val="0"/>
                  </a:ext>
                </a:extLst>
              </a:blip>
              <a:stretch>
                <a:fillRect/>
              </a:stretch>
            </p:blipFill>
            <p:spPr>
              <a:xfrm flipH="1">
                <a:off x="11332208" y="2311400"/>
                <a:ext cx="851984" cy="663554"/>
              </a:xfrm>
              <a:prstGeom prst="rect">
                <a:avLst/>
              </a:prstGeom>
            </p:spPr>
          </p:pic>
          <p:pic>
            <p:nvPicPr>
              <p:cNvPr id="31" name="人物画">
                <a:extLst>
                  <a:ext uri="{FF2B5EF4-FFF2-40B4-BE49-F238E27FC236}">
                    <a16:creationId xmlns:a16="http://schemas.microsoft.com/office/drawing/2014/main" id="{61AC6830-8981-424A-B707-4DCDABA72500}"/>
                  </a:ext>
                </a:extLst>
              </p:cNvPr>
              <p:cNvPicPr>
                <a:picLocks noChangeAspect="1"/>
              </p:cNvPicPr>
              <p:nvPr/>
            </p:nvPicPr>
            <p:blipFill>
              <a:blip r:embed="rId9" cstate="print">
                <a:duotone>
                  <a:prstClr val="black"/>
                  <a:schemeClr val="accent3">
                    <a:tint val="45000"/>
                    <a:satMod val="400000"/>
                  </a:schemeClr>
                </a:duotone>
                <a:extLst>
                  <a:ext uri="{28A0092B-C50C-407E-A947-70E740481C1C}">
                    <a14:useLocalDpi xmlns:a14="http://schemas.microsoft.com/office/drawing/2010/main" val="0"/>
                  </a:ext>
                </a:extLst>
              </a:blip>
              <a:stretch>
                <a:fillRect/>
              </a:stretch>
            </p:blipFill>
            <p:spPr>
              <a:xfrm flipH="1">
                <a:off x="11319427" y="2308601"/>
                <a:ext cx="851984" cy="663554"/>
              </a:xfrm>
              <a:prstGeom prst="rect">
                <a:avLst/>
              </a:prstGeom>
            </p:spPr>
          </p:pic>
        </p:grpSp>
      </p:grpSp>
      <p:grpSp>
        <p:nvGrpSpPr>
          <p:cNvPr id="32" name="全問正解！">
            <a:extLst>
              <a:ext uri="{FF2B5EF4-FFF2-40B4-BE49-F238E27FC236}">
                <a16:creationId xmlns:a16="http://schemas.microsoft.com/office/drawing/2014/main" id="{7813BCE7-81A1-4D0F-9F84-3EFD589AF34E}"/>
              </a:ext>
            </a:extLst>
          </p:cNvPr>
          <p:cNvGrpSpPr/>
          <p:nvPr/>
        </p:nvGrpSpPr>
        <p:grpSpPr>
          <a:xfrm>
            <a:off x="3695218" y="473413"/>
            <a:ext cx="5062816" cy="1384537"/>
            <a:chOff x="3829081" y="515244"/>
            <a:chExt cx="5062816" cy="1384537"/>
          </a:xfrm>
        </p:grpSpPr>
        <p:sp>
          <p:nvSpPr>
            <p:cNvPr id="33" name="全問正解">
              <a:extLst>
                <a:ext uri="{FF2B5EF4-FFF2-40B4-BE49-F238E27FC236}">
                  <a16:creationId xmlns:a16="http://schemas.microsoft.com/office/drawing/2014/main" id="{5D0CF834-BAA5-46B3-9F7B-7BCFB9DEC928}"/>
                </a:ext>
              </a:extLst>
            </p:cNvPr>
            <p:cNvSpPr txBox="1"/>
            <p:nvPr/>
          </p:nvSpPr>
          <p:spPr>
            <a:xfrm>
              <a:off x="3829081" y="699452"/>
              <a:ext cx="5062816" cy="1200329"/>
            </a:xfrm>
            <a:prstGeom prst="rect">
              <a:avLst/>
            </a:prstGeom>
            <a:noFill/>
          </p:spPr>
          <p:txBody>
            <a:bodyPr wrap="square" rtlCol="0">
              <a:spAutoFit/>
            </a:bodyPr>
            <a:lstStyle/>
            <a:p>
              <a:pPr algn="dist"/>
              <a:r>
                <a:rPr lang="ja-JP" altLang="en-US" sz="7200" dirty="0">
                  <a:solidFill>
                    <a:schemeClr val="tx2">
                      <a:lumMod val="25000"/>
                    </a:schemeClr>
                  </a:solidFill>
                  <a:latin typeface="HGS創英角ﾎﾟｯﾌﾟ体" panose="040B0A00000000000000" pitchFamily="50" charset="-128"/>
                  <a:ea typeface="HGS創英角ﾎﾟｯﾌﾟ体" panose="040B0A00000000000000" pitchFamily="50" charset="-128"/>
                </a:rPr>
                <a:t>０問正解！</a:t>
              </a:r>
              <a:endParaRPr kumimoji="1" lang="ja-JP" altLang="en-US" sz="7200" dirty="0">
                <a:solidFill>
                  <a:schemeClr val="tx2">
                    <a:lumMod val="25000"/>
                  </a:schemeClr>
                </a:solidFill>
                <a:latin typeface="HGS創英角ﾎﾟｯﾌﾟ体" panose="040B0A00000000000000" pitchFamily="50" charset="-128"/>
                <a:ea typeface="HGS創英角ﾎﾟｯﾌﾟ体" panose="040B0A00000000000000" pitchFamily="50" charset="-128"/>
              </a:endParaRPr>
            </a:p>
          </p:txBody>
        </p:sp>
        <p:sp>
          <p:nvSpPr>
            <p:cNvPr id="34" name="ぜんもん">
              <a:extLst>
                <a:ext uri="{FF2B5EF4-FFF2-40B4-BE49-F238E27FC236}">
                  <a16:creationId xmlns:a16="http://schemas.microsoft.com/office/drawing/2014/main" id="{3EB45E9F-81FF-45A7-8D7D-A754AE2EFA9C}"/>
                </a:ext>
              </a:extLst>
            </p:cNvPr>
            <p:cNvSpPr txBox="1"/>
            <p:nvPr/>
          </p:nvSpPr>
          <p:spPr>
            <a:xfrm>
              <a:off x="4963118" y="515244"/>
              <a:ext cx="858479" cy="400110"/>
            </a:xfrm>
            <a:prstGeom prst="rect">
              <a:avLst/>
            </a:prstGeom>
            <a:noFill/>
          </p:spPr>
          <p:txBody>
            <a:bodyPr wrap="square" rtlCol="0">
              <a:spAutoFit/>
            </a:bodyPr>
            <a:lstStyle/>
            <a:p>
              <a:pPr algn="dist"/>
              <a:r>
                <a:rPr lang="ja-JP" altLang="en-US" sz="2000" dirty="0">
                  <a:solidFill>
                    <a:schemeClr val="tx2">
                      <a:lumMod val="25000"/>
                    </a:schemeClr>
                  </a:solidFill>
                  <a:latin typeface="HGS創英角ﾎﾟｯﾌﾟ体" panose="040B0A00000000000000" pitchFamily="50" charset="-128"/>
                  <a:ea typeface="HGS創英角ﾎﾟｯﾌﾟ体" panose="040B0A00000000000000" pitchFamily="50" charset="-128"/>
                </a:rPr>
                <a:t>もん</a:t>
              </a:r>
              <a:endParaRPr kumimoji="1" lang="ja-JP" altLang="en-US" sz="2000" dirty="0">
                <a:solidFill>
                  <a:schemeClr val="tx2">
                    <a:lumMod val="25000"/>
                  </a:schemeClr>
                </a:solidFill>
                <a:latin typeface="HGS創英角ﾎﾟｯﾌﾟ体" panose="040B0A00000000000000" pitchFamily="50" charset="-128"/>
                <a:ea typeface="HGS創英角ﾎﾟｯﾌﾟ体" panose="040B0A00000000000000" pitchFamily="50" charset="-128"/>
              </a:endParaRPr>
            </a:p>
          </p:txBody>
        </p:sp>
        <p:sp>
          <p:nvSpPr>
            <p:cNvPr id="35" name="せいかい">
              <a:extLst>
                <a:ext uri="{FF2B5EF4-FFF2-40B4-BE49-F238E27FC236}">
                  <a16:creationId xmlns:a16="http://schemas.microsoft.com/office/drawing/2014/main" id="{11659A1A-2462-47E2-AADA-D7C726C01640}"/>
                </a:ext>
              </a:extLst>
            </p:cNvPr>
            <p:cNvSpPr txBox="1"/>
            <p:nvPr/>
          </p:nvSpPr>
          <p:spPr>
            <a:xfrm>
              <a:off x="5891397" y="518297"/>
              <a:ext cx="1862576" cy="400110"/>
            </a:xfrm>
            <a:prstGeom prst="rect">
              <a:avLst/>
            </a:prstGeom>
            <a:noFill/>
          </p:spPr>
          <p:txBody>
            <a:bodyPr wrap="square" rtlCol="0">
              <a:spAutoFit/>
            </a:bodyPr>
            <a:lstStyle/>
            <a:p>
              <a:pPr algn="dist"/>
              <a:r>
                <a:rPr lang="ja-JP" altLang="en-US" sz="2000" dirty="0">
                  <a:solidFill>
                    <a:schemeClr val="tx2">
                      <a:lumMod val="25000"/>
                    </a:schemeClr>
                  </a:solidFill>
                  <a:latin typeface="HGS創英角ﾎﾟｯﾌﾟ体" panose="040B0A00000000000000" pitchFamily="50" charset="-128"/>
                  <a:ea typeface="HGS創英角ﾎﾟｯﾌﾟ体" panose="040B0A00000000000000" pitchFamily="50" charset="-128"/>
                </a:rPr>
                <a:t>せい かい</a:t>
              </a:r>
              <a:endParaRPr kumimoji="1" lang="ja-JP" altLang="en-US" sz="2000" dirty="0">
                <a:solidFill>
                  <a:schemeClr val="tx2">
                    <a:lumMod val="25000"/>
                  </a:schemeClr>
                </a:solidFill>
                <a:latin typeface="HGS創英角ﾎﾟｯﾌﾟ体" panose="040B0A00000000000000" pitchFamily="50" charset="-128"/>
                <a:ea typeface="HGS創英角ﾎﾟｯﾌﾟ体" panose="040B0A00000000000000" pitchFamily="50" charset="-128"/>
              </a:endParaRPr>
            </a:p>
          </p:txBody>
        </p:sp>
      </p:grpSp>
      <p:grpSp>
        <p:nvGrpSpPr>
          <p:cNvPr id="39" name="大阪府統計・・・">
            <a:extLst>
              <a:ext uri="{FF2B5EF4-FFF2-40B4-BE49-F238E27FC236}">
                <a16:creationId xmlns:a16="http://schemas.microsoft.com/office/drawing/2014/main" id="{F3453821-C1D2-44A8-91C7-17A111BCBDAF}"/>
              </a:ext>
            </a:extLst>
          </p:cNvPr>
          <p:cNvGrpSpPr/>
          <p:nvPr/>
        </p:nvGrpSpPr>
        <p:grpSpPr>
          <a:xfrm>
            <a:off x="1322765" y="4274991"/>
            <a:ext cx="9546470" cy="912290"/>
            <a:chOff x="1322765" y="3982891"/>
            <a:chExt cx="9546470" cy="912290"/>
          </a:xfrm>
        </p:grpSpPr>
        <p:sp>
          <p:nvSpPr>
            <p:cNvPr id="41" name="大阪府統計・・・">
              <a:extLst>
                <a:ext uri="{FF2B5EF4-FFF2-40B4-BE49-F238E27FC236}">
                  <a16:creationId xmlns:a16="http://schemas.microsoft.com/office/drawing/2014/main" id="{C8202578-4E62-4BE7-9D31-3A577B57A73D}"/>
                </a:ext>
              </a:extLst>
            </p:cNvPr>
            <p:cNvSpPr txBox="1"/>
            <p:nvPr/>
          </p:nvSpPr>
          <p:spPr>
            <a:xfrm>
              <a:off x="1322765" y="4125740"/>
              <a:ext cx="9546470" cy="769441"/>
            </a:xfrm>
            <a:prstGeom prst="rect">
              <a:avLst/>
            </a:prstGeom>
            <a:noFill/>
          </p:spPr>
          <p:txBody>
            <a:bodyPr wrap="square" rtlCol="0">
              <a:spAutoFit/>
            </a:bodyPr>
            <a:lstStyle/>
            <a:p>
              <a:pPr algn="dist"/>
              <a:r>
                <a:rPr kumimoji="1" lang="ja-JP" altLang="en-US" sz="4400" dirty="0">
                  <a:solidFill>
                    <a:schemeClr val="tx2">
                      <a:lumMod val="25000"/>
                    </a:schemeClr>
                  </a:solidFill>
                  <a:latin typeface="HGS創英角ﾎﾟｯﾌﾟ体" panose="040B0A00000000000000" pitchFamily="50" charset="-128"/>
                  <a:ea typeface="HGS創英角ﾎﾟｯﾌﾟ体" panose="040B0A00000000000000" pitchFamily="50" charset="-128"/>
                </a:rPr>
                <a:t>大阪府統計博士を目指して</a:t>
              </a:r>
              <a:r>
                <a:rPr lang="ja-JP" altLang="en-US" sz="4400" dirty="0">
                  <a:solidFill>
                    <a:schemeClr val="tx2">
                      <a:lumMod val="25000"/>
                    </a:schemeClr>
                  </a:solidFill>
                  <a:latin typeface="HGS創英角ﾎﾟｯﾌﾟ体" panose="040B0A00000000000000" pitchFamily="50" charset="-128"/>
                  <a:ea typeface="HGS創英角ﾎﾟｯﾌﾟ体" panose="040B0A00000000000000" pitchFamily="50" charset="-128"/>
                </a:rPr>
                <a:t>みよう！</a:t>
              </a:r>
              <a:endParaRPr kumimoji="1" lang="en-US" altLang="ja-JP" sz="4400" dirty="0">
                <a:solidFill>
                  <a:schemeClr val="tx2">
                    <a:lumMod val="25000"/>
                  </a:schemeClr>
                </a:solidFill>
                <a:latin typeface="HGS創英角ﾎﾟｯﾌﾟ体" panose="040B0A00000000000000" pitchFamily="50" charset="-128"/>
                <a:ea typeface="HGS創英角ﾎﾟｯﾌﾟ体" panose="040B0A00000000000000" pitchFamily="50" charset="-128"/>
              </a:endParaRPr>
            </a:p>
          </p:txBody>
        </p:sp>
        <p:sp>
          <p:nvSpPr>
            <p:cNvPr id="42" name="おおさかふとうけいはかせ">
              <a:extLst>
                <a:ext uri="{FF2B5EF4-FFF2-40B4-BE49-F238E27FC236}">
                  <a16:creationId xmlns:a16="http://schemas.microsoft.com/office/drawing/2014/main" id="{8B67F1CF-51A3-4EF9-983B-65502DDAD668}"/>
                </a:ext>
              </a:extLst>
            </p:cNvPr>
            <p:cNvSpPr txBox="1"/>
            <p:nvPr/>
          </p:nvSpPr>
          <p:spPr>
            <a:xfrm rot="21557657">
              <a:off x="1480797" y="3982892"/>
              <a:ext cx="3908930" cy="276999"/>
            </a:xfrm>
            <a:prstGeom prst="rect">
              <a:avLst/>
            </a:prstGeom>
            <a:noFill/>
          </p:spPr>
          <p:txBody>
            <a:bodyPr wrap="square" rtlCol="0">
              <a:spAutoFit/>
            </a:bodyPr>
            <a:lstStyle/>
            <a:p>
              <a:pPr algn="dist"/>
              <a:r>
                <a:rPr lang="ja-JP" altLang="en-US" sz="1200" dirty="0">
                  <a:solidFill>
                    <a:schemeClr val="tx2">
                      <a:lumMod val="25000"/>
                    </a:schemeClr>
                  </a:solidFill>
                  <a:latin typeface="HGS創英角ﾎﾟｯﾌﾟ体" panose="040B0A00000000000000" pitchFamily="50" charset="-128"/>
                  <a:ea typeface="HGS創英角ﾎﾟｯﾌﾟ体" panose="040B0A00000000000000" pitchFamily="50" charset="-128"/>
                </a:rPr>
                <a:t>おおさかふとう</a:t>
              </a:r>
              <a:r>
                <a:rPr lang="ja-JP" altLang="en-US" sz="1200" dirty="0" err="1">
                  <a:solidFill>
                    <a:schemeClr val="tx2">
                      <a:lumMod val="25000"/>
                    </a:schemeClr>
                  </a:solidFill>
                  <a:latin typeface="HGS創英角ﾎﾟｯﾌﾟ体" panose="040B0A00000000000000" pitchFamily="50" charset="-128"/>
                  <a:ea typeface="HGS創英角ﾎﾟｯﾌﾟ体" panose="040B0A00000000000000" pitchFamily="50" charset="-128"/>
                </a:rPr>
                <a:t>けい</a:t>
              </a:r>
              <a:r>
                <a:rPr lang="ja-JP" altLang="en-US" sz="1200" dirty="0">
                  <a:solidFill>
                    <a:schemeClr val="tx2">
                      <a:lumMod val="25000"/>
                    </a:schemeClr>
                  </a:solidFill>
                  <a:latin typeface="HGS創英角ﾎﾟｯﾌﾟ体" panose="040B0A00000000000000" pitchFamily="50" charset="-128"/>
                  <a:ea typeface="HGS創英角ﾎﾟｯﾌﾟ体" panose="040B0A00000000000000" pitchFamily="50" charset="-128"/>
                </a:rPr>
                <a:t>はかせ</a:t>
              </a:r>
              <a:endParaRPr kumimoji="1" lang="ja-JP" altLang="en-US" sz="1200" dirty="0">
                <a:solidFill>
                  <a:schemeClr val="tx2">
                    <a:lumMod val="25000"/>
                  </a:schemeClr>
                </a:solidFill>
                <a:latin typeface="HGS創英角ﾎﾟｯﾌﾟ体" panose="040B0A00000000000000" pitchFamily="50" charset="-128"/>
                <a:ea typeface="HGS創英角ﾎﾟｯﾌﾟ体" panose="040B0A00000000000000" pitchFamily="50" charset="-128"/>
              </a:endParaRPr>
            </a:p>
          </p:txBody>
        </p:sp>
        <p:sp>
          <p:nvSpPr>
            <p:cNvPr id="43" name="めざ">
              <a:extLst>
                <a:ext uri="{FF2B5EF4-FFF2-40B4-BE49-F238E27FC236}">
                  <a16:creationId xmlns:a16="http://schemas.microsoft.com/office/drawing/2014/main" id="{E1A4C7B3-67AF-4BEC-8D01-DE0D8135CF0E}"/>
                </a:ext>
              </a:extLst>
            </p:cNvPr>
            <p:cNvSpPr txBox="1"/>
            <p:nvPr/>
          </p:nvSpPr>
          <p:spPr>
            <a:xfrm>
              <a:off x="6259707" y="3982891"/>
              <a:ext cx="908685" cy="276999"/>
            </a:xfrm>
            <a:prstGeom prst="rect">
              <a:avLst/>
            </a:prstGeom>
            <a:noFill/>
          </p:spPr>
          <p:txBody>
            <a:bodyPr wrap="square" rtlCol="0">
              <a:spAutoFit/>
            </a:bodyPr>
            <a:lstStyle/>
            <a:p>
              <a:pPr algn="dist"/>
              <a:r>
                <a:rPr lang="ja-JP" altLang="en-US" sz="1200" dirty="0">
                  <a:solidFill>
                    <a:schemeClr val="tx2">
                      <a:lumMod val="25000"/>
                    </a:schemeClr>
                  </a:solidFill>
                  <a:latin typeface="HGS創英角ﾎﾟｯﾌﾟ体" panose="040B0A00000000000000" pitchFamily="50" charset="-128"/>
                  <a:ea typeface="HGS創英角ﾎﾟｯﾌﾟ体" panose="040B0A00000000000000" pitchFamily="50" charset="-128"/>
                </a:rPr>
                <a:t>めざ</a:t>
              </a:r>
              <a:endParaRPr kumimoji="1" lang="ja-JP" altLang="en-US" sz="1200" dirty="0">
                <a:solidFill>
                  <a:schemeClr val="tx2">
                    <a:lumMod val="25000"/>
                  </a:schemeClr>
                </a:solidFill>
                <a:latin typeface="HGS創英角ﾎﾟｯﾌﾟ体" panose="040B0A00000000000000" pitchFamily="50" charset="-128"/>
                <a:ea typeface="HGS創英角ﾎﾟｯﾌﾟ体" panose="040B0A00000000000000" pitchFamily="50" charset="-128"/>
              </a:endParaRPr>
            </a:p>
          </p:txBody>
        </p:sp>
      </p:grpSp>
      <p:grpSp>
        <p:nvGrpSpPr>
          <p:cNvPr id="44" name="また挑戦・・">
            <a:extLst>
              <a:ext uri="{FF2B5EF4-FFF2-40B4-BE49-F238E27FC236}">
                <a16:creationId xmlns:a16="http://schemas.microsoft.com/office/drawing/2014/main" id="{7AA7DC28-AE6F-4599-99E4-A1BF5B10C5CB}"/>
              </a:ext>
            </a:extLst>
          </p:cNvPr>
          <p:cNvGrpSpPr/>
          <p:nvPr/>
        </p:nvGrpSpPr>
        <p:grpSpPr>
          <a:xfrm>
            <a:off x="3562753" y="2869069"/>
            <a:ext cx="5066494" cy="898647"/>
            <a:chOff x="3894626" y="2576969"/>
            <a:chExt cx="5066494" cy="898647"/>
          </a:xfrm>
        </p:grpSpPr>
        <p:sp>
          <p:nvSpPr>
            <p:cNvPr id="45" name="また挑戦・・・">
              <a:extLst>
                <a:ext uri="{FF2B5EF4-FFF2-40B4-BE49-F238E27FC236}">
                  <a16:creationId xmlns:a16="http://schemas.microsoft.com/office/drawing/2014/main" id="{E8E52838-7EF1-44AD-B5EB-C8597EDE53AD}"/>
                </a:ext>
              </a:extLst>
            </p:cNvPr>
            <p:cNvSpPr txBox="1"/>
            <p:nvPr/>
          </p:nvSpPr>
          <p:spPr>
            <a:xfrm>
              <a:off x="3894626" y="2706175"/>
              <a:ext cx="5066494" cy="769441"/>
            </a:xfrm>
            <a:prstGeom prst="rect">
              <a:avLst/>
            </a:prstGeom>
            <a:noFill/>
          </p:spPr>
          <p:txBody>
            <a:bodyPr wrap="square" rtlCol="0">
              <a:spAutoFit/>
            </a:bodyPr>
            <a:lstStyle/>
            <a:p>
              <a:pPr algn="dist"/>
              <a:r>
                <a:rPr lang="ja-JP" altLang="en-US" sz="4400" dirty="0">
                  <a:solidFill>
                    <a:schemeClr val="tx2">
                      <a:lumMod val="25000"/>
                    </a:schemeClr>
                  </a:solidFill>
                  <a:latin typeface="HGS創英角ﾎﾟｯﾌﾟ体" panose="040B0A00000000000000" pitchFamily="50" charset="-128"/>
                  <a:ea typeface="HGS創英角ﾎﾟｯﾌﾟ体" panose="040B0A00000000000000" pitchFamily="50" charset="-128"/>
                </a:rPr>
                <a:t>また挑戦してね！</a:t>
              </a:r>
              <a:endParaRPr lang="en-US" altLang="ja-JP" sz="4400" dirty="0">
                <a:solidFill>
                  <a:schemeClr val="tx2">
                    <a:lumMod val="25000"/>
                  </a:schemeClr>
                </a:solidFill>
                <a:latin typeface="HGS創英角ﾎﾟｯﾌﾟ体" panose="040B0A00000000000000" pitchFamily="50" charset="-128"/>
                <a:ea typeface="HGS創英角ﾎﾟｯﾌﾟ体" panose="040B0A00000000000000" pitchFamily="50" charset="-128"/>
              </a:endParaRPr>
            </a:p>
          </p:txBody>
        </p:sp>
        <p:sp>
          <p:nvSpPr>
            <p:cNvPr id="46" name="ちょうせん">
              <a:extLst>
                <a:ext uri="{FF2B5EF4-FFF2-40B4-BE49-F238E27FC236}">
                  <a16:creationId xmlns:a16="http://schemas.microsoft.com/office/drawing/2014/main" id="{B21F8FF6-8712-4702-BABB-8EB503A41D21}"/>
                </a:ext>
              </a:extLst>
            </p:cNvPr>
            <p:cNvSpPr txBox="1"/>
            <p:nvPr/>
          </p:nvSpPr>
          <p:spPr>
            <a:xfrm>
              <a:off x="5226088" y="2576969"/>
              <a:ext cx="1141870" cy="276999"/>
            </a:xfrm>
            <a:prstGeom prst="rect">
              <a:avLst/>
            </a:prstGeom>
            <a:noFill/>
          </p:spPr>
          <p:txBody>
            <a:bodyPr wrap="square" rtlCol="0">
              <a:spAutoFit/>
            </a:bodyPr>
            <a:lstStyle/>
            <a:p>
              <a:pPr algn="dist"/>
              <a:r>
                <a:rPr lang="ja-JP" altLang="en-US" sz="1200" dirty="0">
                  <a:solidFill>
                    <a:schemeClr val="tx2">
                      <a:lumMod val="25000"/>
                    </a:schemeClr>
                  </a:solidFill>
                  <a:latin typeface="HGS創英角ﾎﾟｯﾌﾟ体" panose="040B0A00000000000000" pitchFamily="50" charset="-128"/>
                  <a:ea typeface="HGS創英角ﾎﾟｯﾌﾟ体" panose="040B0A00000000000000" pitchFamily="50" charset="-128"/>
                </a:rPr>
                <a:t>ちょう</a:t>
              </a:r>
              <a:r>
                <a:rPr kumimoji="1" lang="ja-JP" altLang="en-US" sz="1200" dirty="0">
                  <a:solidFill>
                    <a:schemeClr val="tx2">
                      <a:lumMod val="25000"/>
                    </a:schemeClr>
                  </a:solidFill>
                  <a:latin typeface="HGS創英角ﾎﾟｯﾌﾟ体" panose="040B0A00000000000000" pitchFamily="50" charset="-128"/>
                  <a:ea typeface="HGS創英角ﾎﾟｯﾌﾟ体" panose="040B0A00000000000000" pitchFamily="50" charset="-128"/>
                </a:rPr>
                <a:t> せん</a:t>
              </a:r>
            </a:p>
          </p:txBody>
        </p:sp>
      </p:grpSp>
      <p:pic>
        <p:nvPicPr>
          <p:cNvPr id="47" name="パフ">
            <a:hlinkClick r:id="" action="ppaction://media"/>
            <a:extLst>
              <a:ext uri="{FF2B5EF4-FFF2-40B4-BE49-F238E27FC236}">
                <a16:creationId xmlns:a16="http://schemas.microsoft.com/office/drawing/2014/main" id="{24427D20-527A-403B-AB35-668FA6EFBDD0}"/>
              </a:ext>
            </a:extLst>
          </p:cNvPr>
          <p:cNvPicPr>
            <a:picLocks noChangeAspect="1"/>
          </p:cNvPicPr>
          <p:nvPr>
            <a:audioFile r:link="rId2"/>
            <p:extLst>
              <p:ext uri="{DAA4B4D4-6D71-4841-9C94-3DE7FCFB9230}">
                <p14:media xmlns:p14="http://schemas.microsoft.com/office/powerpoint/2010/main" r:embed="rId1"/>
              </p:ext>
            </p:extLst>
          </p:nvPr>
        </p:nvPicPr>
        <p:blipFill>
          <a:blip r:embed="rId10"/>
          <a:stretch>
            <a:fillRect/>
          </a:stretch>
        </p:blipFill>
        <p:spPr>
          <a:xfrm>
            <a:off x="2571744" y="2804714"/>
            <a:ext cx="609600" cy="609600"/>
          </a:xfrm>
          <a:prstGeom prst="rect">
            <a:avLst/>
          </a:prstGeom>
        </p:spPr>
      </p:pic>
      <p:pic>
        <p:nvPicPr>
          <p:cNvPr id="26" name="スタートに戻る">
            <a:hlinkClick r:id="rId11" action="ppaction://hlinksldjump"/>
            <a:extLst>
              <a:ext uri="{FF2B5EF4-FFF2-40B4-BE49-F238E27FC236}">
                <a16:creationId xmlns:a16="http://schemas.microsoft.com/office/drawing/2014/main" id="{23EF692F-12A1-4FED-B2FB-B7123B67EDFF}"/>
              </a:ext>
            </a:extLst>
          </p:cNvPr>
          <p:cNvPicPr>
            <a:picLocks noChangeAspect="1"/>
          </p:cNvPicPr>
          <p:nvPr/>
        </p:nvPicPr>
        <p:blipFill>
          <a:blip r:embed="rId12"/>
          <a:stretch>
            <a:fillRect/>
          </a:stretch>
        </p:blipFill>
        <p:spPr>
          <a:xfrm>
            <a:off x="1626755" y="5633332"/>
            <a:ext cx="2499577" cy="847417"/>
          </a:xfrm>
          <a:prstGeom prst="rect">
            <a:avLst/>
          </a:prstGeom>
        </p:spPr>
      </p:pic>
      <p:pic>
        <p:nvPicPr>
          <p:cNvPr id="36" name="学びの広場へ戻る">
            <a:hlinkClick r:id="rId13"/>
            <a:extLst>
              <a:ext uri="{FF2B5EF4-FFF2-40B4-BE49-F238E27FC236}">
                <a16:creationId xmlns:a16="http://schemas.microsoft.com/office/drawing/2014/main" id="{C615FEA5-8E99-410E-862E-29E86F098D91}"/>
              </a:ext>
            </a:extLst>
          </p:cNvPr>
          <p:cNvPicPr>
            <a:picLocks noChangeAspect="1"/>
          </p:cNvPicPr>
          <p:nvPr/>
        </p:nvPicPr>
        <p:blipFill>
          <a:blip r:embed="rId14"/>
          <a:stretch>
            <a:fillRect/>
          </a:stretch>
        </p:blipFill>
        <p:spPr>
          <a:xfrm>
            <a:off x="8223815" y="5693959"/>
            <a:ext cx="3273836" cy="847417"/>
          </a:xfrm>
          <a:prstGeom prst="rect">
            <a:avLst/>
          </a:prstGeom>
        </p:spPr>
      </p:pic>
    </p:spTree>
    <p:extLst>
      <p:ext uri="{BB962C8B-B14F-4D97-AF65-F5344CB8AC3E}">
        <p14:creationId xmlns:p14="http://schemas.microsoft.com/office/powerpoint/2010/main" val="7622494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32"/>
                                        </p:tgtEl>
                                        <p:attrNameLst>
                                          <p:attrName>style.visibility</p:attrName>
                                        </p:attrNameLst>
                                      </p:cBhvr>
                                      <p:to>
                                        <p:strVal val="visible"/>
                                      </p:to>
                                    </p:set>
                                    <p:anim calcmode="lin" valueType="num">
                                      <p:cBhvr>
                                        <p:cTn id="7" dur="500" fill="hold"/>
                                        <p:tgtEl>
                                          <p:spTgt spid="32"/>
                                        </p:tgtEl>
                                        <p:attrNameLst>
                                          <p:attrName>ppt_w</p:attrName>
                                        </p:attrNameLst>
                                      </p:cBhvr>
                                      <p:tavLst>
                                        <p:tav tm="0">
                                          <p:val>
                                            <p:fltVal val="0"/>
                                          </p:val>
                                        </p:tav>
                                        <p:tav tm="100000">
                                          <p:val>
                                            <p:strVal val="#ppt_w"/>
                                          </p:val>
                                        </p:tav>
                                      </p:tavLst>
                                    </p:anim>
                                    <p:anim calcmode="lin" valueType="num">
                                      <p:cBhvr>
                                        <p:cTn id="8" dur="500" fill="hold"/>
                                        <p:tgtEl>
                                          <p:spTgt spid="32"/>
                                        </p:tgtEl>
                                        <p:attrNameLst>
                                          <p:attrName>ppt_h</p:attrName>
                                        </p:attrNameLst>
                                      </p:cBhvr>
                                      <p:tavLst>
                                        <p:tav tm="0">
                                          <p:val>
                                            <p:fltVal val="0"/>
                                          </p:val>
                                        </p:tav>
                                        <p:tav tm="100000">
                                          <p:val>
                                            <p:strVal val="#ppt_h"/>
                                          </p:val>
                                        </p:tav>
                                      </p:tavLst>
                                    </p:anim>
                                    <p:animEffect transition="in" filter="fade">
                                      <p:cBhvr>
                                        <p:cTn id="9" dur="500"/>
                                        <p:tgtEl>
                                          <p:spTgt spid="32"/>
                                        </p:tgtEl>
                                      </p:cBhvr>
                                    </p:animEffect>
                                  </p:childTnLst>
                                </p:cTn>
                              </p:par>
                              <p:par>
                                <p:cTn id="10" presetID="1" presetClass="mediacall" presetSubtype="0" fill="hold" nodeType="withEffect">
                                  <p:stCondLst>
                                    <p:cond delay="0"/>
                                  </p:stCondLst>
                                  <p:childTnLst>
                                    <p:cmd type="call" cmd="playFrom(0.0)">
                                      <p:cBhvr>
                                        <p:cTn id="11" dur="1" fill="hold"/>
                                        <p:tgtEl>
                                          <p:spTgt spid="47"/>
                                        </p:tgtEl>
                                      </p:cBhvr>
                                    </p:cmd>
                                  </p:childTnLst>
                                </p:cTn>
                              </p:par>
                            </p:childTnLst>
                          </p:cTn>
                        </p:par>
                        <p:par>
                          <p:cTn id="12" fill="hold">
                            <p:stCondLst>
                              <p:cond delay="500"/>
                            </p:stCondLst>
                            <p:childTnLst>
                              <p:par>
                                <p:cTn id="13" presetID="6" presetClass="entr" presetSubtype="32" fill="hold" nodeType="afterEffect">
                                  <p:stCondLst>
                                    <p:cond delay="0"/>
                                  </p:stCondLst>
                                  <p:childTnLst>
                                    <p:set>
                                      <p:cBhvr>
                                        <p:cTn id="14" dur="1" fill="hold">
                                          <p:stCondLst>
                                            <p:cond delay="0"/>
                                          </p:stCondLst>
                                        </p:cTn>
                                        <p:tgtEl>
                                          <p:spTgt spid="44"/>
                                        </p:tgtEl>
                                        <p:attrNameLst>
                                          <p:attrName>style.visibility</p:attrName>
                                        </p:attrNameLst>
                                      </p:cBhvr>
                                      <p:to>
                                        <p:strVal val="visible"/>
                                      </p:to>
                                    </p:set>
                                    <p:animEffect transition="in" filter="circle(out)">
                                      <p:cBhvr>
                                        <p:cTn id="15" dur="750"/>
                                        <p:tgtEl>
                                          <p:spTgt spid="44"/>
                                        </p:tgtEl>
                                      </p:cBhvr>
                                    </p:animEffect>
                                  </p:childTnLst>
                                </p:cTn>
                              </p:par>
                              <p:par>
                                <p:cTn id="16" presetID="6" presetClass="entr" presetSubtype="32" fill="hold" nodeType="withEffect">
                                  <p:stCondLst>
                                    <p:cond delay="500"/>
                                  </p:stCondLst>
                                  <p:childTnLst>
                                    <p:set>
                                      <p:cBhvr>
                                        <p:cTn id="17" dur="1" fill="hold">
                                          <p:stCondLst>
                                            <p:cond delay="0"/>
                                          </p:stCondLst>
                                        </p:cTn>
                                        <p:tgtEl>
                                          <p:spTgt spid="39"/>
                                        </p:tgtEl>
                                        <p:attrNameLst>
                                          <p:attrName>style.visibility</p:attrName>
                                        </p:attrNameLst>
                                      </p:cBhvr>
                                      <p:to>
                                        <p:strVal val="visible"/>
                                      </p:to>
                                    </p:set>
                                    <p:animEffect transition="in" filter="circle(out)">
                                      <p:cBhvr>
                                        <p:cTn id="18" dur="750"/>
                                        <p:tgtEl>
                                          <p:spTgt spid="39"/>
                                        </p:tgtEl>
                                      </p:cBhvr>
                                    </p:animEffect>
                                  </p:childTnLst>
                                </p:cTn>
                              </p:par>
                            </p:childTnLst>
                          </p:cTn>
                        </p:par>
                        <p:par>
                          <p:cTn id="19" fill="hold">
                            <p:stCondLst>
                              <p:cond delay="1750"/>
                            </p:stCondLst>
                            <p:childTnLst>
                              <p:par>
                                <p:cTn id="20" presetID="35" presetClass="path" presetSubtype="0" accel="50000" decel="50000" fill="hold" nodeType="afterEffect">
                                  <p:stCondLst>
                                    <p:cond delay="0"/>
                                  </p:stCondLst>
                                  <p:childTnLst>
                                    <p:animMotion origin="layout" path="M -3.33333E-6 7.40741E-7 L -0.35182 -0.00579 " pathEditMode="relative" rAng="0" ptsTypes="AA">
                                      <p:cBhvr>
                                        <p:cTn id="21" dur="2000" fill="hold"/>
                                        <p:tgtEl>
                                          <p:spTgt spid="27"/>
                                        </p:tgtEl>
                                        <p:attrNameLst>
                                          <p:attrName>ppt_x</p:attrName>
                                          <p:attrName>ppt_y</p:attrName>
                                        </p:attrNameLst>
                                      </p:cBhvr>
                                      <p:rCtr x="-17591" y="-301"/>
                                    </p:animMotion>
                                  </p:childTnLst>
                                </p:cTn>
                              </p:par>
                            </p:childTnLst>
                          </p:cTn>
                        </p:par>
                        <p:par>
                          <p:cTn id="22" fill="hold">
                            <p:stCondLst>
                              <p:cond delay="3750"/>
                            </p:stCondLst>
                            <p:childTnLst>
                              <p:par>
                                <p:cTn id="23" presetID="26" presetClass="emph" presetSubtype="0" fill="hold" nodeType="afterEffect">
                                  <p:stCondLst>
                                    <p:cond delay="0"/>
                                  </p:stCondLst>
                                  <p:childTnLst>
                                    <p:animEffect transition="out" filter="fade">
                                      <p:cBhvr>
                                        <p:cTn id="24" dur="1000" tmFilter="0, 0; .2, .5; .8, .5; 1, 0"/>
                                        <p:tgtEl>
                                          <p:spTgt spid="27"/>
                                        </p:tgtEl>
                                      </p:cBhvr>
                                    </p:animEffect>
                                    <p:animScale>
                                      <p:cBhvr>
                                        <p:cTn id="25" dur="500" autoRev="1" fill="hold"/>
                                        <p:tgtEl>
                                          <p:spTgt spid="27"/>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audio>
              <p:cMediaNode vol="80000" numSld="999" showWhenStopped="0">
                <p:cTn id="26" fill="hold" display="0">
                  <p:stCondLst>
                    <p:cond delay="indefinite"/>
                  </p:stCondLst>
                  <p:endCondLst>
                    <p:cond evt="onStopAudio" delay="0">
                      <p:tgtEl>
                        <p:sldTgt/>
                      </p:tgtEl>
                    </p:cond>
                  </p:endCondLst>
                </p:cTn>
                <p:tgtEl>
                  <p:spTgt spid="47"/>
                </p:tgtEl>
              </p:cMediaNode>
            </p:audio>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背景上">
            <a:extLst>
              <a:ext uri="{FF2B5EF4-FFF2-40B4-BE49-F238E27FC236}">
                <a16:creationId xmlns:a16="http://schemas.microsoft.com/office/drawing/2014/main" id="{480BA6D3-3387-4C7D-80E0-43567F708E21}"/>
              </a:ext>
            </a:extLst>
          </p:cNvPr>
          <p:cNvPicPr>
            <a:picLocks noChangeAspect="1"/>
          </p:cNvPicPr>
          <p:nvPr/>
        </p:nvPicPr>
        <p:blipFill>
          <a:blip r:embed="rId2">
            <a:duotone>
              <a:schemeClr val="accent4">
                <a:shade val="45000"/>
                <a:satMod val="135000"/>
              </a:schemeClr>
              <a:prstClr val="white"/>
            </a:duotone>
            <a:extLst>
              <a:ext uri="{BEBA8EAE-BF5A-486C-A8C5-ECC9F3942E4B}">
                <a14:imgProps xmlns:a14="http://schemas.microsoft.com/office/drawing/2010/main">
                  <a14:imgLayer r:embed="rId3">
                    <a14:imgEffect>
                      <a14:brightnessContrast bright="20000" contrast="-40000"/>
                    </a14:imgEffect>
                  </a14:imgLayer>
                </a14:imgProps>
              </a:ext>
              <a:ext uri="{28A0092B-C50C-407E-A947-70E740481C1C}">
                <a14:useLocalDpi xmlns:a14="http://schemas.microsoft.com/office/drawing/2010/main" val="0"/>
              </a:ext>
            </a:extLst>
          </a:blip>
          <a:stretch>
            <a:fillRect/>
          </a:stretch>
        </p:blipFill>
        <p:spPr>
          <a:xfrm>
            <a:off x="0" y="0"/>
            <a:ext cx="12192000" cy="4744720"/>
          </a:xfrm>
          <a:prstGeom prst="rect">
            <a:avLst/>
          </a:prstGeom>
        </p:spPr>
      </p:pic>
      <p:pic>
        <p:nvPicPr>
          <p:cNvPr id="40" name="背景下">
            <a:extLst>
              <a:ext uri="{FF2B5EF4-FFF2-40B4-BE49-F238E27FC236}">
                <a16:creationId xmlns:a16="http://schemas.microsoft.com/office/drawing/2014/main" id="{E93D45DA-12BF-4B5F-93F5-A3F0D7D87D03}"/>
              </a:ext>
            </a:extLst>
          </p:cNvPr>
          <p:cNvPicPr>
            <a:picLocks noChangeAspect="1"/>
          </p:cNvPicPr>
          <p:nvPr/>
        </p:nvPicPr>
        <p:blipFill rotWithShape="1">
          <a:blip r:embed="rId2">
            <a:duotone>
              <a:schemeClr val="accent4">
                <a:shade val="45000"/>
                <a:satMod val="135000"/>
              </a:schemeClr>
              <a:prstClr val="white"/>
            </a:duotone>
            <a:extLst>
              <a:ext uri="{BEBA8EAE-BF5A-486C-A8C5-ECC9F3942E4B}">
                <a14:imgProps xmlns:a14="http://schemas.microsoft.com/office/drawing/2010/main">
                  <a14:imgLayer r:embed="rId3">
                    <a14:imgEffect>
                      <a14:brightnessContrast bright="20000" contrast="-40000"/>
                    </a14:imgEffect>
                  </a14:imgLayer>
                </a14:imgProps>
              </a:ext>
              <a:ext uri="{28A0092B-C50C-407E-A947-70E740481C1C}">
                <a14:useLocalDpi xmlns:a14="http://schemas.microsoft.com/office/drawing/2010/main" val="0"/>
              </a:ext>
            </a:extLst>
          </a:blip>
          <a:srcRect b="79543"/>
          <a:stretch/>
        </p:blipFill>
        <p:spPr>
          <a:xfrm>
            <a:off x="0" y="4650899"/>
            <a:ext cx="12192000" cy="2211720"/>
          </a:xfrm>
          <a:prstGeom prst="rect">
            <a:avLst/>
          </a:prstGeom>
        </p:spPr>
      </p:pic>
      <p:pic>
        <p:nvPicPr>
          <p:cNvPr id="184" name="大阪画像">
            <a:extLst>
              <a:ext uri="{FF2B5EF4-FFF2-40B4-BE49-F238E27FC236}">
                <a16:creationId xmlns:a16="http://schemas.microsoft.com/office/drawing/2014/main" id="{7CC00F74-5181-41FD-9A7A-C20DE667E341}"/>
              </a:ext>
            </a:extLst>
          </p:cNvPr>
          <p:cNvPicPr>
            <a:picLocks noChangeAspect="1"/>
          </p:cNvPicPr>
          <p:nvPr/>
        </p:nvPicPr>
        <p:blipFill rotWithShape="1">
          <a:blip r:embed="rId4">
            <a:alphaModFix amt="35000"/>
            <a:extLst>
              <a:ext uri="{BEBA8EAE-BF5A-486C-A8C5-ECC9F3942E4B}">
                <a14:imgProps xmlns:a14="http://schemas.microsoft.com/office/drawing/2010/main">
                  <a14:imgLayer r:embed="rId5">
                    <a14:imgEffect>
                      <a14:colorTemperature colorTemp="7200"/>
                    </a14:imgEffect>
                    <a14:imgEffect>
                      <a14:brightnessContrast contrast="40000"/>
                    </a14:imgEffect>
                  </a14:imgLayer>
                </a14:imgProps>
              </a:ext>
              <a:ext uri="{28A0092B-C50C-407E-A947-70E740481C1C}">
                <a14:useLocalDpi xmlns:a14="http://schemas.microsoft.com/office/drawing/2010/main" val="0"/>
              </a:ext>
            </a:extLst>
          </a:blip>
          <a:srcRect b="1008"/>
          <a:stretch/>
        </p:blipFill>
        <p:spPr>
          <a:xfrm>
            <a:off x="658274" y="475530"/>
            <a:ext cx="10908815" cy="6382470"/>
          </a:xfrm>
          <a:prstGeom prst="rect">
            <a:avLst/>
          </a:prstGeom>
        </p:spPr>
      </p:pic>
      <p:pic>
        <p:nvPicPr>
          <p:cNvPr id="4" name="図 3">
            <a:hlinkClick r:id="rId6" action="ppaction://hlinksldjump"/>
            <a:extLst>
              <a:ext uri="{FF2B5EF4-FFF2-40B4-BE49-F238E27FC236}">
                <a16:creationId xmlns:a16="http://schemas.microsoft.com/office/drawing/2014/main" id="{686640A0-3A7F-4B51-9AD2-5834585E12BD}"/>
              </a:ext>
            </a:extLst>
          </p:cNvPr>
          <p:cNvPicPr>
            <a:picLocks noChangeAspect="1"/>
          </p:cNvPicPr>
          <p:nvPr/>
        </p:nvPicPr>
        <p:blipFill>
          <a:blip r:embed="rId7"/>
          <a:stretch>
            <a:fillRect/>
          </a:stretch>
        </p:blipFill>
        <p:spPr>
          <a:xfrm>
            <a:off x="498469" y="5801337"/>
            <a:ext cx="2499577" cy="847417"/>
          </a:xfrm>
          <a:prstGeom prst="rect">
            <a:avLst/>
          </a:prstGeom>
        </p:spPr>
      </p:pic>
      <p:pic>
        <p:nvPicPr>
          <p:cNvPr id="8" name="図 7">
            <a:hlinkClick r:id="rId8" action="ppaction://hlinksldjump"/>
            <a:extLst>
              <a:ext uri="{FF2B5EF4-FFF2-40B4-BE49-F238E27FC236}">
                <a16:creationId xmlns:a16="http://schemas.microsoft.com/office/drawing/2014/main" id="{05904157-4AA5-4E58-9970-34B610CFF190}"/>
              </a:ext>
            </a:extLst>
          </p:cNvPr>
          <p:cNvPicPr>
            <a:picLocks noChangeAspect="1"/>
          </p:cNvPicPr>
          <p:nvPr/>
        </p:nvPicPr>
        <p:blipFill>
          <a:blip r:embed="rId9"/>
          <a:stretch>
            <a:fillRect/>
          </a:stretch>
        </p:blipFill>
        <p:spPr>
          <a:xfrm>
            <a:off x="9476905" y="5801337"/>
            <a:ext cx="2505673" cy="847417"/>
          </a:xfrm>
          <a:prstGeom prst="rect">
            <a:avLst/>
          </a:prstGeom>
        </p:spPr>
      </p:pic>
      <p:pic>
        <p:nvPicPr>
          <p:cNvPr id="44" name="図 43">
            <a:hlinkClick r:id="rId10" action="ppaction://hlinksldjump"/>
            <a:extLst>
              <a:ext uri="{FF2B5EF4-FFF2-40B4-BE49-F238E27FC236}">
                <a16:creationId xmlns:a16="http://schemas.microsoft.com/office/drawing/2014/main" id="{9E88C4C8-A0D2-4060-890C-0FFA9A6075D9}"/>
              </a:ext>
            </a:extLst>
          </p:cNvPr>
          <p:cNvPicPr>
            <a:picLocks noChangeAspect="1"/>
          </p:cNvPicPr>
          <p:nvPr/>
        </p:nvPicPr>
        <p:blipFill>
          <a:blip r:embed="rId11"/>
          <a:stretch>
            <a:fillRect/>
          </a:stretch>
        </p:blipFill>
        <p:spPr>
          <a:xfrm>
            <a:off x="538413" y="409528"/>
            <a:ext cx="2499577" cy="847417"/>
          </a:xfrm>
          <a:prstGeom prst="rect">
            <a:avLst/>
          </a:prstGeom>
        </p:spPr>
      </p:pic>
      <p:grpSp>
        <p:nvGrpSpPr>
          <p:cNvPr id="5" name="大阪府の">
            <a:extLst>
              <a:ext uri="{FF2B5EF4-FFF2-40B4-BE49-F238E27FC236}">
                <a16:creationId xmlns:a16="http://schemas.microsoft.com/office/drawing/2014/main" id="{826A2E15-A800-4F2E-8A33-6F57BD4D2727}"/>
              </a:ext>
            </a:extLst>
          </p:cNvPr>
          <p:cNvGrpSpPr/>
          <p:nvPr/>
        </p:nvGrpSpPr>
        <p:grpSpPr>
          <a:xfrm>
            <a:off x="276427" y="1930613"/>
            <a:ext cx="11039491" cy="677342"/>
            <a:chOff x="276427" y="1930613"/>
            <a:chExt cx="11039491" cy="677342"/>
          </a:xfrm>
        </p:grpSpPr>
        <p:grpSp>
          <p:nvGrpSpPr>
            <p:cNvPr id="41" name="世界一高いタワーと・・・">
              <a:extLst>
                <a:ext uri="{FF2B5EF4-FFF2-40B4-BE49-F238E27FC236}">
                  <a16:creationId xmlns:a16="http://schemas.microsoft.com/office/drawing/2014/main" id="{849702D9-CCA2-47B8-9A25-FBC640EF425F}"/>
                </a:ext>
              </a:extLst>
            </p:cNvPr>
            <p:cNvGrpSpPr/>
            <p:nvPr/>
          </p:nvGrpSpPr>
          <p:grpSpPr>
            <a:xfrm>
              <a:off x="276427" y="1930613"/>
              <a:ext cx="11039491" cy="677342"/>
              <a:chOff x="462877" y="1683992"/>
              <a:chExt cx="11039491" cy="677342"/>
            </a:xfrm>
          </p:grpSpPr>
          <p:grpSp>
            <p:nvGrpSpPr>
              <p:cNvPr id="43" name="グループ化 42">
                <a:extLst>
                  <a:ext uri="{FF2B5EF4-FFF2-40B4-BE49-F238E27FC236}">
                    <a16:creationId xmlns:a16="http://schemas.microsoft.com/office/drawing/2014/main" id="{4586BE23-4AB8-4873-8C33-4DD543F73AD1}"/>
                  </a:ext>
                </a:extLst>
              </p:cNvPr>
              <p:cNvGrpSpPr/>
              <p:nvPr/>
            </p:nvGrpSpPr>
            <p:grpSpPr>
              <a:xfrm>
                <a:off x="462877" y="1703447"/>
                <a:ext cx="11039491" cy="657887"/>
                <a:chOff x="3373298" y="2074822"/>
                <a:chExt cx="10173490" cy="657887"/>
              </a:xfrm>
            </p:grpSpPr>
            <p:sp>
              <p:nvSpPr>
                <p:cNvPr id="50" name="大阪府の">
                  <a:extLst>
                    <a:ext uri="{FF2B5EF4-FFF2-40B4-BE49-F238E27FC236}">
                      <a16:creationId xmlns:a16="http://schemas.microsoft.com/office/drawing/2014/main" id="{7240D23A-6A63-405A-8F13-D31AC1EFED68}"/>
                    </a:ext>
                  </a:extLst>
                </p:cNvPr>
                <p:cNvSpPr txBox="1"/>
                <p:nvPr/>
              </p:nvSpPr>
              <p:spPr>
                <a:xfrm>
                  <a:off x="3373298" y="2209489"/>
                  <a:ext cx="10173490" cy="523220"/>
                </a:xfrm>
                <a:prstGeom prst="rect">
                  <a:avLst/>
                </a:prstGeom>
                <a:noFill/>
              </p:spPr>
              <p:txBody>
                <a:bodyPr wrap="square" rtlCol="0">
                  <a:spAutoFit/>
                </a:bodyPr>
                <a:lstStyle/>
                <a:p>
                  <a:pPr marL="0" marR="0" lvl="0" indent="0" algn="dist" defTabSz="457200" rtl="0" eaLnBrk="1" fontAlgn="auto" latinLnBrk="0" hangingPunct="1">
                    <a:lnSpc>
                      <a:spcPct val="100000"/>
                    </a:lnSpc>
                    <a:spcBef>
                      <a:spcPts val="0"/>
                    </a:spcBef>
                    <a:spcAft>
                      <a:spcPts val="0"/>
                    </a:spcAft>
                    <a:buClrTx/>
                    <a:buSzTx/>
                    <a:buFontTx/>
                    <a:buNone/>
                    <a:tabLst/>
                    <a:defRPr/>
                  </a:pPr>
                  <a:r>
                    <a:rPr kumimoji="1" lang="ja-JP" altLang="en-US" sz="2700" dirty="0">
                      <a:solidFill>
                        <a:srgbClr val="074454"/>
                      </a:solidFill>
                      <a:latin typeface="HGS創英角ﾎﾟｯﾌﾟ体" panose="040B0A00000000000000" pitchFamily="50" charset="-128"/>
                      <a:ea typeface="HGS創英角ﾎﾟｯﾌﾟ体" panose="040B0A00000000000000" pitchFamily="50" charset="-128"/>
                    </a:rPr>
                    <a:t>大阪府の市町村がランキング上位６位を独占しています。</a:t>
                  </a:r>
                  <a:endParaRPr kumimoji="1" lang="ja-JP" altLang="en-US" sz="2700" b="0" i="0" u="none" strike="noStrike" kern="1200" cap="none" spc="0" normalizeH="0" baseline="0" noProof="0" dirty="0">
                    <a:ln>
                      <a:noFill/>
                    </a:ln>
                    <a:solidFill>
                      <a:srgbClr val="074454"/>
                    </a:solidFill>
                    <a:effectLst/>
                    <a:uLnTx/>
                    <a:uFillTx/>
                    <a:latin typeface="HGS創英角ﾎﾟｯﾌﾟ体" panose="040B0A00000000000000" pitchFamily="50" charset="-128"/>
                    <a:ea typeface="HGS創英角ﾎﾟｯﾌﾟ体" panose="040B0A00000000000000" pitchFamily="50" charset="-128"/>
                    <a:cs typeface="+mn-cs"/>
                  </a:endParaRPr>
                </a:p>
              </p:txBody>
            </p:sp>
            <p:sp>
              <p:nvSpPr>
                <p:cNvPr id="55" name="おおさかふ">
                  <a:extLst>
                    <a:ext uri="{FF2B5EF4-FFF2-40B4-BE49-F238E27FC236}">
                      <a16:creationId xmlns:a16="http://schemas.microsoft.com/office/drawing/2014/main" id="{A36E21F5-3A3B-4E8F-A6CC-F65E3685B9FE}"/>
                    </a:ext>
                  </a:extLst>
                </p:cNvPr>
                <p:cNvSpPr txBox="1"/>
                <p:nvPr/>
              </p:nvSpPr>
              <p:spPr>
                <a:xfrm>
                  <a:off x="3373299" y="2074822"/>
                  <a:ext cx="1174287" cy="253916"/>
                </a:xfrm>
                <a:prstGeom prst="rect">
                  <a:avLst/>
                </a:prstGeom>
                <a:noFill/>
              </p:spPr>
              <p:txBody>
                <a:bodyPr wrap="square" rtlCol="0">
                  <a:spAutoFit/>
                </a:bodyPr>
                <a:lstStyle/>
                <a:p>
                  <a:pPr marL="0" marR="0" lvl="0" indent="0" algn="dist" defTabSz="457200" rtl="0" eaLnBrk="1" fontAlgn="auto" latinLnBrk="0" hangingPunct="1">
                    <a:lnSpc>
                      <a:spcPct val="100000"/>
                    </a:lnSpc>
                    <a:spcBef>
                      <a:spcPts val="0"/>
                    </a:spcBef>
                    <a:spcAft>
                      <a:spcPts val="0"/>
                    </a:spcAft>
                    <a:buClrTx/>
                    <a:buSzTx/>
                    <a:buFontTx/>
                    <a:buNone/>
                    <a:tabLst/>
                    <a:defRPr/>
                  </a:pPr>
                  <a:r>
                    <a:rPr kumimoji="1" lang="ja-JP" altLang="en-US" sz="1050" b="0" i="0" u="none" strike="noStrike" kern="1200" cap="none" spc="0" normalizeH="0" baseline="0" noProof="0" dirty="0">
                      <a:ln>
                        <a:noFill/>
                      </a:ln>
                      <a:solidFill>
                        <a:srgbClr val="074454"/>
                      </a:solidFill>
                      <a:effectLst/>
                      <a:uLnTx/>
                      <a:uFillTx/>
                      <a:latin typeface="HGS創英角ﾎﾟｯﾌﾟ体" panose="040B0A00000000000000" pitchFamily="50" charset="-128"/>
                      <a:ea typeface="HGS創英角ﾎﾟｯﾌﾟ体" panose="040B0A00000000000000" pitchFamily="50" charset="-128"/>
                      <a:cs typeface="+mn-cs"/>
                    </a:rPr>
                    <a:t>おおさかふ</a:t>
                  </a:r>
                </a:p>
              </p:txBody>
            </p:sp>
          </p:grpSp>
          <p:sp>
            <p:nvSpPr>
              <p:cNvPr id="45" name="じょうい">
                <a:extLst>
                  <a:ext uri="{FF2B5EF4-FFF2-40B4-BE49-F238E27FC236}">
                    <a16:creationId xmlns:a16="http://schemas.microsoft.com/office/drawing/2014/main" id="{48494374-AC1D-43F2-A506-122685668D2D}"/>
                  </a:ext>
                </a:extLst>
              </p:cNvPr>
              <p:cNvSpPr txBox="1"/>
              <p:nvPr/>
            </p:nvSpPr>
            <p:spPr>
              <a:xfrm>
                <a:off x="5993814" y="1683992"/>
                <a:ext cx="799644" cy="257311"/>
              </a:xfrm>
              <a:prstGeom prst="rect">
                <a:avLst/>
              </a:prstGeom>
              <a:noFill/>
            </p:spPr>
            <p:txBody>
              <a:bodyPr wrap="square" rtlCol="0">
                <a:spAutoFit/>
              </a:bodyPr>
              <a:lstStyle/>
              <a:p>
                <a:pPr marL="0" marR="0" lvl="0" indent="0" algn="dist" defTabSz="457200" rtl="0" eaLnBrk="1" fontAlgn="auto" latinLnBrk="0" hangingPunct="1">
                  <a:lnSpc>
                    <a:spcPct val="100000"/>
                  </a:lnSpc>
                  <a:spcBef>
                    <a:spcPts val="0"/>
                  </a:spcBef>
                  <a:spcAft>
                    <a:spcPts val="0"/>
                  </a:spcAft>
                  <a:buClrTx/>
                  <a:buSzTx/>
                  <a:buFontTx/>
                  <a:buNone/>
                  <a:tabLst/>
                  <a:defRPr/>
                </a:pPr>
                <a:r>
                  <a:rPr kumimoji="1" lang="ja-JP" altLang="en-US" sz="1050" b="0" i="0" u="none" strike="noStrike" kern="1200" cap="none" spc="0" normalizeH="0" baseline="0" noProof="0" dirty="0">
                    <a:ln>
                      <a:noFill/>
                    </a:ln>
                    <a:solidFill>
                      <a:srgbClr val="074454"/>
                    </a:solidFill>
                    <a:effectLst/>
                    <a:uLnTx/>
                    <a:uFillTx/>
                    <a:latin typeface="HGS創英角ﾎﾟｯﾌﾟ体" panose="040B0A00000000000000" pitchFamily="50" charset="-128"/>
                    <a:ea typeface="HGS創英角ﾎﾟｯﾌﾟ体" panose="040B0A00000000000000" pitchFamily="50" charset="-128"/>
                    <a:cs typeface="+mn-cs"/>
                  </a:rPr>
                  <a:t>じょうい</a:t>
                </a:r>
              </a:p>
            </p:txBody>
          </p:sp>
          <p:sp>
            <p:nvSpPr>
              <p:cNvPr id="47" name="どくせん">
                <a:extLst>
                  <a:ext uri="{FF2B5EF4-FFF2-40B4-BE49-F238E27FC236}">
                    <a16:creationId xmlns:a16="http://schemas.microsoft.com/office/drawing/2014/main" id="{3151A32B-E62A-49DB-925D-37E35CF02EAE}"/>
                  </a:ext>
                </a:extLst>
              </p:cNvPr>
              <p:cNvSpPr txBox="1"/>
              <p:nvPr/>
            </p:nvSpPr>
            <p:spPr>
              <a:xfrm>
                <a:off x="8044280" y="1707755"/>
                <a:ext cx="903846" cy="253916"/>
              </a:xfrm>
              <a:prstGeom prst="rect">
                <a:avLst/>
              </a:prstGeom>
              <a:noFill/>
            </p:spPr>
            <p:txBody>
              <a:bodyPr wrap="square" rtlCol="0">
                <a:spAutoFit/>
              </a:bodyPr>
              <a:lstStyle/>
              <a:p>
                <a:pPr marL="0" marR="0" lvl="0" indent="0" algn="dist" defTabSz="457200" rtl="0" eaLnBrk="1" fontAlgn="auto" latinLnBrk="0" hangingPunct="1">
                  <a:lnSpc>
                    <a:spcPct val="100000"/>
                  </a:lnSpc>
                  <a:spcBef>
                    <a:spcPts val="0"/>
                  </a:spcBef>
                  <a:spcAft>
                    <a:spcPts val="0"/>
                  </a:spcAft>
                  <a:buClrTx/>
                  <a:buSzTx/>
                  <a:buFontTx/>
                  <a:buNone/>
                  <a:tabLst/>
                  <a:defRPr/>
                </a:pPr>
                <a:r>
                  <a:rPr kumimoji="1" lang="ja-JP" altLang="en-US" sz="1050" b="0" i="0" u="none" strike="noStrike" kern="1200" cap="none" spc="0" normalizeH="0" baseline="0" noProof="0" dirty="0">
                    <a:ln>
                      <a:noFill/>
                    </a:ln>
                    <a:solidFill>
                      <a:srgbClr val="074454"/>
                    </a:solidFill>
                    <a:effectLst/>
                    <a:uLnTx/>
                    <a:uFillTx/>
                    <a:latin typeface="HGS創英角ﾎﾟｯﾌﾟ体" panose="040B0A00000000000000" pitchFamily="50" charset="-128"/>
                    <a:ea typeface="HGS創英角ﾎﾟｯﾌﾟ体" panose="040B0A00000000000000" pitchFamily="50" charset="-128"/>
                    <a:cs typeface="+mn-cs"/>
                  </a:rPr>
                  <a:t>どくせん</a:t>
                </a:r>
              </a:p>
            </p:txBody>
          </p:sp>
        </p:grpSp>
        <p:sp>
          <p:nvSpPr>
            <p:cNvPr id="67" name="しちょうそん">
              <a:extLst>
                <a:ext uri="{FF2B5EF4-FFF2-40B4-BE49-F238E27FC236}">
                  <a16:creationId xmlns:a16="http://schemas.microsoft.com/office/drawing/2014/main" id="{218CCCB0-12BC-411C-A748-B4395E397E18}"/>
                </a:ext>
              </a:extLst>
            </p:cNvPr>
            <p:cNvSpPr txBox="1"/>
            <p:nvPr/>
          </p:nvSpPr>
          <p:spPr>
            <a:xfrm>
              <a:off x="2042940" y="1950529"/>
              <a:ext cx="1274246" cy="261610"/>
            </a:xfrm>
            <a:prstGeom prst="rect">
              <a:avLst/>
            </a:prstGeom>
            <a:noFill/>
          </p:spPr>
          <p:txBody>
            <a:bodyPr wrap="square" rtlCol="0">
              <a:spAutoFit/>
            </a:bodyPr>
            <a:lstStyle/>
            <a:p>
              <a:pPr marL="0" marR="0" lvl="0" indent="0" algn="dist" defTabSz="457200" rtl="0" eaLnBrk="1" fontAlgn="auto" latinLnBrk="0" hangingPunct="1">
                <a:lnSpc>
                  <a:spcPct val="100000"/>
                </a:lnSpc>
                <a:spcBef>
                  <a:spcPts val="0"/>
                </a:spcBef>
                <a:spcAft>
                  <a:spcPts val="0"/>
                </a:spcAft>
                <a:buClrTx/>
                <a:buSzTx/>
                <a:buFontTx/>
                <a:buNone/>
                <a:tabLst/>
                <a:defRPr/>
              </a:pPr>
              <a:r>
                <a:rPr kumimoji="0" lang="ja-JP" altLang="en-US" sz="1100" b="0" i="0" u="none" strike="noStrike" kern="1200" cap="none" spc="0" normalizeH="0" baseline="0" noProof="0" dirty="0">
                  <a:ln>
                    <a:noFill/>
                  </a:ln>
                  <a:solidFill>
                    <a:srgbClr val="074454"/>
                  </a:solidFill>
                  <a:effectLst/>
                  <a:uLnTx/>
                  <a:uFillTx/>
                  <a:latin typeface="HGS創英角ﾎﾟｯﾌﾟ体" panose="040B0A00000000000000" pitchFamily="50" charset="-128"/>
                  <a:ea typeface="HGS創英角ﾎﾟｯﾌﾟ体" panose="040B0A00000000000000" pitchFamily="50" charset="-128"/>
                  <a:cs typeface="+mn-cs"/>
                </a:rPr>
                <a:t>しちょうそん</a:t>
              </a:r>
              <a:endParaRPr kumimoji="1" lang="ja-JP" altLang="en-US" sz="1100" b="0" i="0" u="none" strike="noStrike" kern="1200" cap="none" spc="0" normalizeH="0" baseline="0" noProof="0" dirty="0">
                <a:ln>
                  <a:noFill/>
                </a:ln>
                <a:solidFill>
                  <a:srgbClr val="074454"/>
                </a:solidFill>
                <a:effectLst/>
                <a:uLnTx/>
                <a:uFillTx/>
                <a:latin typeface="HGS創英角ﾎﾟｯﾌﾟ体" panose="040B0A00000000000000" pitchFamily="50" charset="-128"/>
                <a:ea typeface="HGS創英角ﾎﾟｯﾌﾟ体" panose="040B0A00000000000000" pitchFamily="50" charset="-128"/>
                <a:cs typeface="+mn-cs"/>
              </a:endParaRPr>
            </a:p>
          </p:txBody>
        </p:sp>
        <p:sp>
          <p:nvSpPr>
            <p:cNvPr id="68" name="い">
              <a:extLst>
                <a:ext uri="{FF2B5EF4-FFF2-40B4-BE49-F238E27FC236}">
                  <a16:creationId xmlns:a16="http://schemas.microsoft.com/office/drawing/2014/main" id="{C99ED774-EE46-46BC-8FD7-9D8DB4118A8A}"/>
                </a:ext>
              </a:extLst>
            </p:cNvPr>
            <p:cNvSpPr txBox="1"/>
            <p:nvPr/>
          </p:nvSpPr>
          <p:spPr>
            <a:xfrm>
              <a:off x="6816528" y="1950068"/>
              <a:ext cx="903846" cy="253916"/>
            </a:xfrm>
            <a:prstGeom prst="rect">
              <a:avLst/>
            </a:prstGeom>
            <a:noFill/>
          </p:spPr>
          <p:txBody>
            <a:bodyPr wrap="square" rtlCol="0">
              <a:spAutoFit/>
            </a:bodyPr>
            <a:lstStyle/>
            <a:p>
              <a:pPr marL="0" marR="0" lvl="0" indent="0" algn="dist" defTabSz="457200" rtl="0" eaLnBrk="1" fontAlgn="auto" latinLnBrk="0" hangingPunct="1">
                <a:lnSpc>
                  <a:spcPct val="100000"/>
                </a:lnSpc>
                <a:spcBef>
                  <a:spcPts val="0"/>
                </a:spcBef>
                <a:spcAft>
                  <a:spcPts val="0"/>
                </a:spcAft>
                <a:buClrTx/>
                <a:buSzTx/>
                <a:buFontTx/>
                <a:buNone/>
                <a:tabLst/>
                <a:defRPr/>
              </a:pPr>
              <a:r>
                <a:rPr kumimoji="1" lang="ja-JP" altLang="en-US" sz="1050" b="0" i="0" u="none" strike="noStrike" kern="1200" cap="none" spc="0" normalizeH="0" baseline="0" noProof="0" dirty="0">
                  <a:ln>
                    <a:noFill/>
                  </a:ln>
                  <a:solidFill>
                    <a:srgbClr val="074454"/>
                  </a:solidFill>
                  <a:effectLst/>
                  <a:uLnTx/>
                  <a:uFillTx/>
                  <a:latin typeface="HGS創英角ﾎﾟｯﾌﾟ体" panose="040B0A00000000000000" pitchFamily="50" charset="-128"/>
                  <a:ea typeface="HGS創英角ﾎﾟｯﾌﾟ体" panose="040B0A00000000000000" pitchFamily="50" charset="-128"/>
                  <a:cs typeface="+mn-cs"/>
                </a:rPr>
                <a:t>い</a:t>
              </a:r>
            </a:p>
          </p:txBody>
        </p:sp>
      </p:grpSp>
      <p:graphicFrame>
        <p:nvGraphicFramePr>
          <p:cNvPr id="69" name="表 8">
            <a:extLst>
              <a:ext uri="{FF2B5EF4-FFF2-40B4-BE49-F238E27FC236}">
                <a16:creationId xmlns:a16="http://schemas.microsoft.com/office/drawing/2014/main" id="{7E680544-D8A0-47B0-86C5-242AFFE4FD9F}"/>
              </a:ext>
            </a:extLst>
          </p:cNvPr>
          <p:cNvGraphicFramePr>
            <a:graphicFrameLocks noGrp="1"/>
          </p:cNvGraphicFramePr>
          <p:nvPr/>
        </p:nvGraphicFramePr>
        <p:xfrm>
          <a:off x="4905905" y="2865557"/>
          <a:ext cx="3839281" cy="3680460"/>
        </p:xfrm>
        <a:graphic>
          <a:graphicData uri="http://schemas.openxmlformats.org/drawingml/2006/table">
            <a:tbl>
              <a:tblPr firstRow="1" bandRow="1">
                <a:tableStyleId>{22838BEF-8BB2-4498-84A7-C5851F593DF1}</a:tableStyleId>
              </a:tblPr>
              <a:tblGrid>
                <a:gridCol w="432235">
                  <a:extLst>
                    <a:ext uri="{9D8B030D-6E8A-4147-A177-3AD203B41FA5}">
                      <a16:colId xmlns:a16="http://schemas.microsoft.com/office/drawing/2014/main" val="2512700367"/>
                    </a:ext>
                  </a:extLst>
                </a:gridCol>
                <a:gridCol w="2366674">
                  <a:extLst>
                    <a:ext uri="{9D8B030D-6E8A-4147-A177-3AD203B41FA5}">
                      <a16:colId xmlns:a16="http://schemas.microsoft.com/office/drawing/2014/main" val="727876882"/>
                    </a:ext>
                  </a:extLst>
                </a:gridCol>
                <a:gridCol w="1040372">
                  <a:extLst>
                    <a:ext uri="{9D8B030D-6E8A-4147-A177-3AD203B41FA5}">
                      <a16:colId xmlns:a16="http://schemas.microsoft.com/office/drawing/2014/main" val="6839369"/>
                    </a:ext>
                  </a:extLst>
                </a:gridCol>
              </a:tblGrid>
              <a:tr h="370840">
                <a:tc>
                  <a:txBody>
                    <a:bodyPr/>
                    <a:lstStyle/>
                    <a:p>
                      <a:pPr algn="ctr">
                        <a:lnSpc>
                          <a:spcPct val="150000"/>
                        </a:lnSpc>
                      </a:pPr>
                      <a:r>
                        <a:rPr kumimoji="1" lang="ja-JP" altLang="en-US" b="0" dirty="0">
                          <a:latin typeface="BIZ UDPゴシック" panose="020B0400000000000000" pitchFamily="50" charset="-128"/>
                          <a:ea typeface="BIZ UDPゴシック" panose="020B0400000000000000" pitchFamily="50" charset="-128"/>
                        </a:rPr>
                        <a:t>１</a:t>
                      </a:r>
                    </a:p>
                  </a:txBody>
                  <a:tcPr/>
                </a:tc>
                <a:tc>
                  <a:txBody>
                    <a:bodyPr/>
                    <a:lstStyle/>
                    <a:p>
                      <a:r>
                        <a:rPr kumimoji="1" lang="ja-JP" altLang="en-US" sz="1050" b="0" dirty="0">
                          <a:latin typeface="BIZ UDPゴシック" panose="020B0400000000000000" pitchFamily="50" charset="-128"/>
                          <a:ea typeface="BIZ UDPゴシック" panose="020B0400000000000000" pitchFamily="50" charset="-128"/>
                        </a:rPr>
                        <a:t>おおさかふかど ま  し</a:t>
                      </a:r>
                      <a:endParaRPr kumimoji="1" lang="en-US" altLang="ja-JP" sz="1050" b="0" dirty="0">
                        <a:latin typeface="BIZ UDPゴシック" panose="020B0400000000000000" pitchFamily="50" charset="-128"/>
                        <a:ea typeface="BIZ UDPゴシック" panose="020B0400000000000000" pitchFamily="50" charset="-128"/>
                      </a:endParaRPr>
                    </a:p>
                    <a:p>
                      <a:r>
                        <a:rPr kumimoji="1" lang="ja-JP" altLang="en-US" b="0" dirty="0">
                          <a:latin typeface="BIZ UDPゴシック" panose="020B0400000000000000" pitchFamily="50" charset="-128"/>
                          <a:ea typeface="BIZ UDPゴシック" panose="020B0400000000000000" pitchFamily="50" charset="-128"/>
                        </a:rPr>
                        <a:t>大阪府門真市</a:t>
                      </a:r>
                    </a:p>
                  </a:txBody>
                  <a:tcPr/>
                </a:tc>
                <a:tc>
                  <a:txBody>
                    <a:bodyPr/>
                    <a:lstStyle/>
                    <a:p>
                      <a:pPr algn="ctr">
                        <a:lnSpc>
                          <a:spcPct val="150000"/>
                        </a:lnSpc>
                      </a:pPr>
                      <a:r>
                        <a:rPr kumimoji="1" lang="en-US" altLang="ja-JP" b="0" dirty="0">
                          <a:latin typeface="BIZ UDPゴシック" panose="020B0400000000000000" pitchFamily="50" charset="-128"/>
                          <a:ea typeface="BIZ UDPゴシック" panose="020B0400000000000000" pitchFamily="50" charset="-128"/>
                        </a:rPr>
                        <a:t>31.8</a:t>
                      </a:r>
                      <a:r>
                        <a:rPr kumimoji="1" lang="ja-JP" altLang="en-US" b="0" dirty="0">
                          <a:latin typeface="BIZ UDPゴシック" panose="020B0400000000000000" pitchFamily="50" charset="-128"/>
                          <a:ea typeface="BIZ UDPゴシック" panose="020B0400000000000000" pitchFamily="50" charset="-128"/>
                        </a:rPr>
                        <a:t>％</a:t>
                      </a:r>
                    </a:p>
                  </a:txBody>
                  <a:tcPr/>
                </a:tc>
                <a:extLst>
                  <a:ext uri="{0D108BD9-81ED-4DB2-BD59-A6C34878D82A}">
                    <a16:rowId xmlns:a16="http://schemas.microsoft.com/office/drawing/2014/main" val="3460677837"/>
                  </a:ext>
                </a:extLst>
              </a:tr>
              <a:tr h="370840">
                <a:tc>
                  <a:txBody>
                    <a:bodyPr/>
                    <a:lstStyle/>
                    <a:p>
                      <a:pPr algn="ctr">
                        <a:lnSpc>
                          <a:spcPct val="150000"/>
                        </a:lnSpc>
                      </a:pPr>
                      <a:r>
                        <a:rPr kumimoji="1" lang="ja-JP" altLang="en-US" dirty="0">
                          <a:latin typeface="BIZ UDPゴシック" panose="020B0400000000000000" pitchFamily="50" charset="-128"/>
                          <a:ea typeface="BIZ UDPゴシック" panose="020B0400000000000000" pitchFamily="50" charset="-128"/>
                        </a:rPr>
                        <a:t>２</a:t>
                      </a:r>
                    </a:p>
                  </a:txBody>
                  <a:tcPr/>
                </a:tc>
                <a:tc>
                  <a:txBody>
                    <a:bodyPr/>
                    <a:lstStyle/>
                    <a:p>
                      <a:r>
                        <a:rPr kumimoji="1" lang="ja-JP" altLang="en-US" sz="1050" dirty="0">
                          <a:latin typeface="BIZ UDPゴシック" panose="020B0400000000000000" pitchFamily="50" charset="-128"/>
                          <a:ea typeface="BIZ UDPゴシック" panose="020B0400000000000000" pitchFamily="50" charset="-128"/>
                        </a:rPr>
                        <a:t>おおさかふひがしおおさかし</a:t>
                      </a:r>
                      <a:endParaRPr kumimoji="1" lang="en-US" altLang="ja-JP" sz="1050" dirty="0">
                        <a:latin typeface="BIZ UDPゴシック" panose="020B0400000000000000" pitchFamily="50" charset="-128"/>
                        <a:ea typeface="BIZ UDPゴシック" panose="020B0400000000000000" pitchFamily="50" charset="-128"/>
                      </a:endParaRPr>
                    </a:p>
                    <a:p>
                      <a:r>
                        <a:rPr kumimoji="1" lang="ja-JP" altLang="en-US" dirty="0">
                          <a:latin typeface="BIZ UDPゴシック" panose="020B0400000000000000" pitchFamily="50" charset="-128"/>
                          <a:ea typeface="BIZ UDPゴシック" panose="020B0400000000000000" pitchFamily="50" charset="-128"/>
                        </a:rPr>
                        <a:t>大阪府東大阪市</a:t>
                      </a:r>
                    </a:p>
                  </a:txBody>
                  <a:tcPr/>
                </a:tc>
                <a:tc>
                  <a:txBody>
                    <a:bodyPr/>
                    <a:lstStyle/>
                    <a:p>
                      <a:pPr algn="ctr">
                        <a:lnSpc>
                          <a:spcPct val="150000"/>
                        </a:lnSpc>
                      </a:pPr>
                      <a:r>
                        <a:rPr kumimoji="1" lang="en-US" altLang="ja-JP" dirty="0">
                          <a:latin typeface="BIZ UDPゴシック" panose="020B0400000000000000" pitchFamily="50" charset="-128"/>
                          <a:ea typeface="BIZ UDPゴシック" panose="020B0400000000000000" pitchFamily="50" charset="-128"/>
                        </a:rPr>
                        <a:t>29.3</a:t>
                      </a:r>
                      <a:r>
                        <a:rPr kumimoji="1" lang="ja-JP" altLang="en-US" dirty="0">
                          <a:latin typeface="BIZ UDPゴシック" panose="020B0400000000000000" pitchFamily="50" charset="-128"/>
                          <a:ea typeface="BIZ UDPゴシック" panose="020B0400000000000000" pitchFamily="50" charset="-128"/>
                        </a:rPr>
                        <a:t>％</a:t>
                      </a:r>
                    </a:p>
                  </a:txBody>
                  <a:tcPr/>
                </a:tc>
                <a:extLst>
                  <a:ext uri="{0D108BD9-81ED-4DB2-BD59-A6C34878D82A}">
                    <a16:rowId xmlns:a16="http://schemas.microsoft.com/office/drawing/2014/main" val="1798104900"/>
                  </a:ext>
                </a:extLst>
              </a:tr>
              <a:tr h="370840">
                <a:tc>
                  <a:txBody>
                    <a:bodyPr/>
                    <a:lstStyle/>
                    <a:p>
                      <a:pPr algn="ctr">
                        <a:lnSpc>
                          <a:spcPct val="150000"/>
                        </a:lnSpc>
                      </a:pPr>
                      <a:r>
                        <a:rPr kumimoji="1" lang="ja-JP" altLang="en-US" dirty="0">
                          <a:latin typeface="BIZ UDPゴシック" panose="020B0400000000000000" pitchFamily="50" charset="-128"/>
                          <a:ea typeface="BIZ UDPゴシック" panose="020B0400000000000000" pitchFamily="50" charset="-128"/>
                        </a:rPr>
                        <a:t>３</a:t>
                      </a:r>
                    </a:p>
                  </a:txBody>
                  <a:tcPr/>
                </a:tc>
                <a:tc>
                  <a:txBody>
                    <a:bodyPr/>
                    <a:lstStyle/>
                    <a:p>
                      <a:r>
                        <a:rPr kumimoji="1" lang="ja-JP" altLang="en-US" sz="1050" dirty="0">
                          <a:latin typeface="BIZ UDPゴシック" panose="020B0400000000000000" pitchFamily="50" charset="-128"/>
                          <a:ea typeface="BIZ UDPゴシック" panose="020B0400000000000000" pitchFamily="50" charset="-128"/>
                        </a:rPr>
                        <a:t>おおさかふもりぐち し</a:t>
                      </a:r>
                      <a:endParaRPr kumimoji="1" lang="en-US" altLang="ja-JP" sz="1050" dirty="0">
                        <a:latin typeface="BIZ UDPゴシック" panose="020B0400000000000000" pitchFamily="50" charset="-128"/>
                        <a:ea typeface="BIZ UDPゴシック" panose="020B0400000000000000" pitchFamily="50" charset="-128"/>
                      </a:endParaRPr>
                    </a:p>
                    <a:p>
                      <a:r>
                        <a:rPr kumimoji="1" lang="ja-JP" altLang="en-US" dirty="0">
                          <a:latin typeface="BIZ UDPゴシック" panose="020B0400000000000000" pitchFamily="50" charset="-128"/>
                          <a:ea typeface="BIZ UDPゴシック" panose="020B0400000000000000" pitchFamily="50" charset="-128"/>
                        </a:rPr>
                        <a:t>大阪府守口市</a:t>
                      </a:r>
                    </a:p>
                  </a:txBody>
                  <a:tcPr/>
                </a:tc>
                <a:tc>
                  <a:txBody>
                    <a:bodyPr/>
                    <a:lstStyle/>
                    <a:p>
                      <a:pPr algn="ctr">
                        <a:lnSpc>
                          <a:spcPct val="150000"/>
                        </a:lnSpc>
                      </a:pPr>
                      <a:r>
                        <a:rPr kumimoji="1" lang="en-US" altLang="ja-JP" dirty="0">
                          <a:latin typeface="BIZ UDPゴシック" panose="020B0400000000000000" pitchFamily="50" charset="-128"/>
                          <a:ea typeface="BIZ UDPゴシック" panose="020B0400000000000000" pitchFamily="50" charset="-128"/>
                        </a:rPr>
                        <a:t>28.7</a:t>
                      </a:r>
                      <a:r>
                        <a:rPr kumimoji="1" lang="ja-JP" altLang="en-US" dirty="0">
                          <a:latin typeface="BIZ UDPゴシック" panose="020B0400000000000000" pitchFamily="50" charset="-128"/>
                          <a:ea typeface="BIZ UDPゴシック" panose="020B0400000000000000" pitchFamily="50" charset="-128"/>
                        </a:rPr>
                        <a:t>％</a:t>
                      </a:r>
                    </a:p>
                  </a:txBody>
                  <a:tcPr/>
                </a:tc>
                <a:extLst>
                  <a:ext uri="{0D108BD9-81ED-4DB2-BD59-A6C34878D82A}">
                    <a16:rowId xmlns:a16="http://schemas.microsoft.com/office/drawing/2014/main" val="1256099509"/>
                  </a:ext>
                </a:extLst>
              </a:tr>
              <a:tr h="370840">
                <a:tc>
                  <a:txBody>
                    <a:bodyPr/>
                    <a:lstStyle/>
                    <a:p>
                      <a:pPr algn="ctr">
                        <a:lnSpc>
                          <a:spcPct val="150000"/>
                        </a:lnSpc>
                      </a:pPr>
                      <a:r>
                        <a:rPr kumimoji="1" lang="ja-JP" altLang="en-US" dirty="0">
                          <a:latin typeface="BIZ UDPゴシック" panose="020B0400000000000000" pitchFamily="50" charset="-128"/>
                          <a:ea typeface="BIZ UDPゴシック" panose="020B0400000000000000" pitchFamily="50" charset="-128"/>
                        </a:rPr>
                        <a:t>４</a:t>
                      </a:r>
                    </a:p>
                  </a:txBody>
                  <a:tcPr/>
                </a:tc>
                <a:tc>
                  <a:txBody>
                    <a:bodyPr/>
                    <a:lstStyle/>
                    <a:p>
                      <a:r>
                        <a:rPr kumimoji="1" lang="ja-JP" altLang="en-US" sz="1050" dirty="0">
                          <a:latin typeface="BIZ UDPゴシック" panose="020B0400000000000000" pitchFamily="50" charset="-128"/>
                          <a:ea typeface="BIZ UDPゴシック" panose="020B0400000000000000" pitchFamily="50" charset="-128"/>
                        </a:rPr>
                        <a:t>おおさかふ　や　お　し</a:t>
                      </a:r>
                      <a:endParaRPr kumimoji="1" lang="en-US" altLang="ja-JP" sz="1050" dirty="0">
                        <a:latin typeface="BIZ UDPゴシック" panose="020B0400000000000000" pitchFamily="50" charset="-128"/>
                        <a:ea typeface="BIZ UDPゴシック" panose="020B0400000000000000" pitchFamily="50" charset="-128"/>
                      </a:endParaRPr>
                    </a:p>
                    <a:p>
                      <a:r>
                        <a:rPr kumimoji="1" lang="ja-JP" altLang="en-US" dirty="0">
                          <a:latin typeface="BIZ UDPゴシック" panose="020B0400000000000000" pitchFamily="50" charset="-128"/>
                          <a:ea typeface="BIZ UDPゴシック" panose="020B0400000000000000" pitchFamily="50" charset="-128"/>
                        </a:rPr>
                        <a:t>大阪府八尾市</a:t>
                      </a:r>
                    </a:p>
                  </a:txBody>
                  <a:tcPr/>
                </a:tc>
                <a:tc>
                  <a:txBody>
                    <a:bodyPr/>
                    <a:lstStyle/>
                    <a:p>
                      <a:pPr algn="ctr">
                        <a:lnSpc>
                          <a:spcPct val="150000"/>
                        </a:lnSpc>
                      </a:pPr>
                      <a:r>
                        <a:rPr kumimoji="1" lang="en-US" altLang="ja-JP" dirty="0">
                          <a:latin typeface="BIZ UDPゴシック" panose="020B0400000000000000" pitchFamily="50" charset="-128"/>
                          <a:ea typeface="BIZ UDPゴシック" panose="020B0400000000000000" pitchFamily="50" charset="-128"/>
                        </a:rPr>
                        <a:t>28.6</a:t>
                      </a:r>
                      <a:r>
                        <a:rPr kumimoji="1" lang="ja-JP" altLang="en-US" dirty="0">
                          <a:latin typeface="BIZ UDPゴシック" panose="020B0400000000000000" pitchFamily="50" charset="-128"/>
                          <a:ea typeface="BIZ UDPゴシック" panose="020B0400000000000000" pitchFamily="50" charset="-128"/>
                        </a:rPr>
                        <a:t>％</a:t>
                      </a:r>
                    </a:p>
                  </a:txBody>
                  <a:tcPr/>
                </a:tc>
                <a:extLst>
                  <a:ext uri="{0D108BD9-81ED-4DB2-BD59-A6C34878D82A}">
                    <a16:rowId xmlns:a16="http://schemas.microsoft.com/office/drawing/2014/main" val="1870190815"/>
                  </a:ext>
                </a:extLst>
              </a:tr>
              <a:tr h="370840">
                <a:tc>
                  <a:txBody>
                    <a:bodyPr/>
                    <a:lstStyle/>
                    <a:p>
                      <a:pPr algn="ctr">
                        <a:lnSpc>
                          <a:spcPct val="150000"/>
                        </a:lnSpc>
                      </a:pPr>
                      <a:r>
                        <a:rPr kumimoji="1" lang="ja-JP" altLang="en-US" dirty="0">
                          <a:latin typeface="BIZ UDPゴシック" panose="020B0400000000000000" pitchFamily="50" charset="-128"/>
                          <a:ea typeface="BIZ UDPゴシック" panose="020B0400000000000000" pitchFamily="50" charset="-128"/>
                        </a:rPr>
                        <a:t>５</a:t>
                      </a:r>
                    </a:p>
                  </a:txBody>
                  <a:tcPr/>
                </a:tc>
                <a:tc>
                  <a:txBody>
                    <a:bodyPr/>
                    <a:lstStyle/>
                    <a:p>
                      <a:r>
                        <a:rPr kumimoji="1" lang="ja-JP" altLang="en-US" sz="1050" dirty="0">
                          <a:latin typeface="BIZ UDPゴシック" panose="020B0400000000000000" pitchFamily="50" charset="-128"/>
                          <a:ea typeface="BIZ UDPゴシック" panose="020B0400000000000000" pitchFamily="50" charset="-128"/>
                        </a:rPr>
                        <a:t>おおさかふだいとう し</a:t>
                      </a:r>
                      <a:endParaRPr kumimoji="1" lang="en-US" altLang="ja-JP" sz="1050" dirty="0">
                        <a:latin typeface="BIZ UDPゴシック" panose="020B0400000000000000" pitchFamily="50" charset="-128"/>
                        <a:ea typeface="BIZ UDPゴシック" panose="020B0400000000000000" pitchFamily="50" charset="-128"/>
                      </a:endParaRPr>
                    </a:p>
                    <a:p>
                      <a:r>
                        <a:rPr kumimoji="1" lang="ja-JP" altLang="en-US" dirty="0">
                          <a:latin typeface="BIZ UDPゴシック" panose="020B0400000000000000" pitchFamily="50" charset="-128"/>
                          <a:ea typeface="BIZ UDPゴシック" panose="020B0400000000000000" pitchFamily="50" charset="-128"/>
                        </a:rPr>
                        <a:t>大阪府大東市</a:t>
                      </a:r>
                    </a:p>
                  </a:txBody>
                  <a:tcPr/>
                </a:tc>
                <a:tc>
                  <a:txBody>
                    <a:bodyPr/>
                    <a:lstStyle/>
                    <a:p>
                      <a:pPr algn="ctr">
                        <a:lnSpc>
                          <a:spcPct val="150000"/>
                        </a:lnSpc>
                      </a:pPr>
                      <a:r>
                        <a:rPr kumimoji="1" lang="en-US" altLang="ja-JP" dirty="0">
                          <a:latin typeface="BIZ UDPゴシック" panose="020B0400000000000000" pitchFamily="50" charset="-128"/>
                          <a:ea typeface="BIZ UDPゴシック" panose="020B0400000000000000" pitchFamily="50" charset="-128"/>
                        </a:rPr>
                        <a:t>27.4</a:t>
                      </a:r>
                      <a:r>
                        <a:rPr kumimoji="1" lang="ja-JP" altLang="en-US" dirty="0">
                          <a:latin typeface="BIZ UDPゴシック" panose="020B0400000000000000" pitchFamily="50" charset="-128"/>
                          <a:ea typeface="BIZ UDPゴシック" panose="020B0400000000000000" pitchFamily="50" charset="-128"/>
                        </a:rPr>
                        <a:t>％</a:t>
                      </a:r>
                    </a:p>
                  </a:txBody>
                  <a:tcPr/>
                </a:tc>
                <a:extLst>
                  <a:ext uri="{0D108BD9-81ED-4DB2-BD59-A6C34878D82A}">
                    <a16:rowId xmlns:a16="http://schemas.microsoft.com/office/drawing/2014/main" val="4117815548"/>
                  </a:ext>
                </a:extLst>
              </a:tr>
              <a:tr h="370840">
                <a:tc>
                  <a:txBody>
                    <a:bodyPr/>
                    <a:lstStyle/>
                    <a:p>
                      <a:pPr algn="ctr">
                        <a:lnSpc>
                          <a:spcPct val="150000"/>
                        </a:lnSpc>
                      </a:pPr>
                      <a:r>
                        <a:rPr kumimoji="1" lang="ja-JP" altLang="en-US" dirty="0">
                          <a:latin typeface="BIZ UDPゴシック" panose="020B0400000000000000" pitchFamily="50" charset="-128"/>
                          <a:ea typeface="BIZ UDPゴシック" panose="020B0400000000000000" pitchFamily="50" charset="-128"/>
                        </a:rPr>
                        <a:t>６</a:t>
                      </a:r>
                    </a:p>
                  </a:txBody>
                  <a:tcPr/>
                </a:tc>
                <a:tc>
                  <a:txBody>
                    <a:bodyPr/>
                    <a:lstStyle/>
                    <a:p>
                      <a:r>
                        <a:rPr kumimoji="1" lang="ja-JP" altLang="en-US" sz="1050" dirty="0">
                          <a:latin typeface="BIZ UDPゴシック" panose="020B0400000000000000" pitchFamily="50" charset="-128"/>
                          <a:ea typeface="BIZ UDPゴシック" panose="020B0400000000000000" pitchFamily="50" charset="-128"/>
                        </a:rPr>
                        <a:t>おおさかふまつばら し</a:t>
                      </a:r>
                      <a:endParaRPr kumimoji="1" lang="en-US" altLang="ja-JP" sz="1050" dirty="0">
                        <a:latin typeface="BIZ UDPゴシック" panose="020B0400000000000000" pitchFamily="50" charset="-128"/>
                        <a:ea typeface="BIZ UDPゴシック" panose="020B0400000000000000" pitchFamily="50" charset="-128"/>
                      </a:endParaRPr>
                    </a:p>
                    <a:p>
                      <a:r>
                        <a:rPr kumimoji="1" lang="ja-JP" altLang="en-US" dirty="0">
                          <a:latin typeface="BIZ UDPゴシック" panose="020B0400000000000000" pitchFamily="50" charset="-128"/>
                          <a:ea typeface="BIZ UDPゴシック" panose="020B0400000000000000" pitchFamily="50" charset="-128"/>
                        </a:rPr>
                        <a:t>大阪府松原市</a:t>
                      </a:r>
                    </a:p>
                  </a:txBody>
                  <a:tcPr/>
                </a:tc>
                <a:tc>
                  <a:txBody>
                    <a:bodyPr/>
                    <a:lstStyle/>
                    <a:p>
                      <a:pPr algn="ctr">
                        <a:lnSpc>
                          <a:spcPct val="150000"/>
                        </a:lnSpc>
                      </a:pPr>
                      <a:r>
                        <a:rPr kumimoji="1" lang="en-US" altLang="ja-JP" dirty="0">
                          <a:latin typeface="BIZ UDPゴシック" panose="020B0400000000000000" pitchFamily="50" charset="-128"/>
                          <a:ea typeface="BIZ UDPゴシック" panose="020B0400000000000000" pitchFamily="50" charset="-128"/>
                        </a:rPr>
                        <a:t>26.7</a:t>
                      </a:r>
                      <a:r>
                        <a:rPr kumimoji="1" lang="ja-JP" altLang="en-US" dirty="0">
                          <a:latin typeface="BIZ UDPゴシック" panose="020B0400000000000000" pitchFamily="50" charset="-128"/>
                          <a:ea typeface="BIZ UDPゴシック" panose="020B0400000000000000" pitchFamily="50" charset="-128"/>
                        </a:rPr>
                        <a:t>％</a:t>
                      </a:r>
                    </a:p>
                  </a:txBody>
                  <a:tcPr/>
                </a:tc>
                <a:extLst>
                  <a:ext uri="{0D108BD9-81ED-4DB2-BD59-A6C34878D82A}">
                    <a16:rowId xmlns:a16="http://schemas.microsoft.com/office/drawing/2014/main" val="566378445"/>
                  </a:ext>
                </a:extLst>
              </a:tr>
              <a:tr h="370840">
                <a:tc>
                  <a:txBody>
                    <a:bodyPr/>
                    <a:lstStyle/>
                    <a:p>
                      <a:pPr algn="ctr">
                        <a:lnSpc>
                          <a:spcPct val="150000"/>
                        </a:lnSpc>
                      </a:pPr>
                      <a:r>
                        <a:rPr kumimoji="1" lang="ja-JP" altLang="en-US" dirty="0">
                          <a:latin typeface="BIZ UDPゴシック" panose="020B0400000000000000" pitchFamily="50" charset="-128"/>
                          <a:ea typeface="BIZ UDPゴシック" panose="020B0400000000000000" pitchFamily="50" charset="-128"/>
                        </a:rPr>
                        <a:t>７</a:t>
                      </a:r>
                    </a:p>
                  </a:txBody>
                  <a:tcPr/>
                </a:tc>
                <a:tc>
                  <a:txBody>
                    <a:bodyPr/>
                    <a:lstStyle/>
                    <a:p>
                      <a:r>
                        <a:rPr kumimoji="1" lang="ja-JP" altLang="en-US" sz="1050" dirty="0">
                          <a:latin typeface="BIZ UDPゴシック" panose="020B0400000000000000" pitchFamily="50" charset="-128"/>
                          <a:ea typeface="BIZ UDPゴシック" panose="020B0400000000000000" pitchFamily="50" charset="-128"/>
                        </a:rPr>
                        <a:t>おおいたけんひめしまむら</a:t>
                      </a:r>
                      <a:endParaRPr kumimoji="1" lang="en-US" altLang="ja-JP" sz="1050" dirty="0">
                        <a:latin typeface="BIZ UDPゴシック" panose="020B0400000000000000" pitchFamily="50" charset="-128"/>
                        <a:ea typeface="BIZ UDPゴシック" panose="020B0400000000000000" pitchFamily="50" charset="-128"/>
                      </a:endParaRPr>
                    </a:p>
                    <a:p>
                      <a:r>
                        <a:rPr kumimoji="1" lang="ja-JP" altLang="en-US" dirty="0">
                          <a:latin typeface="BIZ UDPゴシック" panose="020B0400000000000000" pitchFamily="50" charset="-128"/>
                          <a:ea typeface="BIZ UDPゴシック" panose="020B0400000000000000" pitchFamily="50" charset="-128"/>
                        </a:rPr>
                        <a:t>大分県姫島村</a:t>
                      </a:r>
                    </a:p>
                  </a:txBody>
                  <a:tcPr/>
                </a:tc>
                <a:tc>
                  <a:txBody>
                    <a:bodyPr/>
                    <a:lstStyle/>
                    <a:p>
                      <a:pPr algn="ctr">
                        <a:lnSpc>
                          <a:spcPct val="150000"/>
                        </a:lnSpc>
                      </a:pPr>
                      <a:r>
                        <a:rPr kumimoji="1" lang="en-US" altLang="ja-JP" dirty="0">
                          <a:latin typeface="BIZ UDPゴシック" panose="020B0400000000000000" pitchFamily="50" charset="-128"/>
                          <a:ea typeface="BIZ UDPゴシック" panose="020B0400000000000000" pitchFamily="50" charset="-128"/>
                        </a:rPr>
                        <a:t>26.6</a:t>
                      </a:r>
                      <a:r>
                        <a:rPr kumimoji="1" lang="ja-JP" altLang="en-US" dirty="0">
                          <a:latin typeface="BIZ UDPゴシック" panose="020B0400000000000000" pitchFamily="50" charset="-128"/>
                          <a:ea typeface="BIZ UDPゴシック" panose="020B0400000000000000" pitchFamily="50" charset="-128"/>
                        </a:rPr>
                        <a:t>％</a:t>
                      </a:r>
                    </a:p>
                  </a:txBody>
                  <a:tcPr/>
                </a:tc>
                <a:extLst>
                  <a:ext uri="{0D108BD9-81ED-4DB2-BD59-A6C34878D82A}">
                    <a16:rowId xmlns:a16="http://schemas.microsoft.com/office/drawing/2014/main" val="4516610"/>
                  </a:ext>
                </a:extLst>
              </a:tr>
            </a:tbl>
          </a:graphicData>
        </a:graphic>
      </p:graphicFrame>
      <p:sp>
        <p:nvSpPr>
          <p:cNvPr id="70" name="正方形/長方形 69">
            <a:extLst>
              <a:ext uri="{FF2B5EF4-FFF2-40B4-BE49-F238E27FC236}">
                <a16:creationId xmlns:a16="http://schemas.microsoft.com/office/drawing/2014/main" id="{6DA1BEBA-6A40-4055-A74F-B27793781096}"/>
              </a:ext>
            </a:extLst>
          </p:cNvPr>
          <p:cNvSpPr/>
          <p:nvPr/>
        </p:nvSpPr>
        <p:spPr>
          <a:xfrm>
            <a:off x="4877829" y="2891448"/>
            <a:ext cx="3867357" cy="3132363"/>
          </a:xfrm>
          <a:prstGeom prst="rect">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71" name="図 70">
            <a:extLst>
              <a:ext uri="{FF2B5EF4-FFF2-40B4-BE49-F238E27FC236}">
                <a16:creationId xmlns:a16="http://schemas.microsoft.com/office/drawing/2014/main" id="{D79EBC8D-F822-4284-A61C-CE8F2E5B5ACD}"/>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rot="901607">
            <a:off x="9767191" y="3595363"/>
            <a:ext cx="1547236" cy="1059093"/>
          </a:xfrm>
          <a:prstGeom prst="rect">
            <a:avLst/>
          </a:prstGeom>
        </p:spPr>
      </p:pic>
      <p:pic>
        <p:nvPicPr>
          <p:cNvPr id="72" name="図 71">
            <a:extLst>
              <a:ext uri="{FF2B5EF4-FFF2-40B4-BE49-F238E27FC236}">
                <a16:creationId xmlns:a16="http://schemas.microsoft.com/office/drawing/2014/main" id="{B05B054C-1C90-4BA3-AC33-16EAEF9A9D69}"/>
              </a:ext>
            </a:extLst>
          </p:cNvPr>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241411" y="2919070"/>
            <a:ext cx="4400962" cy="2595880"/>
          </a:xfrm>
          <a:prstGeom prst="rect">
            <a:avLst/>
          </a:prstGeom>
        </p:spPr>
      </p:pic>
      <p:grpSp>
        <p:nvGrpSpPr>
          <p:cNvPr id="73" name="どんな特徴があるかな？">
            <a:extLst>
              <a:ext uri="{FF2B5EF4-FFF2-40B4-BE49-F238E27FC236}">
                <a16:creationId xmlns:a16="http://schemas.microsoft.com/office/drawing/2014/main" id="{38FDACD7-9FFB-4E67-977F-7FACD7F3CDC5}"/>
              </a:ext>
            </a:extLst>
          </p:cNvPr>
          <p:cNvGrpSpPr/>
          <p:nvPr/>
        </p:nvGrpSpPr>
        <p:grpSpPr>
          <a:xfrm>
            <a:off x="578207" y="4401070"/>
            <a:ext cx="3693929" cy="580983"/>
            <a:chOff x="994573" y="2310003"/>
            <a:chExt cx="3767125" cy="580983"/>
          </a:xfrm>
        </p:grpSpPr>
        <p:sp>
          <p:nvSpPr>
            <p:cNvPr id="74" name="どんな特徴があるかな？">
              <a:extLst>
                <a:ext uri="{FF2B5EF4-FFF2-40B4-BE49-F238E27FC236}">
                  <a16:creationId xmlns:a16="http://schemas.microsoft.com/office/drawing/2014/main" id="{71D15171-4ADC-4E06-BE23-53A6BD0DF479}"/>
                </a:ext>
              </a:extLst>
            </p:cNvPr>
            <p:cNvSpPr txBox="1"/>
            <p:nvPr/>
          </p:nvSpPr>
          <p:spPr>
            <a:xfrm>
              <a:off x="994573" y="2429321"/>
              <a:ext cx="3767125" cy="461665"/>
            </a:xfrm>
            <a:prstGeom prst="rect">
              <a:avLst/>
            </a:prstGeom>
            <a:noFill/>
          </p:spPr>
          <p:txBody>
            <a:bodyPr wrap="square" rtlCol="0">
              <a:spAutoFit/>
            </a:bodyPr>
            <a:lstStyle/>
            <a:p>
              <a:pPr marL="0" marR="0" lvl="0" indent="0" algn="dist" defTabSz="457200" rtl="0" eaLnBrk="1" fontAlgn="auto" latinLnBrk="0" hangingPunct="1">
                <a:lnSpc>
                  <a:spcPct val="100000"/>
                </a:lnSpc>
                <a:spcBef>
                  <a:spcPts val="0"/>
                </a:spcBef>
                <a:spcAft>
                  <a:spcPts val="0"/>
                </a:spcAft>
                <a:buClrTx/>
                <a:buSzTx/>
                <a:buFontTx/>
                <a:buNone/>
                <a:tabLst/>
                <a:defRPr/>
              </a:pPr>
              <a:r>
                <a:rPr kumimoji="1" lang="ja-JP" altLang="en-US" sz="2400" b="0" i="0" u="none" strike="noStrike" kern="1200" cap="none" spc="0" normalizeH="0" baseline="0" noProof="0" dirty="0">
                  <a:ln>
                    <a:noFill/>
                  </a:ln>
                  <a:solidFill>
                    <a:srgbClr val="074454"/>
                  </a:solidFill>
                  <a:effectLst/>
                  <a:uLnTx/>
                  <a:uFillTx/>
                  <a:latin typeface="HGS創英角ﾎﾟｯﾌﾟ体" panose="040B0A00000000000000" pitchFamily="50" charset="-128"/>
                  <a:ea typeface="HGS創英角ﾎﾟｯﾌﾟ体" panose="040B0A00000000000000" pitchFamily="50" charset="-128"/>
                  <a:cs typeface="+mn-cs"/>
                </a:rPr>
                <a:t>どんな特徴があるかな？</a:t>
              </a:r>
            </a:p>
          </p:txBody>
        </p:sp>
        <p:sp>
          <p:nvSpPr>
            <p:cNvPr id="76" name="とくちょう">
              <a:extLst>
                <a:ext uri="{FF2B5EF4-FFF2-40B4-BE49-F238E27FC236}">
                  <a16:creationId xmlns:a16="http://schemas.microsoft.com/office/drawing/2014/main" id="{B2AAE864-F6BB-492B-9A46-DFDF06A288F0}"/>
                </a:ext>
              </a:extLst>
            </p:cNvPr>
            <p:cNvSpPr txBox="1"/>
            <p:nvPr/>
          </p:nvSpPr>
          <p:spPr>
            <a:xfrm>
              <a:off x="1967841" y="2310003"/>
              <a:ext cx="910295" cy="253916"/>
            </a:xfrm>
            <a:prstGeom prst="rect">
              <a:avLst/>
            </a:prstGeom>
            <a:noFill/>
          </p:spPr>
          <p:txBody>
            <a:bodyPr wrap="square" rtlCol="0">
              <a:spAutoFit/>
            </a:bodyPr>
            <a:lstStyle/>
            <a:p>
              <a:pPr marL="0" marR="0" lvl="0" indent="0" algn="dist" defTabSz="457200" rtl="0" eaLnBrk="1" fontAlgn="auto" latinLnBrk="0" hangingPunct="1">
                <a:lnSpc>
                  <a:spcPct val="100000"/>
                </a:lnSpc>
                <a:spcBef>
                  <a:spcPts val="0"/>
                </a:spcBef>
                <a:spcAft>
                  <a:spcPts val="0"/>
                </a:spcAft>
                <a:buClrTx/>
                <a:buSzTx/>
                <a:buFontTx/>
                <a:buNone/>
                <a:tabLst/>
                <a:defRPr/>
              </a:pPr>
              <a:r>
                <a:rPr kumimoji="1" lang="ja-JP" altLang="en-US" sz="1050" b="0" i="0" u="none" strike="noStrike" kern="1200" cap="none" spc="0" normalizeH="0" baseline="0" noProof="0" dirty="0">
                  <a:ln>
                    <a:noFill/>
                  </a:ln>
                  <a:solidFill>
                    <a:srgbClr val="074454"/>
                  </a:solidFill>
                  <a:effectLst/>
                  <a:uLnTx/>
                  <a:uFillTx/>
                  <a:latin typeface="HGS創英角ﾎﾟｯﾌﾟ体" panose="040B0A00000000000000" pitchFamily="50" charset="-128"/>
                  <a:ea typeface="HGS創英角ﾎﾟｯﾌﾟ体" panose="040B0A00000000000000" pitchFamily="50" charset="-128"/>
                  <a:cs typeface="+mn-cs"/>
                </a:rPr>
                <a:t>とくちょう</a:t>
              </a:r>
            </a:p>
          </p:txBody>
        </p:sp>
      </p:grpSp>
      <p:grpSp>
        <p:nvGrpSpPr>
          <p:cNvPr id="78" name="ランキング上位の">
            <a:extLst>
              <a:ext uri="{FF2B5EF4-FFF2-40B4-BE49-F238E27FC236}">
                <a16:creationId xmlns:a16="http://schemas.microsoft.com/office/drawing/2014/main" id="{ED92A3EB-9D5E-40F2-B28A-E456C58FE9E3}"/>
              </a:ext>
            </a:extLst>
          </p:cNvPr>
          <p:cNvGrpSpPr/>
          <p:nvPr/>
        </p:nvGrpSpPr>
        <p:grpSpPr>
          <a:xfrm>
            <a:off x="578207" y="3225990"/>
            <a:ext cx="3213421" cy="583288"/>
            <a:chOff x="994573" y="2307698"/>
            <a:chExt cx="3277096" cy="583288"/>
          </a:xfrm>
        </p:grpSpPr>
        <p:sp>
          <p:nvSpPr>
            <p:cNvPr id="79" name="ランキング上位の">
              <a:extLst>
                <a:ext uri="{FF2B5EF4-FFF2-40B4-BE49-F238E27FC236}">
                  <a16:creationId xmlns:a16="http://schemas.microsoft.com/office/drawing/2014/main" id="{C2372F07-2351-4144-9AA6-61189FB30AE9}"/>
                </a:ext>
              </a:extLst>
            </p:cNvPr>
            <p:cNvSpPr txBox="1"/>
            <p:nvPr/>
          </p:nvSpPr>
          <p:spPr>
            <a:xfrm>
              <a:off x="994573" y="2429321"/>
              <a:ext cx="3277096" cy="461665"/>
            </a:xfrm>
            <a:prstGeom prst="rect">
              <a:avLst/>
            </a:prstGeom>
            <a:noFill/>
          </p:spPr>
          <p:txBody>
            <a:bodyPr wrap="square" rtlCol="0">
              <a:spAutoFit/>
            </a:bodyPr>
            <a:lstStyle/>
            <a:p>
              <a:pPr marL="0" marR="0" lvl="0" indent="0" algn="dist" defTabSz="457200" rtl="0" eaLnBrk="1" fontAlgn="auto" latinLnBrk="0" hangingPunct="1">
                <a:lnSpc>
                  <a:spcPct val="100000"/>
                </a:lnSpc>
                <a:spcBef>
                  <a:spcPts val="0"/>
                </a:spcBef>
                <a:spcAft>
                  <a:spcPts val="0"/>
                </a:spcAft>
                <a:buClrTx/>
                <a:buSzTx/>
                <a:buFontTx/>
                <a:buNone/>
                <a:tabLst/>
                <a:defRPr/>
              </a:pPr>
              <a:r>
                <a:rPr kumimoji="1" lang="ja-JP" altLang="en-US" sz="2400" dirty="0">
                  <a:solidFill>
                    <a:srgbClr val="074454"/>
                  </a:solidFill>
                  <a:latin typeface="HGS創英角ﾎﾟｯﾌﾟ体" panose="040B0A00000000000000" pitchFamily="50" charset="-128"/>
                  <a:ea typeface="HGS創英角ﾎﾟｯﾌﾟ体" panose="040B0A00000000000000" pitchFamily="50" charset="-128"/>
                </a:rPr>
                <a:t>ランキング上位の</a:t>
              </a:r>
              <a:endParaRPr kumimoji="1" lang="ja-JP" altLang="en-US" sz="2400" b="0" i="0" u="none" strike="noStrike" kern="1200" cap="none" spc="0" normalizeH="0" baseline="0" noProof="0" dirty="0">
                <a:ln>
                  <a:noFill/>
                </a:ln>
                <a:solidFill>
                  <a:srgbClr val="074454"/>
                </a:solidFill>
                <a:effectLst/>
                <a:uLnTx/>
                <a:uFillTx/>
                <a:latin typeface="HGS創英角ﾎﾟｯﾌﾟ体" panose="040B0A00000000000000" pitchFamily="50" charset="-128"/>
                <a:ea typeface="HGS創英角ﾎﾟｯﾌﾟ体" panose="040B0A00000000000000" pitchFamily="50" charset="-128"/>
                <a:cs typeface="+mn-cs"/>
              </a:endParaRPr>
            </a:p>
          </p:txBody>
        </p:sp>
        <p:sp>
          <p:nvSpPr>
            <p:cNvPr id="82" name="じょうい">
              <a:extLst>
                <a:ext uri="{FF2B5EF4-FFF2-40B4-BE49-F238E27FC236}">
                  <a16:creationId xmlns:a16="http://schemas.microsoft.com/office/drawing/2014/main" id="{9F54A5E4-7CCF-42A0-B6B9-055FD3D4CC8A}"/>
                </a:ext>
              </a:extLst>
            </p:cNvPr>
            <p:cNvSpPr txBox="1"/>
            <p:nvPr/>
          </p:nvSpPr>
          <p:spPr>
            <a:xfrm>
              <a:off x="2937203" y="2307698"/>
              <a:ext cx="887639" cy="253916"/>
            </a:xfrm>
            <a:prstGeom prst="rect">
              <a:avLst/>
            </a:prstGeom>
            <a:noFill/>
          </p:spPr>
          <p:txBody>
            <a:bodyPr wrap="square" rtlCol="0">
              <a:spAutoFit/>
            </a:bodyPr>
            <a:lstStyle/>
            <a:p>
              <a:pPr marL="0" marR="0" lvl="0" indent="0" algn="dist" defTabSz="457200" rtl="0" eaLnBrk="1" fontAlgn="auto" latinLnBrk="0" hangingPunct="1">
                <a:lnSpc>
                  <a:spcPct val="100000"/>
                </a:lnSpc>
                <a:spcBef>
                  <a:spcPts val="0"/>
                </a:spcBef>
                <a:spcAft>
                  <a:spcPts val="0"/>
                </a:spcAft>
                <a:buClrTx/>
                <a:buSzTx/>
                <a:buFontTx/>
                <a:buNone/>
                <a:tabLst/>
                <a:defRPr/>
              </a:pPr>
              <a:r>
                <a:rPr kumimoji="1" lang="ja-JP" altLang="en-US" sz="1050" b="0" i="0" u="none" strike="noStrike" kern="1200" cap="none" spc="0" normalizeH="0" baseline="0" noProof="0" dirty="0">
                  <a:ln>
                    <a:noFill/>
                  </a:ln>
                  <a:solidFill>
                    <a:srgbClr val="074454"/>
                  </a:solidFill>
                  <a:effectLst/>
                  <a:uLnTx/>
                  <a:uFillTx/>
                  <a:latin typeface="HGS創英角ﾎﾟｯﾌﾟ体" panose="040B0A00000000000000" pitchFamily="50" charset="-128"/>
                  <a:ea typeface="HGS創英角ﾎﾟｯﾌﾟ体" panose="040B0A00000000000000" pitchFamily="50" charset="-128"/>
                  <a:cs typeface="+mn-cs"/>
                </a:rPr>
                <a:t>じょうい</a:t>
              </a:r>
            </a:p>
          </p:txBody>
        </p:sp>
      </p:grpSp>
      <p:grpSp>
        <p:nvGrpSpPr>
          <p:cNvPr id="83" name="市町村には">
            <a:extLst>
              <a:ext uri="{FF2B5EF4-FFF2-40B4-BE49-F238E27FC236}">
                <a16:creationId xmlns:a16="http://schemas.microsoft.com/office/drawing/2014/main" id="{BC40ED90-7C01-4402-B839-A6201956D1AD}"/>
              </a:ext>
            </a:extLst>
          </p:cNvPr>
          <p:cNvGrpSpPr/>
          <p:nvPr/>
        </p:nvGrpSpPr>
        <p:grpSpPr>
          <a:xfrm>
            <a:off x="586090" y="3820087"/>
            <a:ext cx="1952180" cy="580983"/>
            <a:chOff x="994574" y="2310003"/>
            <a:chExt cx="1990863" cy="580983"/>
          </a:xfrm>
        </p:grpSpPr>
        <p:sp>
          <p:nvSpPr>
            <p:cNvPr id="84" name="市町村には">
              <a:extLst>
                <a:ext uri="{FF2B5EF4-FFF2-40B4-BE49-F238E27FC236}">
                  <a16:creationId xmlns:a16="http://schemas.microsoft.com/office/drawing/2014/main" id="{F30319F5-92AD-4231-B02C-85F4EBD3C3DA}"/>
                </a:ext>
              </a:extLst>
            </p:cNvPr>
            <p:cNvSpPr txBox="1"/>
            <p:nvPr/>
          </p:nvSpPr>
          <p:spPr>
            <a:xfrm>
              <a:off x="994574" y="2429321"/>
              <a:ext cx="1990863" cy="461665"/>
            </a:xfrm>
            <a:prstGeom prst="rect">
              <a:avLst/>
            </a:prstGeom>
            <a:noFill/>
          </p:spPr>
          <p:txBody>
            <a:bodyPr wrap="square" rtlCol="0">
              <a:spAutoFit/>
            </a:bodyPr>
            <a:lstStyle/>
            <a:p>
              <a:pPr marL="0" marR="0" lvl="0" indent="0" algn="dist" defTabSz="457200" rtl="0" eaLnBrk="1" fontAlgn="auto" latinLnBrk="0" hangingPunct="1">
                <a:lnSpc>
                  <a:spcPct val="100000"/>
                </a:lnSpc>
                <a:spcBef>
                  <a:spcPts val="0"/>
                </a:spcBef>
                <a:spcAft>
                  <a:spcPts val="0"/>
                </a:spcAft>
                <a:buClrTx/>
                <a:buSzTx/>
                <a:buFontTx/>
                <a:buNone/>
                <a:tabLst/>
                <a:defRPr/>
              </a:pPr>
              <a:r>
                <a:rPr kumimoji="1" lang="ja-JP" altLang="en-US" sz="2400" b="0" i="0" u="none" strike="noStrike" kern="1200" cap="none" spc="0" normalizeH="0" baseline="0" noProof="0" dirty="0">
                  <a:ln>
                    <a:noFill/>
                  </a:ln>
                  <a:solidFill>
                    <a:srgbClr val="074454"/>
                  </a:solidFill>
                  <a:effectLst/>
                  <a:uLnTx/>
                  <a:uFillTx/>
                  <a:latin typeface="HGS創英角ﾎﾟｯﾌﾟ体" panose="040B0A00000000000000" pitchFamily="50" charset="-128"/>
                  <a:ea typeface="HGS創英角ﾎﾟｯﾌﾟ体" panose="040B0A00000000000000" pitchFamily="50" charset="-128"/>
                  <a:cs typeface="+mn-cs"/>
                </a:rPr>
                <a:t>市町村には</a:t>
              </a:r>
            </a:p>
          </p:txBody>
        </p:sp>
        <p:sp>
          <p:nvSpPr>
            <p:cNvPr id="85" name="しちょうそん">
              <a:extLst>
                <a:ext uri="{FF2B5EF4-FFF2-40B4-BE49-F238E27FC236}">
                  <a16:creationId xmlns:a16="http://schemas.microsoft.com/office/drawing/2014/main" id="{763C4E6F-0F62-4AB0-879F-EF577787B088}"/>
                </a:ext>
              </a:extLst>
            </p:cNvPr>
            <p:cNvSpPr txBox="1"/>
            <p:nvPr/>
          </p:nvSpPr>
          <p:spPr>
            <a:xfrm>
              <a:off x="1050864" y="2310003"/>
              <a:ext cx="1130677" cy="261610"/>
            </a:xfrm>
            <a:prstGeom prst="rect">
              <a:avLst/>
            </a:prstGeom>
            <a:noFill/>
          </p:spPr>
          <p:txBody>
            <a:bodyPr wrap="square" rtlCol="0">
              <a:spAutoFit/>
            </a:bodyPr>
            <a:lstStyle/>
            <a:p>
              <a:pPr marL="0" marR="0" lvl="0" indent="0" algn="dist" defTabSz="457200" rtl="0" eaLnBrk="1" fontAlgn="auto" latinLnBrk="0" hangingPunct="1">
                <a:lnSpc>
                  <a:spcPct val="100000"/>
                </a:lnSpc>
                <a:spcBef>
                  <a:spcPts val="0"/>
                </a:spcBef>
                <a:spcAft>
                  <a:spcPts val="0"/>
                </a:spcAft>
                <a:buClrTx/>
                <a:buSzTx/>
                <a:buFontTx/>
                <a:buNone/>
                <a:tabLst/>
                <a:defRPr/>
              </a:pPr>
              <a:r>
                <a:rPr kumimoji="1" lang="ja-JP" altLang="en-US" sz="1050" b="0" i="0" u="none" strike="noStrike" kern="1200" cap="none" spc="0" normalizeH="0" baseline="0" noProof="0" dirty="0">
                  <a:ln>
                    <a:noFill/>
                  </a:ln>
                  <a:solidFill>
                    <a:srgbClr val="074454"/>
                  </a:solidFill>
                  <a:effectLst/>
                  <a:uLnTx/>
                  <a:uFillTx/>
                  <a:latin typeface="HGS創英角ﾎﾟｯﾌﾟ体" panose="040B0A00000000000000" pitchFamily="50" charset="-128"/>
                  <a:ea typeface="HGS創英角ﾎﾟｯﾌﾟ体" panose="040B0A00000000000000" pitchFamily="50" charset="-128"/>
                  <a:cs typeface="+mn-cs"/>
                </a:rPr>
                <a:t>しちょうそん</a:t>
              </a:r>
            </a:p>
          </p:txBody>
        </p:sp>
      </p:grpSp>
      <p:sp>
        <p:nvSpPr>
          <p:cNvPr id="86" name="出典リンク">
            <a:extLst>
              <a:ext uri="{FF2B5EF4-FFF2-40B4-BE49-F238E27FC236}">
                <a16:creationId xmlns:a16="http://schemas.microsoft.com/office/drawing/2014/main" id="{FE85B0DF-E8AC-474C-A442-C2C1E6A8AD56}"/>
              </a:ext>
            </a:extLst>
          </p:cNvPr>
          <p:cNvSpPr txBox="1"/>
          <p:nvPr/>
        </p:nvSpPr>
        <p:spPr>
          <a:xfrm>
            <a:off x="9535259" y="5043736"/>
            <a:ext cx="2256525" cy="461665"/>
          </a:xfrm>
          <a:prstGeom prst="rect">
            <a:avLst/>
          </a:prstGeom>
          <a:noFill/>
        </p:spPr>
        <p:txBody>
          <a:bodyPr wrap="square">
            <a:spAutoFit/>
          </a:bodyPr>
          <a:lstStyle/>
          <a:p>
            <a:r>
              <a:rPr lang="ja-JP" altLang="en-US" sz="1200" b="1" dirty="0">
                <a:solidFill>
                  <a:srgbClr val="074454"/>
                </a:solidFill>
                <a:latin typeface="BIZ UDPゴシック" panose="020B0400000000000000" pitchFamily="50" charset="-128"/>
                <a:ea typeface="BIZ UDPゴシック" panose="020B0400000000000000" pitchFamily="50" charset="-128"/>
                <a:hlinkClick r:id="rId14">
                  <a:extLst>
                    <a:ext uri="{A12FA001-AC4F-418D-AE19-62706E023703}">
                      <ahyp:hlinkClr xmlns:ahyp="http://schemas.microsoft.com/office/drawing/2018/hyperlinkcolor" val="tx"/>
                    </a:ext>
                  </a:extLst>
                </a:hlinkClick>
              </a:rPr>
              <a:t>公益財団法人自転車駐車場整備センター</a:t>
            </a:r>
            <a:r>
              <a:rPr lang="en-US" altLang="ja-JP" sz="1200" b="1" dirty="0">
                <a:solidFill>
                  <a:srgbClr val="074454"/>
                </a:solidFill>
                <a:latin typeface="BIZ UDPゴシック" panose="020B0400000000000000" pitchFamily="50" charset="-128"/>
                <a:ea typeface="BIZ UDPゴシック" panose="020B0400000000000000" pitchFamily="50" charset="-128"/>
                <a:hlinkClick r:id="rId14">
                  <a:extLst>
                    <a:ext uri="{A12FA001-AC4F-418D-AE19-62706E023703}">
                      <ahyp:hlinkClr xmlns:ahyp="http://schemas.microsoft.com/office/drawing/2018/hyperlinkcolor" val="tx"/>
                    </a:ext>
                  </a:extLst>
                </a:hlinkClick>
              </a:rPr>
              <a:t>HP</a:t>
            </a:r>
            <a:endParaRPr lang="ja-JP" altLang="en-US" sz="1200" b="1" dirty="0">
              <a:solidFill>
                <a:srgbClr val="074454"/>
              </a:solidFill>
              <a:latin typeface="BIZ UDPゴシック" panose="020B0400000000000000" pitchFamily="50" charset="-128"/>
              <a:ea typeface="BIZ UDPゴシック" panose="020B0400000000000000" pitchFamily="50" charset="-128"/>
            </a:endParaRPr>
          </a:p>
        </p:txBody>
      </p:sp>
      <p:grpSp>
        <p:nvGrpSpPr>
          <p:cNvPr id="2" name="グループ化 1">
            <a:extLst>
              <a:ext uri="{FF2B5EF4-FFF2-40B4-BE49-F238E27FC236}">
                <a16:creationId xmlns:a16="http://schemas.microsoft.com/office/drawing/2014/main" id="{A7BB4DE1-158E-4FD9-96BD-D66991F3C7D6}"/>
              </a:ext>
            </a:extLst>
          </p:cNvPr>
          <p:cNvGrpSpPr/>
          <p:nvPr/>
        </p:nvGrpSpPr>
        <p:grpSpPr>
          <a:xfrm>
            <a:off x="271907" y="1236700"/>
            <a:ext cx="11956947" cy="649889"/>
            <a:chOff x="271907" y="1236700"/>
            <a:chExt cx="11956947" cy="649889"/>
          </a:xfrm>
        </p:grpSpPr>
        <p:grpSp>
          <p:nvGrpSpPr>
            <p:cNvPr id="57" name="グループ化 56">
              <a:extLst>
                <a:ext uri="{FF2B5EF4-FFF2-40B4-BE49-F238E27FC236}">
                  <a16:creationId xmlns:a16="http://schemas.microsoft.com/office/drawing/2014/main" id="{BA7BD638-6A64-4194-8F35-AD5970C9540B}"/>
                </a:ext>
              </a:extLst>
            </p:cNvPr>
            <p:cNvGrpSpPr/>
            <p:nvPr/>
          </p:nvGrpSpPr>
          <p:grpSpPr>
            <a:xfrm>
              <a:off x="271907" y="1236700"/>
              <a:ext cx="11956947" cy="649889"/>
              <a:chOff x="633639" y="1173090"/>
              <a:chExt cx="11956947" cy="649889"/>
            </a:xfrm>
          </p:grpSpPr>
          <p:grpSp>
            <p:nvGrpSpPr>
              <p:cNvPr id="58" name="あべのハルカスは西日本・・・">
                <a:extLst>
                  <a:ext uri="{FF2B5EF4-FFF2-40B4-BE49-F238E27FC236}">
                    <a16:creationId xmlns:a16="http://schemas.microsoft.com/office/drawing/2014/main" id="{58053879-8672-43A5-B5E6-256FB88C7E96}"/>
                  </a:ext>
                </a:extLst>
              </p:cNvPr>
              <p:cNvGrpSpPr/>
              <p:nvPr/>
            </p:nvGrpSpPr>
            <p:grpSpPr>
              <a:xfrm>
                <a:off x="633639" y="1173090"/>
                <a:ext cx="11956947" cy="649889"/>
                <a:chOff x="1289275" y="1118943"/>
                <a:chExt cx="10126054" cy="649889"/>
              </a:xfrm>
            </p:grpSpPr>
            <p:sp>
              <p:nvSpPr>
                <p:cNvPr id="63" name="自転車だけで">
                  <a:extLst>
                    <a:ext uri="{FF2B5EF4-FFF2-40B4-BE49-F238E27FC236}">
                      <a16:creationId xmlns:a16="http://schemas.microsoft.com/office/drawing/2014/main" id="{A86C7768-FB7C-42F9-85E4-FFD14817D305}"/>
                    </a:ext>
                  </a:extLst>
                </p:cNvPr>
                <p:cNvSpPr txBox="1"/>
                <p:nvPr/>
              </p:nvSpPr>
              <p:spPr>
                <a:xfrm>
                  <a:off x="1289275" y="1261001"/>
                  <a:ext cx="10126054" cy="507831"/>
                </a:xfrm>
                <a:prstGeom prst="rect">
                  <a:avLst/>
                </a:prstGeom>
                <a:noFill/>
              </p:spPr>
              <p:txBody>
                <a:bodyPr wrap="square" rtlCol="0">
                  <a:spAutoFit/>
                </a:bodyPr>
                <a:lstStyle/>
                <a:p>
                  <a:pPr marL="0" marR="0" lvl="0" indent="0" algn="dist" defTabSz="457200" rtl="0" eaLnBrk="1" fontAlgn="auto" latinLnBrk="0" hangingPunct="1">
                    <a:lnSpc>
                      <a:spcPct val="100000"/>
                    </a:lnSpc>
                    <a:spcBef>
                      <a:spcPts val="0"/>
                    </a:spcBef>
                    <a:spcAft>
                      <a:spcPts val="0"/>
                    </a:spcAft>
                    <a:buClrTx/>
                    <a:buSzTx/>
                    <a:buFontTx/>
                    <a:buNone/>
                    <a:tabLst/>
                    <a:defRPr/>
                  </a:pPr>
                  <a:r>
                    <a:rPr kumimoji="1" lang="ja-JP" altLang="en-US" sz="2700" b="0" i="0" u="none" strike="noStrike" kern="1200" cap="none" spc="0" normalizeH="0" baseline="0" noProof="0" dirty="0">
                      <a:ln>
                        <a:noFill/>
                      </a:ln>
                      <a:solidFill>
                        <a:srgbClr val="074454"/>
                      </a:solidFill>
                      <a:effectLst/>
                      <a:uLnTx/>
                      <a:uFillTx/>
                      <a:latin typeface="HGS創英角ﾎﾟｯﾌﾟ体" panose="040B0A00000000000000" pitchFamily="50" charset="-128"/>
                      <a:ea typeface="HGS創英角ﾎﾟｯﾌﾟ体" panose="040B0A00000000000000" pitchFamily="50" charset="-128"/>
                      <a:cs typeface="+mn-cs"/>
                    </a:rPr>
                    <a:t>自転車だけで仕事や学校に行く人の割合を全国市区町村別で見ると、</a:t>
                  </a:r>
                </a:p>
              </p:txBody>
            </p:sp>
            <p:sp>
              <p:nvSpPr>
                <p:cNvPr id="64" name="い">
                  <a:extLst>
                    <a:ext uri="{FF2B5EF4-FFF2-40B4-BE49-F238E27FC236}">
                      <a16:creationId xmlns:a16="http://schemas.microsoft.com/office/drawing/2014/main" id="{F74E004C-FFD9-41B3-9000-24E8FCB759F0}"/>
                    </a:ext>
                  </a:extLst>
                </p:cNvPr>
                <p:cNvSpPr txBox="1"/>
                <p:nvPr/>
              </p:nvSpPr>
              <p:spPr>
                <a:xfrm>
                  <a:off x="5156257" y="1128664"/>
                  <a:ext cx="432379" cy="261610"/>
                </a:xfrm>
                <a:prstGeom prst="rect">
                  <a:avLst/>
                </a:prstGeom>
                <a:noFill/>
              </p:spPr>
              <p:txBody>
                <a:bodyPr wrap="square" rtlCol="0">
                  <a:spAutoFit/>
                </a:bodyPr>
                <a:lstStyle/>
                <a:p>
                  <a:pPr marL="0" marR="0" lvl="0" indent="0" algn="dist" defTabSz="457200" rtl="0" eaLnBrk="1" fontAlgn="auto" latinLnBrk="0" hangingPunct="1">
                    <a:lnSpc>
                      <a:spcPct val="100000"/>
                    </a:lnSpc>
                    <a:spcBef>
                      <a:spcPts val="0"/>
                    </a:spcBef>
                    <a:spcAft>
                      <a:spcPts val="0"/>
                    </a:spcAft>
                    <a:buClrTx/>
                    <a:buSzTx/>
                    <a:buFontTx/>
                    <a:buNone/>
                    <a:tabLst/>
                    <a:defRPr/>
                  </a:pPr>
                  <a:r>
                    <a:rPr kumimoji="0" lang="ja-JP" altLang="en-US" sz="1100" b="0" i="0" u="none" strike="noStrike" kern="1200" cap="none" spc="0" normalizeH="0" baseline="0" noProof="0" dirty="0">
                      <a:ln>
                        <a:noFill/>
                      </a:ln>
                      <a:solidFill>
                        <a:srgbClr val="074454"/>
                      </a:solidFill>
                      <a:effectLst/>
                      <a:uLnTx/>
                      <a:uFillTx/>
                      <a:latin typeface="HGS創英角ﾎﾟｯﾌﾟ体" panose="040B0A00000000000000" pitchFamily="50" charset="-128"/>
                      <a:ea typeface="HGS創英角ﾎﾟｯﾌﾟ体" panose="040B0A00000000000000" pitchFamily="50" charset="-128"/>
                      <a:cs typeface="+mn-cs"/>
                    </a:rPr>
                    <a:t>い</a:t>
                  </a:r>
                  <a:endParaRPr kumimoji="1" lang="ja-JP" altLang="en-US" sz="1100" b="0" i="0" u="none" strike="noStrike" kern="1200" cap="none" spc="0" normalizeH="0" baseline="0" noProof="0" dirty="0">
                    <a:ln>
                      <a:noFill/>
                    </a:ln>
                    <a:solidFill>
                      <a:srgbClr val="074454"/>
                    </a:solidFill>
                    <a:effectLst/>
                    <a:uLnTx/>
                    <a:uFillTx/>
                    <a:latin typeface="HGS創英角ﾎﾟｯﾌﾟ体" panose="040B0A00000000000000" pitchFamily="50" charset="-128"/>
                    <a:ea typeface="HGS創英角ﾎﾟｯﾌﾟ体" panose="040B0A00000000000000" pitchFamily="50" charset="-128"/>
                    <a:cs typeface="+mn-cs"/>
                  </a:endParaRPr>
                </a:p>
              </p:txBody>
            </p:sp>
            <p:sp>
              <p:nvSpPr>
                <p:cNvPr id="65" name="しごと">
                  <a:extLst>
                    <a:ext uri="{FF2B5EF4-FFF2-40B4-BE49-F238E27FC236}">
                      <a16:creationId xmlns:a16="http://schemas.microsoft.com/office/drawing/2014/main" id="{E9CEAA48-CEB6-4C6E-8955-B9ED684FD673}"/>
                    </a:ext>
                  </a:extLst>
                </p:cNvPr>
                <p:cNvSpPr txBox="1"/>
                <p:nvPr/>
              </p:nvSpPr>
              <p:spPr>
                <a:xfrm>
                  <a:off x="3406108" y="1118943"/>
                  <a:ext cx="577177" cy="261610"/>
                </a:xfrm>
                <a:prstGeom prst="rect">
                  <a:avLst/>
                </a:prstGeom>
                <a:noFill/>
              </p:spPr>
              <p:txBody>
                <a:bodyPr wrap="square" rtlCol="0">
                  <a:spAutoFit/>
                </a:bodyPr>
                <a:lstStyle/>
                <a:p>
                  <a:pPr marL="0" marR="0" lvl="0" indent="0" algn="dist" defTabSz="457200" rtl="0" eaLnBrk="1" fontAlgn="auto" latinLnBrk="0" hangingPunct="1">
                    <a:lnSpc>
                      <a:spcPct val="100000"/>
                    </a:lnSpc>
                    <a:spcBef>
                      <a:spcPts val="0"/>
                    </a:spcBef>
                    <a:spcAft>
                      <a:spcPts val="0"/>
                    </a:spcAft>
                    <a:buClrTx/>
                    <a:buSzTx/>
                    <a:buFontTx/>
                    <a:buNone/>
                    <a:tabLst/>
                    <a:defRPr/>
                  </a:pPr>
                  <a:r>
                    <a:rPr kumimoji="1" lang="ja-JP" altLang="en-US" sz="1100" b="0" i="0" u="none" strike="noStrike" kern="1200" cap="none" spc="0" normalizeH="0" baseline="0" noProof="0" dirty="0">
                      <a:ln>
                        <a:noFill/>
                      </a:ln>
                      <a:solidFill>
                        <a:srgbClr val="074454"/>
                      </a:solidFill>
                      <a:effectLst/>
                      <a:uLnTx/>
                      <a:uFillTx/>
                      <a:latin typeface="HGS創英角ﾎﾟｯﾌﾟ体" panose="040B0A00000000000000" pitchFamily="50" charset="-128"/>
                      <a:ea typeface="HGS創英角ﾎﾟｯﾌﾟ体" panose="040B0A00000000000000" pitchFamily="50" charset="-128"/>
                      <a:cs typeface="+mn-cs"/>
                    </a:rPr>
                    <a:t>しごと</a:t>
                  </a:r>
                </a:p>
              </p:txBody>
            </p:sp>
            <p:sp>
              <p:nvSpPr>
                <p:cNvPr id="66" name="じてんしゃ">
                  <a:extLst>
                    <a:ext uri="{FF2B5EF4-FFF2-40B4-BE49-F238E27FC236}">
                      <a16:creationId xmlns:a16="http://schemas.microsoft.com/office/drawing/2014/main" id="{FC609D39-2201-4240-9475-9738379E7252}"/>
                    </a:ext>
                  </a:extLst>
                </p:cNvPr>
                <p:cNvSpPr txBox="1"/>
                <p:nvPr/>
              </p:nvSpPr>
              <p:spPr>
                <a:xfrm>
                  <a:off x="1410482" y="1128664"/>
                  <a:ext cx="937734" cy="261610"/>
                </a:xfrm>
                <a:prstGeom prst="rect">
                  <a:avLst/>
                </a:prstGeom>
                <a:noFill/>
              </p:spPr>
              <p:txBody>
                <a:bodyPr wrap="square" rtlCol="0">
                  <a:spAutoFit/>
                </a:bodyPr>
                <a:lstStyle/>
                <a:p>
                  <a:pPr marL="0" marR="0" lvl="0" indent="0" algn="dist" defTabSz="457200" rtl="0" eaLnBrk="1" fontAlgn="auto" latinLnBrk="0" hangingPunct="1">
                    <a:lnSpc>
                      <a:spcPct val="100000"/>
                    </a:lnSpc>
                    <a:spcBef>
                      <a:spcPts val="0"/>
                    </a:spcBef>
                    <a:spcAft>
                      <a:spcPts val="0"/>
                    </a:spcAft>
                    <a:buClrTx/>
                    <a:buSzTx/>
                    <a:buFontTx/>
                    <a:buNone/>
                    <a:tabLst/>
                    <a:defRPr/>
                  </a:pPr>
                  <a:r>
                    <a:rPr kumimoji="0" lang="ja-JP" altLang="en-US" sz="1100" b="0" i="0" u="none" strike="noStrike" kern="1200" cap="none" spc="0" normalizeH="0" baseline="0" noProof="0" dirty="0">
                      <a:ln>
                        <a:noFill/>
                      </a:ln>
                      <a:solidFill>
                        <a:srgbClr val="074454"/>
                      </a:solidFill>
                      <a:effectLst/>
                      <a:uLnTx/>
                      <a:uFillTx/>
                      <a:latin typeface="HGS創英角ﾎﾟｯﾌﾟ体" panose="040B0A00000000000000" pitchFamily="50" charset="-128"/>
                      <a:ea typeface="HGS創英角ﾎﾟｯﾌﾟ体" panose="040B0A00000000000000" pitchFamily="50" charset="-128"/>
                      <a:cs typeface="+mn-cs"/>
                    </a:rPr>
                    <a:t>じ　てんしゃ</a:t>
                  </a:r>
                  <a:endParaRPr kumimoji="1" lang="ja-JP" altLang="en-US" sz="1100" b="0" i="0" u="none" strike="noStrike" kern="1200" cap="none" spc="0" normalizeH="0" baseline="0" noProof="0" dirty="0">
                    <a:ln>
                      <a:noFill/>
                    </a:ln>
                    <a:solidFill>
                      <a:srgbClr val="074454"/>
                    </a:solidFill>
                    <a:effectLst/>
                    <a:uLnTx/>
                    <a:uFillTx/>
                    <a:latin typeface="HGS創英角ﾎﾟｯﾌﾟ体" panose="040B0A00000000000000" pitchFamily="50" charset="-128"/>
                    <a:ea typeface="HGS創英角ﾎﾟｯﾌﾟ体" panose="040B0A00000000000000" pitchFamily="50" charset="-128"/>
                    <a:cs typeface="+mn-cs"/>
                  </a:endParaRPr>
                </a:p>
              </p:txBody>
            </p:sp>
          </p:grpSp>
          <p:sp>
            <p:nvSpPr>
              <p:cNvPr id="59" name="がっこう">
                <a:extLst>
                  <a:ext uri="{FF2B5EF4-FFF2-40B4-BE49-F238E27FC236}">
                    <a16:creationId xmlns:a16="http://schemas.microsoft.com/office/drawing/2014/main" id="{BB1DE85D-D34B-4E39-9832-5C082541AB55}"/>
                  </a:ext>
                </a:extLst>
              </p:cNvPr>
              <p:cNvSpPr txBox="1"/>
              <p:nvPr/>
            </p:nvSpPr>
            <p:spPr>
              <a:xfrm>
                <a:off x="4078752" y="1173090"/>
                <a:ext cx="889759" cy="261610"/>
              </a:xfrm>
              <a:prstGeom prst="rect">
                <a:avLst/>
              </a:prstGeom>
              <a:noFill/>
            </p:spPr>
            <p:txBody>
              <a:bodyPr wrap="square" rtlCol="0">
                <a:spAutoFit/>
              </a:bodyPr>
              <a:lstStyle/>
              <a:p>
                <a:pPr marL="0" marR="0" lvl="0" indent="0" algn="dist" defTabSz="457200" rtl="0" eaLnBrk="1" fontAlgn="auto" latinLnBrk="0" hangingPunct="1">
                  <a:lnSpc>
                    <a:spcPct val="100000"/>
                  </a:lnSpc>
                  <a:spcBef>
                    <a:spcPts val="0"/>
                  </a:spcBef>
                  <a:spcAft>
                    <a:spcPts val="0"/>
                  </a:spcAft>
                  <a:buClrTx/>
                  <a:buSzTx/>
                  <a:buFontTx/>
                  <a:buNone/>
                  <a:tabLst/>
                  <a:defRPr/>
                </a:pPr>
                <a:r>
                  <a:rPr kumimoji="1" lang="ja-JP" altLang="en-US" sz="1100" b="0" i="0" u="none" strike="noStrike" kern="1200" cap="none" spc="0" normalizeH="0" baseline="0" noProof="0" dirty="0">
                    <a:ln>
                      <a:noFill/>
                    </a:ln>
                    <a:solidFill>
                      <a:srgbClr val="074454"/>
                    </a:solidFill>
                    <a:effectLst/>
                    <a:uLnTx/>
                    <a:uFillTx/>
                    <a:latin typeface="HGS創英角ﾎﾟｯﾌﾟ体" panose="040B0A00000000000000" pitchFamily="50" charset="-128"/>
                    <a:ea typeface="HGS創英角ﾎﾟｯﾌﾟ体" panose="040B0A00000000000000" pitchFamily="50" charset="-128"/>
                    <a:cs typeface="+mn-cs"/>
                  </a:rPr>
                  <a:t>がっこう</a:t>
                </a:r>
              </a:p>
            </p:txBody>
          </p:sp>
          <p:sp>
            <p:nvSpPr>
              <p:cNvPr id="60" name="わりあい">
                <a:extLst>
                  <a:ext uri="{FF2B5EF4-FFF2-40B4-BE49-F238E27FC236}">
                    <a16:creationId xmlns:a16="http://schemas.microsoft.com/office/drawing/2014/main" id="{C7F4B927-9F01-4C3F-BCE9-C1D025C384EE}"/>
                  </a:ext>
                </a:extLst>
              </p:cNvPr>
              <p:cNvSpPr txBox="1"/>
              <p:nvPr/>
            </p:nvSpPr>
            <p:spPr>
              <a:xfrm>
                <a:off x="6684101" y="1186895"/>
                <a:ext cx="949866" cy="261610"/>
              </a:xfrm>
              <a:prstGeom prst="rect">
                <a:avLst/>
              </a:prstGeom>
              <a:noFill/>
            </p:spPr>
            <p:txBody>
              <a:bodyPr wrap="square" rtlCol="0">
                <a:spAutoFit/>
              </a:bodyPr>
              <a:lstStyle/>
              <a:p>
                <a:pPr marL="0" marR="0" lvl="0" indent="0" algn="dist" defTabSz="457200" rtl="0" eaLnBrk="1" fontAlgn="auto" latinLnBrk="0" hangingPunct="1">
                  <a:lnSpc>
                    <a:spcPct val="100000"/>
                  </a:lnSpc>
                  <a:spcBef>
                    <a:spcPts val="0"/>
                  </a:spcBef>
                  <a:spcAft>
                    <a:spcPts val="0"/>
                  </a:spcAft>
                  <a:buClrTx/>
                  <a:buSzTx/>
                  <a:buFontTx/>
                  <a:buNone/>
                  <a:tabLst/>
                  <a:defRPr/>
                </a:pPr>
                <a:r>
                  <a:rPr kumimoji="0" lang="ja-JP" altLang="en-US" sz="1100" b="0" i="0" u="none" strike="noStrike" kern="1200" cap="none" spc="0" normalizeH="0" baseline="0" noProof="0" dirty="0">
                    <a:ln>
                      <a:noFill/>
                    </a:ln>
                    <a:solidFill>
                      <a:srgbClr val="074454"/>
                    </a:solidFill>
                    <a:effectLst/>
                    <a:uLnTx/>
                    <a:uFillTx/>
                    <a:latin typeface="HGS創英角ﾎﾟｯﾌﾟ体" panose="040B0A00000000000000" pitchFamily="50" charset="-128"/>
                    <a:ea typeface="HGS創英角ﾎﾟｯﾌﾟ体" panose="040B0A00000000000000" pitchFamily="50" charset="-128"/>
                    <a:cs typeface="+mn-cs"/>
                  </a:rPr>
                  <a:t>わりあい</a:t>
                </a:r>
                <a:endParaRPr kumimoji="1" lang="ja-JP" altLang="en-US" sz="1100" b="0" i="0" u="none" strike="noStrike" kern="1200" cap="none" spc="0" normalizeH="0" baseline="0" noProof="0" dirty="0">
                  <a:ln>
                    <a:noFill/>
                  </a:ln>
                  <a:solidFill>
                    <a:srgbClr val="074454"/>
                  </a:solidFill>
                  <a:effectLst/>
                  <a:uLnTx/>
                  <a:uFillTx/>
                  <a:latin typeface="HGS創英角ﾎﾟｯﾌﾟ体" panose="040B0A00000000000000" pitchFamily="50" charset="-128"/>
                  <a:ea typeface="HGS創英角ﾎﾟｯﾌﾟ体" panose="040B0A00000000000000" pitchFamily="50" charset="-128"/>
                  <a:cs typeface="+mn-cs"/>
                </a:endParaRPr>
              </a:p>
            </p:txBody>
          </p:sp>
          <p:sp>
            <p:nvSpPr>
              <p:cNvPr id="61" name="ひと">
                <a:extLst>
                  <a:ext uri="{FF2B5EF4-FFF2-40B4-BE49-F238E27FC236}">
                    <a16:creationId xmlns:a16="http://schemas.microsoft.com/office/drawing/2014/main" id="{994B1DD1-5CF3-4929-BF86-96F01F0BF9A7}"/>
                  </a:ext>
                </a:extLst>
              </p:cNvPr>
              <p:cNvSpPr txBox="1"/>
              <p:nvPr/>
            </p:nvSpPr>
            <p:spPr>
              <a:xfrm>
                <a:off x="5988312" y="1179893"/>
                <a:ext cx="510557" cy="261610"/>
              </a:xfrm>
              <a:prstGeom prst="rect">
                <a:avLst/>
              </a:prstGeom>
              <a:noFill/>
            </p:spPr>
            <p:txBody>
              <a:bodyPr wrap="square" rtlCol="0">
                <a:spAutoFit/>
              </a:bodyPr>
              <a:lstStyle/>
              <a:p>
                <a:pPr marL="0" marR="0" lvl="0" indent="0" algn="dist" defTabSz="457200" rtl="0" eaLnBrk="1" fontAlgn="auto" latinLnBrk="0" hangingPunct="1">
                  <a:lnSpc>
                    <a:spcPct val="100000"/>
                  </a:lnSpc>
                  <a:spcBef>
                    <a:spcPts val="0"/>
                  </a:spcBef>
                  <a:spcAft>
                    <a:spcPts val="0"/>
                  </a:spcAft>
                  <a:buClrTx/>
                  <a:buSzTx/>
                  <a:buFontTx/>
                  <a:buNone/>
                  <a:tabLst/>
                  <a:defRPr/>
                </a:pPr>
                <a:r>
                  <a:rPr kumimoji="0" lang="ja-JP" altLang="en-US" sz="1100" b="0" i="0" u="none" strike="noStrike" kern="1200" cap="none" spc="0" normalizeH="0" baseline="0" noProof="0" dirty="0">
                    <a:ln>
                      <a:noFill/>
                    </a:ln>
                    <a:solidFill>
                      <a:srgbClr val="074454"/>
                    </a:solidFill>
                    <a:effectLst/>
                    <a:uLnTx/>
                    <a:uFillTx/>
                    <a:latin typeface="HGS創英角ﾎﾟｯﾌﾟ体" panose="040B0A00000000000000" pitchFamily="50" charset="-128"/>
                    <a:ea typeface="HGS創英角ﾎﾟｯﾌﾟ体" panose="040B0A00000000000000" pitchFamily="50" charset="-128"/>
                    <a:cs typeface="+mn-cs"/>
                  </a:rPr>
                  <a:t>ひと</a:t>
                </a:r>
                <a:endParaRPr kumimoji="1" lang="ja-JP" altLang="en-US" sz="1100" b="0" i="0" u="none" strike="noStrike" kern="1200" cap="none" spc="0" normalizeH="0" baseline="0" noProof="0" dirty="0">
                  <a:ln>
                    <a:noFill/>
                  </a:ln>
                  <a:solidFill>
                    <a:srgbClr val="074454"/>
                  </a:solidFill>
                  <a:effectLst/>
                  <a:uLnTx/>
                  <a:uFillTx/>
                  <a:latin typeface="HGS創英角ﾎﾟｯﾌﾟ体" panose="040B0A00000000000000" pitchFamily="50" charset="-128"/>
                  <a:ea typeface="HGS創英角ﾎﾟｯﾌﾟ体" panose="040B0A00000000000000" pitchFamily="50" charset="-128"/>
                  <a:cs typeface="+mn-cs"/>
                </a:endParaRPr>
              </a:p>
            </p:txBody>
          </p:sp>
          <p:sp>
            <p:nvSpPr>
              <p:cNvPr id="62" name="ぜんこくしちょうそんべつ">
                <a:extLst>
                  <a:ext uri="{FF2B5EF4-FFF2-40B4-BE49-F238E27FC236}">
                    <a16:creationId xmlns:a16="http://schemas.microsoft.com/office/drawing/2014/main" id="{88F9DD9B-2ADD-40DF-B315-77914A986009}"/>
                  </a:ext>
                </a:extLst>
              </p:cNvPr>
              <p:cNvSpPr txBox="1"/>
              <p:nvPr/>
            </p:nvSpPr>
            <p:spPr>
              <a:xfrm>
                <a:off x="7896203" y="1183840"/>
                <a:ext cx="2746779" cy="261610"/>
              </a:xfrm>
              <a:prstGeom prst="rect">
                <a:avLst/>
              </a:prstGeom>
              <a:noFill/>
            </p:spPr>
            <p:txBody>
              <a:bodyPr wrap="square" rtlCol="0">
                <a:spAutoFit/>
              </a:bodyPr>
              <a:lstStyle/>
              <a:p>
                <a:pPr marL="0" marR="0" lvl="0" indent="0" algn="dist" defTabSz="457200" rtl="0" eaLnBrk="1" fontAlgn="auto" latinLnBrk="0" hangingPunct="1">
                  <a:lnSpc>
                    <a:spcPct val="100000"/>
                  </a:lnSpc>
                  <a:spcBef>
                    <a:spcPts val="0"/>
                  </a:spcBef>
                  <a:spcAft>
                    <a:spcPts val="0"/>
                  </a:spcAft>
                  <a:buClrTx/>
                  <a:buSzTx/>
                  <a:buFontTx/>
                  <a:buNone/>
                  <a:tabLst/>
                  <a:defRPr/>
                </a:pPr>
                <a:r>
                  <a:rPr kumimoji="0" lang="ja-JP" altLang="en-US" sz="1100" b="0" i="0" u="none" strike="noStrike" kern="1200" cap="none" spc="0" normalizeH="0" baseline="0" noProof="0" dirty="0">
                    <a:ln>
                      <a:noFill/>
                    </a:ln>
                    <a:solidFill>
                      <a:srgbClr val="074454"/>
                    </a:solidFill>
                    <a:effectLst/>
                    <a:uLnTx/>
                    <a:uFillTx/>
                    <a:latin typeface="HGS創英角ﾎﾟｯﾌﾟ体" panose="040B0A00000000000000" pitchFamily="50" charset="-128"/>
                    <a:ea typeface="HGS創英角ﾎﾟｯﾌﾟ体" panose="040B0A00000000000000" pitchFamily="50" charset="-128"/>
                    <a:cs typeface="+mn-cs"/>
                  </a:rPr>
                  <a:t>ぜんこく　し　くちょうそんべつ</a:t>
                </a:r>
                <a:endParaRPr kumimoji="1" lang="ja-JP" altLang="en-US" sz="1100" b="0" i="0" u="none" strike="noStrike" kern="1200" cap="none" spc="0" normalizeH="0" baseline="0" noProof="0" dirty="0">
                  <a:ln>
                    <a:noFill/>
                  </a:ln>
                  <a:solidFill>
                    <a:srgbClr val="074454"/>
                  </a:solidFill>
                  <a:effectLst/>
                  <a:uLnTx/>
                  <a:uFillTx/>
                  <a:latin typeface="HGS創英角ﾎﾟｯﾌﾟ体" panose="040B0A00000000000000" pitchFamily="50" charset="-128"/>
                  <a:ea typeface="HGS創英角ﾎﾟｯﾌﾟ体" panose="040B0A00000000000000" pitchFamily="50" charset="-128"/>
                  <a:cs typeface="+mn-cs"/>
                </a:endParaRPr>
              </a:p>
            </p:txBody>
          </p:sp>
        </p:grpSp>
        <p:sp>
          <p:nvSpPr>
            <p:cNvPr id="87" name="み">
              <a:extLst>
                <a:ext uri="{FF2B5EF4-FFF2-40B4-BE49-F238E27FC236}">
                  <a16:creationId xmlns:a16="http://schemas.microsoft.com/office/drawing/2014/main" id="{44B59A20-B4AC-4D57-9296-B08B5F3B5E5B}"/>
                </a:ext>
              </a:extLst>
            </p:cNvPr>
            <p:cNvSpPr txBox="1"/>
            <p:nvPr/>
          </p:nvSpPr>
          <p:spPr>
            <a:xfrm>
              <a:off x="10554431" y="1236700"/>
              <a:ext cx="510557" cy="261610"/>
            </a:xfrm>
            <a:prstGeom prst="rect">
              <a:avLst/>
            </a:prstGeom>
            <a:noFill/>
          </p:spPr>
          <p:txBody>
            <a:bodyPr wrap="square" rtlCol="0">
              <a:spAutoFit/>
            </a:bodyPr>
            <a:lstStyle/>
            <a:p>
              <a:pPr marL="0" marR="0" lvl="0" indent="0" algn="dist" defTabSz="457200" rtl="0" eaLnBrk="1" fontAlgn="auto" latinLnBrk="0" hangingPunct="1">
                <a:lnSpc>
                  <a:spcPct val="100000"/>
                </a:lnSpc>
                <a:spcBef>
                  <a:spcPts val="0"/>
                </a:spcBef>
                <a:spcAft>
                  <a:spcPts val="0"/>
                </a:spcAft>
                <a:buClrTx/>
                <a:buSzTx/>
                <a:buFontTx/>
                <a:buNone/>
                <a:tabLst/>
                <a:defRPr/>
              </a:pPr>
              <a:r>
                <a:rPr kumimoji="0" lang="ja-JP" altLang="en-US" sz="1100" b="0" i="0" u="none" strike="noStrike" kern="1200" cap="none" spc="0" normalizeH="0" baseline="0" noProof="0" dirty="0">
                  <a:ln>
                    <a:noFill/>
                  </a:ln>
                  <a:solidFill>
                    <a:srgbClr val="074454"/>
                  </a:solidFill>
                  <a:effectLst/>
                  <a:uLnTx/>
                  <a:uFillTx/>
                  <a:latin typeface="HGS創英角ﾎﾟｯﾌﾟ体" panose="040B0A00000000000000" pitchFamily="50" charset="-128"/>
                  <a:ea typeface="HGS創英角ﾎﾟｯﾌﾟ体" panose="040B0A00000000000000" pitchFamily="50" charset="-128"/>
                  <a:cs typeface="+mn-cs"/>
                </a:rPr>
                <a:t>み</a:t>
              </a:r>
              <a:endParaRPr kumimoji="1" lang="ja-JP" altLang="en-US" sz="1100" b="0" i="0" u="none" strike="noStrike" kern="1200" cap="none" spc="0" normalizeH="0" baseline="0" noProof="0" dirty="0">
                <a:ln>
                  <a:noFill/>
                </a:ln>
                <a:solidFill>
                  <a:srgbClr val="074454"/>
                </a:solidFill>
                <a:effectLst/>
                <a:uLnTx/>
                <a:uFillTx/>
                <a:latin typeface="HGS創英角ﾎﾟｯﾌﾟ体" panose="040B0A00000000000000" pitchFamily="50" charset="-128"/>
                <a:ea typeface="HGS創英角ﾎﾟｯﾌﾟ体" panose="040B0A00000000000000" pitchFamily="50" charset="-128"/>
                <a:cs typeface="+mn-cs"/>
              </a:endParaRPr>
            </a:p>
          </p:txBody>
        </p:sp>
      </p:grpSp>
    </p:spTree>
    <p:extLst>
      <p:ext uri="{BB962C8B-B14F-4D97-AF65-F5344CB8AC3E}">
        <p14:creationId xmlns:p14="http://schemas.microsoft.com/office/powerpoint/2010/main" val="27477192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100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800"/>
                                        <p:tgtEl>
                                          <p:spTgt spid="2"/>
                                        </p:tgtEl>
                                      </p:cBhvr>
                                    </p:animEffect>
                                  </p:childTnLst>
                                </p:cTn>
                              </p:par>
                            </p:childTnLst>
                          </p:cTn>
                        </p:par>
                        <p:par>
                          <p:cTn id="8" fill="hold">
                            <p:stCondLst>
                              <p:cond delay="1800"/>
                            </p:stCondLst>
                            <p:childTnLst>
                              <p:par>
                                <p:cTn id="9" presetID="10" presetClass="entr" presetSubtype="0" fill="hold" nodeType="afterEffect">
                                  <p:stCondLst>
                                    <p:cond delay="50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800"/>
                                        <p:tgtEl>
                                          <p:spTgt spid="5"/>
                                        </p:tgtEl>
                                      </p:cBhvr>
                                    </p:animEffect>
                                  </p:childTnLst>
                                </p:cTn>
                              </p:par>
                            </p:childTnLst>
                          </p:cTn>
                        </p:par>
                        <p:par>
                          <p:cTn id="12" fill="hold">
                            <p:stCondLst>
                              <p:cond delay="3100"/>
                            </p:stCondLst>
                            <p:childTnLst>
                              <p:par>
                                <p:cTn id="13" presetID="26" presetClass="emph" presetSubtype="0" fill="hold" nodeType="afterEffect">
                                  <p:stCondLst>
                                    <p:cond delay="0"/>
                                  </p:stCondLst>
                                  <p:childTnLst>
                                    <p:animEffect transition="out" filter="fade">
                                      <p:cBhvr>
                                        <p:cTn id="14" dur="1000" tmFilter="0, 0; .2, .5; .8, .5; 1, 0"/>
                                        <p:tgtEl>
                                          <p:spTgt spid="5"/>
                                        </p:tgtEl>
                                      </p:cBhvr>
                                    </p:animEffect>
                                    <p:animScale>
                                      <p:cBhvr>
                                        <p:cTn id="15" dur="500" autoRev="1" fill="hold"/>
                                        <p:tgtEl>
                                          <p:spTgt spid="5"/>
                                        </p:tgtEl>
                                      </p:cBhvr>
                                      <p:by x="105000" y="105000"/>
                                    </p:animScale>
                                  </p:childTnLst>
                                </p:cTn>
                              </p:par>
                            </p:childTnLst>
                          </p:cTn>
                        </p:par>
                        <p:par>
                          <p:cTn id="16" fill="hold">
                            <p:stCondLst>
                              <p:cond delay="4100"/>
                            </p:stCondLst>
                            <p:childTnLst>
                              <p:par>
                                <p:cTn id="17" presetID="10" presetClass="entr" presetSubtype="0" fill="hold" nodeType="afterEffect">
                                  <p:stCondLst>
                                    <p:cond delay="0"/>
                                  </p:stCondLst>
                                  <p:childTnLst>
                                    <p:set>
                                      <p:cBhvr>
                                        <p:cTn id="18" dur="1" fill="hold">
                                          <p:stCondLst>
                                            <p:cond delay="0"/>
                                          </p:stCondLst>
                                        </p:cTn>
                                        <p:tgtEl>
                                          <p:spTgt spid="69"/>
                                        </p:tgtEl>
                                        <p:attrNameLst>
                                          <p:attrName>style.visibility</p:attrName>
                                        </p:attrNameLst>
                                      </p:cBhvr>
                                      <p:to>
                                        <p:strVal val="visible"/>
                                      </p:to>
                                    </p:set>
                                    <p:animEffect transition="in" filter="fade">
                                      <p:cBhvr>
                                        <p:cTn id="19" dur="1000"/>
                                        <p:tgtEl>
                                          <p:spTgt spid="69"/>
                                        </p:tgtEl>
                                      </p:cBhvr>
                                    </p:animEffect>
                                  </p:childTnLst>
                                </p:cTn>
                              </p:par>
                            </p:childTnLst>
                          </p:cTn>
                        </p:par>
                        <p:par>
                          <p:cTn id="20" fill="hold">
                            <p:stCondLst>
                              <p:cond delay="5100"/>
                            </p:stCondLst>
                            <p:childTnLst>
                              <p:par>
                                <p:cTn id="21" presetID="10" presetClass="entr" presetSubtype="0" fill="hold" grpId="0" nodeType="afterEffect">
                                  <p:stCondLst>
                                    <p:cond delay="0"/>
                                  </p:stCondLst>
                                  <p:childTnLst>
                                    <p:set>
                                      <p:cBhvr>
                                        <p:cTn id="22" dur="1" fill="hold">
                                          <p:stCondLst>
                                            <p:cond delay="0"/>
                                          </p:stCondLst>
                                        </p:cTn>
                                        <p:tgtEl>
                                          <p:spTgt spid="70"/>
                                        </p:tgtEl>
                                        <p:attrNameLst>
                                          <p:attrName>style.visibility</p:attrName>
                                        </p:attrNameLst>
                                      </p:cBhvr>
                                      <p:to>
                                        <p:strVal val="visible"/>
                                      </p:to>
                                    </p:set>
                                    <p:animEffect transition="in" filter="fade">
                                      <p:cBhvr>
                                        <p:cTn id="23" dur="1000"/>
                                        <p:tgtEl>
                                          <p:spTgt spid="70"/>
                                        </p:tgtEl>
                                      </p:cBhvr>
                                    </p:animEffect>
                                  </p:childTnLst>
                                </p:cTn>
                              </p:par>
                            </p:childTnLst>
                          </p:cTn>
                        </p:par>
                        <p:par>
                          <p:cTn id="24" fill="hold">
                            <p:stCondLst>
                              <p:cond delay="6100"/>
                            </p:stCondLst>
                            <p:childTnLst>
                              <p:par>
                                <p:cTn id="25" presetID="10" presetClass="entr" presetSubtype="0" fill="hold" nodeType="afterEffect">
                                  <p:stCondLst>
                                    <p:cond delay="0"/>
                                  </p:stCondLst>
                                  <p:childTnLst>
                                    <p:set>
                                      <p:cBhvr>
                                        <p:cTn id="26" dur="1" fill="hold">
                                          <p:stCondLst>
                                            <p:cond delay="0"/>
                                          </p:stCondLst>
                                        </p:cTn>
                                        <p:tgtEl>
                                          <p:spTgt spid="72"/>
                                        </p:tgtEl>
                                        <p:attrNameLst>
                                          <p:attrName>style.visibility</p:attrName>
                                        </p:attrNameLst>
                                      </p:cBhvr>
                                      <p:to>
                                        <p:strVal val="visible"/>
                                      </p:to>
                                    </p:set>
                                    <p:animEffect transition="in" filter="fade">
                                      <p:cBhvr>
                                        <p:cTn id="27" dur="500"/>
                                        <p:tgtEl>
                                          <p:spTgt spid="72"/>
                                        </p:tgtEl>
                                      </p:cBhvr>
                                    </p:animEffect>
                                  </p:childTnLst>
                                </p:cTn>
                              </p:par>
                            </p:childTnLst>
                          </p:cTn>
                        </p:par>
                        <p:par>
                          <p:cTn id="28" fill="hold">
                            <p:stCondLst>
                              <p:cond delay="6600"/>
                            </p:stCondLst>
                            <p:childTnLst>
                              <p:par>
                                <p:cTn id="29" presetID="10" presetClass="entr" presetSubtype="0" fill="hold" nodeType="afterEffect">
                                  <p:stCondLst>
                                    <p:cond delay="0"/>
                                  </p:stCondLst>
                                  <p:childTnLst>
                                    <p:set>
                                      <p:cBhvr>
                                        <p:cTn id="30" dur="1" fill="hold">
                                          <p:stCondLst>
                                            <p:cond delay="0"/>
                                          </p:stCondLst>
                                        </p:cTn>
                                        <p:tgtEl>
                                          <p:spTgt spid="78"/>
                                        </p:tgtEl>
                                        <p:attrNameLst>
                                          <p:attrName>style.visibility</p:attrName>
                                        </p:attrNameLst>
                                      </p:cBhvr>
                                      <p:to>
                                        <p:strVal val="visible"/>
                                      </p:to>
                                    </p:set>
                                    <p:animEffect transition="in" filter="fade">
                                      <p:cBhvr>
                                        <p:cTn id="31" dur="1500"/>
                                        <p:tgtEl>
                                          <p:spTgt spid="78"/>
                                        </p:tgtEl>
                                      </p:cBhvr>
                                    </p:animEffect>
                                  </p:childTnLst>
                                </p:cTn>
                              </p:par>
                            </p:childTnLst>
                          </p:cTn>
                        </p:par>
                        <p:par>
                          <p:cTn id="32" fill="hold">
                            <p:stCondLst>
                              <p:cond delay="8100"/>
                            </p:stCondLst>
                            <p:childTnLst>
                              <p:par>
                                <p:cTn id="33" presetID="10" presetClass="entr" presetSubtype="0" fill="hold" nodeType="afterEffect">
                                  <p:stCondLst>
                                    <p:cond delay="0"/>
                                  </p:stCondLst>
                                  <p:childTnLst>
                                    <p:set>
                                      <p:cBhvr>
                                        <p:cTn id="34" dur="1" fill="hold">
                                          <p:stCondLst>
                                            <p:cond delay="0"/>
                                          </p:stCondLst>
                                        </p:cTn>
                                        <p:tgtEl>
                                          <p:spTgt spid="83"/>
                                        </p:tgtEl>
                                        <p:attrNameLst>
                                          <p:attrName>style.visibility</p:attrName>
                                        </p:attrNameLst>
                                      </p:cBhvr>
                                      <p:to>
                                        <p:strVal val="visible"/>
                                      </p:to>
                                    </p:set>
                                    <p:animEffect transition="in" filter="fade">
                                      <p:cBhvr>
                                        <p:cTn id="35" dur="1500"/>
                                        <p:tgtEl>
                                          <p:spTgt spid="83"/>
                                        </p:tgtEl>
                                      </p:cBhvr>
                                    </p:animEffect>
                                  </p:childTnLst>
                                </p:cTn>
                              </p:par>
                            </p:childTnLst>
                          </p:cTn>
                        </p:par>
                        <p:par>
                          <p:cTn id="36" fill="hold">
                            <p:stCondLst>
                              <p:cond delay="9600"/>
                            </p:stCondLst>
                            <p:childTnLst>
                              <p:par>
                                <p:cTn id="37" presetID="10" presetClass="entr" presetSubtype="0" fill="hold" nodeType="afterEffect">
                                  <p:stCondLst>
                                    <p:cond delay="0"/>
                                  </p:stCondLst>
                                  <p:childTnLst>
                                    <p:set>
                                      <p:cBhvr>
                                        <p:cTn id="38" dur="1" fill="hold">
                                          <p:stCondLst>
                                            <p:cond delay="0"/>
                                          </p:stCondLst>
                                        </p:cTn>
                                        <p:tgtEl>
                                          <p:spTgt spid="73"/>
                                        </p:tgtEl>
                                        <p:attrNameLst>
                                          <p:attrName>style.visibility</p:attrName>
                                        </p:attrNameLst>
                                      </p:cBhvr>
                                      <p:to>
                                        <p:strVal val="visible"/>
                                      </p:to>
                                    </p:set>
                                    <p:animEffect transition="in" filter="fade">
                                      <p:cBhvr>
                                        <p:cTn id="39" dur="1500"/>
                                        <p:tgtEl>
                                          <p:spTgt spid="73"/>
                                        </p:tgtEl>
                                      </p:cBhvr>
                                    </p:animEffect>
                                  </p:childTnLst>
                                </p:cTn>
                              </p:par>
                            </p:childTnLst>
                          </p:cTn>
                        </p:par>
                        <p:par>
                          <p:cTn id="40" fill="hold">
                            <p:stCondLst>
                              <p:cond delay="11100"/>
                            </p:stCondLst>
                            <p:childTnLst>
                              <p:par>
                                <p:cTn id="41" presetID="10" presetClass="entr" presetSubtype="0" fill="hold" nodeType="afterEffect">
                                  <p:stCondLst>
                                    <p:cond delay="0"/>
                                  </p:stCondLst>
                                  <p:childTnLst>
                                    <p:set>
                                      <p:cBhvr>
                                        <p:cTn id="42" dur="1" fill="hold">
                                          <p:stCondLst>
                                            <p:cond delay="0"/>
                                          </p:stCondLst>
                                        </p:cTn>
                                        <p:tgtEl>
                                          <p:spTgt spid="71"/>
                                        </p:tgtEl>
                                        <p:attrNameLst>
                                          <p:attrName>style.visibility</p:attrName>
                                        </p:attrNameLst>
                                      </p:cBhvr>
                                      <p:to>
                                        <p:strVal val="visible"/>
                                      </p:to>
                                    </p:set>
                                    <p:animEffect transition="in" filter="fade">
                                      <p:cBhvr>
                                        <p:cTn id="43" dur="1000"/>
                                        <p:tgtEl>
                                          <p:spTgt spid="7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 name="背景下">
            <a:extLst>
              <a:ext uri="{FF2B5EF4-FFF2-40B4-BE49-F238E27FC236}">
                <a16:creationId xmlns:a16="http://schemas.microsoft.com/office/drawing/2014/main" id="{E93D45DA-12BF-4B5F-93F5-A3F0D7D87D03}"/>
              </a:ext>
            </a:extLst>
          </p:cNvPr>
          <p:cNvPicPr>
            <a:picLocks noChangeAspect="1"/>
          </p:cNvPicPr>
          <p:nvPr/>
        </p:nvPicPr>
        <p:blipFill rotWithShape="1">
          <a:blip r:embed="rId4">
            <a:duotone>
              <a:schemeClr val="accent4">
                <a:shade val="45000"/>
                <a:satMod val="135000"/>
              </a:schemeClr>
              <a:prstClr val="white"/>
            </a:duotone>
            <a:extLst>
              <a:ext uri="{BEBA8EAE-BF5A-486C-A8C5-ECC9F3942E4B}">
                <a14:imgProps xmlns:a14="http://schemas.microsoft.com/office/drawing/2010/main">
                  <a14:imgLayer r:embed="rId5">
                    <a14:imgEffect>
                      <a14:brightnessContrast bright="20000" contrast="-40000"/>
                    </a14:imgEffect>
                  </a14:imgLayer>
                </a14:imgProps>
              </a:ext>
              <a:ext uri="{28A0092B-C50C-407E-A947-70E740481C1C}">
                <a14:useLocalDpi xmlns:a14="http://schemas.microsoft.com/office/drawing/2010/main" val="0"/>
              </a:ext>
            </a:extLst>
          </a:blip>
          <a:srcRect b="79543"/>
          <a:stretch/>
        </p:blipFill>
        <p:spPr>
          <a:xfrm>
            <a:off x="0" y="4650899"/>
            <a:ext cx="12192000" cy="2211720"/>
          </a:xfrm>
          <a:prstGeom prst="rect">
            <a:avLst/>
          </a:prstGeom>
        </p:spPr>
      </p:pic>
      <p:pic>
        <p:nvPicPr>
          <p:cNvPr id="3" name="背景上">
            <a:extLst>
              <a:ext uri="{FF2B5EF4-FFF2-40B4-BE49-F238E27FC236}">
                <a16:creationId xmlns:a16="http://schemas.microsoft.com/office/drawing/2014/main" id="{480BA6D3-3387-4C7D-80E0-43567F708E21}"/>
              </a:ext>
            </a:extLst>
          </p:cNvPr>
          <p:cNvPicPr>
            <a:picLocks noChangeAspect="1"/>
          </p:cNvPicPr>
          <p:nvPr/>
        </p:nvPicPr>
        <p:blipFill>
          <a:blip r:embed="rId4">
            <a:duotone>
              <a:schemeClr val="accent4">
                <a:shade val="45000"/>
                <a:satMod val="135000"/>
              </a:schemeClr>
              <a:prstClr val="white"/>
            </a:duotone>
            <a:extLst>
              <a:ext uri="{BEBA8EAE-BF5A-486C-A8C5-ECC9F3942E4B}">
                <a14:imgProps xmlns:a14="http://schemas.microsoft.com/office/drawing/2010/main">
                  <a14:imgLayer r:embed="rId5">
                    <a14:imgEffect>
                      <a14:brightnessContrast bright="20000" contrast="-40000"/>
                    </a14:imgEffect>
                  </a14:imgLayer>
                </a14:imgProps>
              </a:ext>
              <a:ext uri="{28A0092B-C50C-407E-A947-70E740481C1C}">
                <a14:useLocalDpi xmlns:a14="http://schemas.microsoft.com/office/drawing/2010/main" val="0"/>
              </a:ext>
            </a:extLst>
          </a:blip>
          <a:stretch>
            <a:fillRect/>
          </a:stretch>
        </p:blipFill>
        <p:spPr>
          <a:xfrm>
            <a:off x="0" y="0"/>
            <a:ext cx="12192000" cy="4744720"/>
          </a:xfrm>
          <a:prstGeom prst="rect">
            <a:avLst/>
          </a:prstGeom>
        </p:spPr>
      </p:pic>
      <p:pic>
        <p:nvPicPr>
          <p:cNvPr id="184" name="大阪画像">
            <a:extLst>
              <a:ext uri="{FF2B5EF4-FFF2-40B4-BE49-F238E27FC236}">
                <a16:creationId xmlns:a16="http://schemas.microsoft.com/office/drawing/2014/main" id="{7CC00F74-5181-41FD-9A7A-C20DE667E341}"/>
              </a:ext>
            </a:extLst>
          </p:cNvPr>
          <p:cNvPicPr>
            <a:picLocks noChangeAspect="1"/>
          </p:cNvPicPr>
          <p:nvPr/>
        </p:nvPicPr>
        <p:blipFill rotWithShape="1">
          <a:blip r:embed="rId6">
            <a:alphaModFix amt="35000"/>
            <a:extLst>
              <a:ext uri="{BEBA8EAE-BF5A-486C-A8C5-ECC9F3942E4B}">
                <a14:imgProps xmlns:a14="http://schemas.microsoft.com/office/drawing/2010/main">
                  <a14:imgLayer r:embed="rId7">
                    <a14:imgEffect>
                      <a14:colorTemperature colorTemp="7200"/>
                    </a14:imgEffect>
                    <a14:imgEffect>
                      <a14:brightnessContrast contrast="40000"/>
                    </a14:imgEffect>
                  </a14:imgLayer>
                </a14:imgProps>
              </a:ext>
              <a:ext uri="{28A0092B-C50C-407E-A947-70E740481C1C}">
                <a14:useLocalDpi xmlns:a14="http://schemas.microsoft.com/office/drawing/2010/main" val="0"/>
              </a:ext>
            </a:extLst>
          </a:blip>
          <a:srcRect b="1008"/>
          <a:stretch/>
        </p:blipFill>
        <p:spPr>
          <a:xfrm>
            <a:off x="648391" y="491076"/>
            <a:ext cx="10908815" cy="6382470"/>
          </a:xfrm>
          <a:prstGeom prst="rect">
            <a:avLst/>
          </a:prstGeom>
        </p:spPr>
      </p:pic>
      <p:grpSp>
        <p:nvGrpSpPr>
          <p:cNvPr id="31" name="押す画">
            <a:extLst>
              <a:ext uri="{FF2B5EF4-FFF2-40B4-BE49-F238E27FC236}">
                <a16:creationId xmlns:a16="http://schemas.microsoft.com/office/drawing/2014/main" id="{D8ED0454-2D33-4FC7-930C-3200FDA5E41E}"/>
              </a:ext>
            </a:extLst>
          </p:cNvPr>
          <p:cNvGrpSpPr/>
          <p:nvPr/>
        </p:nvGrpSpPr>
        <p:grpSpPr>
          <a:xfrm>
            <a:off x="8440542" y="4265498"/>
            <a:ext cx="556540" cy="540000"/>
            <a:chOff x="8423532" y="4545380"/>
            <a:chExt cx="556540" cy="544460"/>
          </a:xfrm>
        </p:grpSpPr>
        <p:pic>
          <p:nvPicPr>
            <p:cNvPr id="32" name="押す画２">
              <a:extLst>
                <a:ext uri="{FF2B5EF4-FFF2-40B4-BE49-F238E27FC236}">
                  <a16:creationId xmlns:a16="http://schemas.microsoft.com/office/drawing/2014/main" id="{4CE4B209-2533-44BA-A184-53B1F02604CF}"/>
                </a:ext>
              </a:extLst>
            </p:cNvPr>
            <p:cNvPicPr>
              <a:picLocks noChangeAspect="1"/>
            </p:cNvPicPr>
            <p:nvPr/>
          </p:nvPicPr>
          <p:blipFill>
            <a:blip r:embed="rId8" cstate="print">
              <a:extLst>
                <a:ext uri="{BEBA8EAE-BF5A-486C-A8C5-ECC9F3942E4B}">
                  <a14:imgProps xmlns:a14="http://schemas.microsoft.com/office/drawing/2010/main">
                    <a14:imgLayer r:embed="rId9">
                      <a14:imgEffect>
                        <a14:brightnessContrast bright="-20000" contrast="40000"/>
                      </a14:imgEffect>
                    </a14:imgLayer>
                  </a14:imgProps>
                </a:ext>
                <a:ext uri="{28A0092B-C50C-407E-A947-70E740481C1C}">
                  <a14:useLocalDpi xmlns:a14="http://schemas.microsoft.com/office/drawing/2010/main" val="0"/>
                </a:ext>
              </a:extLst>
            </a:blip>
            <a:stretch>
              <a:fillRect/>
            </a:stretch>
          </p:blipFill>
          <p:spPr>
            <a:xfrm>
              <a:off x="8426942" y="4549840"/>
              <a:ext cx="553130" cy="540000"/>
            </a:xfrm>
            <a:prstGeom prst="rect">
              <a:avLst/>
            </a:prstGeom>
          </p:spPr>
        </p:pic>
        <p:pic>
          <p:nvPicPr>
            <p:cNvPr id="33" name="押す画1">
              <a:extLst>
                <a:ext uri="{FF2B5EF4-FFF2-40B4-BE49-F238E27FC236}">
                  <a16:creationId xmlns:a16="http://schemas.microsoft.com/office/drawing/2014/main" id="{53BD1C03-27D3-42D0-B48C-B79E11AD0137}"/>
                </a:ext>
              </a:extLst>
            </p:cNvPr>
            <p:cNvPicPr>
              <a:picLocks noChangeAspect="1"/>
            </p:cNvPicPr>
            <p:nvPr/>
          </p:nvPicPr>
          <p:blipFill>
            <a:blip r:embed="rId10" cstate="print">
              <a:extLst>
                <a:ext uri="{BEBA8EAE-BF5A-486C-A8C5-ECC9F3942E4B}">
                  <a14:imgProps xmlns:a14="http://schemas.microsoft.com/office/drawing/2010/main">
                    <a14:imgLayer r:embed="rId11">
                      <a14:imgEffect>
                        <a14:brightnessContrast bright="-20000" contrast="40000"/>
                      </a14:imgEffect>
                    </a14:imgLayer>
                  </a14:imgProps>
                </a:ext>
                <a:ext uri="{28A0092B-C50C-407E-A947-70E740481C1C}">
                  <a14:useLocalDpi xmlns:a14="http://schemas.microsoft.com/office/drawing/2010/main" val="0"/>
                </a:ext>
              </a:extLst>
            </a:blip>
            <a:stretch>
              <a:fillRect/>
            </a:stretch>
          </p:blipFill>
          <p:spPr>
            <a:xfrm>
              <a:off x="8423532" y="4545380"/>
              <a:ext cx="553130" cy="540000"/>
            </a:xfrm>
            <a:prstGeom prst="rect">
              <a:avLst/>
            </a:prstGeom>
          </p:spPr>
        </p:pic>
      </p:grpSp>
      <p:grpSp>
        <p:nvGrpSpPr>
          <p:cNvPr id="34" name="正解だと･･･">
            <a:extLst>
              <a:ext uri="{FF2B5EF4-FFF2-40B4-BE49-F238E27FC236}">
                <a16:creationId xmlns:a16="http://schemas.microsoft.com/office/drawing/2014/main" id="{9B4511DB-6FBF-4959-94E8-E41A8D6A6A95}"/>
              </a:ext>
            </a:extLst>
          </p:cNvPr>
          <p:cNvGrpSpPr/>
          <p:nvPr/>
        </p:nvGrpSpPr>
        <p:grpSpPr>
          <a:xfrm>
            <a:off x="3569636" y="4183793"/>
            <a:ext cx="4907964" cy="621705"/>
            <a:chOff x="2245123" y="4389173"/>
            <a:chExt cx="5138639" cy="681860"/>
          </a:xfrm>
        </p:grpSpPr>
        <p:sp>
          <p:nvSpPr>
            <p:cNvPr id="35" name="正解だと･･･">
              <a:extLst>
                <a:ext uri="{FF2B5EF4-FFF2-40B4-BE49-F238E27FC236}">
                  <a16:creationId xmlns:a16="http://schemas.microsoft.com/office/drawing/2014/main" id="{77D47412-F415-4176-8F33-5EFFB011458C}"/>
                </a:ext>
              </a:extLst>
            </p:cNvPr>
            <p:cNvSpPr txBox="1"/>
            <p:nvPr/>
          </p:nvSpPr>
          <p:spPr>
            <a:xfrm>
              <a:off x="2246529" y="4564698"/>
              <a:ext cx="5137233" cy="506335"/>
            </a:xfrm>
            <a:prstGeom prst="rect">
              <a:avLst/>
            </a:prstGeom>
            <a:noFill/>
          </p:spPr>
          <p:txBody>
            <a:bodyPr wrap="square" rtlCol="0">
              <a:spAutoFit/>
            </a:bodyPr>
            <a:lstStyle/>
            <a:p>
              <a:pPr algn="dist"/>
              <a:r>
                <a:rPr lang="ja-JP" altLang="en-US" sz="2400" dirty="0">
                  <a:solidFill>
                    <a:schemeClr val="tx2">
                      <a:lumMod val="25000"/>
                    </a:schemeClr>
                  </a:solidFill>
                  <a:latin typeface="HGS創英角ﾎﾟｯﾌﾟ体" panose="040B0A00000000000000" pitchFamily="50" charset="-128"/>
                  <a:ea typeface="HGS創英角ﾎﾟｯﾌﾟ体" panose="040B0A00000000000000" pitchFamily="50" charset="-128"/>
                </a:rPr>
                <a:t>正解だと思う番号を押してね</a:t>
              </a:r>
              <a:endParaRPr lang="en-US" altLang="ja-JP" sz="2400" dirty="0">
                <a:solidFill>
                  <a:schemeClr val="tx2">
                    <a:lumMod val="25000"/>
                  </a:schemeClr>
                </a:solidFill>
                <a:latin typeface="HGS創英角ﾎﾟｯﾌﾟ体" panose="040B0A00000000000000" pitchFamily="50" charset="-128"/>
                <a:ea typeface="HGS創英角ﾎﾟｯﾌﾟ体" panose="040B0A00000000000000" pitchFamily="50" charset="-128"/>
              </a:endParaRPr>
            </a:p>
          </p:txBody>
        </p:sp>
        <p:sp>
          <p:nvSpPr>
            <p:cNvPr id="36" name="お">
              <a:extLst>
                <a:ext uri="{FF2B5EF4-FFF2-40B4-BE49-F238E27FC236}">
                  <a16:creationId xmlns:a16="http://schemas.microsoft.com/office/drawing/2014/main" id="{C98B2F9F-C849-4B96-A1F1-34F8B49D1C57}"/>
                </a:ext>
              </a:extLst>
            </p:cNvPr>
            <p:cNvSpPr txBox="1"/>
            <p:nvPr/>
          </p:nvSpPr>
          <p:spPr>
            <a:xfrm>
              <a:off x="5715247" y="4391687"/>
              <a:ext cx="468000" cy="286923"/>
            </a:xfrm>
            <a:prstGeom prst="rect">
              <a:avLst/>
            </a:prstGeom>
            <a:noFill/>
          </p:spPr>
          <p:txBody>
            <a:bodyPr wrap="square" rtlCol="0">
              <a:spAutoFit/>
            </a:bodyPr>
            <a:lstStyle/>
            <a:p>
              <a:pPr algn="dist"/>
              <a:r>
                <a:rPr kumimoji="1" lang="ja-JP" altLang="en-US" sz="1050">
                  <a:solidFill>
                    <a:schemeClr val="tx2">
                      <a:lumMod val="25000"/>
                    </a:schemeClr>
                  </a:solidFill>
                  <a:latin typeface="HGS創英角ﾎﾟｯﾌﾟ体" panose="040B0A00000000000000" pitchFamily="50" charset="-128"/>
                  <a:ea typeface="HGS創英角ﾎﾟｯﾌﾟ体" panose="040B0A00000000000000" pitchFamily="50" charset="-128"/>
                </a:rPr>
                <a:t>お</a:t>
              </a:r>
              <a:endParaRPr kumimoji="1" lang="ja-JP" altLang="en-US" sz="1050" dirty="0">
                <a:solidFill>
                  <a:schemeClr val="tx2">
                    <a:lumMod val="25000"/>
                  </a:schemeClr>
                </a:solidFill>
                <a:latin typeface="HGS創英角ﾎﾟｯﾌﾟ体" panose="040B0A00000000000000" pitchFamily="50" charset="-128"/>
                <a:ea typeface="HGS創英角ﾎﾟｯﾌﾟ体" panose="040B0A00000000000000" pitchFamily="50" charset="-128"/>
              </a:endParaRPr>
            </a:p>
          </p:txBody>
        </p:sp>
        <p:sp>
          <p:nvSpPr>
            <p:cNvPr id="37" name="ばんごう">
              <a:extLst>
                <a:ext uri="{FF2B5EF4-FFF2-40B4-BE49-F238E27FC236}">
                  <a16:creationId xmlns:a16="http://schemas.microsoft.com/office/drawing/2014/main" id="{ECCA612F-C478-4580-9908-B3B0E1EA2C08}"/>
                </a:ext>
              </a:extLst>
            </p:cNvPr>
            <p:cNvSpPr txBox="1"/>
            <p:nvPr/>
          </p:nvSpPr>
          <p:spPr>
            <a:xfrm>
              <a:off x="4558940" y="4389173"/>
              <a:ext cx="866916" cy="278484"/>
            </a:xfrm>
            <a:prstGeom prst="rect">
              <a:avLst/>
            </a:prstGeom>
            <a:noFill/>
          </p:spPr>
          <p:txBody>
            <a:bodyPr wrap="square" rtlCol="0">
              <a:spAutoFit/>
            </a:bodyPr>
            <a:lstStyle/>
            <a:p>
              <a:pPr algn="dist"/>
              <a:r>
                <a:rPr kumimoji="1" lang="ja-JP" altLang="en-US" sz="1050">
                  <a:solidFill>
                    <a:schemeClr val="tx2">
                      <a:lumMod val="25000"/>
                    </a:schemeClr>
                  </a:solidFill>
                  <a:latin typeface="HGS創英角ﾎﾟｯﾌﾟ体" panose="040B0A00000000000000" pitchFamily="50" charset="-128"/>
                  <a:ea typeface="HGS創英角ﾎﾟｯﾌﾟ体" panose="040B0A00000000000000" pitchFamily="50" charset="-128"/>
                </a:rPr>
                <a:t>ばんごう</a:t>
              </a:r>
              <a:endParaRPr kumimoji="1" lang="ja-JP" altLang="en-US" sz="1050" dirty="0">
                <a:solidFill>
                  <a:schemeClr val="tx2">
                    <a:lumMod val="25000"/>
                  </a:schemeClr>
                </a:solidFill>
                <a:latin typeface="HGS創英角ﾎﾟｯﾌﾟ体" panose="040B0A00000000000000" pitchFamily="50" charset="-128"/>
                <a:ea typeface="HGS創英角ﾎﾟｯﾌﾟ体" panose="040B0A00000000000000" pitchFamily="50" charset="-128"/>
              </a:endParaRPr>
            </a:p>
          </p:txBody>
        </p:sp>
        <p:sp>
          <p:nvSpPr>
            <p:cNvPr id="38" name="おも">
              <a:extLst>
                <a:ext uri="{FF2B5EF4-FFF2-40B4-BE49-F238E27FC236}">
                  <a16:creationId xmlns:a16="http://schemas.microsoft.com/office/drawing/2014/main" id="{8802773B-4E7B-4A6A-8651-93CED5395635}"/>
                </a:ext>
              </a:extLst>
            </p:cNvPr>
            <p:cNvSpPr txBox="1"/>
            <p:nvPr/>
          </p:nvSpPr>
          <p:spPr>
            <a:xfrm>
              <a:off x="3769689" y="4389173"/>
              <a:ext cx="546534" cy="278484"/>
            </a:xfrm>
            <a:prstGeom prst="rect">
              <a:avLst/>
            </a:prstGeom>
            <a:noFill/>
          </p:spPr>
          <p:txBody>
            <a:bodyPr wrap="square" rtlCol="0">
              <a:spAutoFit/>
            </a:bodyPr>
            <a:lstStyle/>
            <a:p>
              <a:pPr algn="dist"/>
              <a:r>
                <a:rPr lang="ja-JP" altLang="en-US" sz="1050">
                  <a:solidFill>
                    <a:schemeClr val="tx2">
                      <a:lumMod val="25000"/>
                    </a:schemeClr>
                  </a:solidFill>
                  <a:latin typeface="HGS創英角ﾎﾟｯﾌﾟ体" panose="040B0A00000000000000" pitchFamily="50" charset="-128"/>
                  <a:ea typeface="HGS創英角ﾎﾟｯﾌﾟ体" panose="040B0A00000000000000" pitchFamily="50" charset="-128"/>
                </a:rPr>
                <a:t>おも</a:t>
              </a:r>
              <a:endParaRPr kumimoji="1" lang="ja-JP" altLang="en-US" sz="1050" dirty="0">
                <a:solidFill>
                  <a:schemeClr val="tx2">
                    <a:lumMod val="25000"/>
                  </a:schemeClr>
                </a:solidFill>
                <a:latin typeface="HGS創英角ﾎﾟｯﾌﾟ体" panose="040B0A00000000000000" pitchFamily="50" charset="-128"/>
                <a:ea typeface="HGS創英角ﾎﾟｯﾌﾟ体" panose="040B0A00000000000000" pitchFamily="50" charset="-128"/>
              </a:endParaRPr>
            </a:p>
          </p:txBody>
        </p:sp>
        <p:sp>
          <p:nvSpPr>
            <p:cNvPr id="39" name="せいかい">
              <a:extLst>
                <a:ext uri="{FF2B5EF4-FFF2-40B4-BE49-F238E27FC236}">
                  <a16:creationId xmlns:a16="http://schemas.microsoft.com/office/drawing/2014/main" id="{DBCA0A7D-73D6-46B9-88C0-E1B7BC0608E5}"/>
                </a:ext>
              </a:extLst>
            </p:cNvPr>
            <p:cNvSpPr txBox="1"/>
            <p:nvPr/>
          </p:nvSpPr>
          <p:spPr>
            <a:xfrm>
              <a:off x="2245123" y="4391687"/>
              <a:ext cx="866916" cy="286923"/>
            </a:xfrm>
            <a:prstGeom prst="rect">
              <a:avLst/>
            </a:prstGeom>
            <a:noFill/>
          </p:spPr>
          <p:txBody>
            <a:bodyPr wrap="square" rtlCol="0">
              <a:spAutoFit/>
            </a:bodyPr>
            <a:lstStyle/>
            <a:p>
              <a:pPr algn="dist"/>
              <a:r>
                <a:rPr kumimoji="1" lang="ja-JP" altLang="en-US" sz="1050" dirty="0">
                  <a:solidFill>
                    <a:schemeClr val="tx2">
                      <a:lumMod val="25000"/>
                    </a:schemeClr>
                  </a:solidFill>
                  <a:latin typeface="HGS創英角ﾎﾟｯﾌﾟ体" panose="040B0A00000000000000" pitchFamily="50" charset="-128"/>
                  <a:ea typeface="HGS創英角ﾎﾟｯﾌﾟ体" panose="040B0A00000000000000" pitchFamily="50" charset="-128"/>
                </a:rPr>
                <a:t>せいかい</a:t>
              </a:r>
            </a:p>
          </p:txBody>
        </p:sp>
      </p:grpSp>
      <p:grpSp>
        <p:nvGrpSpPr>
          <p:cNvPr id="50" name="第２問">
            <a:extLst>
              <a:ext uri="{FF2B5EF4-FFF2-40B4-BE49-F238E27FC236}">
                <a16:creationId xmlns:a16="http://schemas.microsoft.com/office/drawing/2014/main" id="{213C6634-1A02-4D51-8C41-F39E23FAEFD2}"/>
              </a:ext>
            </a:extLst>
          </p:cNvPr>
          <p:cNvGrpSpPr/>
          <p:nvPr/>
        </p:nvGrpSpPr>
        <p:grpSpPr>
          <a:xfrm>
            <a:off x="4497398" y="491076"/>
            <a:ext cx="2798479" cy="1057836"/>
            <a:chOff x="4318111" y="256092"/>
            <a:chExt cx="3390378" cy="1057836"/>
          </a:xfrm>
        </p:grpSpPr>
        <p:sp>
          <p:nvSpPr>
            <p:cNvPr id="51" name="問">
              <a:extLst>
                <a:ext uri="{FF2B5EF4-FFF2-40B4-BE49-F238E27FC236}">
                  <a16:creationId xmlns:a16="http://schemas.microsoft.com/office/drawing/2014/main" id="{B57FB4C1-8EE0-43FE-B7AC-5CE9CD79419B}"/>
                </a:ext>
              </a:extLst>
            </p:cNvPr>
            <p:cNvSpPr txBox="1"/>
            <p:nvPr/>
          </p:nvSpPr>
          <p:spPr>
            <a:xfrm>
              <a:off x="6447741" y="256092"/>
              <a:ext cx="1260748" cy="1015663"/>
            </a:xfrm>
            <a:prstGeom prst="rect">
              <a:avLst/>
            </a:prstGeom>
            <a:noFill/>
          </p:spPr>
          <p:txBody>
            <a:bodyPr wrap="square" rtlCol="0">
              <a:spAutoFit/>
            </a:bodyPr>
            <a:lstStyle/>
            <a:p>
              <a:r>
                <a:rPr kumimoji="1" lang="ja-JP" altLang="en-US" sz="6000" dirty="0">
                  <a:solidFill>
                    <a:schemeClr val="tx2">
                      <a:lumMod val="25000"/>
                    </a:schemeClr>
                  </a:solidFill>
                  <a:latin typeface="HGP創英角ﾎﾟｯﾌﾟ体" panose="040B0A00000000000000" pitchFamily="50" charset="-128"/>
                  <a:ea typeface="HGP創英角ﾎﾟｯﾌﾟ体" panose="040B0A00000000000000" pitchFamily="50" charset="-128"/>
                </a:rPr>
                <a:t>問</a:t>
              </a:r>
            </a:p>
          </p:txBody>
        </p:sp>
        <p:sp>
          <p:nvSpPr>
            <p:cNvPr id="52" name="２">
              <a:extLst>
                <a:ext uri="{FF2B5EF4-FFF2-40B4-BE49-F238E27FC236}">
                  <a16:creationId xmlns:a16="http://schemas.microsoft.com/office/drawing/2014/main" id="{263800E5-FED1-4A47-96D8-58855BD343F8}"/>
                </a:ext>
              </a:extLst>
            </p:cNvPr>
            <p:cNvSpPr txBox="1"/>
            <p:nvPr/>
          </p:nvSpPr>
          <p:spPr>
            <a:xfrm>
              <a:off x="5453281" y="298265"/>
              <a:ext cx="910766" cy="1015663"/>
            </a:xfrm>
            <a:prstGeom prst="rect">
              <a:avLst/>
            </a:prstGeom>
            <a:noFill/>
          </p:spPr>
          <p:txBody>
            <a:bodyPr wrap="square" rtlCol="0">
              <a:spAutoFit/>
            </a:bodyPr>
            <a:lstStyle/>
            <a:p>
              <a:r>
                <a:rPr lang="ja-JP" altLang="en-US" sz="6000" dirty="0">
                  <a:solidFill>
                    <a:schemeClr val="tx2">
                      <a:lumMod val="25000"/>
                    </a:schemeClr>
                  </a:solidFill>
                  <a:latin typeface="HGP創英角ﾎﾟｯﾌﾟ体" panose="040B0A00000000000000" pitchFamily="50" charset="-128"/>
                  <a:ea typeface="HGP創英角ﾎﾟｯﾌﾟ体" panose="040B0A00000000000000" pitchFamily="50" charset="-128"/>
                </a:rPr>
                <a:t>２</a:t>
              </a:r>
              <a:endParaRPr lang="en-US" altLang="ja-JP" sz="6000" dirty="0">
                <a:solidFill>
                  <a:schemeClr val="tx2">
                    <a:lumMod val="25000"/>
                  </a:schemeClr>
                </a:solidFill>
                <a:latin typeface="HGP創英角ﾎﾟｯﾌﾟ体" panose="040B0A00000000000000" pitchFamily="50" charset="-128"/>
                <a:ea typeface="HGP創英角ﾎﾟｯﾌﾟ体" panose="040B0A00000000000000" pitchFamily="50" charset="-128"/>
              </a:endParaRPr>
            </a:p>
          </p:txBody>
        </p:sp>
        <p:sp>
          <p:nvSpPr>
            <p:cNvPr id="53" name="第">
              <a:extLst>
                <a:ext uri="{FF2B5EF4-FFF2-40B4-BE49-F238E27FC236}">
                  <a16:creationId xmlns:a16="http://schemas.microsoft.com/office/drawing/2014/main" id="{0F8F6B22-5FEC-4F12-ADD9-4D6EDFDA72EE}"/>
                </a:ext>
              </a:extLst>
            </p:cNvPr>
            <p:cNvSpPr txBox="1"/>
            <p:nvPr/>
          </p:nvSpPr>
          <p:spPr>
            <a:xfrm>
              <a:off x="4318111" y="256092"/>
              <a:ext cx="1170816" cy="1015663"/>
            </a:xfrm>
            <a:prstGeom prst="rect">
              <a:avLst/>
            </a:prstGeom>
            <a:noFill/>
          </p:spPr>
          <p:txBody>
            <a:bodyPr wrap="square" rtlCol="0">
              <a:spAutoFit/>
            </a:bodyPr>
            <a:lstStyle/>
            <a:p>
              <a:r>
                <a:rPr lang="ja-JP" altLang="en-US" sz="6000" dirty="0">
                  <a:solidFill>
                    <a:schemeClr val="tx2">
                      <a:lumMod val="25000"/>
                    </a:schemeClr>
                  </a:solidFill>
                  <a:latin typeface="HGP創英角ﾎﾟｯﾌﾟ体" panose="040B0A00000000000000" pitchFamily="50" charset="-128"/>
                  <a:ea typeface="HGP創英角ﾎﾟｯﾌﾟ体" panose="040B0A00000000000000" pitchFamily="50" charset="-128"/>
                </a:rPr>
                <a:t>第</a:t>
              </a:r>
              <a:endParaRPr kumimoji="1" lang="ja-JP" altLang="en-US" sz="6000" dirty="0">
                <a:solidFill>
                  <a:schemeClr val="tx2">
                    <a:lumMod val="25000"/>
                  </a:schemeClr>
                </a:solidFill>
                <a:latin typeface="HGP創英角ﾎﾟｯﾌﾟ体" panose="040B0A00000000000000" pitchFamily="50" charset="-128"/>
                <a:ea typeface="HGP創英角ﾎﾟｯﾌﾟ体" panose="040B0A00000000000000" pitchFamily="50" charset="-128"/>
              </a:endParaRPr>
            </a:p>
          </p:txBody>
        </p:sp>
      </p:grpSp>
      <p:pic>
        <p:nvPicPr>
          <p:cNvPr id="54" name="surprise">
            <a:hlinkClick r:id="" action="ppaction://media"/>
            <a:extLst>
              <a:ext uri="{FF2B5EF4-FFF2-40B4-BE49-F238E27FC236}">
                <a16:creationId xmlns:a16="http://schemas.microsoft.com/office/drawing/2014/main" id="{3AA7CC8A-C4F1-499B-9708-51081F3D4B58}"/>
              </a:ext>
            </a:extLst>
          </p:cNvPr>
          <p:cNvPicPr>
            <a:picLocks noChangeAspect="1"/>
          </p:cNvPicPr>
          <p:nvPr>
            <a:audioFile r:link="rId2"/>
            <p:extLst>
              <p:ext uri="{DAA4B4D4-6D71-4841-9C94-3DE7FCFB9230}">
                <p14:media xmlns:p14="http://schemas.microsoft.com/office/powerpoint/2010/main" r:embed="rId1"/>
              </p:ext>
            </p:extLst>
          </p:nvPr>
        </p:nvPicPr>
        <p:blipFill>
          <a:blip r:embed="rId12"/>
          <a:stretch>
            <a:fillRect/>
          </a:stretch>
        </p:blipFill>
        <p:spPr>
          <a:xfrm>
            <a:off x="7536339" y="702044"/>
            <a:ext cx="609600" cy="609600"/>
          </a:xfrm>
          <a:prstGeom prst="rect">
            <a:avLst/>
          </a:prstGeom>
        </p:spPr>
      </p:pic>
      <p:grpSp>
        <p:nvGrpSpPr>
          <p:cNvPr id="55" name="令和3年時点">
            <a:extLst>
              <a:ext uri="{FF2B5EF4-FFF2-40B4-BE49-F238E27FC236}">
                <a16:creationId xmlns:a16="http://schemas.microsoft.com/office/drawing/2014/main" id="{3A085D1C-3447-4E75-A726-44629FD727B1}"/>
              </a:ext>
            </a:extLst>
          </p:cNvPr>
          <p:cNvGrpSpPr/>
          <p:nvPr/>
        </p:nvGrpSpPr>
        <p:grpSpPr>
          <a:xfrm>
            <a:off x="9182246" y="3443752"/>
            <a:ext cx="2056550" cy="509222"/>
            <a:chOff x="9477217" y="3729771"/>
            <a:chExt cx="2056550" cy="509222"/>
          </a:xfrm>
        </p:grpSpPr>
        <p:sp>
          <p:nvSpPr>
            <p:cNvPr id="57" name="令和3年時点">
              <a:extLst>
                <a:ext uri="{FF2B5EF4-FFF2-40B4-BE49-F238E27FC236}">
                  <a16:creationId xmlns:a16="http://schemas.microsoft.com/office/drawing/2014/main" id="{B7CA96FF-0D68-46FF-AB34-66A30B875247}"/>
                </a:ext>
              </a:extLst>
            </p:cNvPr>
            <p:cNvSpPr txBox="1"/>
            <p:nvPr/>
          </p:nvSpPr>
          <p:spPr>
            <a:xfrm>
              <a:off x="9477217" y="3869661"/>
              <a:ext cx="2056550" cy="369332"/>
            </a:xfrm>
            <a:prstGeom prst="rect">
              <a:avLst/>
            </a:prstGeom>
            <a:noFill/>
          </p:spPr>
          <p:txBody>
            <a:bodyPr wrap="square" rtlCol="0">
              <a:spAutoFit/>
            </a:bodyPr>
            <a:lstStyle/>
            <a:p>
              <a:r>
                <a:rPr lang="ja-JP" altLang="en-US" b="1" dirty="0">
                  <a:solidFill>
                    <a:schemeClr val="tx2">
                      <a:lumMod val="25000"/>
                    </a:schemeClr>
                  </a:solidFill>
                  <a:latin typeface="+mn-ea"/>
                </a:rPr>
                <a:t>（令和３年時点）</a:t>
              </a:r>
              <a:endParaRPr lang="en-US" altLang="ja-JP" b="1" dirty="0">
                <a:solidFill>
                  <a:schemeClr val="tx2">
                    <a:lumMod val="25000"/>
                  </a:schemeClr>
                </a:solidFill>
                <a:latin typeface="+mn-ea"/>
              </a:endParaRPr>
            </a:p>
          </p:txBody>
        </p:sp>
        <p:sp>
          <p:nvSpPr>
            <p:cNvPr id="58" name="ねんじてん">
              <a:extLst>
                <a:ext uri="{FF2B5EF4-FFF2-40B4-BE49-F238E27FC236}">
                  <a16:creationId xmlns:a16="http://schemas.microsoft.com/office/drawing/2014/main" id="{597CC852-6AAC-415D-A50B-6C6618E44A0B}"/>
                </a:ext>
              </a:extLst>
            </p:cNvPr>
            <p:cNvSpPr txBox="1"/>
            <p:nvPr/>
          </p:nvSpPr>
          <p:spPr>
            <a:xfrm>
              <a:off x="10408411" y="3729771"/>
              <a:ext cx="828000" cy="246221"/>
            </a:xfrm>
            <a:prstGeom prst="rect">
              <a:avLst/>
            </a:prstGeom>
            <a:noFill/>
          </p:spPr>
          <p:txBody>
            <a:bodyPr wrap="square" rtlCol="0">
              <a:spAutoFit/>
            </a:bodyPr>
            <a:lstStyle/>
            <a:p>
              <a:pPr algn="dist"/>
              <a:r>
                <a:rPr kumimoji="1" lang="ja-JP" altLang="en-US" sz="1000" b="1" dirty="0">
                  <a:solidFill>
                    <a:schemeClr val="tx2">
                      <a:lumMod val="25000"/>
                    </a:schemeClr>
                  </a:solidFill>
                  <a:latin typeface="+mn-ea"/>
                </a:rPr>
                <a:t>ねんじてん</a:t>
              </a:r>
            </a:p>
          </p:txBody>
        </p:sp>
        <p:sp>
          <p:nvSpPr>
            <p:cNvPr id="59" name="れいわ">
              <a:extLst>
                <a:ext uri="{FF2B5EF4-FFF2-40B4-BE49-F238E27FC236}">
                  <a16:creationId xmlns:a16="http://schemas.microsoft.com/office/drawing/2014/main" id="{EB87DBDF-8DF4-477D-A202-7EF7AFA3C9C5}"/>
                </a:ext>
              </a:extLst>
            </p:cNvPr>
            <p:cNvSpPr txBox="1"/>
            <p:nvPr/>
          </p:nvSpPr>
          <p:spPr>
            <a:xfrm>
              <a:off x="9716931" y="3729771"/>
              <a:ext cx="648000" cy="246221"/>
            </a:xfrm>
            <a:prstGeom prst="rect">
              <a:avLst/>
            </a:prstGeom>
            <a:noFill/>
          </p:spPr>
          <p:txBody>
            <a:bodyPr wrap="square" rtlCol="0">
              <a:spAutoFit/>
            </a:bodyPr>
            <a:lstStyle/>
            <a:p>
              <a:pPr algn="dist"/>
              <a:r>
                <a:rPr kumimoji="1" lang="ja-JP" altLang="en-US" sz="1000" b="1" dirty="0">
                  <a:solidFill>
                    <a:schemeClr val="tx2">
                      <a:lumMod val="25000"/>
                    </a:schemeClr>
                  </a:solidFill>
                  <a:latin typeface="+mn-ea"/>
                </a:rPr>
                <a:t>れいわ</a:t>
              </a:r>
            </a:p>
          </p:txBody>
        </p:sp>
      </p:grpSp>
      <p:pic>
        <p:nvPicPr>
          <p:cNvPr id="43" name="図 42">
            <a:hlinkClick r:id="rId13" action="ppaction://hlinksldjump"/>
            <a:extLst>
              <a:ext uri="{FF2B5EF4-FFF2-40B4-BE49-F238E27FC236}">
                <a16:creationId xmlns:a16="http://schemas.microsoft.com/office/drawing/2014/main" id="{30214633-6C31-4BBA-AA2E-B345497A7421}"/>
              </a:ext>
            </a:extLst>
          </p:cNvPr>
          <p:cNvPicPr>
            <a:picLocks noChangeAspect="1"/>
          </p:cNvPicPr>
          <p:nvPr/>
        </p:nvPicPr>
        <p:blipFill>
          <a:blip r:embed="rId14"/>
          <a:stretch>
            <a:fillRect/>
          </a:stretch>
        </p:blipFill>
        <p:spPr>
          <a:xfrm>
            <a:off x="538413" y="409528"/>
            <a:ext cx="2499577" cy="847417"/>
          </a:xfrm>
          <a:prstGeom prst="rect">
            <a:avLst/>
          </a:prstGeom>
        </p:spPr>
      </p:pic>
      <p:grpSp>
        <p:nvGrpSpPr>
          <p:cNvPr id="10" name="大阪府で">
            <a:extLst>
              <a:ext uri="{FF2B5EF4-FFF2-40B4-BE49-F238E27FC236}">
                <a16:creationId xmlns:a16="http://schemas.microsoft.com/office/drawing/2014/main" id="{B2F9734E-5D29-4EB2-A391-D74CCB456E87}"/>
              </a:ext>
            </a:extLst>
          </p:cNvPr>
          <p:cNvGrpSpPr/>
          <p:nvPr/>
        </p:nvGrpSpPr>
        <p:grpSpPr>
          <a:xfrm>
            <a:off x="1290603" y="1665815"/>
            <a:ext cx="9791095" cy="832026"/>
            <a:chOff x="1290603" y="1665815"/>
            <a:chExt cx="9791095" cy="832026"/>
          </a:xfrm>
        </p:grpSpPr>
        <p:grpSp>
          <p:nvGrpSpPr>
            <p:cNvPr id="45" name="大阪市にある天保山は・・・">
              <a:extLst>
                <a:ext uri="{FF2B5EF4-FFF2-40B4-BE49-F238E27FC236}">
                  <a16:creationId xmlns:a16="http://schemas.microsoft.com/office/drawing/2014/main" id="{FA703645-721E-4598-864C-F90A9CDFE8A4}"/>
                </a:ext>
              </a:extLst>
            </p:cNvPr>
            <p:cNvGrpSpPr/>
            <p:nvPr/>
          </p:nvGrpSpPr>
          <p:grpSpPr>
            <a:xfrm>
              <a:off x="1290603" y="1672102"/>
              <a:ext cx="9791095" cy="825739"/>
              <a:chOff x="4396311" y="2359059"/>
              <a:chExt cx="11076972" cy="799353"/>
            </a:xfrm>
          </p:grpSpPr>
          <p:sp>
            <p:nvSpPr>
              <p:cNvPr id="46" name="大阪府で">
                <a:extLst>
                  <a:ext uri="{FF2B5EF4-FFF2-40B4-BE49-F238E27FC236}">
                    <a16:creationId xmlns:a16="http://schemas.microsoft.com/office/drawing/2014/main" id="{FBE64855-AE1B-42B6-B017-B6DB21CF04D4}"/>
                  </a:ext>
                </a:extLst>
              </p:cNvPr>
              <p:cNvSpPr txBox="1"/>
              <p:nvPr/>
            </p:nvSpPr>
            <p:spPr>
              <a:xfrm>
                <a:off x="4396311" y="2532734"/>
                <a:ext cx="11076972" cy="625678"/>
              </a:xfrm>
              <a:prstGeom prst="rect">
                <a:avLst/>
              </a:prstGeom>
              <a:noFill/>
            </p:spPr>
            <p:txBody>
              <a:bodyPr wrap="square" rtlCol="0">
                <a:spAutoFit/>
              </a:bodyPr>
              <a:lstStyle/>
              <a:p>
                <a:pPr lvl="0" algn="dist"/>
                <a:r>
                  <a:rPr lang="ja-JP" altLang="en-US" sz="3600" dirty="0">
                    <a:solidFill>
                      <a:schemeClr val="tx2">
                        <a:lumMod val="25000"/>
                      </a:schemeClr>
                    </a:solidFill>
                    <a:latin typeface="HGS創英角ﾎﾟｯﾌﾟ体" panose="040B0A00000000000000" pitchFamily="50" charset="-128"/>
                    <a:ea typeface="HGS創英角ﾎﾟｯﾌﾟ体" panose="040B0A00000000000000" pitchFamily="50" charset="-128"/>
                  </a:rPr>
                  <a:t>大阪府で一番たくさんの人が楽しんでいる</a:t>
                </a:r>
                <a:endParaRPr kumimoji="1" lang="ja-JP" altLang="en-US" sz="3600" dirty="0">
                  <a:solidFill>
                    <a:schemeClr val="tx2">
                      <a:lumMod val="25000"/>
                    </a:schemeClr>
                  </a:solidFill>
                  <a:latin typeface="HGS創英角ﾎﾟｯﾌﾟ体" panose="040B0A00000000000000" pitchFamily="50" charset="-128"/>
                  <a:ea typeface="HGS創英角ﾎﾟｯﾌﾟ体" panose="040B0A00000000000000" pitchFamily="50" charset="-128"/>
                </a:endParaRPr>
              </a:p>
            </p:txBody>
          </p:sp>
          <p:sp>
            <p:nvSpPr>
              <p:cNvPr id="61" name="おおさかふ">
                <a:extLst>
                  <a:ext uri="{FF2B5EF4-FFF2-40B4-BE49-F238E27FC236}">
                    <a16:creationId xmlns:a16="http://schemas.microsoft.com/office/drawing/2014/main" id="{A6094619-75F1-4C90-B14E-7F32A45F409C}"/>
                  </a:ext>
                </a:extLst>
              </p:cNvPr>
              <p:cNvSpPr txBox="1"/>
              <p:nvPr/>
            </p:nvSpPr>
            <p:spPr>
              <a:xfrm>
                <a:off x="4480705" y="2359059"/>
                <a:ext cx="1649833" cy="297942"/>
              </a:xfrm>
              <a:prstGeom prst="rect">
                <a:avLst/>
              </a:prstGeom>
              <a:noFill/>
            </p:spPr>
            <p:txBody>
              <a:bodyPr wrap="square" rtlCol="0">
                <a:spAutoFit/>
              </a:bodyPr>
              <a:lstStyle/>
              <a:p>
                <a:pPr algn="dist"/>
                <a:r>
                  <a:rPr kumimoji="1" lang="ja-JP" altLang="en-US" sz="1400" dirty="0">
                    <a:solidFill>
                      <a:schemeClr val="tx2">
                        <a:lumMod val="25000"/>
                      </a:schemeClr>
                    </a:solidFill>
                    <a:latin typeface="HGS創英角ﾎﾟｯﾌﾟ体" panose="040B0A00000000000000" pitchFamily="50" charset="-128"/>
                    <a:ea typeface="HGS創英角ﾎﾟｯﾌﾟ体" panose="040B0A00000000000000" pitchFamily="50" charset="-128"/>
                  </a:rPr>
                  <a:t>おおさか　ふ</a:t>
                </a:r>
              </a:p>
            </p:txBody>
          </p:sp>
          <p:sp>
            <p:nvSpPr>
              <p:cNvPr id="62" name="いちばん">
                <a:extLst>
                  <a:ext uri="{FF2B5EF4-FFF2-40B4-BE49-F238E27FC236}">
                    <a16:creationId xmlns:a16="http://schemas.microsoft.com/office/drawing/2014/main" id="{458E2E26-D427-46EF-B6F1-B929A9DE4276}"/>
                  </a:ext>
                </a:extLst>
              </p:cNvPr>
              <p:cNvSpPr txBox="1"/>
              <p:nvPr/>
            </p:nvSpPr>
            <p:spPr>
              <a:xfrm>
                <a:off x="6745222" y="2368603"/>
                <a:ext cx="1177313" cy="297942"/>
              </a:xfrm>
              <a:prstGeom prst="rect">
                <a:avLst/>
              </a:prstGeom>
              <a:noFill/>
            </p:spPr>
            <p:txBody>
              <a:bodyPr wrap="square" rtlCol="0">
                <a:spAutoFit/>
              </a:bodyPr>
              <a:lstStyle/>
              <a:p>
                <a:pPr algn="dist"/>
                <a:r>
                  <a:rPr kumimoji="1" lang="ja-JP" altLang="en-US" sz="1400" dirty="0">
                    <a:solidFill>
                      <a:schemeClr val="tx2">
                        <a:lumMod val="25000"/>
                      </a:schemeClr>
                    </a:solidFill>
                    <a:latin typeface="HGS創英角ﾎﾟｯﾌﾟ体" panose="040B0A00000000000000" pitchFamily="50" charset="-128"/>
                    <a:ea typeface="HGS創英角ﾎﾟｯﾌﾟ体" panose="040B0A00000000000000" pitchFamily="50" charset="-128"/>
                  </a:rPr>
                  <a:t>いちばん</a:t>
                </a:r>
              </a:p>
            </p:txBody>
          </p:sp>
          <p:sp>
            <p:nvSpPr>
              <p:cNvPr id="63" name="ひと">
                <a:extLst>
                  <a:ext uri="{FF2B5EF4-FFF2-40B4-BE49-F238E27FC236}">
                    <a16:creationId xmlns:a16="http://schemas.microsoft.com/office/drawing/2014/main" id="{CE202E51-1D6A-47F1-8319-D047D956AEB7}"/>
                  </a:ext>
                </a:extLst>
              </p:cNvPr>
              <p:cNvSpPr txBox="1"/>
              <p:nvPr/>
            </p:nvSpPr>
            <p:spPr>
              <a:xfrm>
                <a:off x="10803598" y="2364820"/>
                <a:ext cx="625636" cy="297942"/>
              </a:xfrm>
              <a:prstGeom prst="rect">
                <a:avLst/>
              </a:prstGeom>
              <a:noFill/>
            </p:spPr>
            <p:txBody>
              <a:bodyPr wrap="square" rtlCol="0">
                <a:spAutoFit/>
              </a:bodyPr>
              <a:lstStyle/>
              <a:p>
                <a:pPr algn="dist"/>
                <a:r>
                  <a:rPr kumimoji="1" lang="ja-JP" altLang="en-US" sz="1400" dirty="0">
                    <a:solidFill>
                      <a:schemeClr val="tx2">
                        <a:lumMod val="25000"/>
                      </a:schemeClr>
                    </a:solidFill>
                    <a:latin typeface="HGS創英角ﾎﾟｯﾌﾟ体" panose="040B0A00000000000000" pitchFamily="50" charset="-128"/>
                    <a:ea typeface="HGS創英角ﾎﾟｯﾌﾟ体" panose="040B0A00000000000000" pitchFamily="50" charset="-128"/>
                  </a:rPr>
                  <a:t>ひと</a:t>
                </a:r>
              </a:p>
            </p:txBody>
          </p:sp>
        </p:grpSp>
        <p:sp>
          <p:nvSpPr>
            <p:cNvPr id="42" name="たの">
              <a:extLst>
                <a:ext uri="{FF2B5EF4-FFF2-40B4-BE49-F238E27FC236}">
                  <a16:creationId xmlns:a16="http://schemas.microsoft.com/office/drawing/2014/main" id="{1114DF7C-4764-45A0-85E8-B86C1341EB18}"/>
                </a:ext>
              </a:extLst>
            </p:cNvPr>
            <p:cNvSpPr txBox="1"/>
            <p:nvPr/>
          </p:nvSpPr>
          <p:spPr>
            <a:xfrm>
              <a:off x="7924591" y="1665815"/>
              <a:ext cx="553009" cy="307777"/>
            </a:xfrm>
            <a:prstGeom prst="rect">
              <a:avLst/>
            </a:prstGeom>
            <a:noFill/>
          </p:spPr>
          <p:txBody>
            <a:bodyPr wrap="square" rtlCol="0">
              <a:spAutoFit/>
            </a:bodyPr>
            <a:lstStyle/>
            <a:p>
              <a:pPr algn="dist"/>
              <a:r>
                <a:rPr kumimoji="1" lang="ja-JP" altLang="en-US" sz="1400" dirty="0">
                  <a:solidFill>
                    <a:schemeClr val="tx2">
                      <a:lumMod val="25000"/>
                    </a:schemeClr>
                  </a:solidFill>
                  <a:latin typeface="HGS創英角ﾎﾟｯﾌﾟ体" panose="040B0A00000000000000" pitchFamily="50" charset="-128"/>
                  <a:ea typeface="HGS創英角ﾎﾟｯﾌﾟ体" panose="040B0A00000000000000" pitchFamily="50" charset="-128"/>
                </a:rPr>
                <a:t>たの</a:t>
              </a:r>
            </a:p>
          </p:txBody>
        </p:sp>
      </p:grpSp>
      <p:grpSp>
        <p:nvGrpSpPr>
          <p:cNvPr id="11" name="趣味や遊びは">
            <a:extLst>
              <a:ext uri="{FF2B5EF4-FFF2-40B4-BE49-F238E27FC236}">
                <a16:creationId xmlns:a16="http://schemas.microsoft.com/office/drawing/2014/main" id="{9269E83C-F417-4E12-B8C6-923419B4307F}"/>
              </a:ext>
            </a:extLst>
          </p:cNvPr>
          <p:cNvGrpSpPr/>
          <p:nvPr/>
        </p:nvGrpSpPr>
        <p:grpSpPr>
          <a:xfrm>
            <a:off x="1317500" y="2561182"/>
            <a:ext cx="9764199" cy="794541"/>
            <a:chOff x="1317500" y="2561182"/>
            <a:chExt cx="9764199" cy="794541"/>
          </a:xfrm>
        </p:grpSpPr>
        <p:grpSp>
          <p:nvGrpSpPr>
            <p:cNvPr id="64" name="グループ化 63">
              <a:extLst>
                <a:ext uri="{FF2B5EF4-FFF2-40B4-BE49-F238E27FC236}">
                  <a16:creationId xmlns:a16="http://schemas.microsoft.com/office/drawing/2014/main" id="{C2535A5A-D9E5-4026-A233-308EB8831CA3}"/>
                </a:ext>
              </a:extLst>
            </p:cNvPr>
            <p:cNvGrpSpPr/>
            <p:nvPr/>
          </p:nvGrpSpPr>
          <p:grpSpPr>
            <a:xfrm>
              <a:off x="1317500" y="2562692"/>
              <a:ext cx="9764199" cy="793031"/>
              <a:chOff x="2071520" y="2808070"/>
              <a:chExt cx="10120480" cy="793031"/>
            </a:xfrm>
          </p:grpSpPr>
          <p:grpSp>
            <p:nvGrpSpPr>
              <p:cNvPr id="65" name="高さはどれくらいでしょうか">
                <a:extLst>
                  <a:ext uri="{FF2B5EF4-FFF2-40B4-BE49-F238E27FC236}">
                    <a16:creationId xmlns:a16="http://schemas.microsoft.com/office/drawing/2014/main" id="{512DA0F6-1A90-4B5E-AAAF-30C365BD7CCC}"/>
                  </a:ext>
                </a:extLst>
              </p:cNvPr>
              <p:cNvGrpSpPr/>
              <p:nvPr/>
            </p:nvGrpSpPr>
            <p:grpSpPr>
              <a:xfrm>
                <a:off x="2071520" y="2813747"/>
                <a:ext cx="10120480" cy="787354"/>
                <a:chOff x="1264319" y="3214668"/>
                <a:chExt cx="10120480" cy="787354"/>
              </a:xfrm>
            </p:grpSpPr>
            <p:sp>
              <p:nvSpPr>
                <p:cNvPr id="67" name="趣味や遊びは">
                  <a:extLst>
                    <a:ext uri="{FF2B5EF4-FFF2-40B4-BE49-F238E27FC236}">
                      <a16:creationId xmlns:a16="http://schemas.microsoft.com/office/drawing/2014/main" id="{852F8422-1741-4B8D-86B4-973D55A0B757}"/>
                    </a:ext>
                  </a:extLst>
                </p:cNvPr>
                <p:cNvSpPr txBox="1"/>
                <p:nvPr/>
              </p:nvSpPr>
              <p:spPr>
                <a:xfrm>
                  <a:off x="1264319" y="3355691"/>
                  <a:ext cx="10120480" cy="646331"/>
                </a:xfrm>
                <a:prstGeom prst="rect">
                  <a:avLst/>
                </a:prstGeom>
                <a:noFill/>
              </p:spPr>
              <p:txBody>
                <a:bodyPr wrap="square" rtlCol="0">
                  <a:spAutoFit/>
                </a:bodyPr>
                <a:lstStyle/>
                <a:p>
                  <a:pPr lvl="0" algn="dist"/>
                  <a:r>
                    <a:rPr lang="ja-JP" altLang="en-US" sz="3600" dirty="0">
                      <a:solidFill>
                        <a:schemeClr val="tx2">
                          <a:lumMod val="25000"/>
                        </a:schemeClr>
                      </a:solidFill>
                      <a:latin typeface="HGS創英角ﾎﾟｯﾌﾟ体" panose="040B0A00000000000000" pitchFamily="50" charset="-128"/>
                      <a:ea typeface="HGS創英角ﾎﾟｯﾌﾟ体" panose="040B0A00000000000000" pitchFamily="50" charset="-128"/>
                    </a:rPr>
                    <a:t>趣味や遊びは、次の中でどれでしょうか。</a:t>
                  </a:r>
                  <a:endParaRPr kumimoji="1" lang="ja-JP" altLang="en-US" sz="3600" dirty="0">
                    <a:solidFill>
                      <a:schemeClr val="tx2">
                        <a:lumMod val="25000"/>
                      </a:schemeClr>
                    </a:solidFill>
                    <a:latin typeface="HGS創英角ﾎﾟｯﾌﾟ体" panose="040B0A00000000000000" pitchFamily="50" charset="-128"/>
                    <a:ea typeface="HGS創英角ﾎﾟｯﾌﾟ体" panose="040B0A00000000000000" pitchFamily="50" charset="-128"/>
                  </a:endParaRPr>
                </a:p>
              </p:txBody>
            </p:sp>
            <p:sp>
              <p:nvSpPr>
                <p:cNvPr id="68" name="つぎ">
                  <a:extLst>
                    <a:ext uri="{FF2B5EF4-FFF2-40B4-BE49-F238E27FC236}">
                      <a16:creationId xmlns:a16="http://schemas.microsoft.com/office/drawing/2014/main" id="{505D9CB5-43D9-48AA-92DC-5E7197CA25F0}"/>
                    </a:ext>
                  </a:extLst>
                </p:cNvPr>
                <p:cNvSpPr txBox="1"/>
                <p:nvPr/>
              </p:nvSpPr>
              <p:spPr>
                <a:xfrm>
                  <a:off x="4977287" y="3214668"/>
                  <a:ext cx="590530" cy="307777"/>
                </a:xfrm>
                <a:prstGeom prst="rect">
                  <a:avLst/>
                </a:prstGeom>
                <a:noFill/>
              </p:spPr>
              <p:txBody>
                <a:bodyPr wrap="square" rtlCol="0">
                  <a:spAutoFit/>
                </a:bodyPr>
                <a:lstStyle/>
                <a:p>
                  <a:pPr algn="dist"/>
                  <a:r>
                    <a:rPr kumimoji="1" lang="ja-JP" altLang="en-US" sz="1400" dirty="0">
                      <a:solidFill>
                        <a:schemeClr val="tx2">
                          <a:lumMod val="25000"/>
                        </a:schemeClr>
                      </a:solidFill>
                      <a:latin typeface="HGS創英角ﾎﾟｯﾌﾟ体" panose="040B0A00000000000000" pitchFamily="50" charset="-128"/>
                      <a:ea typeface="HGS創英角ﾎﾟｯﾌﾟ体" panose="040B0A00000000000000" pitchFamily="50" charset="-128"/>
                    </a:rPr>
                    <a:t>つぎ</a:t>
                  </a:r>
                </a:p>
              </p:txBody>
            </p:sp>
          </p:grpSp>
          <p:sp>
            <p:nvSpPr>
              <p:cNvPr id="66" name="なか">
                <a:extLst>
                  <a:ext uri="{FF2B5EF4-FFF2-40B4-BE49-F238E27FC236}">
                    <a16:creationId xmlns:a16="http://schemas.microsoft.com/office/drawing/2014/main" id="{06A00859-0256-420B-9349-2F90959984C6}"/>
                  </a:ext>
                </a:extLst>
              </p:cNvPr>
              <p:cNvSpPr txBox="1"/>
              <p:nvPr/>
            </p:nvSpPr>
            <p:spPr>
              <a:xfrm>
                <a:off x="6834358" y="2808070"/>
                <a:ext cx="590530" cy="307777"/>
              </a:xfrm>
              <a:prstGeom prst="rect">
                <a:avLst/>
              </a:prstGeom>
              <a:noFill/>
            </p:spPr>
            <p:txBody>
              <a:bodyPr wrap="square" rtlCol="0">
                <a:spAutoFit/>
              </a:bodyPr>
              <a:lstStyle/>
              <a:p>
                <a:pPr algn="dist"/>
                <a:r>
                  <a:rPr kumimoji="1" lang="ja-JP" altLang="en-US" sz="1400" dirty="0">
                    <a:solidFill>
                      <a:schemeClr val="tx2">
                        <a:lumMod val="25000"/>
                      </a:schemeClr>
                    </a:solidFill>
                    <a:latin typeface="HGS創英角ﾎﾟｯﾌﾟ体" panose="040B0A00000000000000" pitchFamily="50" charset="-128"/>
                    <a:ea typeface="HGS創英角ﾎﾟｯﾌﾟ体" panose="040B0A00000000000000" pitchFamily="50" charset="-128"/>
                  </a:rPr>
                  <a:t>なか</a:t>
                </a:r>
              </a:p>
            </p:txBody>
          </p:sp>
        </p:grpSp>
        <p:sp>
          <p:nvSpPr>
            <p:cNvPr id="44" name="しゅみ">
              <a:extLst>
                <a:ext uri="{FF2B5EF4-FFF2-40B4-BE49-F238E27FC236}">
                  <a16:creationId xmlns:a16="http://schemas.microsoft.com/office/drawing/2014/main" id="{261785EC-B85F-4570-AF61-72360A9C8771}"/>
                </a:ext>
              </a:extLst>
            </p:cNvPr>
            <p:cNvSpPr txBox="1"/>
            <p:nvPr/>
          </p:nvSpPr>
          <p:spPr>
            <a:xfrm>
              <a:off x="1365200" y="2562691"/>
              <a:ext cx="960214" cy="307777"/>
            </a:xfrm>
            <a:prstGeom prst="rect">
              <a:avLst/>
            </a:prstGeom>
            <a:noFill/>
          </p:spPr>
          <p:txBody>
            <a:bodyPr wrap="square" rtlCol="0">
              <a:spAutoFit/>
            </a:bodyPr>
            <a:lstStyle/>
            <a:p>
              <a:pPr algn="dist"/>
              <a:r>
                <a:rPr kumimoji="1" lang="ja-JP" altLang="en-US" sz="1400" dirty="0">
                  <a:solidFill>
                    <a:schemeClr val="tx2">
                      <a:lumMod val="25000"/>
                    </a:schemeClr>
                  </a:solidFill>
                  <a:latin typeface="HGS創英角ﾎﾟｯﾌﾟ体" panose="040B0A00000000000000" pitchFamily="50" charset="-128"/>
                  <a:ea typeface="HGS創英角ﾎﾟｯﾌﾟ体" panose="040B0A00000000000000" pitchFamily="50" charset="-128"/>
                </a:rPr>
                <a:t>しゅ　み</a:t>
              </a:r>
            </a:p>
          </p:txBody>
        </p:sp>
        <p:sp>
          <p:nvSpPr>
            <p:cNvPr id="47" name="あそ">
              <a:extLst>
                <a:ext uri="{FF2B5EF4-FFF2-40B4-BE49-F238E27FC236}">
                  <a16:creationId xmlns:a16="http://schemas.microsoft.com/office/drawing/2014/main" id="{B13BD672-FFCF-4A64-899D-0FF99F2651D0}"/>
                </a:ext>
              </a:extLst>
            </p:cNvPr>
            <p:cNvSpPr txBox="1"/>
            <p:nvPr/>
          </p:nvSpPr>
          <p:spPr>
            <a:xfrm>
              <a:off x="2896681" y="2561182"/>
              <a:ext cx="553009" cy="307777"/>
            </a:xfrm>
            <a:prstGeom prst="rect">
              <a:avLst/>
            </a:prstGeom>
            <a:noFill/>
          </p:spPr>
          <p:txBody>
            <a:bodyPr wrap="square" rtlCol="0">
              <a:spAutoFit/>
            </a:bodyPr>
            <a:lstStyle/>
            <a:p>
              <a:pPr algn="dist"/>
              <a:r>
                <a:rPr kumimoji="1" lang="ja-JP" altLang="en-US" sz="1400" dirty="0">
                  <a:solidFill>
                    <a:schemeClr val="tx2">
                      <a:lumMod val="25000"/>
                    </a:schemeClr>
                  </a:solidFill>
                  <a:latin typeface="HGS創英角ﾎﾟｯﾌﾟ体" panose="040B0A00000000000000" pitchFamily="50" charset="-128"/>
                  <a:ea typeface="HGS創英角ﾎﾟｯﾌﾟ体" panose="040B0A00000000000000" pitchFamily="50" charset="-128"/>
                </a:rPr>
                <a:t>あそ</a:t>
              </a:r>
            </a:p>
          </p:txBody>
        </p:sp>
      </p:grpSp>
      <p:pic>
        <p:nvPicPr>
          <p:cNvPr id="9" name="③ゲームをする">
            <a:hlinkClick r:id="rId15" action="ppaction://hlinksldjump"/>
            <a:extLst>
              <a:ext uri="{FF2B5EF4-FFF2-40B4-BE49-F238E27FC236}">
                <a16:creationId xmlns:a16="http://schemas.microsoft.com/office/drawing/2014/main" id="{878F4F68-E878-43CA-ABB7-074165234634}"/>
              </a:ext>
            </a:extLst>
          </p:cNvPr>
          <p:cNvPicPr>
            <a:picLocks noChangeAspect="1"/>
          </p:cNvPicPr>
          <p:nvPr/>
        </p:nvPicPr>
        <p:blipFill>
          <a:blip r:embed="rId16"/>
          <a:stretch>
            <a:fillRect/>
          </a:stretch>
        </p:blipFill>
        <p:spPr>
          <a:xfrm>
            <a:off x="7985018" y="5082085"/>
            <a:ext cx="3889585" cy="1322947"/>
          </a:xfrm>
          <a:prstGeom prst="rect">
            <a:avLst/>
          </a:prstGeom>
        </p:spPr>
      </p:pic>
      <p:pic>
        <p:nvPicPr>
          <p:cNvPr id="8" name="②音楽をきく">
            <a:hlinkClick r:id="rId17" action="ppaction://hlinksldjump"/>
            <a:extLst>
              <a:ext uri="{FF2B5EF4-FFF2-40B4-BE49-F238E27FC236}">
                <a16:creationId xmlns:a16="http://schemas.microsoft.com/office/drawing/2014/main" id="{6CE8C79A-221F-4794-9773-87FCB2B1C8CB}"/>
              </a:ext>
            </a:extLst>
          </p:cNvPr>
          <p:cNvPicPr>
            <a:picLocks noChangeAspect="1"/>
          </p:cNvPicPr>
          <p:nvPr/>
        </p:nvPicPr>
        <p:blipFill>
          <a:blip r:embed="rId18"/>
          <a:stretch>
            <a:fillRect/>
          </a:stretch>
        </p:blipFill>
        <p:spPr>
          <a:xfrm>
            <a:off x="4098675" y="5088182"/>
            <a:ext cx="3889585" cy="1316850"/>
          </a:xfrm>
          <a:prstGeom prst="rect">
            <a:avLst/>
          </a:prstGeom>
        </p:spPr>
      </p:pic>
      <p:pic>
        <p:nvPicPr>
          <p:cNvPr id="7" name="①映画をみる">
            <a:hlinkClick r:id="rId15" action="ppaction://hlinksldjump"/>
            <a:extLst>
              <a:ext uri="{FF2B5EF4-FFF2-40B4-BE49-F238E27FC236}">
                <a16:creationId xmlns:a16="http://schemas.microsoft.com/office/drawing/2014/main" id="{D3B26B47-E48E-44C6-B676-52110BA97BC5}"/>
              </a:ext>
            </a:extLst>
          </p:cNvPr>
          <p:cNvPicPr>
            <a:picLocks noChangeAspect="1"/>
          </p:cNvPicPr>
          <p:nvPr/>
        </p:nvPicPr>
        <p:blipFill rotWithShape="1">
          <a:blip r:embed="rId19"/>
          <a:srcRect b="18069"/>
          <a:stretch/>
        </p:blipFill>
        <p:spPr>
          <a:xfrm>
            <a:off x="235142" y="5111335"/>
            <a:ext cx="3889585" cy="1293697"/>
          </a:xfrm>
          <a:prstGeom prst="rect">
            <a:avLst/>
          </a:prstGeom>
        </p:spPr>
      </p:pic>
    </p:spTree>
    <p:extLst>
      <p:ext uri="{BB962C8B-B14F-4D97-AF65-F5344CB8AC3E}">
        <p14:creationId xmlns:p14="http://schemas.microsoft.com/office/powerpoint/2010/main" val="5097451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984" fill="hold"/>
                                        <p:tgtEl>
                                          <p:spTgt spid="54"/>
                                        </p:tgtEl>
                                      </p:cBhvr>
                                    </p:cmd>
                                  </p:childTnLst>
                                </p:cTn>
                              </p:par>
                              <p:par>
                                <p:cTn id="7" presetID="10" presetClass="entr" presetSubtype="0" fill="hold" nodeType="withEffect">
                                  <p:stCondLst>
                                    <p:cond delay="0"/>
                                  </p:stCondLst>
                                  <p:childTnLst>
                                    <p:set>
                                      <p:cBhvr>
                                        <p:cTn id="8" dur="1" fill="hold">
                                          <p:stCondLst>
                                            <p:cond delay="0"/>
                                          </p:stCondLst>
                                        </p:cTn>
                                        <p:tgtEl>
                                          <p:spTgt spid="50"/>
                                        </p:tgtEl>
                                        <p:attrNameLst>
                                          <p:attrName>style.visibility</p:attrName>
                                        </p:attrNameLst>
                                      </p:cBhvr>
                                      <p:to>
                                        <p:strVal val="visible"/>
                                      </p:to>
                                    </p:set>
                                    <p:animEffect transition="in" filter="fade">
                                      <p:cBhvr>
                                        <p:cTn id="9" dur="500"/>
                                        <p:tgtEl>
                                          <p:spTgt spid="50"/>
                                        </p:tgtEl>
                                      </p:cBhvr>
                                    </p:animEffect>
                                  </p:childTnLst>
                                </p:cTn>
                              </p:par>
                              <p:par>
                                <p:cTn id="10" presetID="26" presetClass="emph" presetSubtype="0" fill="hold" nodeType="withEffect">
                                  <p:stCondLst>
                                    <p:cond delay="500"/>
                                  </p:stCondLst>
                                  <p:childTnLst>
                                    <p:animEffect transition="out" filter="fade">
                                      <p:cBhvr>
                                        <p:cTn id="11" dur="1000" tmFilter="0, 0; .2, .5; .8, .5; 1, 0"/>
                                        <p:tgtEl>
                                          <p:spTgt spid="50"/>
                                        </p:tgtEl>
                                      </p:cBhvr>
                                    </p:animEffect>
                                    <p:animScale>
                                      <p:cBhvr>
                                        <p:cTn id="12" dur="500" autoRev="1" fill="hold"/>
                                        <p:tgtEl>
                                          <p:spTgt spid="50"/>
                                        </p:tgtEl>
                                      </p:cBhvr>
                                      <p:by x="105000" y="105000"/>
                                    </p:animScale>
                                  </p:childTnLst>
                                </p:cTn>
                              </p:par>
                            </p:childTnLst>
                          </p:cTn>
                        </p:par>
                        <p:par>
                          <p:cTn id="13" fill="hold">
                            <p:stCondLst>
                              <p:cond delay="1500"/>
                            </p:stCondLst>
                            <p:childTnLst>
                              <p:par>
                                <p:cTn id="14" presetID="10" presetClass="entr" presetSubtype="0" fill="hold" nodeType="afterEffect">
                                  <p:stCondLst>
                                    <p:cond delay="0"/>
                                  </p:stCondLst>
                                  <p:childTnLst>
                                    <p:set>
                                      <p:cBhvr>
                                        <p:cTn id="15" dur="1" fill="hold">
                                          <p:stCondLst>
                                            <p:cond delay="0"/>
                                          </p:stCondLst>
                                        </p:cTn>
                                        <p:tgtEl>
                                          <p:spTgt spid="10"/>
                                        </p:tgtEl>
                                        <p:attrNameLst>
                                          <p:attrName>style.visibility</p:attrName>
                                        </p:attrNameLst>
                                      </p:cBhvr>
                                      <p:to>
                                        <p:strVal val="visible"/>
                                      </p:to>
                                    </p:set>
                                    <p:animEffect transition="in" filter="fade">
                                      <p:cBhvr>
                                        <p:cTn id="16" dur="1200"/>
                                        <p:tgtEl>
                                          <p:spTgt spid="10"/>
                                        </p:tgtEl>
                                      </p:cBhvr>
                                    </p:animEffect>
                                  </p:childTnLst>
                                </p:cTn>
                              </p:par>
                            </p:childTnLst>
                          </p:cTn>
                        </p:par>
                        <p:par>
                          <p:cTn id="17" fill="hold">
                            <p:stCondLst>
                              <p:cond delay="2700"/>
                            </p:stCondLst>
                            <p:childTnLst>
                              <p:par>
                                <p:cTn id="18" presetID="10" presetClass="entr" presetSubtype="0" fill="hold" nodeType="afterEffect">
                                  <p:stCondLst>
                                    <p:cond delay="0"/>
                                  </p:stCondLst>
                                  <p:childTnLst>
                                    <p:set>
                                      <p:cBhvr>
                                        <p:cTn id="19" dur="1" fill="hold">
                                          <p:stCondLst>
                                            <p:cond delay="0"/>
                                          </p:stCondLst>
                                        </p:cTn>
                                        <p:tgtEl>
                                          <p:spTgt spid="11"/>
                                        </p:tgtEl>
                                        <p:attrNameLst>
                                          <p:attrName>style.visibility</p:attrName>
                                        </p:attrNameLst>
                                      </p:cBhvr>
                                      <p:to>
                                        <p:strVal val="visible"/>
                                      </p:to>
                                    </p:set>
                                    <p:animEffect transition="in" filter="fade">
                                      <p:cBhvr>
                                        <p:cTn id="20" dur="1500"/>
                                        <p:tgtEl>
                                          <p:spTgt spid="11"/>
                                        </p:tgtEl>
                                      </p:cBhvr>
                                    </p:animEffect>
                                  </p:childTnLst>
                                </p:cTn>
                              </p:par>
                            </p:childTnLst>
                          </p:cTn>
                        </p:par>
                        <p:par>
                          <p:cTn id="21" fill="hold">
                            <p:stCondLst>
                              <p:cond delay="4200"/>
                            </p:stCondLst>
                            <p:childTnLst>
                              <p:par>
                                <p:cTn id="22" presetID="21" presetClass="entr" presetSubtype="1" fill="hold" nodeType="afterEffect">
                                  <p:stCondLst>
                                    <p:cond delay="300"/>
                                  </p:stCondLst>
                                  <p:childTnLst>
                                    <p:set>
                                      <p:cBhvr>
                                        <p:cTn id="23" dur="1" fill="hold">
                                          <p:stCondLst>
                                            <p:cond delay="0"/>
                                          </p:stCondLst>
                                        </p:cTn>
                                        <p:tgtEl>
                                          <p:spTgt spid="55"/>
                                        </p:tgtEl>
                                        <p:attrNameLst>
                                          <p:attrName>style.visibility</p:attrName>
                                        </p:attrNameLst>
                                      </p:cBhvr>
                                      <p:to>
                                        <p:strVal val="visible"/>
                                      </p:to>
                                    </p:set>
                                    <p:animEffect transition="in" filter="wheel(1)">
                                      <p:cBhvr>
                                        <p:cTn id="24" dur="1700"/>
                                        <p:tgtEl>
                                          <p:spTgt spid="55"/>
                                        </p:tgtEl>
                                      </p:cBhvr>
                                    </p:animEffect>
                                  </p:childTnLst>
                                </p:cTn>
                              </p:par>
                            </p:childTnLst>
                          </p:cTn>
                        </p:par>
                        <p:par>
                          <p:cTn id="25" fill="hold">
                            <p:stCondLst>
                              <p:cond delay="6200"/>
                            </p:stCondLst>
                            <p:childTnLst>
                              <p:par>
                                <p:cTn id="26" presetID="31" presetClass="entr" presetSubtype="0" fill="hold" nodeType="afterEffect">
                                  <p:stCondLst>
                                    <p:cond delay="500"/>
                                  </p:stCondLst>
                                  <p:childTnLst>
                                    <p:set>
                                      <p:cBhvr>
                                        <p:cTn id="27" dur="1" fill="hold">
                                          <p:stCondLst>
                                            <p:cond delay="0"/>
                                          </p:stCondLst>
                                        </p:cTn>
                                        <p:tgtEl>
                                          <p:spTgt spid="34"/>
                                        </p:tgtEl>
                                        <p:attrNameLst>
                                          <p:attrName>style.visibility</p:attrName>
                                        </p:attrNameLst>
                                      </p:cBhvr>
                                      <p:to>
                                        <p:strVal val="visible"/>
                                      </p:to>
                                    </p:set>
                                    <p:anim calcmode="lin" valueType="num">
                                      <p:cBhvr>
                                        <p:cTn id="28" dur="1200" fill="hold"/>
                                        <p:tgtEl>
                                          <p:spTgt spid="34"/>
                                        </p:tgtEl>
                                        <p:attrNameLst>
                                          <p:attrName>ppt_w</p:attrName>
                                        </p:attrNameLst>
                                      </p:cBhvr>
                                      <p:tavLst>
                                        <p:tav tm="0">
                                          <p:val>
                                            <p:fltVal val="0"/>
                                          </p:val>
                                        </p:tav>
                                        <p:tav tm="100000">
                                          <p:val>
                                            <p:strVal val="#ppt_w"/>
                                          </p:val>
                                        </p:tav>
                                      </p:tavLst>
                                    </p:anim>
                                    <p:anim calcmode="lin" valueType="num">
                                      <p:cBhvr>
                                        <p:cTn id="29" dur="1200" fill="hold"/>
                                        <p:tgtEl>
                                          <p:spTgt spid="34"/>
                                        </p:tgtEl>
                                        <p:attrNameLst>
                                          <p:attrName>ppt_h</p:attrName>
                                        </p:attrNameLst>
                                      </p:cBhvr>
                                      <p:tavLst>
                                        <p:tav tm="0">
                                          <p:val>
                                            <p:fltVal val="0"/>
                                          </p:val>
                                        </p:tav>
                                        <p:tav tm="100000">
                                          <p:val>
                                            <p:strVal val="#ppt_h"/>
                                          </p:val>
                                        </p:tav>
                                      </p:tavLst>
                                    </p:anim>
                                    <p:anim calcmode="lin" valueType="num">
                                      <p:cBhvr>
                                        <p:cTn id="30" dur="1200" fill="hold"/>
                                        <p:tgtEl>
                                          <p:spTgt spid="34"/>
                                        </p:tgtEl>
                                        <p:attrNameLst>
                                          <p:attrName>style.rotation</p:attrName>
                                        </p:attrNameLst>
                                      </p:cBhvr>
                                      <p:tavLst>
                                        <p:tav tm="0">
                                          <p:val>
                                            <p:fltVal val="90"/>
                                          </p:val>
                                        </p:tav>
                                        <p:tav tm="100000">
                                          <p:val>
                                            <p:fltVal val="0"/>
                                          </p:val>
                                        </p:tav>
                                      </p:tavLst>
                                    </p:anim>
                                    <p:animEffect transition="in" filter="fade">
                                      <p:cBhvr>
                                        <p:cTn id="31" dur="1200"/>
                                        <p:tgtEl>
                                          <p:spTgt spid="34"/>
                                        </p:tgtEl>
                                      </p:cBhvr>
                                    </p:animEffect>
                                  </p:childTnLst>
                                </p:cTn>
                              </p:par>
                            </p:childTnLst>
                          </p:cTn>
                        </p:par>
                        <p:par>
                          <p:cTn id="32" fill="hold">
                            <p:stCondLst>
                              <p:cond delay="7900"/>
                            </p:stCondLst>
                            <p:childTnLst>
                              <p:par>
                                <p:cTn id="33" presetID="42" presetClass="entr" presetSubtype="0" fill="hold" nodeType="afterEffect">
                                  <p:stCondLst>
                                    <p:cond delay="500"/>
                                  </p:stCondLst>
                                  <p:childTnLst>
                                    <p:set>
                                      <p:cBhvr>
                                        <p:cTn id="34" dur="1" fill="hold">
                                          <p:stCondLst>
                                            <p:cond delay="0"/>
                                          </p:stCondLst>
                                        </p:cTn>
                                        <p:tgtEl>
                                          <p:spTgt spid="31"/>
                                        </p:tgtEl>
                                        <p:attrNameLst>
                                          <p:attrName>style.visibility</p:attrName>
                                        </p:attrNameLst>
                                      </p:cBhvr>
                                      <p:to>
                                        <p:strVal val="visible"/>
                                      </p:to>
                                    </p:set>
                                    <p:animEffect transition="in" filter="fade">
                                      <p:cBhvr>
                                        <p:cTn id="35" dur="1000"/>
                                        <p:tgtEl>
                                          <p:spTgt spid="31"/>
                                        </p:tgtEl>
                                      </p:cBhvr>
                                    </p:animEffect>
                                    <p:anim calcmode="lin" valueType="num">
                                      <p:cBhvr>
                                        <p:cTn id="36" dur="1000" fill="hold"/>
                                        <p:tgtEl>
                                          <p:spTgt spid="31"/>
                                        </p:tgtEl>
                                        <p:attrNameLst>
                                          <p:attrName>ppt_x</p:attrName>
                                        </p:attrNameLst>
                                      </p:cBhvr>
                                      <p:tavLst>
                                        <p:tav tm="0">
                                          <p:val>
                                            <p:strVal val="#ppt_x"/>
                                          </p:val>
                                        </p:tav>
                                        <p:tav tm="100000">
                                          <p:val>
                                            <p:strVal val="#ppt_x"/>
                                          </p:val>
                                        </p:tav>
                                      </p:tavLst>
                                    </p:anim>
                                    <p:anim calcmode="lin" valueType="num">
                                      <p:cBhvr>
                                        <p:cTn id="37" dur="1000" fill="hold"/>
                                        <p:tgtEl>
                                          <p:spTgt spid="31"/>
                                        </p:tgtEl>
                                        <p:attrNameLst>
                                          <p:attrName>ppt_y</p:attrName>
                                        </p:attrNameLst>
                                      </p:cBhvr>
                                      <p:tavLst>
                                        <p:tav tm="0">
                                          <p:val>
                                            <p:strVal val="#ppt_y+.1"/>
                                          </p:val>
                                        </p:tav>
                                        <p:tav tm="100000">
                                          <p:val>
                                            <p:strVal val="#ppt_y"/>
                                          </p:val>
                                        </p:tav>
                                      </p:tavLst>
                                    </p:anim>
                                  </p:childTnLst>
                                </p:cTn>
                              </p:par>
                            </p:childTnLst>
                          </p:cTn>
                        </p:par>
                        <p:par>
                          <p:cTn id="38" fill="hold">
                            <p:stCondLst>
                              <p:cond delay="9400"/>
                            </p:stCondLst>
                            <p:childTnLst>
                              <p:par>
                                <p:cTn id="39" presetID="2" presetClass="entr" presetSubtype="4" fill="hold" nodeType="afterEffect">
                                  <p:stCondLst>
                                    <p:cond delay="500"/>
                                  </p:stCondLst>
                                  <p:childTnLst>
                                    <p:set>
                                      <p:cBhvr>
                                        <p:cTn id="40" dur="1" fill="hold">
                                          <p:stCondLst>
                                            <p:cond delay="0"/>
                                          </p:stCondLst>
                                        </p:cTn>
                                        <p:tgtEl>
                                          <p:spTgt spid="7"/>
                                        </p:tgtEl>
                                        <p:attrNameLst>
                                          <p:attrName>style.visibility</p:attrName>
                                        </p:attrNameLst>
                                      </p:cBhvr>
                                      <p:to>
                                        <p:strVal val="visible"/>
                                      </p:to>
                                    </p:set>
                                    <p:anim calcmode="lin" valueType="num">
                                      <p:cBhvr additive="base">
                                        <p:cTn id="41" dur="800" fill="hold"/>
                                        <p:tgtEl>
                                          <p:spTgt spid="7"/>
                                        </p:tgtEl>
                                        <p:attrNameLst>
                                          <p:attrName>ppt_x</p:attrName>
                                        </p:attrNameLst>
                                      </p:cBhvr>
                                      <p:tavLst>
                                        <p:tav tm="0">
                                          <p:val>
                                            <p:strVal val="#ppt_x"/>
                                          </p:val>
                                        </p:tav>
                                        <p:tav tm="100000">
                                          <p:val>
                                            <p:strVal val="#ppt_x"/>
                                          </p:val>
                                        </p:tav>
                                      </p:tavLst>
                                    </p:anim>
                                    <p:anim calcmode="lin" valueType="num">
                                      <p:cBhvr additive="base">
                                        <p:cTn id="42" dur="800" fill="hold"/>
                                        <p:tgtEl>
                                          <p:spTgt spid="7"/>
                                        </p:tgtEl>
                                        <p:attrNameLst>
                                          <p:attrName>ppt_y</p:attrName>
                                        </p:attrNameLst>
                                      </p:cBhvr>
                                      <p:tavLst>
                                        <p:tav tm="0">
                                          <p:val>
                                            <p:strVal val="1+#ppt_h/2"/>
                                          </p:val>
                                        </p:tav>
                                        <p:tav tm="100000">
                                          <p:val>
                                            <p:strVal val="#ppt_y"/>
                                          </p:val>
                                        </p:tav>
                                      </p:tavLst>
                                    </p:anim>
                                  </p:childTnLst>
                                </p:cTn>
                              </p:par>
                            </p:childTnLst>
                          </p:cTn>
                        </p:par>
                        <p:par>
                          <p:cTn id="43" fill="hold">
                            <p:stCondLst>
                              <p:cond delay="10700"/>
                            </p:stCondLst>
                            <p:childTnLst>
                              <p:par>
                                <p:cTn id="44" presetID="2" presetClass="entr" presetSubtype="4" fill="hold" nodeType="afterEffect">
                                  <p:stCondLst>
                                    <p:cond delay="50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800" fill="hold"/>
                                        <p:tgtEl>
                                          <p:spTgt spid="8"/>
                                        </p:tgtEl>
                                        <p:attrNameLst>
                                          <p:attrName>ppt_x</p:attrName>
                                        </p:attrNameLst>
                                      </p:cBhvr>
                                      <p:tavLst>
                                        <p:tav tm="0">
                                          <p:val>
                                            <p:strVal val="#ppt_x"/>
                                          </p:val>
                                        </p:tav>
                                        <p:tav tm="100000">
                                          <p:val>
                                            <p:strVal val="#ppt_x"/>
                                          </p:val>
                                        </p:tav>
                                      </p:tavLst>
                                    </p:anim>
                                    <p:anim calcmode="lin" valueType="num">
                                      <p:cBhvr additive="base">
                                        <p:cTn id="47" dur="800" fill="hold"/>
                                        <p:tgtEl>
                                          <p:spTgt spid="8"/>
                                        </p:tgtEl>
                                        <p:attrNameLst>
                                          <p:attrName>ppt_y</p:attrName>
                                        </p:attrNameLst>
                                      </p:cBhvr>
                                      <p:tavLst>
                                        <p:tav tm="0">
                                          <p:val>
                                            <p:strVal val="1+#ppt_h/2"/>
                                          </p:val>
                                        </p:tav>
                                        <p:tav tm="100000">
                                          <p:val>
                                            <p:strVal val="#ppt_y"/>
                                          </p:val>
                                        </p:tav>
                                      </p:tavLst>
                                    </p:anim>
                                  </p:childTnLst>
                                </p:cTn>
                              </p:par>
                            </p:childTnLst>
                          </p:cTn>
                        </p:par>
                        <p:par>
                          <p:cTn id="48" fill="hold">
                            <p:stCondLst>
                              <p:cond delay="12000"/>
                            </p:stCondLst>
                            <p:childTnLst>
                              <p:par>
                                <p:cTn id="49" presetID="2" presetClass="entr" presetSubtype="4" fill="hold" nodeType="afterEffect">
                                  <p:stCondLst>
                                    <p:cond delay="500"/>
                                  </p:stCondLst>
                                  <p:childTnLst>
                                    <p:set>
                                      <p:cBhvr>
                                        <p:cTn id="50" dur="1" fill="hold">
                                          <p:stCondLst>
                                            <p:cond delay="0"/>
                                          </p:stCondLst>
                                        </p:cTn>
                                        <p:tgtEl>
                                          <p:spTgt spid="9"/>
                                        </p:tgtEl>
                                        <p:attrNameLst>
                                          <p:attrName>style.visibility</p:attrName>
                                        </p:attrNameLst>
                                      </p:cBhvr>
                                      <p:to>
                                        <p:strVal val="visible"/>
                                      </p:to>
                                    </p:set>
                                    <p:anim calcmode="lin" valueType="num">
                                      <p:cBhvr additive="base">
                                        <p:cTn id="51" dur="800" fill="hold"/>
                                        <p:tgtEl>
                                          <p:spTgt spid="9"/>
                                        </p:tgtEl>
                                        <p:attrNameLst>
                                          <p:attrName>ppt_x</p:attrName>
                                        </p:attrNameLst>
                                      </p:cBhvr>
                                      <p:tavLst>
                                        <p:tav tm="0">
                                          <p:val>
                                            <p:strVal val="#ppt_x"/>
                                          </p:val>
                                        </p:tav>
                                        <p:tav tm="100000">
                                          <p:val>
                                            <p:strVal val="#ppt_x"/>
                                          </p:val>
                                        </p:tav>
                                      </p:tavLst>
                                    </p:anim>
                                    <p:anim calcmode="lin" valueType="num">
                                      <p:cBhvr additive="base">
                                        <p:cTn id="52" dur="8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audio>
              <p:cMediaNode vol="80000" showWhenStopped="0">
                <p:cTn id="53" fill="hold" display="0">
                  <p:stCondLst>
                    <p:cond delay="indefinite"/>
                  </p:stCondLst>
                  <p:endCondLst>
                    <p:cond evt="onStopAudio" delay="0">
                      <p:tgtEl>
                        <p:sldTgt/>
                      </p:tgtEl>
                    </p:cond>
                  </p:endCondLst>
                </p:cTn>
                <p:tgtEl>
                  <p:spTgt spid="54"/>
                </p:tgtEl>
              </p:cMediaNode>
            </p:audio>
          </p:childTnLst>
        </p:cTn>
      </p:par>
    </p:tnLst>
  </p:timing>
</p:sld>
</file>

<file path=ppt/theme/theme1.xml><?xml version="1.0" encoding="utf-8"?>
<a:theme xmlns:a="http://schemas.openxmlformats.org/drawingml/2006/main" name="スライス">
  <a:themeElements>
    <a:clrScheme name="スライス">
      <a:dk1>
        <a:sysClr val="windowText" lastClr="000000"/>
      </a:dk1>
      <a:lt1>
        <a:sysClr val="window" lastClr="FFFFFF"/>
      </a:lt1>
      <a:dk2>
        <a:srgbClr val="146194"/>
      </a:dk2>
      <a:lt2>
        <a:srgbClr val="76DBF4"/>
      </a:lt2>
      <a:accent1>
        <a:srgbClr val="052F61"/>
      </a:accent1>
      <a:accent2>
        <a:srgbClr val="A50E82"/>
      </a:accent2>
      <a:accent3>
        <a:srgbClr val="14967C"/>
      </a:accent3>
      <a:accent4>
        <a:srgbClr val="6A9E1F"/>
      </a:accent4>
      <a:accent5>
        <a:srgbClr val="E87D37"/>
      </a:accent5>
      <a:accent6>
        <a:srgbClr val="C62324"/>
      </a:accent6>
      <a:hlink>
        <a:srgbClr val="0D2E46"/>
      </a:hlink>
      <a:folHlink>
        <a:srgbClr val="356A95"/>
      </a:folHlink>
    </a:clrScheme>
    <a:fontScheme name="スライス">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スライス">
      <a:fillStyleLst>
        <a:solidFill>
          <a:schemeClr val="phClr"/>
        </a:solidFill>
        <a:gradFill rotWithShape="1">
          <a:gsLst>
            <a:gs pos="0">
              <a:schemeClr val="phClr">
                <a:tint val="62000"/>
                <a:hueMod val="94000"/>
                <a:satMod val="140000"/>
                <a:lumMod val="110000"/>
              </a:schemeClr>
            </a:gs>
            <a:gs pos="100000">
              <a:schemeClr val="phClr">
                <a:tint val="84000"/>
                <a:satMod val="160000"/>
              </a:schemeClr>
            </a:gs>
          </a:gsLst>
          <a:lin ang="5400000" scaled="0"/>
        </a:gradFill>
        <a:gradFill rotWithShape="1">
          <a:gsLst>
            <a:gs pos="0">
              <a:schemeClr val="phClr">
                <a:tint val="98000"/>
                <a:hueMod val="94000"/>
                <a:satMod val="130000"/>
                <a:lumMod val="128000"/>
              </a:schemeClr>
            </a:gs>
            <a:gs pos="100000">
              <a:schemeClr val="phClr">
                <a:shade val="94000"/>
                <a:lumMod val="88000"/>
              </a:schemeClr>
            </a:gs>
          </a:gsLst>
          <a:lin ang="5400000" scaled="0"/>
        </a:gradFill>
      </a:fillStyleLst>
      <a:lnStyleLst>
        <a:ln w="9525" cap="rnd" cmpd="sng" algn="ctr">
          <a:solidFill>
            <a:schemeClr val="phClr">
              <a:tint val="76000"/>
              <a:alpha val="60000"/>
              <a:hueMod val="94000"/>
            </a:schemeClr>
          </a:solidFill>
          <a:prstDash val="solid"/>
        </a:ln>
        <a:ln w="15875" cap="rnd" cmpd="sng" algn="ctr">
          <a:solidFill>
            <a:schemeClr val="phClr">
              <a:hueMod val="94000"/>
            </a:schemeClr>
          </a:solidFill>
          <a:prstDash val="solid"/>
        </a:ln>
        <a:ln w="28575" cap="rnd"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50800" dist="38100" dir="5400000" rotWithShape="0">
              <a:srgbClr val="000000">
                <a:alpha val="46000"/>
              </a:srgbClr>
            </a:outerShdw>
          </a:effectLst>
          <a:scene3d>
            <a:camera prst="orthographicFront">
              <a:rot lat="0" lon="0" rev="0"/>
            </a:camera>
            <a:lightRig rig="threePt" dir="t"/>
          </a:scene3d>
          <a:sp3d prstMaterial="plastic">
            <a:bevelT w="25400" h="25400"/>
          </a:sp3d>
        </a:effectStyle>
      </a:effectStyleLst>
      <a:bgFillStyleLst>
        <a:solidFill>
          <a:schemeClr val="phClr"/>
        </a:solidFill>
        <a:gradFill rotWithShape="1">
          <a:gsLst>
            <a:gs pos="10000">
              <a:schemeClr val="phClr">
                <a:tint val="97000"/>
                <a:hueMod val="92000"/>
                <a:satMod val="169000"/>
                <a:lumMod val="164000"/>
              </a:schemeClr>
            </a:gs>
            <a:gs pos="100000">
              <a:schemeClr val="phClr">
                <a:shade val="96000"/>
                <a:satMod val="120000"/>
                <a:lumMod val="90000"/>
              </a:schemeClr>
            </a:gs>
          </a:gsLst>
          <a:lin ang="6120000" scaled="1"/>
        </a:gradFill>
        <a:gradFill rotWithShape="1">
          <a:gsLst>
            <a:gs pos="0">
              <a:schemeClr val="phClr">
                <a:tint val="97000"/>
                <a:hueMod val="92000"/>
                <a:satMod val="169000"/>
                <a:lumMod val="164000"/>
              </a:schemeClr>
            </a:gs>
            <a:gs pos="100000">
              <a:schemeClr val="phClr">
                <a:shade val="96000"/>
                <a:satMod val="120000"/>
                <a:lumMod val="90000"/>
              </a:schemeClr>
            </a:gs>
          </a:gsLst>
          <a:path path="circle">
            <a:fillToRect b="100000"/>
          </a:path>
        </a:gradFill>
      </a:bgFillStyleLst>
    </a:fmtScheme>
  </a:themeElements>
  <a:objectDefaults/>
  <a:extraClrSchemeLst/>
  <a:extLst>
    <a:ext uri="{05A4C25C-085E-4340-85A3-A5531E510DB2}">
      <thm15:themeFamily xmlns:thm15="http://schemas.microsoft.com/office/thememl/2012/main" name="Slice" id="{0507925B-6AC9-4358-8E18-C330545D08F8}" vid="{13FEC7C6-62A9-40C4-99D2-581AACACAA2F}"/>
    </a:ext>
  </a:extLst>
</a:theme>
</file>

<file path=docProps/app.xml><?xml version="1.0" encoding="utf-8"?>
<Properties xmlns="http://schemas.openxmlformats.org/officeDocument/2006/extended-properties" xmlns:vt="http://schemas.openxmlformats.org/officeDocument/2006/docPropsVTypes">
  <Template/>
  <TotalTime>0</TotalTime>
  <Words>6605</Words>
  <Application>Microsoft Office PowerPoint</Application>
  <PresentationFormat>ワイド画面</PresentationFormat>
  <Paragraphs>1948</Paragraphs>
  <Slides>72</Slides>
  <Notes>0</Notes>
  <HiddenSlides>0</HiddenSlides>
  <MMClips>53</MMClips>
  <ScaleCrop>false</ScaleCrop>
  <HeadingPairs>
    <vt:vector size="6" baseType="variant">
      <vt:variant>
        <vt:lpstr>使用されているフォント</vt:lpstr>
      </vt:variant>
      <vt:variant>
        <vt:i4>7</vt:i4>
      </vt:variant>
      <vt:variant>
        <vt:lpstr>テーマ</vt:lpstr>
      </vt:variant>
      <vt:variant>
        <vt:i4>1</vt:i4>
      </vt:variant>
      <vt:variant>
        <vt:lpstr>スライド タイトル</vt:lpstr>
      </vt:variant>
      <vt:variant>
        <vt:i4>72</vt:i4>
      </vt:variant>
    </vt:vector>
  </HeadingPairs>
  <TitlesOfParts>
    <vt:vector size="80" baseType="lpstr">
      <vt:lpstr>BIZ UDPゴシック</vt:lpstr>
      <vt:lpstr>HGP創英角ﾎﾟｯﾌﾟ体</vt:lpstr>
      <vt:lpstr>HGS創英角ﾎﾟｯﾌﾟ体</vt:lpstr>
      <vt:lpstr>メイリオ</vt:lpstr>
      <vt:lpstr>游ゴシック</vt:lpstr>
      <vt:lpstr>Century Gothic</vt:lpstr>
      <vt:lpstr>Wingdings 3</vt:lpstr>
      <vt:lpstr>スライス</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2025-03-18T06:58:59Z</dcterms:created>
  <dcterms:modified xsi:type="dcterms:W3CDTF">2026-03-23T08:15:55Z</dcterms:modified>
</cp:coreProperties>
</file>