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307" r:id="rId2"/>
    <p:sldId id="263" r:id="rId3"/>
    <p:sldId id="264" r:id="rId4"/>
    <p:sldId id="265" r:id="rId5"/>
    <p:sldId id="274" r:id="rId6"/>
    <p:sldId id="305" r:id="rId7"/>
    <p:sldId id="267" r:id="rId8"/>
    <p:sldId id="312" r:id="rId9"/>
    <p:sldId id="284" r:id="rId10"/>
    <p:sldId id="304" r:id="rId11"/>
    <p:sldId id="313" r:id="rId12"/>
    <p:sldId id="314" r:id="rId13"/>
    <p:sldId id="373" r:id="rId14"/>
    <p:sldId id="315" r:id="rId15"/>
    <p:sldId id="374" r:id="rId16"/>
    <p:sldId id="375" r:id="rId17"/>
    <p:sldId id="266" r:id="rId18"/>
    <p:sldId id="318" r:id="rId19"/>
    <p:sldId id="319" r:id="rId20"/>
    <p:sldId id="287" r:id="rId21"/>
    <p:sldId id="306" r:id="rId22"/>
    <p:sldId id="360" r:id="rId23"/>
    <p:sldId id="361" r:id="rId24"/>
    <p:sldId id="362" r:id="rId25"/>
    <p:sldId id="363" r:id="rId26"/>
    <p:sldId id="268" r:id="rId27"/>
    <p:sldId id="364" r:id="rId28"/>
    <p:sldId id="365" r:id="rId29"/>
    <p:sldId id="366" r:id="rId30"/>
    <p:sldId id="291" r:id="rId31"/>
    <p:sldId id="292" r:id="rId32"/>
    <p:sldId id="367" r:id="rId33"/>
    <p:sldId id="368" r:id="rId34"/>
    <p:sldId id="369" r:id="rId35"/>
    <p:sldId id="370" r:id="rId36"/>
    <p:sldId id="371" r:id="rId37"/>
    <p:sldId id="372" r:id="rId38"/>
    <p:sldId id="293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270" r:id="rId47"/>
    <p:sldId id="341" r:id="rId48"/>
    <p:sldId id="342" r:id="rId49"/>
    <p:sldId id="343" r:id="rId50"/>
    <p:sldId id="344" r:id="rId51"/>
    <p:sldId id="294" r:id="rId52"/>
    <p:sldId id="297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298" r:id="rId62"/>
    <p:sldId id="299" r:id="rId63"/>
    <p:sldId id="300" r:id="rId64"/>
    <p:sldId id="301" r:id="rId65"/>
    <p:sldId id="302" r:id="rId66"/>
    <p:sldId id="303" r:id="rId67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FE699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7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53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97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67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90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67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86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57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8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52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48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A7B38-8E0C-4583-8893-DB7EDE94B883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690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3" Type="http://schemas.openxmlformats.org/officeDocument/2006/relationships/image" Target="../media/image35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14.xml"/><Relationship Id="rId17" Type="http://schemas.openxmlformats.org/officeDocument/2006/relationships/image" Target="../media/image30.png"/><Relationship Id="rId2" Type="http://schemas.openxmlformats.org/officeDocument/2006/relationships/audio" Target="../media/media5.m4a"/><Relationship Id="rId16" Type="http://schemas.openxmlformats.org/officeDocument/2006/relationships/slide" Target="slide7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1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18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3" Type="http://schemas.openxmlformats.org/officeDocument/2006/relationships/image" Target="../media/image26.png"/><Relationship Id="rId1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17" Type="http://schemas.openxmlformats.org/officeDocument/2006/relationships/image" Target="../media/image35.png"/><Relationship Id="rId2" Type="http://schemas.openxmlformats.org/officeDocument/2006/relationships/audio" Target="../media/media4.m4a"/><Relationship Id="rId16" Type="http://schemas.openxmlformats.org/officeDocument/2006/relationships/slide" Target="slide15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31.png"/><Relationship Id="rId10" Type="http://schemas.openxmlformats.org/officeDocument/2006/relationships/slide" Target="slide8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16.xml"/><Relationship Id="rId17" Type="http://schemas.openxmlformats.org/officeDocument/2006/relationships/image" Target="../media/image30.png"/><Relationship Id="rId2" Type="http://schemas.openxmlformats.org/officeDocument/2006/relationships/audio" Target="../media/media5.m4a"/><Relationship Id="rId16" Type="http://schemas.openxmlformats.org/officeDocument/2006/relationships/slide" Target="slide8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1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19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1.png"/><Relationship Id="rId1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openxmlformats.org/officeDocument/2006/relationships/slide" Target="slide17.xml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1" Type="http://schemas.openxmlformats.org/officeDocument/2006/relationships/image" Target="../media/image44.png"/><Relationship Id="rId5" Type="http://schemas.microsoft.com/office/2007/relationships/hdphoto" Target="../media/hdphoto2.wdp"/><Relationship Id="rId15" Type="http://schemas.openxmlformats.org/officeDocument/2006/relationships/image" Target="../media/image45.png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Relationship Id="rId1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1.png"/><Relationship Id="rId1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openxmlformats.org/officeDocument/2006/relationships/slide" Target="slide18.xml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1" Type="http://schemas.openxmlformats.org/officeDocument/2006/relationships/image" Target="../media/image44.png"/><Relationship Id="rId5" Type="http://schemas.microsoft.com/office/2007/relationships/hdphoto" Target="../media/hdphoto2.wdp"/><Relationship Id="rId15" Type="http://schemas.openxmlformats.org/officeDocument/2006/relationships/image" Target="../media/image45.png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Relationship Id="rId1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1.png"/><Relationship Id="rId1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openxmlformats.org/officeDocument/2006/relationships/slide" Target="slide18.xml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1" Type="http://schemas.openxmlformats.org/officeDocument/2006/relationships/image" Target="../media/image44.png"/><Relationship Id="rId5" Type="http://schemas.microsoft.com/office/2007/relationships/hdphoto" Target="../media/hdphoto2.wdp"/><Relationship Id="rId15" Type="http://schemas.openxmlformats.org/officeDocument/2006/relationships/image" Target="../media/image45.png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Relationship Id="rId1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1.png"/><Relationship Id="rId1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openxmlformats.org/officeDocument/2006/relationships/slide" Target="slide19.xml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1" Type="http://schemas.openxmlformats.org/officeDocument/2006/relationships/image" Target="../media/image44.png"/><Relationship Id="rId5" Type="http://schemas.microsoft.com/office/2007/relationships/hdphoto" Target="../media/hdphoto2.wdp"/><Relationship Id="rId15" Type="http://schemas.openxmlformats.org/officeDocument/2006/relationships/image" Target="../media/image45.png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Relationship Id="rId1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18" Type="http://schemas.openxmlformats.org/officeDocument/2006/relationships/image" Target="../media/image4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0.xml"/><Relationship Id="rId2" Type="http://schemas.openxmlformats.org/officeDocument/2006/relationships/audio" Target="../media/media3.mp3"/><Relationship Id="rId16" Type="http://schemas.openxmlformats.org/officeDocument/2006/relationships/image" Target="../media/image47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21.xml"/><Relationship Id="rId10" Type="http://schemas.openxmlformats.org/officeDocument/2006/relationships/image" Target="../media/image22.png"/><Relationship Id="rId19" Type="http://schemas.openxmlformats.org/officeDocument/2006/relationships/image" Target="../media/image49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18" Type="http://schemas.openxmlformats.org/officeDocument/2006/relationships/image" Target="../media/image4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2.xml"/><Relationship Id="rId2" Type="http://schemas.openxmlformats.org/officeDocument/2006/relationships/audio" Target="../media/media3.mp3"/><Relationship Id="rId16" Type="http://schemas.openxmlformats.org/officeDocument/2006/relationships/image" Target="../media/image47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23.xml"/><Relationship Id="rId10" Type="http://schemas.openxmlformats.org/officeDocument/2006/relationships/image" Target="../media/image22.png"/><Relationship Id="rId19" Type="http://schemas.openxmlformats.org/officeDocument/2006/relationships/image" Target="../media/image49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18" Type="http://schemas.openxmlformats.org/officeDocument/2006/relationships/image" Target="../media/image4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4.xml"/><Relationship Id="rId2" Type="http://schemas.openxmlformats.org/officeDocument/2006/relationships/audio" Target="../media/media3.mp3"/><Relationship Id="rId16" Type="http://schemas.openxmlformats.org/officeDocument/2006/relationships/image" Target="../media/image47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25.xml"/><Relationship Id="rId10" Type="http://schemas.openxmlformats.org/officeDocument/2006/relationships/image" Target="../media/image22.png"/><Relationship Id="rId19" Type="http://schemas.openxmlformats.org/officeDocument/2006/relationships/image" Target="../media/image49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bunya/kenkou/kekkaku-kansenshou10/01.html" TargetMode="External"/><Relationship Id="rId13" Type="http://schemas.openxmlformats.org/officeDocument/2006/relationships/slide" Target="slide17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6.xml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bunya/kenkou/kekkaku-kansenshou10/01.html" TargetMode="External"/><Relationship Id="rId13" Type="http://schemas.openxmlformats.org/officeDocument/2006/relationships/slide" Target="slide17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7.xml"/><Relationship Id="rId2" Type="http://schemas.openxmlformats.org/officeDocument/2006/relationships/audio" Target="../media/media5.m4a"/><Relationship Id="rId16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bunya/kenkou/kekkaku-kansenshou10/01.html" TargetMode="External"/><Relationship Id="rId13" Type="http://schemas.openxmlformats.org/officeDocument/2006/relationships/slide" Target="slide18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7.xml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bunya/kenkou/kekkaku-kansenshou10/01.html" TargetMode="External"/><Relationship Id="rId13" Type="http://schemas.openxmlformats.org/officeDocument/2006/relationships/slide" Target="slide18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8.xml"/><Relationship Id="rId2" Type="http://schemas.openxmlformats.org/officeDocument/2006/relationships/audio" Target="../media/media5.m4a"/><Relationship Id="rId16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bunya/kenkou/kekkaku-kansenshou10/01.html" TargetMode="External"/><Relationship Id="rId13" Type="http://schemas.openxmlformats.org/officeDocument/2006/relationships/slide" Target="slide19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8.xml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bunya/kenkou/kekkaku-kansenshou10/01.html" TargetMode="External"/><Relationship Id="rId13" Type="http://schemas.openxmlformats.org/officeDocument/2006/relationships/slide" Target="slide19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9.xml"/><Relationship Id="rId2" Type="http://schemas.openxmlformats.org/officeDocument/2006/relationships/audio" Target="../media/media5.m4a"/><Relationship Id="rId16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30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2.png"/><Relationship Id="rId2" Type="http://schemas.openxmlformats.org/officeDocument/2006/relationships/audio" Target="../media/media3.mp3"/><Relationship Id="rId16" Type="http://schemas.openxmlformats.org/officeDocument/2006/relationships/image" Target="../media/image51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31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32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2.png"/><Relationship Id="rId2" Type="http://schemas.openxmlformats.org/officeDocument/2006/relationships/audio" Target="../media/media3.mp3"/><Relationship Id="rId16" Type="http://schemas.openxmlformats.org/officeDocument/2006/relationships/image" Target="../media/image51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33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34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2.png"/><Relationship Id="rId2" Type="http://schemas.openxmlformats.org/officeDocument/2006/relationships/audio" Target="../media/media3.mp3"/><Relationship Id="rId16" Type="http://schemas.openxmlformats.org/officeDocument/2006/relationships/image" Target="../media/image51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35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36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2.png"/><Relationship Id="rId2" Type="http://schemas.openxmlformats.org/officeDocument/2006/relationships/audio" Target="../media/media3.mp3"/><Relationship Id="rId16" Type="http://schemas.openxmlformats.org/officeDocument/2006/relationships/image" Target="../media/image51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37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slide" Target="slide4.xml"/><Relationship Id="rId2" Type="http://schemas.openxmlformats.org/officeDocument/2006/relationships/audio" Target="../media/media2.m4a"/><Relationship Id="rId16" Type="http://schemas.openxmlformats.org/officeDocument/2006/relationships/image" Target="../media/image9.png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6.xml"/><Relationship Id="rId17" Type="http://schemas.openxmlformats.org/officeDocument/2006/relationships/image" Target="../media/image31.png"/><Relationship Id="rId2" Type="http://schemas.openxmlformats.org/officeDocument/2006/relationships/audio" Target="../media/media4.m4a"/><Relationship Id="rId16" Type="http://schemas.openxmlformats.org/officeDocument/2006/relationships/slide" Target="slide46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38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6.xml"/><Relationship Id="rId17" Type="http://schemas.openxmlformats.org/officeDocument/2006/relationships/image" Target="../media/image31.png"/><Relationship Id="rId2" Type="http://schemas.openxmlformats.org/officeDocument/2006/relationships/audio" Target="../media/media5.m4a"/><Relationship Id="rId16" Type="http://schemas.openxmlformats.org/officeDocument/2006/relationships/slide" Target="slide47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39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7.xml"/><Relationship Id="rId17" Type="http://schemas.openxmlformats.org/officeDocument/2006/relationships/image" Target="../media/image31.png"/><Relationship Id="rId2" Type="http://schemas.openxmlformats.org/officeDocument/2006/relationships/audio" Target="../media/media4.m4a"/><Relationship Id="rId16" Type="http://schemas.openxmlformats.org/officeDocument/2006/relationships/slide" Target="slide47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0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7.xml"/><Relationship Id="rId17" Type="http://schemas.openxmlformats.org/officeDocument/2006/relationships/image" Target="../media/image31.png"/><Relationship Id="rId2" Type="http://schemas.openxmlformats.org/officeDocument/2006/relationships/audio" Target="../media/media5.m4a"/><Relationship Id="rId16" Type="http://schemas.openxmlformats.org/officeDocument/2006/relationships/slide" Target="slide48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1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8.xml"/><Relationship Id="rId17" Type="http://schemas.openxmlformats.org/officeDocument/2006/relationships/image" Target="../media/image31.png"/><Relationship Id="rId2" Type="http://schemas.openxmlformats.org/officeDocument/2006/relationships/audio" Target="../media/media4.m4a"/><Relationship Id="rId16" Type="http://schemas.openxmlformats.org/officeDocument/2006/relationships/slide" Target="slide48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2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8.xml"/><Relationship Id="rId17" Type="http://schemas.openxmlformats.org/officeDocument/2006/relationships/image" Target="../media/image31.png"/><Relationship Id="rId2" Type="http://schemas.openxmlformats.org/officeDocument/2006/relationships/audio" Target="../media/media5.m4a"/><Relationship Id="rId16" Type="http://schemas.openxmlformats.org/officeDocument/2006/relationships/slide" Target="slide49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3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9.xml"/><Relationship Id="rId17" Type="http://schemas.openxmlformats.org/officeDocument/2006/relationships/image" Target="../media/image31.png"/><Relationship Id="rId2" Type="http://schemas.openxmlformats.org/officeDocument/2006/relationships/audio" Target="../media/media4.m4a"/><Relationship Id="rId16" Type="http://schemas.openxmlformats.org/officeDocument/2006/relationships/slide" Target="slide49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4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9.xml"/><Relationship Id="rId17" Type="http://schemas.openxmlformats.org/officeDocument/2006/relationships/image" Target="../media/image31.png"/><Relationship Id="rId2" Type="http://schemas.openxmlformats.org/officeDocument/2006/relationships/audio" Target="../media/media5.m4a"/><Relationship Id="rId16" Type="http://schemas.openxmlformats.org/officeDocument/2006/relationships/slide" Target="slide50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5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6.xml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0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7.xml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1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5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25.png"/><Relationship Id="rId2" Type="http://schemas.openxmlformats.org/officeDocument/2006/relationships/audio" Target="../media/media3.mp3"/><Relationship Id="rId16" Type="http://schemas.openxmlformats.org/officeDocument/2006/relationships/image" Target="../media/image24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7.xml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2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8.xml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3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8.xml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4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9.xml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5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9.xml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6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50.xml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7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52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6.png"/><Relationship Id="rId2" Type="http://schemas.openxmlformats.org/officeDocument/2006/relationships/audio" Target="../media/media3.mp3"/><Relationship Id="rId16" Type="http://schemas.openxmlformats.org/officeDocument/2006/relationships/image" Target="../media/image55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1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54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6.png"/><Relationship Id="rId2" Type="http://schemas.openxmlformats.org/officeDocument/2006/relationships/audio" Target="../media/media3.mp3"/><Relationship Id="rId16" Type="http://schemas.openxmlformats.org/officeDocument/2006/relationships/image" Target="../media/image55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3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56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6.png"/><Relationship Id="rId2" Type="http://schemas.openxmlformats.org/officeDocument/2006/relationships/audio" Target="../media/media3.mp3"/><Relationship Id="rId16" Type="http://schemas.openxmlformats.org/officeDocument/2006/relationships/image" Target="../media/image55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5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58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6.png"/><Relationship Id="rId2" Type="http://schemas.openxmlformats.org/officeDocument/2006/relationships/audio" Target="../media/media3.mp3"/><Relationship Id="rId16" Type="http://schemas.openxmlformats.org/officeDocument/2006/relationships/image" Target="../media/image55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7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tat.go.jp/stat-search/files?page=1&amp;layout=datalist&amp;toukei=00400001&amp;tstat=000001011528&amp;cycle=0&amp;tclass1=000001212520&amp;tclass2=000001212521&amp;tclass3=000001212522&amp;tclass4=000001212526&amp;stat_infid=000040127835&amp;tclass5val=0" TargetMode="External"/><Relationship Id="rId13" Type="http://schemas.openxmlformats.org/officeDocument/2006/relationships/slide" Target="slide4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7.xml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60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6.png"/><Relationship Id="rId2" Type="http://schemas.openxmlformats.org/officeDocument/2006/relationships/audio" Target="../media/media3.mp3"/><Relationship Id="rId16" Type="http://schemas.openxmlformats.org/officeDocument/2006/relationships/image" Target="../media/image55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9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57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61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4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5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6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6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57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62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4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5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6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7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57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63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4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5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6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8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57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64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4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5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6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9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57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65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tat.go.jp/stat-search/files?page=1&amp;layout=datalist&amp;toukei=00400001&amp;tstat=000001011528&amp;cycle=0&amp;tclass1=000001212520&amp;tclass2=000001212521&amp;tclass3=000001212522&amp;tclass4=000001212526&amp;stat_infid=000040127835&amp;tclass5val=0" TargetMode="External"/><Relationship Id="rId13" Type="http://schemas.openxmlformats.org/officeDocument/2006/relationships/slide" Target="slide4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8.xml"/><Relationship Id="rId2" Type="http://schemas.openxmlformats.org/officeDocument/2006/relationships/audio" Target="../media/media5.m4a"/><Relationship Id="rId16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5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6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50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audio" Target="../media/media6.m4a"/><Relationship Id="rId16" Type="http://schemas.openxmlformats.org/officeDocument/2006/relationships/image" Target="../media/image62.png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11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hyperlink" Target="https://www.pref.osaka.lg.jp/o040090/toukei/education/index.html" TargetMode="External"/><Relationship Id="rId10" Type="http://schemas.openxmlformats.org/officeDocument/2006/relationships/image" Target="../media/image60.png"/><Relationship Id="rId4" Type="http://schemas.openxmlformats.org/officeDocument/2006/relationships/image" Target="../media/image1.png"/><Relationship Id="rId9" Type="http://schemas.openxmlformats.org/officeDocument/2006/relationships/image" Target="../media/image59.GIF"/><Relationship Id="rId1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62.png"/><Relationship Id="rId10" Type="http://schemas.openxmlformats.org/officeDocument/2006/relationships/image" Target="../media/image63.png"/><Relationship Id="rId4" Type="http://schemas.openxmlformats.org/officeDocument/2006/relationships/image" Target="../media/image1.png"/><Relationship Id="rId9" Type="http://schemas.openxmlformats.org/officeDocument/2006/relationships/image" Target="../media/image61.png"/><Relationship Id="rId14" Type="http://schemas.openxmlformats.org/officeDocument/2006/relationships/hyperlink" Target="https://www.pref.osaka.lg.jp/o040090/toukei/education/index.html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11" Type="http://schemas.openxmlformats.org/officeDocument/2006/relationships/image" Target="../media/image64.png"/><Relationship Id="rId5" Type="http://schemas.microsoft.com/office/2007/relationships/hdphoto" Target="../media/hdphoto1.wdp"/><Relationship Id="rId15" Type="http://schemas.openxmlformats.org/officeDocument/2006/relationships/image" Target="../media/image62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1.png"/><Relationship Id="rId14" Type="http://schemas.openxmlformats.org/officeDocument/2006/relationships/hyperlink" Target="https://www.pref.osaka.lg.jp/o040090/toukei/education/index.html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hyperlink" Target="https://www.pref.osaka.lg.jp/o040090/toukei/education/index.html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1.png"/><Relationship Id="rId1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hyperlink" Target="https://www.pref.osaka.lg.jp/o040090/toukei/education/index.html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1.png"/><Relationship Id="rId14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6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11" Type="http://schemas.openxmlformats.org/officeDocument/2006/relationships/hyperlink" Target="https://www.pref.osaka.lg.jp/o040090/toukei/education/index.html" TargetMode="External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9.xml"/><Relationship Id="rId2" Type="http://schemas.openxmlformats.org/officeDocument/2006/relationships/audio" Target="../media/media3.mp3"/><Relationship Id="rId16" Type="http://schemas.openxmlformats.org/officeDocument/2006/relationships/image" Target="../media/image32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10.xml"/><Relationship Id="rId10" Type="http://schemas.openxmlformats.org/officeDocument/2006/relationships/image" Target="../media/image22.png"/><Relationship Id="rId19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11.xml"/><Relationship Id="rId2" Type="http://schemas.openxmlformats.org/officeDocument/2006/relationships/audio" Target="../media/media3.mp3"/><Relationship Id="rId16" Type="http://schemas.openxmlformats.org/officeDocument/2006/relationships/image" Target="../media/image32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12.xml"/><Relationship Id="rId10" Type="http://schemas.openxmlformats.org/officeDocument/2006/relationships/image" Target="../media/image22.png"/><Relationship Id="rId19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3" Type="http://schemas.openxmlformats.org/officeDocument/2006/relationships/image" Target="../media/image26.png"/><Relationship Id="rId18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17" Type="http://schemas.openxmlformats.org/officeDocument/2006/relationships/image" Target="../media/image35.png"/><Relationship Id="rId2" Type="http://schemas.openxmlformats.org/officeDocument/2006/relationships/audio" Target="../media/media4.m4a"/><Relationship Id="rId16" Type="http://schemas.openxmlformats.org/officeDocument/2006/relationships/slide" Target="slide13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31.png"/><Relationship Id="rId10" Type="http://schemas.openxmlformats.org/officeDocument/2006/relationships/slide" Target="slide7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709891"/>
            <a:ext cx="12192000" cy="21573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9E5235-C6EC-4500-9C25-2E6CD69D6A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5BC7B1-32BB-4FA9-B4F6-E051E09C359C}"/>
              </a:ext>
            </a:extLst>
          </p:cNvPr>
          <p:cNvSpPr txBox="1"/>
          <p:nvPr/>
        </p:nvSpPr>
        <p:spPr>
          <a:xfrm>
            <a:off x="2230618" y="509045"/>
            <a:ext cx="773076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en-US" altLang="ja-JP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Power</a:t>
            </a:r>
            <a:r>
              <a:rPr kumimoji="1" lang="ja-JP" altLang="en-US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Point</a:t>
            </a:r>
            <a:r>
              <a:rPr kumimoji="1" lang="ja-JP" altLang="en-US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ファイル スライドショー操作方法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C0A339C-EF5F-48D0-984A-A104FFD23C84}"/>
              </a:ext>
            </a:extLst>
          </p:cNvPr>
          <p:cNvSpPr/>
          <p:nvPr/>
        </p:nvSpPr>
        <p:spPr>
          <a:xfrm>
            <a:off x="2653094" y="2411506"/>
            <a:ext cx="2894029" cy="150829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8EF43433-270E-452C-AF4F-C4E56D628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94" y="1808305"/>
            <a:ext cx="960749" cy="9607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DC45893-07A6-49FC-B682-C0043351AE80}"/>
              </a:ext>
            </a:extLst>
          </p:cNvPr>
          <p:cNvSpPr txBox="1"/>
          <p:nvPr/>
        </p:nvSpPr>
        <p:spPr>
          <a:xfrm>
            <a:off x="2648774" y="2168636"/>
            <a:ext cx="2888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パソコンを使用する場合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7108C8DE-EB2F-4C9E-B200-18771DA0EB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61" y="1512508"/>
            <a:ext cx="4565520" cy="1805418"/>
          </a:xfrm>
          <a:prstGeom prst="rect">
            <a:avLst/>
          </a:prstGeom>
        </p:spPr>
      </p:pic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8BA6A71E-8E35-4278-9B66-D8C07A220510}"/>
              </a:ext>
            </a:extLst>
          </p:cNvPr>
          <p:cNvSpPr/>
          <p:nvPr/>
        </p:nvSpPr>
        <p:spPr>
          <a:xfrm>
            <a:off x="7540257" y="1581012"/>
            <a:ext cx="292230" cy="231486"/>
          </a:xfrm>
          <a:prstGeom prst="roundRect">
            <a:avLst>
              <a:gd name="adj" fmla="val 2073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6F97796-72D5-4A86-840C-705903383335}"/>
              </a:ext>
            </a:extLst>
          </p:cNvPr>
          <p:cNvSpPr txBox="1"/>
          <p:nvPr/>
        </p:nvSpPr>
        <p:spPr>
          <a:xfrm>
            <a:off x="7091302" y="2026766"/>
            <a:ext cx="2850943" cy="860557"/>
          </a:xfrm>
          <a:prstGeom prst="rect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キーボードの</a:t>
            </a:r>
            <a:r>
              <a:rPr kumimoji="1" lang="ja-JP" altLang="en-US" sz="2000" b="1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en-US" altLang="ja-JP" sz="2000" b="1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F5</a:t>
            </a:r>
            <a:r>
              <a:rPr kumimoji="1" lang="ja-JP" altLang="en-US" sz="2000" b="1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kumimoji="1"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を押すと</a:t>
            </a:r>
            <a:endParaRPr kumimoji="1" lang="en-US" altLang="ja-JP" sz="16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クイズが始まります。</a:t>
            </a: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31A2B649-890B-448F-A780-D60A486126F2}"/>
              </a:ext>
            </a:extLst>
          </p:cNvPr>
          <p:cNvCxnSpPr>
            <a:cxnSpLocks/>
          </p:cNvCxnSpPr>
          <p:nvPr/>
        </p:nvCxnSpPr>
        <p:spPr>
          <a:xfrm flipH="1" flipV="1">
            <a:off x="7728915" y="1820190"/>
            <a:ext cx="94267" cy="292231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CAB9C57-5618-4E38-B91D-0EDE57C77EA0}"/>
              </a:ext>
            </a:extLst>
          </p:cNvPr>
          <p:cNvSpPr txBox="1"/>
          <p:nvPr/>
        </p:nvSpPr>
        <p:spPr>
          <a:xfrm>
            <a:off x="8328032" y="395842"/>
            <a:ext cx="15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5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そうさほうほう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83E16AD-B6E4-4407-807A-FD650E1585D4}"/>
              </a:ext>
            </a:extLst>
          </p:cNvPr>
          <p:cNvSpPr txBox="1"/>
          <p:nvPr/>
        </p:nvSpPr>
        <p:spPr>
          <a:xfrm>
            <a:off x="3874258" y="2047315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しよう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0CD1469-3B7A-4593-8D18-E0FADBAD3ACB}"/>
              </a:ext>
            </a:extLst>
          </p:cNvPr>
          <p:cNvSpPr txBox="1"/>
          <p:nvPr/>
        </p:nvSpPr>
        <p:spPr>
          <a:xfrm>
            <a:off x="4851699" y="2047315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F5690D69-E12D-409B-B69F-7D13D9714A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94" y="4110827"/>
            <a:ext cx="960749" cy="9607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C3817EB-2B14-4F5D-909C-C91E522E6E2D}"/>
              </a:ext>
            </a:extLst>
          </p:cNvPr>
          <p:cNvSpPr/>
          <p:nvPr/>
        </p:nvSpPr>
        <p:spPr>
          <a:xfrm>
            <a:off x="2653095" y="4428461"/>
            <a:ext cx="3816000" cy="150829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475EFB5-01D1-42EF-A820-149A45C1A84B}"/>
              </a:ext>
            </a:extLst>
          </p:cNvPr>
          <p:cNvSpPr/>
          <p:nvPr/>
        </p:nvSpPr>
        <p:spPr>
          <a:xfrm>
            <a:off x="2648775" y="4869328"/>
            <a:ext cx="1692000" cy="150829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B816B0F-8627-4108-B21A-4BDB4FB90284}"/>
              </a:ext>
            </a:extLst>
          </p:cNvPr>
          <p:cNvSpPr txBox="1"/>
          <p:nvPr/>
        </p:nvSpPr>
        <p:spPr>
          <a:xfrm>
            <a:off x="2648775" y="4091288"/>
            <a:ext cx="3887425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スマートフォンまたはタブレットを</a:t>
            </a:r>
            <a:endParaRPr kumimoji="1" lang="en-US" altLang="ja-JP" sz="20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使用する場合 </a:t>
            </a:r>
            <a:r>
              <a:rPr kumimoji="1" lang="en-US" altLang="ja-JP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(※)</a:t>
            </a:r>
            <a:endParaRPr kumimoji="1" lang="en-US" altLang="ja-JP" sz="20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DE43195-AA4D-4560-A51E-F546F01B4A7E}"/>
              </a:ext>
            </a:extLst>
          </p:cNvPr>
          <p:cNvSpPr txBox="1"/>
          <p:nvPr/>
        </p:nvSpPr>
        <p:spPr>
          <a:xfrm>
            <a:off x="2704199" y="4493477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しよう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7EFF4A6-EAB2-420F-8E37-8CC07E504569}"/>
              </a:ext>
            </a:extLst>
          </p:cNvPr>
          <p:cNvSpPr txBox="1"/>
          <p:nvPr/>
        </p:nvSpPr>
        <p:spPr>
          <a:xfrm>
            <a:off x="3681640" y="4493477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63434308-B649-4ABC-9C59-4263E5BB2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66" y="3727088"/>
            <a:ext cx="1817575" cy="291447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912BE43A-698D-4460-A98C-39F47C9FAB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07" y="3727088"/>
            <a:ext cx="1817575" cy="291447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A676EE65-5500-4411-A183-D4EB3B01DE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05" y="3981812"/>
            <a:ext cx="1647280" cy="2557127"/>
          </a:xfrm>
          <a:prstGeom prst="roundRect">
            <a:avLst>
              <a:gd name="adj" fmla="val 9729"/>
            </a:avLst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D6B098BB-6E41-47A1-A493-B174398825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67" y="3953228"/>
            <a:ext cx="1601735" cy="2554503"/>
          </a:xfrm>
          <a:prstGeom prst="roundRect">
            <a:avLst>
              <a:gd name="adj" fmla="val 0"/>
            </a:avLst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AF0A8A-7810-4865-8D7C-BC438D543343}"/>
              </a:ext>
            </a:extLst>
          </p:cNvPr>
          <p:cNvSpPr txBox="1"/>
          <p:nvPr/>
        </p:nvSpPr>
        <p:spPr>
          <a:xfrm>
            <a:off x="1578629" y="5493104"/>
            <a:ext cx="4874319" cy="502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その他の</a:t>
            </a:r>
            <a:r>
              <a:rPr lang="en-US" altLang="ja-JP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PowerPoint</a:t>
            </a:r>
            <a:r>
              <a:rPr lang="ja-JP" altLang="en-US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ファイルを読むことが出来るアプリケーションを</a:t>
            </a:r>
            <a:endParaRPr lang="en-US" altLang="ja-JP" sz="12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ご利用の場合は、表示が異なる場合があります。</a:t>
            </a:r>
            <a:endParaRPr kumimoji="1" lang="ja-JP" altLang="en-US" sz="12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0D587E4-5BE2-41A1-8E6C-75F3494EF842}"/>
              </a:ext>
            </a:extLst>
          </p:cNvPr>
          <p:cNvSpPr txBox="1"/>
          <p:nvPr/>
        </p:nvSpPr>
        <p:spPr>
          <a:xfrm>
            <a:off x="1418193" y="5196238"/>
            <a:ext cx="5283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※Microsoft</a:t>
            </a:r>
            <a:r>
              <a:rPr lang="ja-JP" altLang="en-US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Power</a:t>
            </a:r>
            <a:r>
              <a:rPr lang="ja-JP" altLang="en-US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400" dirty="0" err="1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Poin</a:t>
            </a:r>
            <a:r>
              <a:rPr lang="ja-JP" altLang="en-US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ｔのアプリケーションを使用した場合</a:t>
            </a:r>
            <a:endParaRPr lang="en-US" altLang="ja-JP" sz="14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E44626A8-DBE2-403A-91BC-F20777527193}"/>
              </a:ext>
            </a:extLst>
          </p:cNvPr>
          <p:cNvSpPr/>
          <p:nvPr/>
        </p:nvSpPr>
        <p:spPr>
          <a:xfrm>
            <a:off x="7823183" y="3959040"/>
            <a:ext cx="188290" cy="146843"/>
          </a:xfrm>
          <a:prstGeom prst="roundRect">
            <a:avLst>
              <a:gd name="adj" fmla="val 20739"/>
            </a:avLst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6F82116D-3B42-4211-900A-AD65A5AB8242}"/>
              </a:ext>
            </a:extLst>
          </p:cNvPr>
          <p:cNvSpPr/>
          <p:nvPr/>
        </p:nvSpPr>
        <p:spPr>
          <a:xfrm flipV="1">
            <a:off x="9032608" y="6238397"/>
            <a:ext cx="243279" cy="293948"/>
          </a:xfrm>
          <a:prstGeom prst="roundRect">
            <a:avLst>
              <a:gd name="adj" fmla="val 20739"/>
            </a:avLst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7D8B97A-8A15-41D4-BD86-A6816FC05D29}"/>
              </a:ext>
            </a:extLst>
          </p:cNvPr>
          <p:cNvSpPr txBox="1"/>
          <p:nvPr/>
        </p:nvSpPr>
        <p:spPr>
          <a:xfrm>
            <a:off x="6742526" y="4601911"/>
            <a:ext cx="4064216" cy="1087927"/>
          </a:xfrm>
          <a:prstGeom prst="rect">
            <a:avLst/>
          </a:prstGeom>
          <a:solidFill>
            <a:srgbClr val="FFF2CC">
              <a:alpha val="74902"/>
            </a:srgbClr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</a:t>
            </a:r>
            <a:r>
              <a:rPr lang="ja-JP" altLang="en-US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デバイス・ </a:t>
            </a:r>
            <a:r>
              <a:rPr lang="en-US" altLang="ja-JP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 </a:t>
            </a:r>
            <a:r>
              <a:rPr lang="ja-JP" altLang="en-US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デバイス表示例</a:t>
            </a:r>
            <a:br>
              <a:rPr lang="en-US" altLang="ja-JP" sz="1463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000" b="1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「▷」</a:t>
            </a:r>
            <a:r>
              <a:rPr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または</a:t>
            </a:r>
            <a:r>
              <a:rPr lang="ja-JP" altLang="en-US" sz="2000" b="1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「発表」</a:t>
            </a:r>
            <a:r>
              <a:rPr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を押すと始まります。</a:t>
            </a:r>
            <a:br>
              <a:rPr lang="en-US" altLang="ja-JP" sz="1463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1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ご使用の機種によって表現や場所が異なる場合があります。</a:t>
            </a:r>
            <a:endParaRPr kumimoji="1" lang="ja-JP" altLang="en-US" sz="12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3EEE4C59-1BD4-4B27-A568-798C76E2AB00}"/>
              </a:ext>
            </a:extLst>
          </p:cNvPr>
          <p:cNvCxnSpPr>
            <a:cxnSpLocks/>
          </p:cNvCxnSpPr>
          <p:nvPr/>
        </p:nvCxnSpPr>
        <p:spPr>
          <a:xfrm flipH="1" flipV="1">
            <a:off x="7964339" y="4136230"/>
            <a:ext cx="94267" cy="292231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C54BABE7-3D3E-4DA9-A21D-C1C7D0306388}"/>
              </a:ext>
            </a:extLst>
          </p:cNvPr>
          <p:cNvCxnSpPr>
            <a:cxnSpLocks/>
          </p:cNvCxnSpPr>
          <p:nvPr/>
        </p:nvCxnSpPr>
        <p:spPr>
          <a:xfrm>
            <a:off x="9034507" y="5947920"/>
            <a:ext cx="94267" cy="292231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5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546352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0" name="グラフ">
            <a:extLst>
              <a:ext uri="{FF2B5EF4-FFF2-40B4-BE49-F238E27FC236}">
                <a16:creationId xmlns:a16="http://schemas.microsoft.com/office/drawing/2014/main" id="{6A9B76AC-74F5-4B57-9B01-3EB8DF7BCF24}"/>
              </a:ext>
            </a:extLst>
          </p:cNvPr>
          <p:cNvGrpSpPr/>
          <p:nvPr/>
        </p:nvGrpSpPr>
        <p:grpSpPr>
          <a:xfrm>
            <a:off x="1760606" y="2175469"/>
            <a:ext cx="8679957" cy="3357777"/>
            <a:chOff x="1760606" y="2175469"/>
            <a:chExt cx="8679957" cy="3357777"/>
          </a:xfrm>
        </p:grpSpPr>
        <p:sp>
          <p:nvSpPr>
            <p:cNvPr id="11" name="グラフ背景">
              <a:extLst>
                <a:ext uri="{FF2B5EF4-FFF2-40B4-BE49-F238E27FC236}">
                  <a16:creationId xmlns:a16="http://schemas.microsoft.com/office/drawing/2014/main" id="{27855097-C467-4C9D-8DA2-66D2EAE3CECE}"/>
                </a:ext>
              </a:extLst>
            </p:cNvPr>
            <p:cNvSpPr/>
            <p:nvPr/>
          </p:nvSpPr>
          <p:spPr>
            <a:xfrm>
              <a:off x="1760606" y="2175469"/>
              <a:ext cx="8679957" cy="3357777"/>
            </a:xfrm>
            <a:prstGeom prst="rect">
              <a:avLst/>
            </a:prstGeom>
            <a:solidFill>
              <a:srgbClr val="FFE699">
                <a:alpha val="5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9" name="120.0線">
              <a:extLst>
                <a:ext uri="{FF2B5EF4-FFF2-40B4-BE49-F238E27FC236}">
                  <a16:creationId xmlns:a16="http://schemas.microsoft.com/office/drawing/2014/main" id="{525DC426-8974-4010-AB5D-4D8381E2BEF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51655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25.0線">
              <a:extLst>
                <a:ext uri="{FF2B5EF4-FFF2-40B4-BE49-F238E27FC236}">
                  <a16:creationId xmlns:a16="http://schemas.microsoft.com/office/drawing/2014/main" id="{77305151-D2A5-486B-AB50-17D0BC93C6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860948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30.0線">
              <a:extLst>
                <a:ext uri="{FF2B5EF4-FFF2-40B4-BE49-F238E27FC236}">
                  <a16:creationId xmlns:a16="http://schemas.microsoft.com/office/drawing/2014/main" id="{87DE5B0A-3D5D-424B-8A6C-9DAE32F6010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55636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35.0線">
              <a:extLst>
                <a:ext uri="{FF2B5EF4-FFF2-40B4-BE49-F238E27FC236}">
                  <a16:creationId xmlns:a16="http://schemas.microsoft.com/office/drawing/2014/main" id="{A47392B0-D1F0-4DBE-AB9C-37978BA645E6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25177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40.0線">
              <a:extLst>
                <a:ext uri="{FF2B5EF4-FFF2-40B4-BE49-F238E27FC236}">
                  <a16:creationId xmlns:a16="http://schemas.microsoft.com/office/drawing/2014/main" id="{54CDBBBE-0A02-4898-B6C5-B6E661E09AE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947190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45.0線">
              <a:extLst>
                <a:ext uri="{FF2B5EF4-FFF2-40B4-BE49-F238E27FC236}">
                  <a16:creationId xmlns:a16="http://schemas.microsoft.com/office/drawing/2014/main" id="{7D539E57-6908-4712-8A78-511EA82C942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642604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50.0線">
              <a:extLst>
                <a:ext uri="{FF2B5EF4-FFF2-40B4-BE49-F238E27FC236}">
                  <a16:creationId xmlns:a16="http://schemas.microsoft.com/office/drawing/2014/main" id="{D8E420B5-0431-4F3A-8BC7-555001A534C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338018"/>
              <a:ext cx="7668000" cy="0"/>
            </a:xfrm>
            <a:prstGeom prst="line">
              <a:avLst/>
            </a:prstGeom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55.0線">
              <a:extLst>
                <a:ext uri="{FF2B5EF4-FFF2-40B4-BE49-F238E27FC236}">
                  <a16:creationId xmlns:a16="http://schemas.microsoft.com/office/drawing/2014/main" id="{B0B77691-EF08-48BF-ACDC-8DAF76D6F5D4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0334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60.0線">
              <a:extLst>
                <a:ext uri="{FF2B5EF4-FFF2-40B4-BE49-F238E27FC236}">
                  <a16:creationId xmlns:a16="http://schemas.microsoft.com/office/drawing/2014/main" id="{A659E656-B171-4248-8B1B-1E9073A7C69E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272884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120.0">
              <a:extLst>
                <a:ext uri="{FF2B5EF4-FFF2-40B4-BE49-F238E27FC236}">
                  <a16:creationId xmlns:a16="http://schemas.microsoft.com/office/drawing/2014/main" id="{971D7D2A-1A3B-478E-8297-BD5D8C5423E3}"/>
                </a:ext>
              </a:extLst>
            </p:cNvPr>
            <p:cNvSpPr txBox="1"/>
            <p:nvPr/>
          </p:nvSpPr>
          <p:spPr>
            <a:xfrm>
              <a:off x="1901265" y="5012836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5" name="125.0">
              <a:extLst>
                <a:ext uri="{FF2B5EF4-FFF2-40B4-BE49-F238E27FC236}">
                  <a16:creationId xmlns:a16="http://schemas.microsoft.com/office/drawing/2014/main" id="{D639301B-DC9D-44D1-B397-09999256C7E6}"/>
                </a:ext>
              </a:extLst>
            </p:cNvPr>
            <p:cNvSpPr txBox="1"/>
            <p:nvPr/>
          </p:nvSpPr>
          <p:spPr>
            <a:xfrm>
              <a:off x="1891755" y="47019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4" name="130.0">
              <a:extLst>
                <a:ext uri="{FF2B5EF4-FFF2-40B4-BE49-F238E27FC236}">
                  <a16:creationId xmlns:a16="http://schemas.microsoft.com/office/drawing/2014/main" id="{7B843B45-01CF-4E23-B42B-A23146E4BEEA}"/>
                </a:ext>
              </a:extLst>
            </p:cNvPr>
            <p:cNvSpPr txBox="1"/>
            <p:nvPr/>
          </p:nvSpPr>
          <p:spPr>
            <a:xfrm>
              <a:off x="1891755" y="440102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3" name="135.0">
              <a:extLst>
                <a:ext uri="{FF2B5EF4-FFF2-40B4-BE49-F238E27FC236}">
                  <a16:creationId xmlns:a16="http://schemas.microsoft.com/office/drawing/2014/main" id="{88DC2804-7C68-4190-AC62-87C1FD4A1532}"/>
                </a:ext>
              </a:extLst>
            </p:cNvPr>
            <p:cNvSpPr txBox="1"/>
            <p:nvPr/>
          </p:nvSpPr>
          <p:spPr>
            <a:xfrm>
              <a:off x="1891755" y="410020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2" name="140.0">
              <a:extLst>
                <a:ext uri="{FF2B5EF4-FFF2-40B4-BE49-F238E27FC236}">
                  <a16:creationId xmlns:a16="http://schemas.microsoft.com/office/drawing/2014/main" id="{B5F144F2-6279-4EBD-A662-D98C80A51AB9}"/>
                </a:ext>
              </a:extLst>
            </p:cNvPr>
            <p:cNvSpPr txBox="1"/>
            <p:nvPr/>
          </p:nvSpPr>
          <p:spPr>
            <a:xfrm>
              <a:off x="1893925" y="379584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1" name="145.0">
              <a:extLst>
                <a:ext uri="{FF2B5EF4-FFF2-40B4-BE49-F238E27FC236}">
                  <a16:creationId xmlns:a16="http://schemas.microsoft.com/office/drawing/2014/main" id="{7B618936-3421-42D3-9FF5-593639B49826}"/>
                </a:ext>
              </a:extLst>
            </p:cNvPr>
            <p:cNvSpPr txBox="1"/>
            <p:nvPr/>
          </p:nvSpPr>
          <p:spPr>
            <a:xfrm>
              <a:off x="1898754" y="349054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0" name="150.0">
              <a:extLst>
                <a:ext uri="{FF2B5EF4-FFF2-40B4-BE49-F238E27FC236}">
                  <a16:creationId xmlns:a16="http://schemas.microsoft.com/office/drawing/2014/main" id="{06E99CBB-1432-4D52-A2CE-188003F3BB8C}"/>
                </a:ext>
              </a:extLst>
            </p:cNvPr>
            <p:cNvSpPr txBox="1"/>
            <p:nvPr/>
          </p:nvSpPr>
          <p:spPr>
            <a:xfrm>
              <a:off x="1894726" y="318337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9" name="155.0">
              <a:extLst>
                <a:ext uri="{FF2B5EF4-FFF2-40B4-BE49-F238E27FC236}">
                  <a16:creationId xmlns:a16="http://schemas.microsoft.com/office/drawing/2014/main" id="{DD8FCB2D-FF5B-4716-AAC1-B38DB794A6EE}"/>
                </a:ext>
              </a:extLst>
            </p:cNvPr>
            <p:cNvSpPr txBox="1"/>
            <p:nvPr/>
          </p:nvSpPr>
          <p:spPr>
            <a:xfrm>
              <a:off x="1895445" y="2879810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8" name="160.0">
              <a:extLst>
                <a:ext uri="{FF2B5EF4-FFF2-40B4-BE49-F238E27FC236}">
                  <a16:creationId xmlns:a16="http://schemas.microsoft.com/office/drawing/2014/main" id="{0F69FFC6-4FD7-4202-93F0-19E650F37402}"/>
                </a:ext>
              </a:extLst>
            </p:cNvPr>
            <p:cNvSpPr txBox="1"/>
            <p:nvPr/>
          </p:nvSpPr>
          <p:spPr>
            <a:xfrm>
              <a:off x="1894726" y="257258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7" name="(cm)">
              <a:extLst>
                <a:ext uri="{FF2B5EF4-FFF2-40B4-BE49-F238E27FC236}">
                  <a16:creationId xmlns:a16="http://schemas.microsoft.com/office/drawing/2014/main" id="{DFA8B9F5-68C5-4129-85BF-444AABF52676}"/>
                </a:ext>
              </a:extLst>
            </p:cNvPr>
            <p:cNvSpPr txBox="1"/>
            <p:nvPr/>
          </p:nvSpPr>
          <p:spPr>
            <a:xfrm>
              <a:off x="2067688" y="2432448"/>
              <a:ext cx="7499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（ｃｍ）</a:t>
              </a:r>
            </a:p>
          </p:txBody>
        </p:sp>
        <p:sp>
          <p:nvSpPr>
            <p:cNvPr id="138" name="7歳">
              <a:extLst>
                <a:ext uri="{FF2B5EF4-FFF2-40B4-BE49-F238E27FC236}">
                  <a16:creationId xmlns:a16="http://schemas.microsoft.com/office/drawing/2014/main" id="{EA8FBED0-81DE-465D-9F73-3BD8AA6044A3}"/>
                </a:ext>
              </a:extLst>
            </p:cNvPr>
            <p:cNvSpPr txBox="1"/>
            <p:nvPr/>
          </p:nvSpPr>
          <p:spPr>
            <a:xfrm>
              <a:off x="3012312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７歳</a:t>
              </a:r>
            </a:p>
          </p:txBody>
        </p:sp>
        <p:sp>
          <p:nvSpPr>
            <p:cNvPr id="139" name="8歳">
              <a:extLst>
                <a:ext uri="{FF2B5EF4-FFF2-40B4-BE49-F238E27FC236}">
                  <a16:creationId xmlns:a16="http://schemas.microsoft.com/office/drawing/2014/main" id="{74CF43FA-0E5E-486B-9163-2F2EA2D30D4A}"/>
                </a:ext>
              </a:extLst>
            </p:cNvPr>
            <p:cNvSpPr txBox="1"/>
            <p:nvPr/>
          </p:nvSpPr>
          <p:spPr>
            <a:xfrm>
              <a:off x="43302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８歳</a:t>
              </a:r>
            </a:p>
          </p:txBody>
        </p:sp>
        <p:sp>
          <p:nvSpPr>
            <p:cNvPr id="140" name="9歳">
              <a:extLst>
                <a:ext uri="{FF2B5EF4-FFF2-40B4-BE49-F238E27FC236}">
                  <a16:creationId xmlns:a16="http://schemas.microsoft.com/office/drawing/2014/main" id="{8EDA6A0B-DC80-4F95-8655-2C9D17A321E1}"/>
                </a:ext>
              </a:extLst>
            </p:cNvPr>
            <p:cNvSpPr txBox="1"/>
            <p:nvPr/>
          </p:nvSpPr>
          <p:spPr>
            <a:xfrm>
              <a:off x="56079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９歳</a:t>
              </a:r>
            </a:p>
          </p:txBody>
        </p:sp>
        <p:sp>
          <p:nvSpPr>
            <p:cNvPr id="141" name="10歳">
              <a:extLst>
                <a:ext uri="{FF2B5EF4-FFF2-40B4-BE49-F238E27FC236}">
                  <a16:creationId xmlns:a16="http://schemas.microsoft.com/office/drawing/2014/main" id="{BB7B54DD-A32F-4464-96AB-36BBE9A6DFF7}"/>
                </a:ext>
              </a:extLst>
            </p:cNvPr>
            <p:cNvSpPr txBox="1"/>
            <p:nvPr/>
          </p:nvSpPr>
          <p:spPr>
            <a:xfrm>
              <a:off x="6860454" y="520667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１０歳</a:t>
              </a:r>
            </a:p>
          </p:txBody>
        </p:sp>
        <p:sp>
          <p:nvSpPr>
            <p:cNvPr id="142" name="11歳">
              <a:extLst>
                <a:ext uri="{FF2B5EF4-FFF2-40B4-BE49-F238E27FC236}">
                  <a16:creationId xmlns:a16="http://schemas.microsoft.com/office/drawing/2014/main" id="{05B92388-D2FE-4E92-912F-482D1E894B99}"/>
                </a:ext>
              </a:extLst>
            </p:cNvPr>
            <p:cNvSpPr txBox="1"/>
            <p:nvPr/>
          </p:nvSpPr>
          <p:spPr>
            <a:xfrm>
              <a:off x="8154397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１１歳</a:t>
              </a:r>
            </a:p>
          </p:txBody>
        </p:sp>
        <p:sp>
          <p:nvSpPr>
            <p:cNvPr id="143" name="12歳">
              <a:extLst>
                <a:ext uri="{FF2B5EF4-FFF2-40B4-BE49-F238E27FC236}">
                  <a16:creationId xmlns:a16="http://schemas.microsoft.com/office/drawing/2014/main" id="{A6E1A82F-56A4-491F-A841-CFB2B68D610E}"/>
                </a:ext>
              </a:extLst>
            </p:cNvPr>
            <p:cNvSpPr txBox="1"/>
            <p:nvPr/>
          </p:nvSpPr>
          <p:spPr>
            <a:xfrm>
              <a:off x="9256651" y="522501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１２歳</a:t>
              </a:r>
            </a:p>
          </p:txBody>
        </p:sp>
      </p:grpSp>
      <p:grpSp>
        <p:nvGrpSpPr>
          <p:cNvPr id="18" name="凡例">
            <a:extLst>
              <a:ext uri="{FF2B5EF4-FFF2-40B4-BE49-F238E27FC236}">
                <a16:creationId xmlns:a16="http://schemas.microsoft.com/office/drawing/2014/main" id="{90055E43-55D8-4FAF-AECF-077C192FB4DC}"/>
              </a:ext>
            </a:extLst>
          </p:cNvPr>
          <p:cNvGrpSpPr/>
          <p:nvPr/>
        </p:nvGrpSpPr>
        <p:grpSpPr>
          <a:xfrm>
            <a:off x="8737129" y="4464217"/>
            <a:ext cx="1021476" cy="605439"/>
            <a:chOff x="8737129" y="4464217"/>
            <a:chExt cx="1021476" cy="605439"/>
          </a:xfrm>
        </p:grpSpPr>
        <p:sp>
          <p:nvSpPr>
            <p:cNvPr id="75" name="凡例背景">
              <a:extLst>
                <a:ext uri="{FF2B5EF4-FFF2-40B4-BE49-F238E27FC236}">
                  <a16:creationId xmlns:a16="http://schemas.microsoft.com/office/drawing/2014/main" id="{B2D45C88-6051-4809-A64B-59278F89372B}"/>
                </a:ext>
              </a:extLst>
            </p:cNvPr>
            <p:cNvSpPr/>
            <p:nvPr/>
          </p:nvSpPr>
          <p:spPr>
            <a:xfrm>
              <a:off x="8737129" y="4464217"/>
              <a:ext cx="1021476" cy="60543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女">
              <a:extLst>
                <a:ext uri="{FF2B5EF4-FFF2-40B4-BE49-F238E27FC236}">
                  <a16:creationId xmlns:a16="http://schemas.microsoft.com/office/drawing/2014/main" id="{8E90981F-0052-439D-B69C-B170F2949626}"/>
                </a:ext>
              </a:extLst>
            </p:cNvPr>
            <p:cNvSpPr txBox="1"/>
            <p:nvPr/>
          </p:nvSpPr>
          <p:spPr>
            <a:xfrm>
              <a:off x="9291042" y="4753435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</a:t>
              </a:r>
            </a:p>
          </p:txBody>
        </p:sp>
        <p:cxnSp>
          <p:nvCxnSpPr>
            <p:cNvPr id="77" name="女線">
              <a:extLst>
                <a:ext uri="{FF2B5EF4-FFF2-40B4-BE49-F238E27FC236}">
                  <a16:creationId xmlns:a16="http://schemas.microsoft.com/office/drawing/2014/main" id="{F6F07CF4-CD41-4735-A14D-B0E8C7D3E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883820"/>
              <a:ext cx="360000" cy="1"/>
            </a:xfrm>
            <a:prstGeom prst="line">
              <a:avLst/>
            </a:prstGeom>
            <a:ln w="25400">
              <a:solidFill>
                <a:schemeClr val="bg2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男">
              <a:extLst>
                <a:ext uri="{FF2B5EF4-FFF2-40B4-BE49-F238E27FC236}">
                  <a16:creationId xmlns:a16="http://schemas.microsoft.com/office/drawing/2014/main" id="{9D589D4A-01E6-4931-A729-9D20CBC7A27B}"/>
                </a:ext>
              </a:extLst>
            </p:cNvPr>
            <p:cNvSpPr txBox="1"/>
            <p:nvPr/>
          </p:nvSpPr>
          <p:spPr>
            <a:xfrm>
              <a:off x="9291042" y="4480546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</a:t>
              </a:r>
            </a:p>
          </p:txBody>
        </p:sp>
        <p:cxnSp>
          <p:nvCxnSpPr>
            <p:cNvPr id="76" name="男線">
              <a:extLst>
                <a:ext uri="{FF2B5EF4-FFF2-40B4-BE49-F238E27FC236}">
                  <a16:creationId xmlns:a16="http://schemas.microsoft.com/office/drawing/2014/main" id="{AC389B92-4539-4F42-9A33-3FA9686DD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618819"/>
              <a:ext cx="360000" cy="1"/>
            </a:xfrm>
            <a:prstGeom prst="line">
              <a:avLst/>
            </a:prstGeom>
            <a:ln w="25400">
              <a:solidFill>
                <a:schemeClr val="accent1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7歳グラフ">
            <a:extLst>
              <a:ext uri="{FF2B5EF4-FFF2-40B4-BE49-F238E27FC236}">
                <a16:creationId xmlns:a16="http://schemas.microsoft.com/office/drawing/2014/main" id="{DF5543CD-1D8A-4B6A-B56C-9460282672D9}"/>
              </a:ext>
            </a:extLst>
          </p:cNvPr>
          <p:cNvGrpSpPr/>
          <p:nvPr/>
        </p:nvGrpSpPr>
        <p:grpSpPr>
          <a:xfrm>
            <a:off x="2733772" y="4263134"/>
            <a:ext cx="971017" cy="804305"/>
            <a:chOff x="2733772" y="4263134"/>
            <a:chExt cx="971017" cy="804305"/>
          </a:xfrm>
        </p:grpSpPr>
        <p:sp>
          <p:nvSpPr>
            <p:cNvPr id="74" name="背景">
              <a:extLst>
                <a:ext uri="{FF2B5EF4-FFF2-40B4-BE49-F238E27FC236}">
                  <a16:creationId xmlns:a16="http://schemas.microsoft.com/office/drawing/2014/main" id="{A09D9320-F825-4B1C-823D-9927584FDEC7}"/>
                </a:ext>
              </a:extLst>
            </p:cNvPr>
            <p:cNvSpPr/>
            <p:nvPr/>
          </p:nvSpPr>
          <p:spPr>
            <a:xfrm>
              <a:off x="2745721" y="4263134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女:122.1cm">
              <a:extLst>
                <a:ext uri="{FF2B5EF4-FFF2-40B4-BE49-F238E27FC236}">
                  <a16:creationId xmlns:a16="http://schemas.microsoft.com/office/drawing/2014/main" id="{A2DF821F-2AD3-400D-ADA1-99E099611BE2}"/>
                </a:ext>
              </a:extLst>
            </p:cNvPr>
            <p:cNvSpPr txBox="1"/>
            <p:nvPr/>
          </p:nvSpPr>
          <p:spPr>
            <a:xfrm>
              <a:off x="2735089" y="445390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男:122.8cm">
              <a:extLst>
                <a:ext uri="{FF2B5EF4-FFF2-40B4-BE49-F238E27FC236}">
                  <a16:creationId xmlns:a16="http://schemas.microsoft.com/office/drawing/2014/main" id="{C895A14E-3B07-4F96-9FDA-41A50AC35493}"/>
                </a:ext>
              </a:extLst>
            </p:cNvPr>
            <p:cNvSpPr txBox="1"/>
            <p:nvPr/>
          </p:nvSpPr>
          <p:spPr>
            <a:xfrm>
              <a:off x="2733772" y="426910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4" name="女●">
              <a:extLst>
                <a:ext uri="{FF2B5EF4-FFF2-40B4-BE49-F238E27FC236}">
                  <a16:creationId xmlns:a16="http://schemas.microsoft.com/office/drawing/2014/main" id="{333888C1-3803-43D6-9954-35A469D0E5CA}"/>
                </a:ext>
              </a:extLst>
            </p:cNvPr>
            <p:cNvSpPr/>
            <p:nvPr/>
          </p:nvSpPr>
          <p:spPr>
            <a:xfrm>
              <a:off x="3277209" y="4988239"/>
              <a:ext cx="79200" cy="792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男●">
              <a:extLst>
                <a:ext uri="{FF2B5EF4-FFF2-40B4-BE49-F238E27FC236}">
                  <a16:creationId xmlns:a16="http://schemas.microsoft.com/office/drawing/2014/main" id="{62F68E1B-E785-4D2A-AA4C-140788C4AA19}"/>
                </a:ext>
              </a:extLst>
            </p:cNvPr>
            <p:cNvSpPr/>
            <p:nvPr/>
          </p:nvSpPr>
          <p:spPr>
            <a:xfrm>
              <a:off x="3269991" y="4960647"/>
              <a:ext cx="82800" cy="8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8歳グラフ">
            <a:extLst>
              <a:ext uri="{FF2B5EF4-FFF2-40B4-BE49-F238E27FC236}">
                <a16:creationId xmlns:a16="http://schemas.microsoft.com/office/drawing/2014/main" id="{5E597103-8EE6-4601-B000-4DC70B3141E3}"/>
              </a:ext>
            </a:extLst>
          </p:cNvPr>
          <p:cNvGrpSpPr/>
          <p:nvPr/>
        </p:nvGrpSpPr>
        <p:grpSpPr>
          <a:xfrm>
            <a:off x="3305991" y="3893399"/>
            <a:ext cx="1682471" cy="1137181"/>
            <a:chOff x="3305991" y="3893399"/>
            <a:chExt cx="1682471" cy="1137181"/>
          </a:xfrm>
        </p:grpSpPr>
        <p:sp>
          <p:nvSpPr>
            <p:cNvPr id="97" name="背景">
              <a:extLst>
                <a:ext uri="{FF2B5EF4-FFF2-40B4-BE49-F238E27FC236}">
                  <a16:creationId xmlns:a16="http://schemas.microsoft.com/office/drawing/2014/main" id="{CE922968-C5CA-40E7-B552-085FB3227BAB}"/>
                </a:ext>
              </a:extLst>
            </p:cNvPr>
            <p:cNvSpPr/>
            <p:nvPr/>
          </p:nvSpPr>
          <p:spPr>
            <a:xfrm>
              <a:off x="4029394" y="3893399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女:128.1cm">
              <a:extLst>
                <a:ext uri="{FF2B5EF4-FFF2-40B4-BE49-F238E27FC236}">
                  <a16:creationId xmlns:a16="http://schemas.microsoft.com/office/drawing/2014/main" id="{B0B921EF-0A8A-40ED-9B68-B7FD5F404CF0}"/>
                </a:ext>
              </a:extLst>
            </p:cNvPr>
            <p:cNvSpPr txBox="1"/>
            <p:nvPr/>
          </p:nvSpPr>
          <p:spPr>
            <a:xfrm>
              <a:off x="4018762" y="4084173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男:128.5cm">
              <a:extLst>
                <a:ext uri="{FF2B5EF4-FFF2-40B4-BE49-F238E27FC236}">
                  <a16:creationId xmlns:a16="http://schemas.microsoft.com/office/drawing/2014/main" id="{1EC343DD-5C2C-43F2-BC62-7F10CA81C635}"/>
                </a:ext>
              </a:extLst>
            </p:cNvPr>
            <p:cNvSpPr txBox="1"/>
            <p:nvPr/>
          </p:nvSpPr>
          <p:spPr>
            <a:xfrm>
              <a:off x="4017445" y="3899374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4" name="女線">
              <a:extLst>
                <a:ext uri="{FF2B5EF4-FFF2-40B4-BE49-F238E27FC236}">
                  <a16:creationId xmlns:a16="http://schemas.microsoft.com/office/drawing/2014/main" id="{30359000-5C38-4FAC-A080-F8E71863C428}"/>
                </a:ext>
              </a:extLst>
            </p:cNvPr>
            <p:cNvCxnSpPr/>
            <p:nvPr/>
          </p:nvCxnSpPr>
          <p:spPr>
            <a:xfrm flipV="1">
              <a:off x="3317754" y="4667764"/>
              <a:ext cx="1284161" cy="36281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男線">
              <a:extLst>
                <a:ext uri="{FF2B5EF4-FFF2-40B4-BE49-F238E27FC236}">
                  <a16:creationId xmlns:a16="http://schemas.microsoft.com/office/drawing/2014/main" id="{36063E13-8D23-437B-8AD7-C83672FA7AF7}"/>
                </a:ext>
              </a:extLst>
            </p:cNvPr>
            <p:cNvCxnSpPr/>
            <p:nvPr/>
          </p:nvCxnSpPr>
          <p:spPr>
            <a:xfrm flipV="1">
              <a:off x="3305991" y="4653078"/>
              <a:ext cx="1284161" cy="348303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9歳グラフ">
            <a:extLst>
              <a:ext uri="{FF2B5EF4-FFF2-40B4-BE49-F238E27FC236}">
                <a16:creationId xmlns:a16="http://schemas.microsoft.com/office/drawing/2014/main" id="{70760FCE-A506-4DD0-B791-EAA4B226B501}"/>
              </a:ext>
            </a:extLst>
          </p:cNvPr>
          <p:cNvGrpSpPr/>
          <p:nvPr/>
        </p:nvGrpSpPr>
        <p:grpSpPr>
          <a:xfrm>
            <a:off x="4589664" y="3562811"/>
            <a:ext cx="1671889" cy="1114903"/>
            <a:chOff x="4589664" y="3562811"/>
            <a:chExt cx="1671889" cy="1114903"/>
          </a:xfrm>
        </p:grpSpPr>
        <p:sp>
          <p:nvSpPr>
            <p:cNvPr id="102" name="背景">
              <a:extLst>
                <a:ext uri="{FF2B5EF4-FFF2-40B4-BE49-F238E27FC236}">
                  <a16:creationId xmlns:a16="http://schemas.microsoft.com/office/drawing/2014/main" id="{57B9EFE3-C54F-449C-8193-90B3F985C478}"/>
                </a:ext>
              </a:extLst>
            </p:cNvPr>
            <p:cNvSpPr/>
            <p:nvPr/>
          </p:nvSpPr>
          <p:spPr>
            <a:xfrm>
              <a:off x="5302485" y="356281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女:133.9cm">
              <a:extLst>
                <a:ext uri="{FF2B5EF4-FFF2-40B4-BE49-F238E27FC236}">
                  <a16:creationId xmlns:a16="http://schemas.microsoft.com/office/drawing/2014/main" id="{4979BCD4-2C5E-4981-A177-340A1EF24CAA}"/>
                </a:ext>
              </a:extLst>
            </p:cNvPr>
            <p:cNvSpPr txBox="1"/>
            <p:nvPr/>
          </p:nvSpPr>
          <p:spPr>
            <a:xfrm>
              <a:off x="5291853" y="375358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男:134.0㎝">
              <a:extLst>
                <a:ext uri="{FF2B5EF4-FFF2-40B4-BE49-F238E27FC236}">
                  <a16:creationId xmlns:a16="http://schemas.microsoft.com/office/drawing/2014/main" id="{3ED0ED81-EC20-48F4-BD7F-5CE551D7A25D}"/>
                </a:ext>
              </a:extLst>
            </p:cNvPr>
            <p:cNvSpPr txBox="1"/>
            <p:nvPr/>
          </p:nvSpPr>
          <p:spPr>
            <a:xfrm>
              <a:off x="5290536" y="356878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３４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8" name="女線">
              <a:extLst>
                <a:ext uri="{FF2B5EF4-FFF2-40B4-BE49-F238E27FC236}">
                  <a16:creationId xmlns:a16="http://schemas.microsoft.com/office/drawing/2014/main" id="{649DDD76-2D8C-43A3-9487-6A6308D89440}"/>
                </a:ext>
              </a:extLst>
            </p:cNvPr>
            <p:cNvCxnSpPr/>
            <p:nvPr/>
          </p:nvCxnSpPr>
          <p:spPr>
            <a:xfrm flipV="1">
              <a:off x="4599172" y="4329411"/>
              <a:ext cx="1271319" cy="348303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男線">
              <a:extLst>
                <a:ext uri="{FF2B5EF4-FFF2-40B4-BE49-F238E27FC236}">
                  <a16:creationId xmlns:a16="http://schemas.microsoft.com/office/drawing/2014/main" id="{880B160D-3209-4B8E-899F-4AAA7A471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9664" y="4314452"/>
              <a:ext cx="1276315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10歳グラフ">
            <a:extLst>
              <a:ext uri="{FF2B5EF4-FFF2-40B4-BE49-F238E27FC236}">
                <a16:creationId xmlns:a16="http://schemas.microsoft.com/office/drawing/2014/main" id="{A75CB104-DB0A-4F0A-B5D0-7D9CA71BF724}"/>
              </a:ext>
            </a:extLst>
          </p:cNvPr>
          <p:cNvGrpSpPr/>
          <p:nvPr/>
        </p:nvGrpSpPr>
        <p:grpSpPr>
          <a:xfrm>
            <a:off x="5865423" y="3124661"/>
            <a:ext cx="1680072" cy="1207188"/>
            <a:chOff x="5865423" y="3124661"/>
            <a:chExt cx="1680072" cy="1207188"/>
          </a:xfrm>
        </p:grpSpPr>
        <p:sp>
          <p:nvSpPr>
            <p:cNvPr id="105" name="背景">
              <a:extLst>
                <a:ext uri="{FF2B5EF4-FFF2-40B4-BE49-F238E27FC236}">
                  <a16:creationId xmlns:a16="http://schemas.microsoft.com/office/drawing/2014/main" id="{2D689C32-ED91-47FA-9082-AF4D2E97BAA7}"/>
                </a:ext>
              </a:extLst>
            </p:cNvPr>
            <p:cNvSpPr/>
            <p:nvPr/>
          </p:nvSpPr>
          <p:spPr>
            <a:xfrm>
              <a:off x="6586427" y="312466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女:141.2cm">
              <a:extLst>
                <a:ext uri="{FF2B5EF4-FFF2-40B4-BE49-F238E27FC236}">
                  <a16:creationId xmlns:a16="http://schemas.microsoft.com/office/drawing/2014/main" id="{563DC90E-39E1-410C-A7AA-925D798BE5E1}"/>
                </a:ext>
              </a:extLst>
            </p:cNvPr>
            <p:cNvSpPr txBox="1"/>
            <p:nvPr/>
          </p:nvSpPr>
          <p:spPr>
            <a:xfrm>
              <a:off x="6575795" y="331543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４１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6" name="男139.6cm">
              <a:extLst>
                <a:ext uri="{FF2B5EF4-FFF2-40B4-BE49-F238E27FC236}">
                  <a16:creationId xmlns:a16="http://schemas.microsoft.com/office/drawing/2014/main" id="{D55B51D5-E956-4A81-B586-14EFCAD6BEB3}"/>
                </a:ext>
              </a:extLst>
            </p:cNvPr>
            <p:cNvSpPr txBox="1"/>
            <p:nvPr/>
          </p:nvSpPr>
          <p:spPr>
            <a:xfrm>
              <a:off x="6574478" y="313063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３９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9" name="女線">
              <a:extLst>
                <a:ext uri="{FF2B5EF4-FFF2-40B4-BE49-F238E27FC236}">
                  <a16:creationId xmlns:a16="http://schemas.microsoft.com/office/drawing/2014/main" id="{09EE1D2D-5C35-4CF6-934A-C75F7E4E0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423" y="3881563"/>
              <a:ext cx="1284032" cy="4502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男線">
              <a:extLst>
                <a:ext uri="{FF2B5EF4-FFF2-40B4-BE49-F238E27FC236}">
                  <a16:creationId xmlns:a16="http://schemas.microsoft.com/office/drawing/2014/main" id="{927E8B50-8610-4AA6-8709-66741F8CD2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979" y="3976099"/>
              <a:ext cx="1289078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11歳グラフ">
            <a:extLst>
              <a:ext uri="{FF2B5EF4-FFF2-40B4-BE49-F238E27FC236}">
                <a16:creationId xmlns:a16="http://schemas.microsoft.com/office/drawing/2014/main" id="{CD1255FE-A9B3-4791-8596-B6362326892F}"/>
              </a:ext>
            </a:extLst>
          </p:cNvPr>
          <p:cNvGrpSpPr/>
          <p:nvPr/>
        </p:nvGrpSpPr>
        <p:grpSpPr>
          <a:xfrm>
            <a:off x="7149032" y="2767065"/>
            <a:ext cx="1660711" cy="1209034"/>
            <a:chOff x="7149032" y="2767065"/>
            <a:chExt cx="1660711" cy="1209034"/>
          </a:xfrm>
        </p:grpSpPr>
        <p:sp>
          <p:nvSpPr>
            <p:cNvPr id="108" name="背景">
              <a:extLst>
                <a:ext uri="{FF2B5EF4-FFF2-40B4-BE49-F238E27FC236}">
                  <a16:creationId xmlns:a16="http://schemas.microsoft.com/office/drawing/2014/main" id="{9CD1DCF4-CD97-4089-AAC4-DC8F4416D375}"/>
                </a:ext>
              </a:extLst>
            </p:cNvPr>
            <p:cNvSpPr/>
            <p:nvPr/>
          </p:nvSpPr>
          <p:spPr>
            <a:xfrm>
              <a:off x="7850675" y="2767065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女:147.3cm">
              <a:extLst>
                <a:ext uri="{FF2B5EF4-FFF2-40B4-BE49-F238E27FC236}">
                  <a16:creationId xmlns:a16="http://schemas.microsoft.com/office/drawing/2014/main" id="{9DD3A2D6-28A6-453C-A0C0-BF50C3FBC935}"/>
                </a:ext>
              </a:extLst>
            </p:cNvPr>
            <p:cNvSpPr txBox="1"/>
            <p:nvPr/>
          </p:nvSpPr>
          <p:spPr>
            <a:xfrm>
              <a:off x="7840043" y="295783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４７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9" name="男:145.8cm">
              <a:extLst>
                <a:ext uri="{FF2B5EF4-FFF2-40B4-BE49-F238E27FC236}">
                  <a16:creationId xmlns:a16="http://schemas.microsoft.com/office/drawing/2014/main" id="{17840BE7-F982-4300-BB9B-6C87DD1213E5}"/>
                </a:ext>
              </a:extLst>
            </p:cNvPr>
            <p:cNvSpPr txBox="1"/>
            <p:nvPr/>
          </p:nvSpPr>
          <p:spPr>
            <a:xfrm>
              <a:off x="7838726" y="2773040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４５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2" name="女線">
              <a:extLst>
                <a:ext uri="{FF2B5EF4-FFF2-40B4-BE49-F238E27FC236}">
                  <a16:creationId xmlns:a16="http://schemas.microsoft.com/office/drawing/2014/main" id="{94D39EA6-A869-44AE-9C82-A46EF0B5DF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9032" y="3518643"/>
              <a:ext cx="1284032" cy="364732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男線">
              <a:extLst>
                <a:ext uri="{FF2B5EF4-FFF2-40B4-BE49-F238E27FC236}">
                  <a16:creationId xmlns:a16="http://schemas.microsoft.com/office/drawing/2014/main" id="{52E87242-23DA-4F07-A706-0D02DE7C6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5185" y="3594685"/>
              <a:ext cx="1276187" cy="381414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12歳グラフ">
            <a:extLst>
              <a:ext uri="{FF2B5EF4-FFF2-40B4-BE49-F238E27FC236}">
                <a16:creationId xmlns:a16="http://schemas.microsoft.com/office/drawing/2014/main" id="{74734307-9AFC-4EBE-B953-1040D7DAD712}"/>
              </a:ext>
            </a:extLst>
          </p:cNvPr>
          <p:cNvGrpSpPr/>
          <p:nvPr/>
        </p:nvGrpSpPr>
        <p:grpSpPr>
          <a:xfrm>
            <a:off x="8428490" y="2363573"/>
            <a:ext cx="1673765" cy="1233800"/>
            <a:chOff x="8428490" y="2363573"/>
            <a:chExt cx="1673765" cy="1233800"/>
          </a:xfrm>
        </p:grpSpPr>
        <p:sp>
          <p:nvSpPr>
            <p:cNvPr id="111" name="背景">
              <a:extLst>
                <a:ext uri="{FF2B5EF4-FFF2-40B4-BE49-F238E27FC236}">
                  <a16:creationId xmlns:a16="http://schemas.microsoft.com/office/drawing/2014/main" id="{8BAD066F-79BA-4B5F-A57E-0975825E48D0}"/>
                </a:ext>
              </a:extLst>
            </p:cNvPr>
            <p:cNvSpPr/>
            <p:nvPr/>
          </p:nvSpPr>
          <p:spPr>
            <a:xfrm>
              <a:off x="9143187" y="2363573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女:152.0cm">
              <a:extLst>
                <a:ext uri="{FF2B5EF4-FFF2-40B4-BE49-F238E27FC236}">
                  <a16:creationId xmlns:a16="http://schemas.microsoft.com/office/drawing/2014/main" id="{59A32A1B-7E65-4AB1-887C-8C02BE907F7A}"/>
                </a:ext>
              </a:extLst>
            </p:cNvPr>
            <p:cNvSpPr txBox="1"/>
            <p:nvPr/>
          </p:nvSpPr>
          <p:spPr>
            <a:xfrm>
              <a:off x="9132555" y="2554347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５２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2" name="男:153.8cm">
              <a:extLst>
                <a:ext uri="{FF2B5EF4-FFF2-40B4-BE49-F238E27FC236}">
                  <a16:creationId xmlns:a16="http://schemas.microsoft.com/office/drawing/2014/main" id="{0731612E-97C8-4136-861C-B6A9FF49E21C}"/>
                </a:ext>
              </a:extLst>
            </p:cNvPr>
            <p:cNvSpPr txBox="1"/>
            <p:nvPr/>
          </p:nvSpPr>
          <p:spPr>
            <a:xfrm>
              <a:off x="9131238" y="236954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3" name="女線">
              <a:extLst>
                <a:ext uri="{FF2B5EF4-FFF2-40B4-BE49-F238E27FC236}">
                  <a16:creationId xmlns:a16="http://schemas.microsoft.com/office/drawing/2014/main" id="{B4851E21-4C1D-4AB2-8A7D-841DD5FA1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3064" y="3230972"/>
              <a:ext cx="1284032" cy="28449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男線">
              <a:extLst>
                <a:ext uri="{FF2B5EF4-FFF2-40B4-BE49-F238E27FC236}">
                  <a16:creationId xmlns:a16="http://schemas.microsoft.com/office/drawing/2014/main" id="{E501F3E7-7854-4325-9294-C0135162B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8490" y="3112977"/>
              <a:ext cx="1288949" cy="484396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ざんねん">
            <a:extLst>
              <a:ext uri="{FF2B5EF4-FFF2-40B4-BE49-F238E27FC236}">
                <a16:creationId xmlns:a16="http://schemas.microsoft.com/office/drawing/2014/main" id="{227CDD4B-CE6B-45C3-916D-BD29494935DE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147" name="ざんねん">
              <a:extLst>
                <a:ext uri="{FF2B5EF4-FFF2-40B4-BE49-F238E27FC236}">
                  <a16:creationId xmlns:a16="http://schemas.microsoft.com/office/drawing/2014/main" id="{D8DA8113-2748-4D40-9DF4-BC64602D9273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148" name="×">
              <a:extLst>
                <a:ext uri="{FF2B5EF4-FFF2-40B4-BE49-F238E27FC236}">
                  <a16:creationId xmlns:a16="http://schemas.microsoft.com/office/drawing/2014/main" id="{BF9F89B6-B691-478B-B577-33433F8A2D3E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9" name="blip01 (1)">
            <a:hlinkClick r:id="" action="ppaction://media"/>
            <a:extLst>
              <a:ext uri="{FF2B5EF4-FFF2-40B4-BE49-F238E27FC236}">
                <a16:creationId xmlns:a16="http://schemas.microsoft.com/office/drawing/2014/main" id="{93AFB8A6-73B7-4C81-8A3E-696192A44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117" name="図 116">
            <a:hlinkClick r:id="rId10" action="ppaction://hlinksldjump"/>
            <a:extLst>
              <a:ext uri="{FF2B5EF4-FFF2-40B4-BE49-F238E27FC236}">
                <a16:creationId xmlns:a16="http://schemas.microsoft.com/office/drawing/2014/main" id="{DB3DD0F2-B2BA-41C4-93BD-CDB172B8CB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144" name="ちなみに・・・">
            <a:hlinkClick r:id="rId12" action="ppaction://hlinksldjump"/>
            <a:extLst>
              <a:ext uri="{FF2B5EF4-FFF2-40B4-BE49-F238E27FC236}">
                <a16:creationId xmlns:a16="http://schemas.microsoft.com/office/drawing/2014/main" id="{FAE2A9CD-9C87-4CD4-AA18-6E4E50FBA1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23000" y="370749"/>
            <a:ext cx="2002539" cy="1500135"/>
          </a:xfrm>
          <a:prstGeom prst="rect">
            <a:avLst/>
          </a:prstGeom>
        </p:spPr>
      </p:pic>
      <p:pic>
        <p:nvPicPr>
          <p:cNvPr id="88" name="図 87">
            <a:hlinkClick r:id="rId14" action="ppaction://hlinksldjump"/>
            <a:extLst>
              <a:ext uri="{FF2B5EF4-FFF2-40B4-BE49-F238E27FC236}">
                <a16:creationId xmlns:a16="http://schemas.microsoft.com/office/drawing/2014/main" id="{DA3C83AE-94CC-41E4-8B13-C9312A98F0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9" name="図 88">
            <a:hlinkClick r:id="rId16" action="ppaction://hlinksldjump"/>
            <a:extLst>
              <a:ext uri="{FF2B5EF4-FFF2-40B4-BE49-F238E27FC236}">
                <a16:creationId xmlns:a16="http://schemas.microsoft.com/office/drawing/2014/main" id="{75416769-9956-428F-A07E-759AB484B0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8202" y="5846384"/>
            <a:ext cx="2499577" cy="847417"/>
          </a:xfrm>
          <a:prstGeom prst="rect">
            <a:avLst/>
          </a:prstGeom>
        </p:spPr>
      </p:pic>
      <p:pic>
        <p:nvPicPr>
          <p:cNvPr id="5" name="クリック図">
            <a:extLst>
              <a:ext uri="{FF2B5EF4-FFF2-40B4-BE49-F238E27FC236}">
                <a16:creationId xmlns:a16="http://schemas.microsoft.com/office/drawing/2014/main" id="{F188D0FC-1A10-454C-B13C-F6BB1C5572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26000" y="1266193"/>
            <a:ext cx="932769" cy="987638"/>
          </a:xfrm>
          <a:prstGeom prst="rect">
            <a:avLst/>
          </a:prstGeom>
        </p:spPr>
      </p:pic>
      <p:grpSp>
        <p:nvGrpSpPr>
          <p:cNvPr id="90" name="卒業するまでに・・・">
            <a:extLst>
              <a:ext uri="{FF2B5EF4-FFF2-40B4-BE49-F238E27FC236}">
                <a16:creationId xmlns:a16="http://schemas.microsoft.com/office/drawing/2014/main" id="{C0C615D5-737A-4FB9-92F8-D0AD272691C6}"/>
              </a:ext>
            </a:extLst>
          </p:cNvPr>
          <p:cNvGrpSpPr/>
          <p:nvPr/>
        </p:nvGrpSpPr>
        <p:grpSpPr>
          <a:xfrm>
            <a:off x="1762172" y="1413998"/>
            <a:ext cx="8679957" cy="717138"/>
            <a:chOff x="1762172" y="1413998"/>
            <a:chExt cx="8679957" cy="717138"/>
          </a:xfrm>
        </p:grpSpPr>
        <p:sp>
          <p:nvSpPr>
            <p:cNvPr id="91" name="12歳までに・・・">
              <a:extLst>
                <a:ext uri="{FF2B5EF4-FFF2-40B4-BE49-F238E27FC236}">
                  <a16:creationId xmlns:a16="http://schemas.microsoft.com/office/drawing/2014/main" id="{FCE5E78B-22FE-4989-95C2-BB6EA45858DE}"/>
                </a:ext>
              </a:extLst>
            </p:cNvPr>
            <p:cNvSpPr txBox="1"/>
            <p:nvPr/>
          </p:nvSpPr>
          <p:spPr>
            <a:xfrm>
              <a:off x="1762172" y="1607916"/>
              <a:ext cx="867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までに平均「約３０～３１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cm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」伸びるよ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2" name="やく">
              <a:extLst>
                <a:ext uri="{FF2B5EF4-FFF2-40B4-BE49-F238E27FC236}">
                  <a16:creationId xmlns:a16="http://schemas.microsoft.com/office/drawing/2014/main" id="{DB84FA70-3C3F-448D-B814-E21533355DA3}"/>
                </a:ext>
              </a:extLst>
            </p:cNvPr>
            <p:cNvSpPr txBox="1"/>
            <p:nvPr/>
          </p:nvSpPr>
          <p:spPr>
            <a:xfrm>
              <a:off x="5126212" y="1421545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3" name="へいきん">
              <a:extLst>
                <a:ext uri="{FF2B5EF4-FFF2-40B4-BE49-F238E27FC236}">
                  <a16:creationId xmlns:a16="http://schemas.microsoft.com/office/drawing/2014/main" id="{E68E48AE-5C47-4783-B324-370B1666BF51}"/>
                </a:ext>
              </a:extLst>
            </p:cNvPr>
            <p:cNvSpPr txBox="1"/>
            <p:nvPr/>
          </p:nvSpPr>
          <p:spPr>
            <a:xfrm>
              <a:off x="3932910" y="1430857"/>
              <a:ext cx="8963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</a:t>
              </a:r>
            </a:p>
          </p:txBody>
        </p:sp>
        <p:sp>
          <p:nvSpPr>
            <p:cNvPr id="94" name="そつぎょう">
              <a:extLst>
                <a:ext uri="{FF2B5EF4-FFF2-40B4-BE49-F238E27FC236}">
                  <a16:creationId xmlns:a16="http://schemas.microsoft.com/office/drawing/2014/main" id="{8576E603-CA83-43A6-A065-F7AA98AF4566}"/>
                </a:ext>
              </a:extLst>
            </p:cNvPr>
            <p:cNvSpPr txBox="1"/>
            <p:nvPr/>
          </p:nvSpPr>
          <p:spPr>
            <a:xfrm>
              <a:off x="2307737" y="1473159"/>
              <a:ext cx="48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95" name="やく">
              <a:extLst>
                <a:ext uri="{FF2B5EF4-FFF2-40B4-BE49-F238E27FC236}">
                  <a16:creationId xmlns:a16="http://schemas.microsoft.com/office/drawing/2014/main" id="{86F783F6-37F6-4B32-AEAC-2D79EFA8B667}"/>
                </a:ext>
              </a:extLst>
            </p:cNvPr>
            <p:cNvSpPr txBox="1"/>
            <p:nvPr/>
          </p:nvSpPr>
          <p:spPr>
            <a:xfrm>
              <a:off x="8477181" y="1413998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546352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0" name="グラフ">
            <a:extLst>
              <a:ext uri="{FF2B5EF4-FFF2-40B4-BE49-F238E27FC236}">
                <a16:creationId xmlns:a16="http://schemas.microsoft.com/office/drawing/2014/main" id="{6A9B76AC-74F5-4B57-9B01-3EB8DF7BCF24}"/>
              </a:ext>
            </a:extLst>
          </p:cNvPr>
          <p:cNvGrpSpPr/>
          <p:nvPr/>
        </p:nvGrpSpPr>
        <p:grpSpPr>
          <a:xfrm>
            <a:off x="1760606" y="2175469"/>
            <a:ext cx="8679957" cy="3357777"/>
            <a:chOff x="1760606" y="2175469"/>
            <a:chExt cx="8679957" cy="3357777"/>
          </a:xfrm>
        </p:grpSpPr>
        <p:sp>
          <p:nvSpPr>
            <p:cNvPr id="11" name="グラフ背景">
              <a:extLst>
                <a:ext uri="{FF2B5EF4-FFF2-40B4-BE49-F238E27FC236}">
                  <a16:creationId xmlns:a16="http://schemas.microsoft.com/office/drawing/2014/main" id="{27855097-C467-4C9D-8DA2-66D2EAE3CECE}"/>
                </a:ext>
              </a:extLst>
            </p:cNvPr>
            <p:cNvSpPr/>
            <p:nvPr/>
          </p:nvSpPr>
          <p:spPr>
            <a:xfrm>
              <a:off x="1760606" y="2175469"/>
              <a:ext cx="8679957" cy="3357777"/>
            </a:xfrm>
            <a:prstGeom prst="rect">
              <a:avLst/>
            </a:prstGeom>
            <a:solidFill>
              <a:srgbClr val="FFE699">
                <a:alpha val="5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9" name="120.0線">
              <a:extLst>
                <a:ext uri="{FF2B5EF4-FFF2-40B4-BE49-F238E27FC236}">
                  <a16:creationId xmlns:a16="http://schemas.microsoft.com/office/drawing/2014/main" id="{525DC426-8974-4010-AB5D-4D8381E2BEF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51655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25.0線">
              <a:extLst>
                <a:ext uri="{FF2B5EF4-FFF2-40B4-BE49-F238E27FC236}">
                  <a16:creationId xmlns:a16="http://schemas.microsoft.com/office/drawing/2014/main" id="{77305151-D2A5-486B-AB50-17D0BC93C6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860948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30.0線">
              <a:extLst>
                <a:ext uri="{FF2B5EF4-FFF2-40B4-BE49-F238E27FC236}">
                  <a16:creationId xmlns:a16="http://schemas.microsoft.com/office/drawing/2014/main" id="{87DE5B0A-3D5D-424B-8A6C-9DAE32F6010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55636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35.0線">
              <a:extLst>
                <a:ext uri="{FF2B5EF4-FFF2-40B4-BE49-F238E27FC236}">
                  <a16:creationId xmlns:a16="http://schemas.microsoft.com/office/drawing/2014/main" id="{A47392B0-D1F0-4DBE-AB9C-37978BA645E6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25177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40.0線">
              <a:extLst>
                <a:ext uri="{FF2B5EF4-FFF2-40B4-BE49-F238E27FC236}">
                  <a16:creationId xmlns:a16="http://schemas.microsoft.com/office/drawing/2014/main" id="{54CDBBBE-0A02-4898-B6C5-B6E661E09AE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947190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45.0線">
              <a:extLst>
                <a:ext uri="{FF2B5EF4-FFF2-40B4-BE49-F238E27FC236}">
                  <a16:creationId xmlns:a16="http://schemas.microsoft.com/office/drawing/2014/main" id="{7D539E57-6908-4712-8A78-511EA82C942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642604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50.0線">
              <a:extLst>
                <a:ext uri="{FF2B5EF4-FFF2-40B4-BE49-F238E27FC236}">
                  <a16:creationId xmlns:a16="http://schemas.microsoft.com/office/drawing/2014/main" id="{D8E420B5-0431-4F3A-8BC7-555001A534C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338018"/>
              <a:ext cx="7668000" cy="0"/>
            </a:xfrm>
            <a:prstGeom prst="line">
              <a:avLst/>
            </a:prstGeom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55.0線">
              <a:extLst>
                <a:ext uri="{FF2B5EF4-FFF2-40B4-BE49-F238E27FC236}">
                  <a16:creationId xmlns:a16="http://schemas.microsoft.com/office/drawing/2014/main" id="{B0B77691-EF08-48BF-ACDC-8DAF76D6F5D4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0334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60.0線">
              <a:extLst>
                <a:ext uri="{FF2B5EF4-FFF2-40B4-BE49-F238E27FC236}">
                  <a16:creationId xmlns:a16="http://schemas.microsoft.com/office/drawing/2014/main" id="{A659E656-B171-4248-8B1B-1E9073A7C69E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272884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120.0">
              <a:extLst>
                <a:ext uri="{FF2B5EF4-FFF2-40B4-BE49-F238E27FC236}">
                  <a16:creationId xmlns:a16="http://schemas.microsoft.com/office/drawing/2014/main" id="{971D7D2A-1A3B-478E-8297-BD5D8C5423E3}"/>
                </a:ext>
              </a:extLst>
            </p:cNvPr>
            <p:cNvSpPr txBox="1"/>
            <p:nvPr/>
          </p:nvSpPr>
          <p:spPr>
            <a:xfrm>
              <a:off x="1901265" y="5012836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5" name="125.0">
              <a:extLst>
                <a:ext uri="{FF2B5EF4-FFF2-40B4-BE49-F238E27FC236}">
                  <a16:creationId xmlns:a16="http://schemas.microsoft.com/office/drawing/2014/main" id="{D639301B-DC9D-44D1-B397-09999256C7E6}"/>
                </a:ext>
              </a:extLst>
            </p:cNvPr>
            <p:cNvSpPr txBox="1"/>
            <p:nvPr/>
          </p:nvSpPr>
          <p:spPr>
            <a:xfrm>
              <a:off x="1891755" y="47019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4" name="130.0">
              <a:extLst>
                <a:ext uri="{FF2B5EF4-FFF2-40B4-BE49-F238E27FC236}">
                  <a16:creationId xmlns:a16="http://schemas.microsoft.com/office/drawing/2014/main" id="{7B843B45-01CF-4E23-B42B-A23146E4BEEA}"/>
                </a:ext>
              </a:extLst>
            </p:cNvPr>
            <p:cNvSpPr txBox="1"/>
            <p:nvPr/>
          </p:nvSpPr>
          <p:spPr>
            <a:xfrm>
              <a:off x="1891755" y="440102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3" name="135.0">
              <a:extLst>
                <a:ext uri="{FF2B5EF4-FFF2-40B4-BE49-F238E27FC236}">
                  <a16:creationId xmlns:a16="http://schemas.microsoft.com/office/drawing/2014/main" id="{88DC2804-7C68-4190-AC62-87C1FD4A1532}"/>
                </a:ext>
              </a:extLst>
            </p:cNvPr>
            <p:cNvSpPr txBox="1"/>
            <p:nvPr/>
          </p:nvSpPr>
          <p:spPr>
            <a:xfrm>
              <a:off x="1891755" y="410020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2" name="140.0">
              <a:extLst>
                <a:ext uri="{FF2B5EF4-FFF2-40B4-BE49-F238E27FC236}">
                  <a16:creationId xmlns:a16="http://schemas.microsoft.com/office/drawing/2014/main" id="{B5F144F2-6279-4EBD-A662-D98C80A51AB9}"/>
                </a:ext>
              </a:extLst>
            </p:cNvPr>
            <p:cNvSpPr txBox="1"/>
            <p:nvPr/>
          </p:nvSpPr>
          <p:spPr>
            <a:xfrm>
              <a:off x="1893925" y="379584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1" name="145.0">
              <a:extLst>
                <a:ext uri="{FF2B5EF4-FFF2-40B4-BE49-F238E27FC236}">
                  <a16:creationId xmlns:a16="http://schemas.microsoft.com/office/drawing/2014/main" id="{7B618936-3421-42D3-9FF5-593639B49826}"/>
                </a:ext>
              </a:extLst>
            </p:cNvPr>
            <p:cNvSpPr txBox="1"/>
            <p:nvPr/>
          </p:nvSpPr>
          <p:spPr>
            <a:xfrm>
              <a:off x="1898754" y="349054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0" name="150.0">
              <a:extLst>
                <a:ext uri="{FF2B5EF4-FFF2-40B4-BE49-F238E27FC236}">
                  <a16:creationId xmlns:a16="http://schemas.microsoft.com/office/drawing/2014/main" id="{06E99CBB-1432-4D52-A2CE-188003F3BB8C}"/>
                </a:ext>
              </a:extLst>
            </p:cNvPr>
            <p:cNvSpPr txBox="1"/>
            <p:nvPr/>
          </p:nvSpPr>
          <p:spPr>
            <a:xfrm>
              <a:off x="1894726" y="318337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9" name="155.0">
              <a:extLst>
                <a:ext uri="{FF2B5EF4-FFF2-40B4-BE49-F238E27FC236}">
                  <a16:creationId xmlns:a16="http://schemas.microsoft.com/office/drawing/2014/main" id="{DD8FCB2D-FF5B-4716-AAC1-B38DB794A6EE}"/>
                </a:ext>
              </a:extLst>
            </p:cNvPr>
            <p:cNvSpPr txBox="1"/>
            <p:nvPr/>
          </p:nvSpPr>
          <p:spPr>
            <a:xfrm>
              <a:off x="1895445" y="2879810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8" name="160.0">
              <a:extLst>
                <a:ext uri="{FF2B5EF4-FFF2-40B4-BE49-F238E27FC236}">
                  <a16:creationId xmlns:a16="http://schemas.microsoft.com/office/drawing/2014/main" id="{0F69FFC6-4FD7-4202-93F0-19E650F37402}"/>
                </a:ext>
              </a:extLst>
            </p:cNvPr>
            <p:cNvSpPr txBox="1"/>
            <p:nvPr/>
          </p:nvSpPr>
          <p:spPr>
            <a:xfrm>
              <a:off x="1894726" y="257258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7" name="(cm)">
              <a:extLst>
                <a:ext uri="{FF2B5EF4-FFF2-40B4-BE49-F238E27FC236}">
                  <a16:creationId xmlns:a16="http://schemas.microsoft.com/office/drawing/2014/main" id="{DFA8B9F5-68C5-4129-85BF-444AABF52676}"/>
                </a:ext>
              </a:extLst>
            </p:cNvPr>
            <p:cNvSpPr txBox="1"/>
            <p:nvPr/>
          </p:nvSpPr>
          <p:spPr>
            <a:xfrm>
              <a:off x="2067688" y="2432448"/>
              <a:ext cx="7499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（ｃｍ）</a:t>
              </a:r>
            </a:p>
          </p:txBody>
        </p:sp>
        <p:sp>
          <p:nvSpPr>
            <p:cNvPr id="138" name="7歳">
              <a:extLst>
                <a:ext uri="{FF2B5EF4-FFF2-40B4-BE49-F238E27FC236}">
                  <a16:creationId xmlns:a16="http://schemas.microsoft.com/office/drawing/2014/main" id="{EA8FBED0-81DE-465D-9F73-3BD8AA6044A3}"/>
                </a:ext>
              </a:extLst>
            </p:cNvPr>
            <p:cNvSpPr txBox="1"/>
            <p:nvPr/>
          </p:nvSpPr>
          <p:spPr>
            <a:xfrm>
              <a:off x="3012312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７歳</a:t>
              </a:r>
            </a:p>
          </p:txBody>
        </p:sp>
        <p:sp>
          <p:nvSpPr>
            <p:cNvPr id="139" name="8歳">
              <a:extLst>
                <a:ext uri="{FF2B5EF4-FFF2-40B4-BE49-F238E27FC236}">
                  <a16:creationId xmlns:a16="http://schemas.microsoft.com/office/drawing/2014/main" id="{74CF43FA-0E5E-486B-9163-2F2EA2D30D4A}"/>
                </a:ext>
              </a:extLst>
            </p:cNvPr>
            <p:cNvSpPr txBox="1"/>
            <p:nvPr/>
          </p:nvSpPr>
          <p:spPr>
            <a:xfrm>
              <a:off x="43302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８歳</a:t>
              </a:r>
            </a:p>
          </p:txBody>
        </p:sp>
        <p:sp>
          <p:nvSpPr>
            <p:cNvPr id="140" name="9歳">
              <a:extLst>
                <a:ext uri="{FF2B5EF4-FFF2-40B4-BE49-F238E27FC236}">
                  <a16:creationId xmlns:a16="http://schemas.microsoft.com/office/drawing/2014/main" id="{8EDA6A0B-DC80-4F95-8655-2C9D17A321E1}"/>
                </a:ext>
              </a:extLst>
            </p:cNvPr>
            <p:cNvSpPr txBox="1"/>
            <p:nvPr/>
          </p:nvSpPr>
          <p:spPr>
            <a:xfrm>
              <a:off x="56079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９歳</a:t>
              </a:r>
            </a:p>
          </p:txBody>
        </p:sp>
        <p:sp>
          <p:nvSpPr>
            <p:cNvPr id="141" name="10歳">
              <a:extLst>
                <a:ext uri="{FF2B5EF4-FFF2-40B4-BE49-F238E27FC236}">
                  <a16:creationId xmlns:a16="http://schemas.microsoft.com/office/drawing/2014/main" id="{BB7B54DD-A32F-4464-96AB-36BBE9A6DFF7}"/>
                </a:ext>
              </a:extLst>
            </p:cNvPr>
            <p:cNvSpPr txBox="1"/>
            <p:nvPr/>
          </p:nvSpPr>
          <p:spPr>
            <a:xfrm>
              <a:off x="6860454" y="520667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１０歳</a:t>
              </a:r>
            </a:p>
          </p:txBody>
        </p:sp>
        <p:sp>
          <p:nvSpPr>
            <p:cNvPr id="142" name="11歳">
              <a:extLst>
                <a:ext uri="{FF2B5EF4-FFF2-40B4-BE49-F238E27FC236}">
                  <a16:creationId xmlns:a16="http://schemas.microsoft.com/office/drawing/2014/main" id="{05B92388-D2FE-4E92-912F-482D1E894B99}"/>
                </a:ext>
              </a:extLst>
            </p:cNvPr>
            <p:cNvSpPr txBox="1"/>
            <p:nvPr/>
          </p:nvSpPr>
          <p:spPr>
            <a:xfrm>
              <a:off x="8154397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１１歳</a:t>
              </a:r>
            </a:p>
          </p:txBody>
        </p:sp>
        <p:sp>
          <p:nvSpPr>
            <p:cNvPr id="143" name="12歳">
              <a:extLst>
                <a:ext uri="{FF2B5EF4-FFF2-40B4-BE49-F238E27FC236}">
                  <a16:creationId xmlns:a16="http://schemas.microsoft.com/office/drawing/2014/main" id="{A6E1A82F-56A4-491F-A841-CFB2B68D610E}"/>
                </a:ext>
              </a:extLst>
            </p:cNvPr>
            <p:cNvSpPr txBox="1"/>
            <p:nvPr/>
          </p:nvSpPr>
          <p:spPr>
            <a:xfrm>
              <a:off x="9256651" y="522501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１２歳</a:t>
              </a:r>
            </a:p>
          </p:txBody>
        </p:sp>
      </p:grpSp>
      <p:grpSp>
        <p:nvGrpSpPr>
          <p:cNvPr id="18" name="凡例">
            <a:extLst>
              <a:ext uri="{FF2B5EF4-FFF2-40B4-BE49-F238E27FC236}">
                <a16:creationId xmlns:a16="http://schemas.microsoft.com/office/drawing/2014/main" id="{90055E43-55D8-4FAF-AECF-077C192FB4DC}"/>
              </a:ext>
            </a:extLst>
          </p:cNvPr>
          <p:cNvGrpSpPr/>
          <p:nvPr/>
        </p:nvGrpSpPr>
        <p:grpSpPr>
          <a:xfrm>
            <a:off x="8737129" y="4464217"/>
            <a:ext cx="1021476" cy="605439"/>
            <a:chOff x="8737129" y="4464217"/>
            <a:chExt cx="1021476" cy="605439"/>
          </a:xfrm>
        </p:grpSpPr>
        <p:sp>
          <p:nvSpPr>
            <p:cNvPr id="75" name="凡例背景">
              <a:extLst>
                <a:ext uri="{FF2B5EF4-FFF2-40B4-BE49-F238E27FC236}">
                  <a16:creationId xmlns:a16="http://schemas.microsoft.com/office/drawing/2014/main" id="{B2D45C88-6051-4809-A64B-59278F89372B}"/>
                </a:ext>
              </a:extLst>
            </p:cNvPr>
            <p:cNvSpPr/>
            <p:nvPr/>
          </p:nvSpPr>
          <p:spPr>
            <a:xfrm>
              <a:off x="8737129" y="4464217"/>
              <a:ext cx="1021476" cy="60543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女">
              <a:extLst>
                <a:ext uri="{FF2B5EF4-FFF2-40B4-BE49-F238E27FC236}">
                  <a16:creationId xmlns:a16="http://schemas.microsoft.com/office/drawing/2014/main" id="{8E90981F-0052-439D-B69C-B170F2949626}"/>
                </a:ext>
              </a:extLst>
            </p:cNvPr>
            <p:cNvSpPr txBox="1"/>
            <p:nvPr/>
          </p:nvSpPr>
          <p:spPr>
            <a:xfrm>
              <a:off x="9291042" y="4753435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</a:t>
              </a:r>
            </a:p>
          </p:txBody>
        </p:sp>
        <p:cxnSp>
          <p:nvCxnSpPr>
            <p:cNvPr id="77" name="女線">
              <a:extLst>
                <a:ext uri="{FF2B5EF4-FFF2-40B4-BE49-F238E27FC236}">
                  <a16:creationId xmlns:a16="http://schemas.microsoft.com/office/drawing/2014/main" id="{F6F07CF4-CD41-4735-A14D-B0E8C7D3E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883820"/>
              <a:ext cx="360000" cy="1"/>
            </a:xfrm>
            <a:prstGeom prst="line">
              <a:avLst/>
            </a:prstGeom>
            <a:ln w="25400">
              <a:solidFill>
                <a:schemeClr val="bg2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男">
              <a:extLst>
                <a:ext uri="{FF2B5EF4-FFF2-40B4-BE49-F238E27FC236}">
                  <a16:creationId xmlns:a16="http://schemas.microsoft.com/office/drawing/2014/main" id="{9D589D4A-01E6-4931-A729-9D20CBC7A27B}"/>
                </a:ext>
              </a:extLst>
            </p:cNvPr>
            <p:cNvSpPr txBox="1"/>
            <p:nvPr/>
          </p:nvSpPr>
          <p:spPr>
            <a:xfrm>
              <a:off x="9291042" y="4480546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</a:t>
              </a:r>
            </a:p>
          </p:txBody>
        </p:sp>
        <p:cxnSp>
          <p:nvCxnSpPr>
            <p:cNvPr id="76" name="男線">
              <a:extLst>
                <a:ext uri="{FF2B5EF4-FFF2-40B4-BE49-F238E27FC236}">
                  <a16:creationId xmlns:a16="http://schemas.microsoft.com/office/drawing/2014/main" id="{AC389B92-4539-4F42-9A33-3FA9686DD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618819"/>
              <a:ext cx="360000" cy="1"/>
            </a:xfrm>
            <a:prstGeom prst="line">
              <a:avLst/>
            </a:prstGeom>
            <a:ln w="25400">
              <a:solidFill>
                <a:schemeClr val="accent1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7歳グラフ">
            <a:extLst>
              <a:ext uri="{FF2B5EF4-FFF2-40B4-BE49-F238E27FC236}">
                <a16:creationId xmlns:a16="http://schemas.microsoft.com/office/drawing/2014/main" id="{DF5543CD-1D8A-4B6A-B56C-9460282672D9}"/>
              </a:ext>
            </a:extLst>
          </p:cNvPr>
          <p:cNvGrpSpPr/>
          <p:nvPr/>
        </p:nvGrpSpPr>
        <p:grpSpPr>
          <a:xfrm>
            <a:off x="2733772" y="4263134"/>
            <a:ext cx="971017" cy="804305"/>
            <a:chOff x="2733772" y="4263134"/>
            <a:chExt cx="971017" cy="804305"/>
          </a:xfrm>
        </p:grpSpPr>
        <p:sp>
          <p:nvSpPr>
            <p:cNvPr id="74" name="背景">
              <a:extLst>
                <a:ext uri="{FF2B5EF4-FFF2-40B4-BE49-F238E27FC236}">
                  <a16:creationId xmlns:a16="http://schemas.microsoft.com/office/drawing/2014/main" id="{A09D9320-F825-4B1C-823D-9927584FDEC7}"/>
                </a:ext>
              </a:extLst>
            </p:cNvPr>
            <p:cNvSpPr/>
            <p:nvPr/>
          </p:nvSpPr>
          <p:spPr>
            <a:xfrm>
              <a:off x="2745721" y="4263134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女:122.1cm">
              <a:extLst>
                <a:ext uri="{FF2B5EF4-FFF2-40B4-BE49-F238E27FC236}">
                  <a16:creationId xmlns:a16="http://schemas.microsoft.com/office/drawing/2014/main" id="{A2DF821F-2AD3-400D-ADA1-99E099611BE2}"/>
                </a:ext>
              </a:extLst>
            </p:cNvPr>
            <p:cNvSpPr txBox="1"/>
            <p:nvPr/>
          </p:nvSpPr>
          <p:spPr>
            <a:xfrm>
              <a:off x="2735089" y="445390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男:122.8cm">
              <a:extLst>
                <a:ext uri="{FF2B5EF4-FFF2-40B4-BE49-F238E27FC236}">
                  <a16:creationId xmlns:a16="http://schemas.microsoft.com/office/drawing/2014/main" id="{C895A14E-3B07-4F96-9FDA-41A50AC35493}"/>
                </a:ext>
              </a:extLst>
            </p:cNvPr>
            <p:cNvSpPr txBox="1"/>
            <p:nvPr/>
          </p:nvSpPr>
          <p:spPr>
            <a:xfrm>
              <a:off x="2733772" y="426910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4" name="女●">
              <a:extLst>
                <a:ext uri="{FF2B5EF4-FFF2-40B4-BE49-F238E27FC236}">
                  <a16:creationId xmlns:a16="http://schemas.microsoft.com/office/drawing/2014/main" id="{333888C1-3803-43D6-9954-35A469D0E5CA}"/>
                </a:ext>
              </a:extLst>
            </p:cNvPr>
            <p:cNvSpPr/>
            <p:nvPr/>
          </p:nvSpPr>
          <p:spPr>
            <a:xfrm>
              <a:off x="3277209" y="4988239"/>
              <a:ext cx="79200" cy="792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男●">
              <a:extLst>
                <a:ext uri="{FF2B5EF4-FFF2-40B4-BE49-F238E27FC236}">
                  <a16:creationId xmlns:a16="http://schemas.microsoft.com/office/drawing/2014/main" id="{62F68E1B-E785-4D2A-AA4C-140788C4AA19}"/>
                </a:ext>
              </a:extLst>
            </p:cNvPr>
            <p:cNvSpPr/>
            <p:nvPr/>
          </p:nvSpPr>
          <p:spPr>
            <a:xfrm>
              <a:off x="3269991" y="4960647"/>
              <a:ext cx="82800" cy="8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8歳グラフ">
            <a:extLst>
              <a:ext uri="{FF2B5EF4-FFF2-40B4-BE49-F238E27FC236}">
                <a16:creationId xmlns:a16="http://schemas.microsoft.com/office/drawing/2014/main" id="{5E597103-8EE6-4601-B000-4DC70B3141E3}"/>
              </a:ext>
            </a:extLst>
          </p:cNvPr>
          <p:cNvGrpSpPr/>
          <p:nvPr/>
        </p:nvGrpSpPr>
        <p:grpSpPr>
          <a:xfrm>
            <a:off x="3305991" y="3893399"/>
            <a:ext cx="1682471" cy="1137181"/>
            <a:chOff x="3305991" y="3893399"/>
            <a:chExt cx="1682471" cy="1137181"/>
          </a:xfrm>
        </p:grpSpPr>
        <p:sp>
          <p:nvSpPr>
            <p:cNvPr id="97" name="背景">
              <a:extLst>
                <a:ext uri="{FF2B5EF4-FFF2-40B4-BE49-F238E27FC236}">
                  <a16:creationId xmlns:a16="http://schemas.microsoft.com/office/drawing/2014/main" id="{CE922968-C5CA-40E7-B552-085FB3227BAB}"/>
                </a:ext>
              </a:extLst>
            </p:cNvPr>
            <p:cNvSpPr/>
            <p:nvPr/>
          </p:nvSpPr>
          <p:spPr>
            <a:xfrm>
              <a:off x="4029394" y="3893399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女:128.1cm">
              <a:extLst>
                <a:ext uri="{FF2B5EF4-FFF2-40B4-BE49-F238E27FC236}">
                  <a16:creationId xmlns:a16="http://schemas.microsoft.com/office/drawing/2014/main" id="{B0B921EF-0A8A-40ED-9B68-B7FD5F404CF0}"/>
                </a:ext>
              </a:extLst>
            </p:cNvPr>
            <p:cNvSpPr txBox="1"/>
            <p:nvPr/>
          </p:nvSpPr>
          <p:spPr>
            <a:xfrm>
              <a:off x="4018762" y="4084173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男:128.5cm">
              <a:extLst>
                <a:ext uri="{FF2B5EF4-FFF2-40B4-BE49-F238E27FC236}">
                  <a16:creationId xmlns:a16="http://schemas.microsoft.com/office/drawing/2014/main" id="{1EC343DD-5C2C-43F2-BC62-7F10CA81C635}"/>
                </a:ext>
              </a:extLst>
            </p:cNvPr>
            <p:cNvSpPr txBox="1"/>
            <p:nvPr/>
          </p:nvSpPr>
          <p:spPr>
            <a:xfrm>
              <a:off x="4017445" y="3899374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4" name="女線">
              <a:extLst>
                <a:ext uri="{FF2B5EF4-FFF2-40B4-BE49-F238E27FC236}">
                  <a16:creationId xmlns:a16="http://schemas.microsoft.com/office/drawing/2014/main" id="{30359000-5C38-4FAC-A080-F8E71863C428}"/>
                </a:ext>
              </a:extLst>
            </p:cNvPr>
            <p:cNvCxnSpPr/>
            <p:nvPr/>
          </p:nvCxnSpPr>
          <p:spPr>
            <a:xfrm flipV="1">
              <a:off x="3317754" y="4667764"/>
              <a:ext cx="1284161" cy="36281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男線">
              <a:extLst>
                <a:ext uri="{FF2B5EF4-FFF2-40B4-BE49-F238E27FC236}">
                  <a16:creationId xmlns:a16="http://schemas.microsoft.com/office/drawing/2014/main" id="{36063E13-8D23-437B-8AD7-C83672FA7AF7}"/>
                </a:ext>
              </a:extLst>
            </p:cNvPr>
            <p:cNvCxnSpPr/>
            <p:nvPr/>
          </p:nvCxnSpPr>
          <p:spPr>
            <a:xfrm flipV="1">
              <a:off x="3305991" y="4653078"/>
              <a:ext cx="1284161" cy="348303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9歳グラフ">
            <a:extLst>
              <a:ext uri="{FF2B5EF4-FFF2-40B4-BE49-F238E27FC236}">
                <a16:creationId xmlns:a16="http://schemas.microsoft.com/office/drawing/2014/main" id="{70760FCE-A506-4DD0-B791-EAA4B226B501}"/>
              </a:ext>
            </a:extLst>
          </p:cNvPr>
          <p:cNvGrpSpPr/>
          <p:nvPr/>
        </p:nvGrpSpPr>
        <p:grpSpPr>
          <a:xfrm>
            <a:off x="4589664" y="3562811"/>
            <a:ext cx="1671889" cy="1114903"/>
            <a:chOff x="4589664" y="3562811"/>
            <a:chExt cx="1671889" cy="1114903"/>
          </a:xfrm>
        </p:grpSpPr>
        <p:sp>
          <p:nvSpPr>
            <p:cNvPr id="102" name="背景">
              <a:extLst>
                <a:ext uri="{FF2B5EF4-FFF2-40B4-BE49-F238E27FC236}">
                  <a16:creationId xmlns:a16="http://schemas.microsoft.com/office/drawing/2014/main" id="{57B9EFE3-C54F-449C-8193-90B3F985C478}"/>
                </a:ext>
              </a:extLst>
            </p:cNvPr>
            <p:cNvSpPr/>
            <p:nvPr/>
          </p:nvSpPr>
          <p:spPr>
            <a:xfrm>
              <a:off x="5302485" y="356281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女:133.9cm">
              <a:extLst>
                <a:ext uri="{FF2B5EF4-FFF2-40B4-BE49-F238E27FC236}">
                  <a16:creationId xmlns:a16="http://schemas.microsoft.com/office/drawing/2014/main" id="{4979BCD4-2C5E-4981-A177-340A1EF24CAA}"/>
                </a:ext>
              </a:extLst>
            </p:cNvPr>
            <p:cNvSpPr txBox="1"/>
            <p:nvPr/>
          </p:nvSpPr>
          <p:spPr>
            <a:xfrm>
              <a:off x="5291853" y="375358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男:134.0㎝">
              <a:extLst>
                <a:ext uri="{FF2B5EF4-FFF2-40B4-BE49-F238E27FC236}">
                  <a16:creationId xmlns:a16="http://schemas.microsoft.com/office/drawing/2014/main" id="{3ED0ED81-EC20-48F4-BD7F-5CE551D7A25D}"/>
                </a:ext>
              </a:extLst>
            </p:cNvPr>
            <p:cNvSpPr txBox="1"/>
            <p:nvPr/>
          </p:nvSpPr>
          <p:spPr>
            <a:xfrm>
              <a:off x="5290536" y="356878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３４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8" name="女線">
              <a:extLst>
                <a:ext uri="{FF2B5EF4-FFF2-40B4-BE49-F238E27FC236}">
                  <a16:creationId xmlns:a16="http://schemas.microsoft.com/office/drawing/2014/main" id="{649DDD76-2D8C-43A3-9487-6A6308D89440}"/>
                </a:ext>
              </a:extLst>
            </p:cNvPr>
            <p:cNvCxnSpPr/>
            <p:nvPr/>
          </p:nvCxnSpPr>
          <p:spPr>
            <a:xfrm flipV="1">
              <a:off x="4599172" y="4329411"/>
              <a:ext cx="1271319" cy="348303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男線">
              <a:extLst>
                <a:ext uri="{FF2B5EF4-FFF2-40B4-BE49-F238E27FC236}">
                  <a16:creationId xmlns:a16="http://schemas.microsoft.com/office/drawing/2014/main" id="{880B160D-3209-4B8E-899F-4AAA7A471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9664" y="4314452"/>
              <a:ext cx="1276315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10歳グラフ">
            <a:extLst>
              <a:ext uri="{FF2B5EF4-FFF2-40B4-BE49-F238E27FC236}">
                <a16:creationId xmlns:a16="http://schemas.microsoft.com/office/drawing/2014/main" id="{A75CB104-DB0A-4F0A-B5D0-7D9CA71BF724}"/>
              </a:ext>
            </a:extLst>
          </p:cNvPr>
          <p:cNvGrpSpPr/>
          <p:nvPr/>
        </p:nvGrpSpPr>
        <p:grpSpPr>
          <a:xfrm>
            <a:off x="5865423" y="3124661"/>
            <a:ext cx="1680072" cy="1207188"/>
            <a:chOff x="5865423" y="3124661"/>
            <a:chExt cx="1680072" cy="1207188"/>
          </a:xfrm>
        </p:grpSpPr>
        <p:sp>
          <p:nvSpPr>
            <p:cNvPr id="105" name="背景">
              <a:extLst>
                <a:ext uri="{FF2B5EF4-FFF2-40B4-BE49-F238E27FC236}">
                  <a16:creationId xmlns:a16="http://schemas.microsoft.com/office/drawing/2014/main" id="{2D689C32-ED91-47FA-9082-AF4D2E97BAA7}"/>
                </a:ext>
              </a:extLst>
            </p:cNvPr>
            <p:cNvSpPr/>
            <p:nvPr/>
          </p:nvSpPr>
          <p:spPr>
            <a:xfrm>
              <a:off x="6586427" y="312466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女:141.2cm">
              <a:extLst>
                <a:ext uri="{FF2B5EF4-FFF2-40B4-BE49-F238E27FC236}">
                  <a16:creationId xmlns:a16="http://schemas.microsoft.com/office/drawing/2014/main" id="{563DC90E-39E1-410C-A7AA-925D798BE5E1}"/>
                </a:ext>
              </a:extLst>
            </p:cNvPr>
            <p:cNvSpPr txBox="1"/>
            <p:nvPr/>
          </p:nvSpPr>
          <p:spPr>
            <a:xfrm>
              <a:off x="6575795" y="331543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４１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6" name="男139.6cm">
              <a:extLst>
                <a:ext uri="{FF2B5EF4-FFF2-40B4-BE49-F238E27FC236}">
                  <a16:creationId xmlns:a16="http://schemas.microsoft.com/office/drawing/2014/main" id="{D55B51D5-E956-4A81-B586-14EFCAD6BEB3}"/>
                </a:ext>
              </a:extLst>
            </p:cNvPr>
            <p:cNvSpPr txBox="1"/>
            <p:nvPr/>
          </p:nvSpPr>
          <p:spPr>
            <a:xfrm>
              <a:off x="6574478" y="313063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３９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9" name="女線">
              <a:extLst>
                <a:ext uri="{FF2B5EF4-FFF2-40B4-BE49-F238E27FC236}">
                  <a16:creationId xmlns:a16="http://schemas.microsoft.com/office/drawing/2014/main" id="{09EE1D2D-5C35-4CF6-934A-C75F7E4E0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423" y="3881563"/>
              <a:ext cx="1284032" cy="4502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男線">
              <a:extLst>
                <a:ext uri="{FF2B5EF4-FFF2-40B4-BE49-F238E27FC236}">
                  <a16:creationId xmlns:a16="http://schemas.microsoft.com/office/drawing/2014/main" id="{927E8B50-8610-4AA6-8709-66741F8CD2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979" y="3976099"/>
              <a:ext cx="1289078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11歳グラフ">
            <a:extLst>
              <a:ext uri="{FF2B5EF4-FFF2-40B4-BE49-F238E27FC236}">
                <a16:creationId xmlns:a16="http://schemas.microsoft.com/office/drawing/2014/main" id="{CD1255FE-A9B3-4791-8596-B6362326892F}"/>
              </a:ext>
            </a:extLst>
          </p:cNvPr>
          <p:cNvGrpSpPr/>
          <p:nvPr/>
        </p:nvGrpSpPr>
        <p:grpSpPr>
          <a:xfrm>
            <a:off x="7149032" y="2767065"/>
            <a:ext cx="1660711" cy="1209034"/>
            <a:chOff x="7149032" y="2767065"/>
            <a:chExt cx="1660711" cy="1209034"/>
          </a:xfrm>
        </p:grpSpPr>
        <p:sp>
          <p:nvSpPr>
            <p:cNvPr id="108" name="背景">
              <a:extLst>
                <a:ext uri="{FF2B5EF4-FFF2-40B4-BE49-F238E27FC236}">
                  <a16:creationId xmlns:a16="http://schemas.microsoft.com/office/drawing/2014/main" id="{9CD1DCF4-CD97-4089-AAC4-DC8F4416D375}"/>
                </a:ext>
              </a:extLst>
            </p:cNvPr>
            <p:cNvSpPr/>
            <p:nvPr/>
          </p:nvSpPr>
          <p:spPr>
            <a:xfrm>
              <a:off x="7850675" y="2767065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女:147.3cm">
              <a:extLst>
                <a:ext uri="{FF2B5EF4-FFF2-40B4-BE49-F238E27FC236}">
                  <a16:creationId xmlns:a16="http://schemas.microsoft.com/office/drawing/2014/main" id="{9DD3A2D6-28A6-453C-A0C0-BF50C3FBC935}"/>
                </a:ext>
              </a:extLst>
            </p:cNvPr>
            <p:cNvSpPr txBox="1"/>
            <p:nvPr/>
          </p:nvSpPr>
          <p:spPr>
            <a:xfrm>
              <a:off x="7840043" y="295783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４７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9" name="男:145.8cm">
              <a:extLst>
                <a:ext uri="{FF2B5EF4-FFF2-40B4-BE49-F238E27FC236}">
                  <a16:creationId xmlns:a16="http://schemas.microsoft.com/office/drawing/2014/main" id="{17840BE7-F982-4300-BB9B-6C87DD1213E5}"/>
                </a:ext>
              </a:extLst>
            </p:cNvPr>
            <p:cNvSpPr txBox="1"/>
            <p:nvPr/>
          </p:nvSpPr>
          <p:spPr>
            <a:xfrm>
              <a:off x="7838726" y="2773040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４５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2" name="女線">
              <a:extLst>
                <a:ext uri="{FF2B5EF4-FFF2-40B4-BE49-F238E27FC236}">
                  <a16:creationId xmlns:a16="http://schemas.microsoft.com/office/drawing/2014/main" id="{94D39EA6-A869-44AE-9C82-A46EF0B5DF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9032" y="3518643"/>
              <a:ext cx="1284032" cy="364732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男線">
              <a:extLst>
                <a:ext uri="{FF2B5EF4-FFF2-40B4-BE49-F238E27FC236}">
                  <a16:creationId xmlns:a16="http://schemas.microsoft.com/office/drawing/2014/main" id="{52E87242-23DA-4F07-A706-0D02DE7C6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5185" y="3594685"/>
              <a:ext cx="1276187" cy="381414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12歳グラフ">
            <a:extLst>
              <a:ext uri="{FF2B5EF4-FFF2-40B4-BE49-F238E27FC236}">
                <a16:creationId xmlns:a16="http://schemas.microsoft.com/office/drawing/2014/main" id="{74734307-9AFC-4EBE-B953-1040D7DAD712}"/>
              </a:ext>
            </a:extLst>
          </p:cNvPr>
          <p:cNvGrpSpPr/>
          <p:nvPr/>
        </p:nvGrpSpPr>
        <p:grpSpPr>
          <a:xfrm>
            <a:off x="8428490" y="2363573"/>
            <a:ext cx="1673765" cy="1233800"/>
            <a:chOff x="8428490" y="2363573"/>
            <a:chExt cx="1673765" cy="1233800"/>
          </a:xfrm>
        </p:grpSpPr>
        <p:sp>
          <p:nvSpPr>
            <p:cNvPr id="111" name="背景">
              <a:extLst>
                <a:ext uri="{FF2B5EF4-FFF2-40B4-BE49-F238E27FC236}">
                  <a16:creationId xmlns:a16="http://schemas.microsoft.com/office/drawing/2014/main" id="{8BAD066F-79BA-4B5F-A57E-0975825E48D0}"/>
                </a:ext>
              </a:extLst>
            </p:cNvPr>
            <p:cNvSpPr/>
            <p:nvPr/>
          </p:nvSpPr>
          <p:spPr>
            <a:xfrm>
              <a:off x="9143187" y="2363573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女:152.0cm">
              <a:extLst>
                <a:ext uri="{FF2B5EF4-FFF2-40B4-BE49-F238E27FC236}">
                  <a16:creationId xmlns:a16="http://schemas.microsoft.com/office/drawing/2014/main" id="{59A32A1B-7E65-4AB1-887C-8C02BE907F7A}"/>
                </a:ext>
              </a:extLst>
            </p:cNvPr>
            <p:cNvSpPr txBox="1"/>
            <p:nvPr/>
          </p:nvSpPr>
          <p:spPr>
            <a:xfrm>
              <a:off x="9132555" y="2554347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５２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2" name="男:153.8cm">
              <a:extLst>
                <a:ext uri="{FF2B5EF4-FFF2-40B4-BE49-F238E27FC236}">
                  <a16:creationId xmlns:a16="http://schemas.microsoft.com/office/drawing/2014/main" id="{0731612E-97C8-4136-861C-B6A9FF49E21C}"/>
                </a:ext>
              </a:extLst>
            </p:cNvPr>
            <p:cNvSpPr txBox="1"/>
            <p:nvPr/>
          </p:nvSpPr>
          <p:spPr>
            <a:xfrm>
              <a:off x="9131238" y="236954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3" name="女線">
              <a:extLst>
                <a:ext uri="{FF2B5EF4-FFF2-40B4-BE49-F238E27FC236}">
                  <a16:creationId xmlns:a16="http://schemas.microsoft.com/office/drawing/2014/main" id="{B4851E21-4C1D-4AB2-8A7D-841DD5FA1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3064" y="3230972"/>
              <a:ext cx="1284032" cy="28449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男線">
              <a:extLst>
                <a:ext uri="{FF2B5EF4-FFF2-40B4-BE49-F238E27FC236}">
                  <a16:creationId xmlns:a16="http://schemas.microsoft.com/office/drawing/2014/main" id="{E501F3E7-7854-4325-9294-C0135162B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8490" y="3112977"/>
              <a:ext cx="1288949" cy="484396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DDCF529-099A-4B59-B2ED-8AF195816985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0BB1522A-37B3-442B-9987-8E9D3E7A049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8D787B1B-67A4-4238-95A7-FA47750BCD9B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659807B-77CC-48FA-B60E-6D37E9978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46" name="図 145">
            <a:hlinkClick r:id="rId10" action="ppaction://hlinksldjump"/>
            <a:extLst>
              <a:ext uri="{FF2B5EF4-FFF2-40B4-BE49-F238E27FC236}">
                <a16:creationId xmlns:a16="http://schemas.microsoft.com/office/drawing/2014/main" id="{6FA62274-58CA-4FCF-9D16-87D54C668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202" y="5846384"/>
            <a:ext cx="2499577" cy="847417"/>
          </a:xfrm>
          <a:prstGeom prst="rect">
            <a:avLst/>
          </a:prstGeom>
        </p:spPr>
      </p:pic>
      <p:pic>
        <p:nvPicPr>
          <p:cNvPr id="147" name="図 146">
            <a:hlinkClick r:id="rId12" action="ppaction://hlinksldjump"/>
            <a:extLst>
              <a:ext uri="{FF2B5EF4-FFF2-40B4-BE49-F238E27FC236}">
                <a16:creationId xmlns:a16="http://schemas.microsoft.com/office/drawing/2014/main" id="{02FC0988-B943-4D9C-85AB-B3C9149A61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148" name="図 147">
            <a:hlinkClick r:id="rId14" action="ppaction://hlinksldjump"/>
            <a:extLst>
              <a:ext uri="{FF2B5EF4-FFF2-40B4-BE49-F238E27FC236}">
                <a16:creationId xmlns:a16="http://schemas.microsoft.com/office/drawing/2014/main" id="{31EFBB76-690C-4505-A0C9-F6529CA9A7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149" name="ちなみに・・・">
            <a:hlinkClick r:id="rId16" action="ppaction://hlinksldjump"/>
            <a:extLst>
              <a:ext uri="{FF2B5EF4-FFF2-40B4-BE49-F238E27FC236}">
                <a16:creationId xmlns:a16="http://schemas.microsoft.com/office/drawing/2014/main" id="{9DC3A555-45D5-4592-9857-6331AD6626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54600" y="314947"/>
            <a:ext cx="2188644" cy="1639549"/>
          </a:xfrm>
          <a:prstGeom prst="rect">
            <a:avLst/>
          </a:prstGeom>
        </p:spPr>
      </p:pic>
      <p:pic>
        <p:nvPicPr>
          <p:cNvPr id="5" name="クリック図">
            <a:extLst>
              <a:ext uri="{FF2B5EF4-FFF2-40B4-BE49-F238E27FC236}">
                <a16:creationId xmlns:a16="http://schemas.microsoft.com/office/drawing/2014/main" id="{474D96E8-EA26-4C30-83F2-46C7A3E892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34852" y="1326666"/>
            <a:ext cx="932769" cy="987638"/>
          </a:xfrm>
          <a:prstGeom prst="rect">
            <a:avLst/>
          </a:prstGeom>
        </p:spPr>
      </p:pic>
      <p:grpSp>
        <p:nvGrpSpPr>
          <p:cNvPr id="89" name="卒業するまでに・・・">
            <a:extLst>
              <a:ext uri="{FF2B5EF4-FFF2-40B4-BE49-F238E27FC236}">
                <a16:creationId xmlns:a16="http://schemas.microsoft.com/office/drawing/2014/main" id="{C6BE9BC6-9203-423B-AB01-ECA42D59C8DD}"/>
              </a:ext>
            </a:extLst>
          </p:cNvPr>
          <p:cNvGrpSpPr/>
          <p:nvPr/>
        </p:nvGrpSpPr>
        <p:grpSpPr>
          <a:xfrm>
            <a:off x="1762172" y="1403436"/>
            <a:ext cx="8679957" cy="727700"/>
            <a:chOff x="1762172" y="1403436"/>
            <a:chExt cx="8679957" cy="727700"/>
          </a:xfrm>
        </p:grpSpPr>
        <p:sp>
          <p:nvSpPr>
            <p:cNvPr id="90" name="12歳までに・・・">
              <a:extLst>
                <a:ext uri="{FF2B5EF4-FFF2-40B4-BE49-F238E27FC236}">
                  <a16:creationId xmlns:a16="http://schemas.microsoft.com/office/drawing/2014/main" id="{D8508D7B-F656-41E9-B23A-BF57C3CB985B}"/>
                </a:ext>
              </a:extLst>
            </p:cNvPr>
            <p:cNvSpPr txBox="1"/>
            <p:nvPr/>
          </p:nvSpPr>
          <p:spPr>
            <a:xfrm>
              <a:off x="1762172" y="1607916"/>
              <a:ext cx="867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までに平均「約３０～３１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cm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」伸びるよ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5" name="やく">
              <a:extLst>
                <a:ext uri="{FF2B5EF4-FFF2-40B4-BE49-F238E27FC236}">
                  <a16:creationId xmlns:a16="http://schemas.microsoft.com/office/drawing/2014/main" id="{929B6826-7E85-4ECF-9243-B41AEDB51813}"/>
                </a:ext>
              </a:extLst>
            </p:cNvPr>
            <p:cNvSpPr txBox="1"/>
            <p:nvPr/>
          </p:nvSpPr>
          <p:spPr>
            <a:xfrm>
              <a:off x="5147832" y="1430692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8" name="へいきん">
              <a:extLst>
                <a:ext uri="{FF2B5EF4-FFF2-40B4-BE49-F238E27FC236}">
                  <a16:creationId xmlns:a16="http://schemas.microsoft.com/office/drawing/2014/main" id="{ABF826AB-2447-4FC7-AADC-C3080A9AACCF}"/>
                </a:ext>
              </a:extLst>
            </p:cNvPr>
            <p:cNvSpPr txBox="1"/>
            <p:nvPr/>
          </p:nvSpPr>
          <p:spPr>
            <a:xfrm>
              <a:off x="3948071" y="1404024"/>
              <a:ext cx="8963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</a:t>
              </a:r>
            </a:p>
          </p:txBody>
        </p:sp>
        <p:sp>
          <p:nvSpPr>
            <p:cNvPr id="99" name="そつぎょう">
              <a:extLst>
                <a:ext uri="{FF2B5EF4-FFF2-40B4-BE49-F238E27FC236}">
                  <a16:creationId xmlns:a16="http://schemas.microsoft.com/office/drawing/2014/main" id="{3329C984-1259-4D80-AF38-19D3BD3FEAE5}"/>
                </a:ext>
              </a:extLst>
            </p:cNvPr>
            <p:cNvSpPr txBox="1"/>
            <p:nvPr/>
          </p:nvSpPr>
          <p:spPr>
            <a:xfrm>
              <a:off x="2283156" y="1442759"/>
              <a:ext cx="5899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115" name="やく">
              <a:extLst>
                <a:ext uri="{FF2B5EF4-FFF2-40B4-BE49-F238E27FC236}">
                  <a16:creationId xmlns:a16="http://schemas.microsoft.com/office/drawing/2014/main" id="{E33ADD88-C7C3-4395-9799-17BEC979DEDD}"/>
                </a:ext>
              </a:extLst>
            </p:cNvPr>
            <p:cNvSpPr txBox="1"/>
            <p:nvPr/>
          </p:nvSpPr>
          <p:spPr>
            <a:xfrm>
              <a:off x="8483626" y="1403436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6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5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546352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0" name="グラフ">
            <a:extLst>
              <a:ext uri="{FF2B5EF4-FFF2-40B4-BE49-F238E27FC236}">
                <a16:creationId xmlns:a16="http://schemas.microsoft.com/office/drawing/2014/main" id="{6A9B76AC-74F5-4B57-9B01-3EB8DF7BCF24}"/>
              </a:ext>
            </a:extLst>
          </p:cNvPr>
          <p:cNvGrpSpPr/>
          <p:nvPr/>
        </p:nvGrpSpPr>
        <p:grpSpPr>
          <a:xfrm>
            <a:off x="1760606" y="2175469"/>
            <a:ext cx="8679957" cy="3357777"/>
            <a:chOff x="1760606" y="2175469"/>
            <a:chExt cx="8679957" cy="3357777"/>
          </a:xfrm>
        </p:grpSpPr>
        <p:sp>
          <p:nvSpPr>
            <p:cNvPr id="11" name="グラフ背景">
              <a:extLst>
                <a:ext uri="{FF2B5EF4-FFF2-40B4-BE49-F238E27FC236}">
                  <a16:creationId xmlns:a16="http://schemas.microsoft.com/office/drawing/2014/main" id="{27855097-C467-4C9D-8DA2-66D2EAE3CECE}"/>
                </a:ext>
              </a:extLst>
            </p:cNvPr>
            <p:cNvSpPr/>
            <p:nvPr/>
          </p:nvSpPr>
          <p:spPr>
            <a:xfrm>
              <a:off x="1760606" y="2175469"/>
              <a:ext cx="8679957" cy="3357777"/>
            </a:xfrm>
            <a:prstGeom prst="rect">
              <a:avLst/>
            </a:prstGeom>
            <a:solidFill>
              <a:srgbClr val="FFE699">
                <a:alpha val="5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9" name="120.0線">
              <a:extLst>
                <a:ext uri="{FF2B5EF4-FFF2-40B4-BE49-F238E27FC236}">
                  <a16:creationId xmlns:a16="http://schemas.microsoft.com/office/drawing/2014/main" id="{525DC426-8974-4010-AB5D-4D8381E2BEF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51655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25.0線">
              <a:extLst>
                <a:ext uri="{FF2B5EF4-FFF2-40B4-BE49-F238E27FC236}">
                  <a16:creationId xmlns:a16="http://schemas.microsoft.com/office/drawing/2014/main" id="{77305151-D2A5-486B-AB50-17D0BC93C6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860948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30.0線">
              <a:extLst>
                <a:ext uri="{FF2B5EF4-FFF2-40B4-BE49-F238E27FC236}">
                  <a16:creationId xmlns:a16="http://schemas.microsoft.com/office/drawing/2014/main" id="{87DE5B0A-3D5D-424B-8A6C-9DAE32F6010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55636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35.0線">
              <a:extLst>
                <a:ext uri="{FF2B5EF4-FFF2-40B4-BE49-F238E27FC236}">
                  <a16:creationId xmlns:a16="http://schemas.microsoft.com/office/drawing/2014/main" id="{A47392B0-D1F0-4DBE-AB9C-37978BA645E6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25177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40.0線">
              <a:extLst>
                <a:ext uri="{FF2B5EF4-FFF2-40B4-BE49-F238E27FC236}">
                  <a16:creationId xmlns:a16="http://schemas.microsoft.com/office/drawing/2014/main" id="{54CDBBBE-0A02-4898-B6C5-B6E661E09AE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947190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45.0線">
              <a:extLst>
                <a:ext uri="{FF2B5EF4-FFF2-40B4-BE49-F238E27FC236}">
                  <a16:creationId xmlns:a16="http://schemas.microsoft.com/office/drawing/2014/main" id="{7D539E57-6908-4712-8A78-511EA82C942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642604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50.0線">
              <a:extLst>
                <a:ext uri="{FF2B5EF4-FFF2-40B4-BE49-F238E27FC236}">
                  <a16:creationId xmlns:a16="http://schemas.microsoft.com/office/drawing/2014/main" id="{D8E420B5-0431-4F3A-8BC7-555001A534C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338018"/>
              <a:ext cx="7668000" cy="0"/>
            </a:xfrm>
            <a:prstGeom prst="line">
              <a:avLst/>
            </a:prstGeom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55.0線">
              <a:extLst>
                <a:ext uri="{FF2B5EF4-FFF2-40B4-BE49-F238E27FC236}">
                  <a16:creationId xmlns:a16="http://schemas.microsoft.com/office/drawing/2014/main" id="{B0B77691-EF08-48BF-ACDC-8DAF76D6F5D4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0334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60.0線">
              <a:extLst>
                <a:ext uri="{FF2B5EF4-FFF2-40B4-BE49-F238E27FC236}">
                  <a16:creationId xmlns:a16="http://schemas.microsoft.com/office/drawing/2014/main" id="{A659E656-B171-4248-8B1B-1E9073A7C69E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272884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120.0">
              <a:extLst>
                <a:ext uri="{FF2B5EF4-FFF2-40B4-BE49-F238E27FC236}">
                  <a16:creationId xmlns:a16="http://schemas.microsoft.com/office/drawing/2014/main" id="{971D7D2A-1A3B-478E-8297-BD5D8C5423E3}"/>
                </a:ext>
              </a:extLst>
            </p:cNvPr>
            <p:cNvSpPr txBox="1"/>
            <p:nvPr/>
          </p:nvSpPr>
          <p:spPr>
            <a:xfrm>
              <a:off x="1901265" y="5012836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5" name="125.0">
              <a:extLst>
                <a:ext uri="{FF2B5EF4-FFF2-40B4-BE49-F238E27FC236}">
                  <a16:creationId xmlns:a16="http://schemas.microsoft.com/office/drawing/2014/main" id="{D639301B-DC9D-44D1-B397-09999256C7E6}"/>
                </a:ext>
              </a:extLst>
            </p:cNvPr>
            <p:cNvSpPr txBox="1"/>
            <p:nvPr/>
          </p:nvSpPr>
          <p:spPr>
            <a:xfrm>
              <a:off x="1891755" y="47019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4" name="130.0">
              <a:extLst>
                <a:ext uri="{FF2B5EF4-FFF2-40B4-BE49-F238E27FC236}">
                  <a16:creationId xmlns:a16="http://schemas.microsoft.com/office/drawing/2014/main" id="{7B843B45-01CF-4E23-B42B-A23146E4BEEA}"/>
                </a:ext>
              </a:extLst>
            </p:cNvPr>
            <p:cNvSpPr txBox="1"/>
            <p:nvPr/>
          </p:nvSpPr>
          <p:spPr>
            <a:xfrm>
              <a:off x="1891755" y="440102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3" name="135.0">
              <a:extLst>
                <a:ext uri="{FF2B5EF4-FFF2-40B4-BE49-F238E27FC236}">
                  <a16:creationId xmlns:a16="http://schemas.microsoft.com/office/drawing/2014/main" id="{88DC2804-7C68-4190-AC62-87C1FD4A1532}"/>
                </a:ext>
              </a:extLst>
            </p:cNvPr>
            <p:cNvSpPr txBox="1"/>
            <p:nvPr/>
          </p:nvSpPr>
          <p:spPr>
            <a:xfrm>
              <a:off x="1891755" y="410020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2" name="140.0">
              <a:extLst>
                <a:ext uri="{FF2B5EF4-FFF2-40B4-BE49-F238E27FC236}">
                  <a16:creationId xmlns:a16="http://schemas.microsoft.com/office/drawing/2014/main" id="{B5F144F2-6279-4EBD-A662-D98C80A51AB9}"/>
                </a:ext>
              </a:extLst>
            </p:cNvPr>
            <p:cNvSpPr txBox="1"/>
            <p:nvPr/>
          </p:nvSpPr>
          <p:spPr>
            <a:xfrm>
              <a:off x="1893925" y="379584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1" name="145.0">
              <a:extLst>
                <a:ext uri="{FF2B5EF4-FFF2-40B4-BE49-F238E27FC236}">
                  <a16:creationId xmlns:a16="http://schemas.microsoft.com/office/drawing/2014/main" id="{7B618936-3421-42D3-9FF5-593639B49826}"/>
                </a:ext>
              </a:extLst>
            </p:cNvPr>
            <p:cNvSpPr txBox="1"/>
            <p:nvPr/>
          </p:nvSpPr>
          <p:spPr>
            <a:xfrm>
              <a:off x="1898754" y="349054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0" name="150.0">
              <a:extLst>
                <a:ext uri="{FF2B5EF4-FFF2-40B4-BE49-F238E27FC236}">
                  <a16:creationId xmlns:a16="http://schemas.microsoft.com/office/drawing/2014/main" id="{06E99CBB-1432-4D52-A2CE-188003F3BB8C}"/>
                </a:ext>
              </a:extLst>
            </p:cNvPr>
            <p:cNvSpPr txBox="1"/>
            <p:nvPr/>
          </p:nvSpPr>
          <p:spPr>
            <a:xfrm>
              <a:off x="1894726" y="318337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9" name="155.0">
              <a:extLst>
                <a:ext uri="{FF2B5EF4-FFF2-40B4-BE49-F238E27FC236}">
                  <a16:creationId xmlns:a16="http://schemas.microsoft.com/office/drawing/2014/main" id="{DD8FCB2D-FF5B-4716-AAC1-B38DB794A6EE}"/>
                </a:ext>
              </a:extLst>
            </p:cNvPr>
            <p:cNvSpPr txBox="1"/>
            <p:nvPr/>
          </p:nvSpPr>
          <p:spPr>
            <a:xfrm>
              <a:off x="1895445" y="2879810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8" name="160.0">
              <a:extLst>
                <a:ext uri="{FF2B5EF4-FFF2-40B4-BE49-F238E27FC236}">
                  <a16:creationId xmlns:a16="http://schemas.microsoft.com/office/drawing/2014/main" id="{0F69FFC6-4FD7-4202-93F0-19E650F37402}"/>
                </a:ext>
              </a:extLst>
            </p:cNvPr>
            <p:cNvSpPr txBox="1"/>
            <p:nvPr/>
          </p:nvSpPr>
          <p:spPr>
            <a:xfrm>
              <a:off x="1894726" y="257258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7" name="(cm)">
              <a:extLst>
                <a:ext uri="{FF2B5EF4-FFF2-40B4-BE49-F238E27FC236}">
                  <a16:creationId xmlns:a16="http://schemas.microsoft.com/office/drawing/2014/main" id="{DFA8B9F5-68C5-4129-85BF-444AABF52676}"/>
                </a:ext>
              </a:extLst>
            </p:cNvPr>
            <p:cNvSpPr txBox="1"/>
            <p:nvPr/>
          </p:nvSpPr>
          <p:spPr>
            <a:xfrm>
              <a:off x="2067688" y="2432448"/>
              <a:ext cx="7499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（ｃｍ）</a:t>
              </a:r>
            </a:p>
          </p:txBody>
        </p:sp>
        <p:sp>
          <p:nvSpPr>
            <p:cNvPr id="138" name="7歳">
              <a:extLst>
                <a:ext uri="{FF2B5EF4-FFF2-40B4-BE49-F238E27FC236}">
                  <a16:creationId xmlns:a16="http://schemas.microsoft.com/office/drawing/2014/main" id="{EA8FBED0-81DE-465D-9F73-3BD8AA6044A3}"/>
                </a:ext>
              </a:extLst>
            </p:cNvPr>
            <p:cNvSpPr txBox="1"/>
            <p:nvPr/>
          </p:nvSpPr>
          <p:spPr>
            <a:xfrm>
              <a:off x="3012312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７歳</a:t>
              </a:r>
            </a:p>
          </p:txBody>
        </p:sp>
        <p:sp>
          <p:nvSpPr>
            <p:cNvPr id="139" name="8歳">
              <a:extLst>
                <a:ext uri="{FF2B5EF4-FFF2-40B4-BE49-F238E27FC236}">
                  <a16:creationId xmlns:a16="http://schemas.microsoft.com/office/drawing/2014/main" id="{74CF43FA-0E5E-486B-9163-2F2EA2D30D4A}"/>
                </a:ext>
              </a:extLst>
            </p:cNvPr>
            <p:cNvSpPr txBox="1"/>
            <p:nvPr/>
          </p:nvSpPr>
          <p:spPr>
            <a:xfrm>
              <a:off x="43302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８歳</a:t>
              </a:r>
            </a:p>
          </p:txBody>
        </p:sp>
        <p:sp>
          <p:nvSpPr>
            <p:cNvPr id="140" name="9歳">
              <a:extLst>
                <a:ext uri="{FF2B5EF4-FFF2-40B4-BE49-F238E27FC236}">
                  <a16:creationId xmlns:a16="http://schemas.microsoft.com/office/drawing/2014/main" id="{8EDA6A0B-DC80-4F95-8655-2C9D17A321E1}"/>
                </a:ext>
              </a:extLst>
            </p:cNvPr>
            <p:cNvSpPr txBox="1"/>
            <p:nvPr/>
          </p:nvSpPr>
          <p:spPr>
            <a:xfrm>
              <a:off x="56079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９歳</a:t>
              </a:r>
            </a:p>
          </p:txBody>
        </p:sp>
        <p:sp>
          <p:nvSpPr>
            <p:cNvPr id="141" name="10歳">
              <a:extLst>
                <a:ext uri="{FF2B5EF4-FFF2-40B4-BE49-F238E27FC236}">
                  <a16:creationId xmlns:a16="http://schemas.microsoft.com/office/drawing/2014/main" id="{BB7B54DD-A32F-4464-96AB-36BBE9A6DFF7}"/>
                </a:ext>
              </a:extLst>
            </p:cNvPr>
            <p:cNvSpPr txBox="1"/>
            <p:nvPr/>
          </p:nvSpPr>
          <p:spPr>
            <a:xfrm>
              <a:off x="6860454" y="520667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１０歳</a:t>
              </a:r>
            </a:p>
          </p:txBody>
        </p:sp>
        <p:sp>
          <p:nvSpPr>
            <p:cNvPr id="142" name="11歳">
              <a:extLst>
                <a:ext uri="{FF2B5EF4-FFF2-40B4-BE49-F238E27FC236}">
                  <a16:creationId xmlns:a16="http://schemas.microsoft.com/office/drawing/2014/main" id="{05B92388-D2FE-4E92-912F-482D1E894B99}"/>
                </a:ext>
              </a:extLst>
            </p:cNvPr>
            <p:cNvSpPr txBox="1"/>
            <p:nvPr/>
          </p:nvSpPr>
          <p:spPr>
            <a:xfrm>
              <a:off x="8154397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１１歳</a:t>
              </a:r>
            </a:p>
          </p:txBody>
        </p:sp>
        <p:sp>
          <p:nvSpPr>
            <p:cNvPr id="143" name="12歳">
              <a:extLst>
                <a:ext uri="{FF2B5EF4-FFF2-40B4-BE49-F238E27FC236}">
                  <a16:creationId xmlns:a16="http://schemas.microsoft.com/office/drawing/2014/main" id="{A6E1A82F-56A4-491F-A841-CFB2B68D610E}"/>
                </a:ext>
              </a:extLst>
            </p:cNvPr>
            <p:cNvSpPr txBox="1"/>
            <p:nvPr/>
          </p:nvSpPr>
          <p:spPr>
            <a:xfrm>
              <a:off x="9256651" y="522501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１２歳</a:t>
              </a:r>
            </a:p>
          </p:txBody>
        </p:sp>
      </p:grpSp>
      <p:grpSp>
        <p:nvGrpSpPr>
          <p:cNvPr id="18" name="凡例">
            <a:extLst>
              <a:ext uri="{FF2B5EF4-FFF2-40B4-BE49-F238E27FC236}">
                <a16:creationId xmlns:a16="http://schemas.microsoft.com/office/drawing/2014/main" id="{90055E43-55D8-4FAF-AECF-077C192FB4DC}"/>
              </a:ext>
            </a:extLst>
          </p:cNvPr>
          <p:cNvGrpSpPr/>
          <p:nvPr/>
        </p:nvGrpSpPr>
        <p:grpSpPr>
          <a:xfrm>
            <a:off x="8737129" y="4464217"/>
            <a:ext cx="1021476" cy="605439"/>
            <a:chOff x="8737129" y="4464217"/>
            <a:chExt cx="1021476" cy="605439"/>
          </a:xfrm>
        </p:grpSpPr>
        <p:sp>
          <p:nvSpPr>
            <p:cNvPr id="75" name="凡例背景">
              <a:extLst>
                <a:ext uri="{FF2B5EF4-FFF2-40B4-BE49-F238E27FC236}">
                  <a16:creationId xmlns:a16="http://schemas.microsoft.com/office/drawing/2014/main" id="{B2D45C88-6051-4809-A64B-59278F89372B}"/>
                </a:ext>
              </a:extLst>
            </p:cNvPr>
            <p:cNvSpPr/>
            <p:nvPr/>
          </p:nvSpPr>
          <p:spPr>
            <a:xfrm>
              <a:off x="8737129" y="4464217"/>
              <a:ext cx="1021476" cy="60543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女">
              <a:extLst>
                <a:ext uri="{FF2B5EF4-FFF2-40B4-BE49-F238E27FC236}">
                  <a16:creationId xmlns:a16="http://schemas.microsoft.com/office/drawing/2014/main" id="{8E90981F-0052-439D-B69C-B170F2949626}"/>
                </a:ext>
              </a:extLst>
            </p:cNvPr>
            <p:cNvSpPr txBox="1"/>
            <p:nvPr/>
          </p:nvSpPr>
          <p:spPr>
            <a:xfrm>
              <a:off x="9291042" y="4753435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</a:t>
              </a:r>
            </a:p>
          </p:txBody>
        </p:sp>
        <p:cxnSp>
          <p:nvCxnSpPr>
            <p:cNvPr id="77" name="女線">
              <a:extLst>
                <a:ext uri="{FF2B5EF4-FFF2-40B4-BE49-F238E27FC236}">
                  <a16:creationId xmlns:a16="http://schemas.microsoft.com/office/drawing/2014/main" id="{F6F07CF4-CD41-4735-A14D-B0E8C7D3E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883820"/>
              <a:ext cx="360000" cy="1"/>
            </a:xfrm>
            <a:prstGeom prst="line">
              <a:avLst/>
            </a:prstGeom>
            <a:ln w="25400">
              <a:solidFill>
                <a:schemeClr val="bg2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男">
              <a:extLst>
                <a:ext uri="{FF2B5EF4-FFF2-40B4-BE49-F238E27FC236}">
                  <a16:creationId xmlns:a16="http://schemas.microsoft.com/office/drawing/2014/main" id="{9D589D4A-01E6-4931-A729-9D20CBC7A27B}"/>
                </a:ext>
              </a:extLst>
            </p:cNvPr>
            <p:cNvSpPr txBox="1"/>
            <p:nvPr/>
          </p:nvSpPr>
          <p:spPr>
            <a:xfrm>
              <a:off x="9291042" y="4480546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</a:t>
              </a:r>
            </a:p>
          </p:txBody>
        </p:sp>
        <p:cxnSp>
          <p:nvCxnSpPr>
            <p:cNvPr id="76" name="男線">
              <a:extLst>
                <a:ext uri="{FF2B5EF4-FFF2-40B4-BE49-F238E27FC236}">
                  <a16:creationId xmlns:a16="http://schemas.microsoft.com/office/drawing/2014/main" id="{AC389B92-4539-4F42-9A33-3FA9686DD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618819"/>
              <a:ext cx="360000" cy="1"/>
            </a:xfrm>
            <a:prstGeom prst="line">
              <a:avLst/>
            </a:prstGeom>
            <a:ln w="25400">
              <a:solidFill>
                <a:schemeClr val="accent1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7歳グラフ">
            <a:extLst>
              <a:ext uri="{FF2B5EF4-FFF2-40B4-BE49-F238E27FC236}">
                <a16:creationId xmlns:a16="http://schemas.microsoft.com/office/drawing/2014/main" id="{DF5543CD-1D8A-4B6A-B56C-9460282672D9}"/>
              </a:ext>
            </a:extLst>
          </p:cNvPr>
          <p:cNvGrpSpPr/>
          <p:nvPr/>
        </p:nvGrpSpPr>
        <p:grpSpPr>
          <a:xfrm>
            <a:off x="2733772" y="4263134"/>
            <a:ext cx="971017" cy="804305"/>
            <a:chOff x="2733772" y="4263134"/>
            <a:chExt cx="971017" cy="804305"/>
          </a:xfrm>
        </p:grpSpPr>
        <p:sp>
          <p:nvSpPr>
            <p:cNvPr id="74" name="背景">
              <a:extLst>
                <a:ext uri="{FF2B5EF4-FFF2-40B4-BE49-F238E27FC236}">
                  <a16:creationId xmlns:a16="http://schemas.microsoft.com/office/drawing/2014/main" id="{A09D9320-F825-4B1C-823D-9927584FDEC7}"/>
                </a:ext>
              </a:extLst>
            </p:cNvPr>
            <p:cNvSpPr/>
            <p:nvPr/>
          </p:nvSpPr>
          <p:spPr>
            <a:xfrm>
              <a:off x="2745721" y="4263134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女:122.1cm">
              <a:extLst>
                <a:ext uri="{FF2B5EF4-FFF2-40B4-BE49-F238E27FC236}">
                  <a16:creationId xmlns:a16="http://schemas.microsoft.com/office/drawing/2014/main" id="{A2DF821F-2AD3-400D-ADA1-99E099611BE2}"/>
                </a:ext>
              </a:extLst>
            </p:cNvPr>
            <p:cNvSpPr txBox="1"/>
            <p:nvPr/>
          </p:nvSpPr>
          <p:spPr>
            <a:xfrm>
              <a:off x="2735089" y="445390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男:122.8cm">
              <a:extLst>
                <a:ext uri="{FF2B5EF4-FFF2-40B4-BE49-F238E27FC236}">
                  <a16:creationId xmlns:a16="http://schemas.microsoft.com/office/drawing/2014/main" id="{C895A14E-3B07-4F96-9FDA-41A50AC35493}"/>
                </a:ext>
              </a:extLst>
            </p:cNvPr>
            <p:cNvSpPr txBox="1"/>
            <p:nvPr/>
          </p:nvSpPr>
          <p:spPr>
            <a:xfrm>
              <a:off x="2733772" y="426910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4" name="女●">
              <a:extLst>
                <a:ext uri="{FF2B5EF4-FFF2-40B4-BE49-F238E27FC236}">
                  <a16:creationId xmlns:a16="http://schemas.microsoft.com/office/drawing/2014/main" id="{333888C1-3803-43D6-9954-35A469D0E5CA}"/>
                </a:ext>
              </a:extLst>
            </p:cNvPr>
            <p:cNvSpPr/>
            <p:nvPr/>
          </p:nvSpPr>
          <p:spPr>
            <a:xfrm>
              <a:off x="3277209" y="4988239"/>
              <a:ext cx="79200" cy="792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男●">
              <a:extLst>
                <a:ext uri="{FF2B5EF4-FFF2-40B4-BE49-F238E27FC236}">
                  <a16:creationId xmlns:a16="http://schemas.microsoft.com/office/drawing/2014/main" id="{62F68E1B-E785-4D2A-AA4C-140788C4AA19}"/>
                </a:ext>
              </a:extLst>
            </p:cNvPr>
            <p:cNvSpPr/>
            <p:nvPr/>
          </p:nvSpPr>
          <p:spPr>
            <a:xfrm>
              <a:off x="3269991" y="4960647"/>
              <a:ext cx="82800" cy="8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8歳グラフ">
            <a:extLst>
              <a:ext uri="{FF2B5EF4-FFF2-40B4-BE49-F238E27FC236}">
                <a16:creationId xmlns:a16="http://schemas.microsoft.com/office/drawing/2014/main" id="{5E597103-8EE6-4601-B000-4DC70B3141E3}"/>
              </a:ext>
            </a:extLst>
          </p:cNvPr>
          <p:cNvGrpSpPr/>
          <p:nvPr/>
        </p:nvGrpSpPr>
        <p:grpSpPr>
          <a:xfrm>
            <a:off x="3305991" y="3893399"/>
            <a:ext cx="1682471" cy="1137181"/>
            <a:chOff x="3305991" y="3893399"/>
            <a:chExt cx="1682471" cy="1137181"/>
          </a:xfrm>
        </p:grpSpPr>
        <p:sp>
          <p:nvSpPr>
            <p:cNvPr id="97" name="背景">
              <a:extLst>
                <a:ext uri="{FF2B5EF4-FFF2-40B4-BE49-F238E27FC236}">
                  <a16:creationId xmlns:a16="http://schemas.microsoft.com/office/drawing/2014/main" id="{CE922968-C5CA-40E7-B552-085FB3227BAB}"/>
                </a:ext>
              </a:extLst>
            </p:cNvPr>
            <p:cNvSpPr/>
            <p:nvPr/>
          </p:nvSpPr>
          <p:spPr>
            <a:xfrm>
              <a:off x="4029394" y="3893399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女:128.1cm">
              <a:extLst>
                <a:ext uri="{FF2B5EF4-FFF2-40B4-BE49-F238E27FC236}">
                  <a16:creationId xmlns:a16="http://schemas.microsoft.com/office/drawing/2014/main" id="{B0B921EF-0A8A-40ED-9B68-B7FD5F404CF0}"/>
                </a:ext>
              </a:extLst>
            </p:cNvPr>
            <p:cNvSpPr txBox="1"/>
            <p:nvPr/>
          </p:nvSpPr>
          <p:spPr>
            <a:xfrm>
              <a:off x="4018762" y="4084173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男:128.5cm">
              <a:extLst>
                <a:ext uri="{FF2B5EF4-FFF2-40B4-BE49-F238E27FC236}">
                  <a16:creationId xmlns:a16="http://schemas.microsoft.com/office/drawing/2014/main" id="{1EC343DD-5C2C-43F2-BC62-7F10CA81C635}"/>
                </a:ext>
              </a:extLst>
            </p:cNvPr>
            <p:cNvSpPr txBox="1"/>
            <p:nvPr/>
          </p:nvSpPr>
          <p:spPr>
            <a:xfrm>
              <a:off x="4017445" y="3899374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4" name="女線">
              <a:extLst>
                <a:ext uri="{FF2B5EF4-FFF2-40B4-BE49-F238E27FC236}">
                  <a16:creationId xmlns:a16="http://schemas.microsoft.com/office/drawing/2014/main" id="{30359000-5C38-4FAC-A080-F8E71863C428}"/>
                </a:ext>
              </a:extLst>
            </p:cNvPr>
            <p:cNvCxnSpPr/>
            <p:nvPr/>
          </p:nvCxnSpPr>
          <p:spPr>
            <a:xfrm flipV="1">
              <a:off x="3317754" y="4667764"/>
              <a:ext cx="1284161" cy="36281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男線">
              <a:extLst>
                <a:ext uri="{FF2B5EF4-FFF2-40B4-BE49-F238E27FC236}">
                  <a16:creationId xmlns:a16="http://schemas.microsoft.com/office/drawing/2014/main" id="{36063E13-8D23-437B-8AD7-C83672FA7AF7}"/>
                </a:ext>
              </a:extLst>
            </p:cNvPr>
            <p:cNvCxnSpPr/>
            <p:nvPr/>
          </p:nvCxnSpPr>
          <p:spPr>
            <a:xfrm flipV="1">
              <a:off x="3305991" y="4653078"/>
              <a:ext cx="1284161" cy="348303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9歳グラフ">
            <a:extLst>
              <a:ext uri="{FF2B5EF4-FFF2-40B4-BE49-F238E27FC236}">
                <a16:creationId xmlns:a16="http://schemas.microsoft.com/office/drawing/2014/main" id="{70760FCE-A506-4DD0-B791-EAA4B226B501}"/>
              </a:ext>
            </a:extLst>
          </p:cNvPr>
          <p:cNvGrpSpPr/>
          <p:nvPr/>
        </p:nvGrpSpPr>
        <p:grpSpPr>
          <a:xfrm>
            <a:off x="4589664" y="3562811"/>
            <a:ext cx="1671889" cy="1114903"/>
            <a:chOff x="4589664" y="3562811"/>
            <a:chExt cx="1671889" cy="1114903"/>
          </a:xfrm>
        </p:grpSpPr>
        <p:sp>
          <p:nvSpPr>
            <p:cNvPr id="102" name="背景">
              <a:extLst>
                <a:ext uri="{FF2B5EF4-FFF2-40B4-BE49-F238E27FC236}">
                  <a16:creationId xmlns:a16="http://schemas.microsoft.com/office/drawing/2014/main" id="{57B9EFE3-C54F-449C-8193-90B3F985C478}"/>
                </a:ext>
              </a:extLst>
            </p:cNvPr>
            <p:cNvSpPr/>
            <p:nvPr/>
          </p:nvSpPr>
          <p:spPr>
            <a:xfrm>
              <a:off x="5302485" y="356281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女:133.9cm">
              <a:extLst>
                <a:ext uri="{FF2B5EF4-FFF2-40B4-BE49-F238E27FC236}">
                  <a16:creationId xmlns:a16="http://schemas.microsoft.com/office/drawing/2014/main" id="{4979BCD4-2C5E-4981-A177-340A1EF24CAA}"/>
                </a:ext>
              </a:extLst>
            </p:cNvPr>
            <p:cNvSpPr txBox="1"/>
            <p:nvPr/>
          </p:nvSpPr>
          <p:spPr>
            <a:xfrm>
              <a:off x="5291853" y="375358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男:134.0㎝">
              <a:extLst>
                <a:ext uri="{FF2B5EF4-FFF2-40B4-BE49-F238E27FC236}">
                  <a16:creationId xmlns:a16="http://schemas.microsoft.com/office/drawing/2014/main" id="{3ED0ED81-EC20-48F4-BD7F-5CE551D7A25D}"/>
                </a:ext>
              </a:extLst>
            </p:cNvPr>
            <p:cNvSpPr txBox="1"/>
            <p:nvPr/>
          </p:nvSpPr>
          <p:spPr>
            <a:xfrm>
              <a:off x="5290536" y="356878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３４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8" name="女線">
              <a:extLst>
                <a:ext uri="{FF2B5EF4-FFF2-40B4-BE49-F238E27FC236}">
                  <a16:creationId xmlns:a16="http://schemas.microsoft.com/office/drawing/2014/main" id="{649DDD76-2D8C-43A3-9487-6A6308D89440}"/>
                </a:ext>
              </a:extLst>
            </p:cNvPr>
            <p:cNvCxnSpPr/>
            <p:nvPr/>
          </p:nvCxnSpPr>
          <p:spPr>
            <a:xfrm flipV="1">
              <a:off x="4599172" y="4329411"/>
              <a:ext cx="1271319" cy="348303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男線">
              <a:extLst>
                <a:ext uri="{FF2B5EF4-FFF2-40B4-BE49-F238E27FC236}">
                  <a16:creationId xmlns:a16="http://schemas.microsoft.com/office/drawing/2014/main" id="{880B160D-3209-4B8E-899F-4AAA7A471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9664" y="4314452"/>
              <a:ext cx="1276315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10歳グラフ">
            <a:extLst>
              <a:ext uri="{FF2B5EF4-FFF2-40B4-BE49-F238E27FC236}">
                <a16:creationId xmlns:a16="http://schemas.microsoft.com/office/drawing/2014/main" id="{A75CB104-DB0A-4F0A-B5D0-7D9CA71BF724}"/>
              </a:ext>
            </a:extLst>
          </p:cNvPr>
          <p:cNvGrpSpPr/>
          <p:nvPr/>
        </p:nvGrpSpPr>
        <p:grpSpPr>
          <a:xfrm>
            <a:off x="5865423" y="3124661"/>
            <a:ext cx="1680072" cy="1207188"/>
            <a:chOff x="5865423" y="3124661"/>
            <a:chExt cx="1680072" cy="1207188"/>
          </a:xfrm>
        </p:grpSpPr>
        <p:sp>
          <p:nvSpPr>
            <p:cNvPr id="105" name="背景">
              <a:extLst>
                <a:ext uri="{FF2B5EF4-FFF2-40B4-BE49-F238E27FC236}">
                  <a16:creationId xmlns:a16="http://schemas.microsoft.com/office/drawing/2014/main" id="{2D689C32-ED91-47FA-9082-AF4D2E97BAA7}"/>
                </a:ext>
              </a:extLst>
            </p:cNvPr>
            <p:cNvSpPr/>
            <p:nvPr/>
          </p:nvSpPr>
          <p:spPr>
            <a:xfrm>
              <a:off x="6586427" y="312466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女:141.2cm">
              <a:extLst>
                <a:ext uri="{FF2B5EF4-FFF2-40B4-BE49-F238E27FC236}">
                  <a16:creationId xmlns:a16="http://schemas.microsoft.com/office/drawing/2014/main" id="{563DC90E-39E1-410C-A7AA-925D798BE5E1}"/>
                </a:ext>
              </a:extLst>
            </p:cNvPr>
            <p:cNvSpPr txBox="1"/>
            <p:nvPr/>
          </p:nvSpPr>
          <p:spPr>
            <a:xfrm>
              <a:off x="6575795" y="331543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４１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6" name="男139.6cm">
              <a:extLst>
                <a:ext uri="{FF2B5EF4-FFF2-40B4-BE49-F238E27FC236}">
                  <a16:creationId xmlns:a16="http://schemas.microsoft.com/office/drawing/2014/main" id="{D55B51D5-E956-4A81-B586-14EFCAD6BEB3}"/>
                </a:ext>
              </a:extLst>
            </p:cNvPr>
            <p:cNvSpPr txBox="1"/>
            <p:nvPr/>
          </p:nvSpPr>
          <p:spPr>
            <a:xfrm>
              <a:off x="6574478" y="313063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３９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9" name="女線">
              <a:extLst>
                <a:ext uri="{FF2B5EF4-FFF2-40B4-BE49-F238E27FC236}">
                  <a16:creationId xmlns:a16="http://schemas.microsoft.com/office/drawing/2014/main" id="{09EE1D2D-5C35-4CF6-934A-C75F7E4E0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423" y="3881563"/>
              <a:ext cx="1284032" cy="4502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男線">
              <a:extLst>
                <a:ext uri="{FF2B5EF4-FFF2-40B4-BE49-F238E27FC236}">
                  <a16:creationId xmlns:a16="http://schemas.microsoft.com/office/drawing/2014/main" id="{927E8B50-8610-4AA6-8709-66741F8CD2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979" y="3976099"/>
              <a:ext cx="1289078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11歳グラフ">
            <a:extLst>
              <a:ext uri="{FF2B5EF4-FFF2-40B4-BE49-F238E27FC236}">
                <a16:creationId xmlns:a16="http://schemas.microsoft.com/office/drawing/2014/main" id="{CD1255FE-A9B3-4791-8596-B6362326892F}"/>
              </a:ext>
            </a:extLst>
          </p:cNvPr>
          <p:cNvGrpSpPr/>
          <p:nvPr/>
        </p:nvGrpSpPr>
        <p:grpSpPr>
          <a:xfrm>
            <a:off x="7149032" y="2767065"/>
            <a:ext cx="1660711" cy="1209034"/>
            <a:chOff x="7149032" y="2767065"/>
            <a:chExt cx="1660711" cy="1209034"/>
          </a:xfrm>
        </p:grpSpPr>
        <p:sp>
          <p:nvSpPr>
            <p:cNvPr id="108" name="背景">
              <a:extLst>
                <a:ext uri="{FF2B5EF4-FFF2-40B4-BE49-F238E27FC236}">
                  <a16:creationId xmlns:a16="http://schemas.microsoft.com/office/drawing/2014/main" id="{9CD1DCF4-CD97-4089-AAC4-DC8F4416D375}"/>
                </a:ext>
              </a:extLst>
            </p:cNvPr>
            <p:cNvSpPr/>
            <p:nvPr/>
          </p:nvSpPr>
          <p:spPr>
            <a:xfrm>
              <a:off x="7850675" y="2767065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女:147.3cm">
              <a:extLst>
                <a:ext uri="{FF2B5EF4-FFF2-40B4-BE49-F238E27FC236}">
                  <a16:creationId xmlns:a16="http://schemas.microsoft.com/office/drawing/2014/main" id="{9DD3A2D6-28A6-453C-A0C0-BF50C3FBC935}"/>
                </a:ext>
              </a:extLst>
            </p:cNvPr>
            <p:cNvSpPr txBox="1"/>
            <p:nvPr/>
          </p:nvSpPr>
          <p:spPr>
            <a:xfrm>
              <a:off x="7840043" y="295783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４７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9" name="男:145.8cm">
              <a:extLst>
                <a:ext uri="{FF2B5EF4-FFF2-40B4-BE49-F238E27FC236}">
                  <a16:creationId xmlns:a16="http://schemas.microsoft.com/office/drawing/2014/main" id="{17840BE7-F982-4300-BB9B-6C87DD1213E5}"/>
                </a:ext>
              </a:extLst>
            </p:cNvPr>
            <p:cNvSpPr txBox="1"/>
            <p:nvPr/>
          </p:nvSpPr>
          <p:spPr>
            <a:xfrm>
              <a:off x="7838726" y="2773040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４５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2" name="女線">
              <a:extLst>
                <a:ext uri="{FF2B5EF4-FFF2-40B4-BE49-F238E27FC236}">
                  <a16:creationId xmlns:a16="http://schemas.microsoft.com/office/drawing/2014/main" id="{94D39EA6-A869-44AE-9C82-A46EF0B5DF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9032" y="3518643"/>
              <a:ext cx="1284032" cy="364732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男線">
              <a:extLst>
                <a:ext uri="{FF2B5EF4-FFF2-40B4-BE49-F238E27FC236}">
                  <a16:creationId xmlns:a16="http://schemas.microsoft.com/office/drawing/2014/main" id="{52E87242-23DA-4F07-A706-0D02DE7C6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5185" y="3594685"/>
              <a:ext cx="1276187" cy="381414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12歳グラフ">
            <a:extLst>
              <a:ext uri="{FF2B5EF4-FFF2-40B4-BE49-F238E27FC236}">
                <a16:creationId xmlns:a16="http://schemas.microsoft.com/office/drawing/2014/main" id="{74734307-9AFC-4EBE-B953-1040D7DAD712}"/>
              </a:ext>
            </a:extLst>
          </p:cNvPr>
          <p:cNvGrpSpPr/>
          <p:nvPr/>
        </p:nvGrpSpPr>
        <p:grpSpPr>
          <a:xfrm>
            <a:off x="8428490" y="2363573"/>
            <a:ext cx="1673765" cy="1233800"/>
            <a:chOff x="8428490" y="2363573"/>
            <a:chExt cx="1673765" cy="1233800"/>
          </a:xfrm>
        </p:grpSpPr>
        <p:sp>
          <p:nvSpPr>
            <p:cNvPr id="111" name="背景">
              <a:extLst>
                <a:ext uri="{FF2B5EF4-FFF2-40B4-BE49-F238E27FC236}">
                  <a16:creationId xmlns:a16="http://schemas.microsoft.com/office/drawing/2014/main" id="{8BAD066F-79BA-4B5F-A57E-0975825E48D0}"/>
                </a:ext>
              </a:extLst>
            </p:cNvPr>
            <p:cNvSpPr/>
            <p:nvPr/>
          </p:nvSpPr>
          <p:spPr>
            <a:xfrm>
              <a:off x="9143187" y="2363573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女:152.0cm">
              <a:extLst>
                <a:ext uri="{FF2B5EF4-FFF2-40B4-BE49-F238E27FC236}">
                  <a16:creationId xmlns:a16="http://schemas.microsoft.com/office/drawing/2014/main" id="{59A32A1B-7E65-4AB1-887C-8C02BE907F7A}"/>
                </a:ext>
              </a:extLst>
            </p:cNvPr>
            <p:cNvSpPr txBox="1"/>
            <p:nvPr/>
          </p:nvSpPr>
          <p:spPr>
            <a:xfrm>
              <a:off x="9132555" y="2554347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５２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2" name="男:153.8cm">
              <a:extLst>
                <a:ext uri="{FF2B5EF4-FFF2-40B4-BE49-F238E27FC236}">
                  <a16:creationId xmlns:a16="http://schemas.microsoft.com/office/drawing/2014/main" id="{0731612E-97C8-4136-861C-B6A9FF49E21C}"/>
                </a:ext>
              </a:extLst>
            </p:cNvPr>
            <p:cNvSpPr txBox="1"/>
            <p:nvPr/>
          </p:nvSpPr>
          <p:spPr>
            <a:xfrm>
              <a:off x="9131238" y="236954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3" name="女線">
              <a:extLst>
                <a:ext uri="{FF2B5EF4-FFF2-40B4-BE49-F238E27FC236}">
                  <a16:creationId xmlns:a16="http://schemas.microsoft.com/office/drawing/2014/main" id="{B4851E21-4C1D-4AB2-8A7D-841DD5FA1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3064" y="3230972"/>
              <a:ext cx="1284032" cy="28449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男線">
              <a:extLst>
                <a:ext uri="{FF2B5EF4-FFF2-40B4-BE49-F238E27FC236}">
                  <a16:creationId xmlns:a16="http://schemas.microsoft.com/office/drawing/2014/main" id="{E501F3E7-7854-4325-9294-C0135162B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8490" y="3112977"/>
              <a:ext cx="1288949" cy="484396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ざんねん">
            <a:extLst>
              <a:ext uri="{FF2B5EF4-FFF2-40B4-BE49-F238E27FC236}">
                <a16:creationId xmlns:a16="http://schemas.microsoft.com/office/drawing/2014/main" id="{227CDD4B-CE6B-45C3-916D-BD29494935DE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147" name="ざんねん">
              <a:extLst>
                <a:ext uri="{FF2B5EF4-FFF2-40B4-BE49-F238E27FC236}">
                  <a16:creationId xmlns:a16="http://schemas.microsoft.com/office/drawing/2014/main" id="{D8DA8113-2748-4D40-9DF4-BC64602D9273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148" name="×">
              <a:extLst>
                <a:ext uri="{FF2B5EF4-FFF2-40B4-BE49-F238E27FC236}">
                  <a16:creationId xmlns:a16="http://schemas.microsoft.com/office/drawing/2014/main" id="{BF9F89B6-B691-478B-B577-33433F8A2D3E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9" name="blip01 (1)">
            <a:hlinkClick r:id="" action="ppaction://media"/>
            <a:extLst>
              <a:ext uri="{FF2B5EF4-FFF2-40B4-BE49-F238E27FC236}">
                <a16:creationId xmlns:a16="http://schemas.microsoft.com/office/drawing/2014/main" id="{93AFB8A6-73B7-4C81-8A3E-696192A44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117" name="図 116">
            <a:hlinkClick r:id="rId10" action="ppaction://hlinksldjump"/>
            <a:extLst>
              <a:ext uri="{FF2B5EF4-FFF2-40B4-BE49-F238E27FC236}">
                <a16:creationId xmlns:a16="http://schemas.microsoft.com/office/drawing/2014/main" id="{DB3DD0F2-B2BA-41C4-93BD-CDB172B8CB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144" name="ちなみに・・・">
            <a:hlinkClick r:id="rId12" action="ppaction://hlinksldjump"/>
            <a:extLst>
              <a:ext uri="{FF2B5EF4-FFF2-40B4-BE49-F238E27FC236}">
                <a16:creationId xmlns:a16="http://schemas.microsoft.com/office/drawing/2014/main" id="{FAE2A9CD-9C87-4CD4-AA18-6E4E50FBA1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7410" y="209247"/>
            <a:ext cx="2206712" cy="1653084"/>
          </a:xfrm>
          <a:prstGeom prst="rect">
            <a:avLst/>
          </a:prstGeom>
        </p:spPr>
      </p:pic>
      <p:pic>
        <p:nvPicPr>
          <p:cNvPr id="88" name="図 87">
            <a:hlinkClick r:id="rId14" action="ppaction://hlinksldjump"/>
            <a:extLst>
              <a:ext uri="{FF2B5EF4-FFF2-40B4-BE49-F238E27FC236}">
                <a16:creationId xmlns:a16="http://schemas.microsoft.com/office/drawing/2014/main" id="{DA3C83AE-94CC-41E4-8B13-C9312A98F0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9" name="図 88">
            <a:hlinkClick r:id="rId16" action="ppaction://hlinksldjump"/>
            <a:extLst>
              <a:ext uri="{FF2B5EF4-FFF2-40B4-BE49-F238E27FC236}">
                <a16:creationId xmlns:a16="http://schemas.microsoft.com/office/drawing/2014/main" id="{75416769-9956-428F-A07E-759AB484B0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8202" y="5846384"/>
            <a:ext cx="2499577" cy="847417"/>
          </a:xfrm>
          <a:prstGeom prst="rect">
            <a:avLst/>
          </a:prstGeom>
        </p:spPr>
      </p:pic>
      <p:pic>
        <p:nvPicPr>
          <p:cNvPr id="5" name="クリック図">
            <a:extLst>
              <a:ext uri="{FF2B5EF4-FFF2-40B4-BE49-F238E27FC236}">
                <a16:creationId xmlns:a16="http://schemas.microsoft.com/office/drawing/2014/main" id="{371D6609-CCF9-4E4E-94AC-CABCA01741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57133" y="1194467"/>
            <a:ext cx="932769" cy="987638"/>
          </a:xfrm>
          <a:prstGeom prst="rect">
            <a:avLst/>
          </a:prstGeom>
        </p:spPr>
      </p:pic>
      <p:grpSp>
        <p:nvGrpSpPr>
          <p:cNvPr id="90" name="卒業するまでに・・・">
            <a:extLst>
              <a:ext uri="{FF2B5EF4-FFF2-40B4-BE49-F238E27FC236}">
                <a16:creationId xmlns:a16="http://schemas.microsoft.com/office/drawing/2014/main" id="{AB8018EA-97F8-408A-A2AC-0E65541A6ED9}"/>
              </a:ext>
            </a:extLst>
          </p:cNvPr>
          <p:cNvGrpSpPr/>
          <p:nvPr/>
        </p:nvGrpSpPr>
        <p:grpSpPr>
          <a:xfrm>
            <a:off x="1762172" y="1403708"/>
            <a:ext cx="8679957" cy="727428"/>
            <a:chOff x="1762172" y="1403708"/>
            <a:chExt cx="8679957" cy="727428"/>
          </a:xfrm>
        </p:grpSpPr>
        <p:sp>
          <p:nvSpPr>
            <p:cNvPr id="91" name="12歳までに・・・">
              <a:extLst>
                <a:ext uri="{FF2B5EF4-FFF2-40B4-BE49-F238E27FC236}">
                  <a16:creationId xmlns:a16="http://schemas.microsoft.com/office/drawing/2014/main" id="{F11AC9D1-D969-43C0-AA55-9F38BE98A59E}"/>
                </a:ext>
              </a:extLst>
            </p:cNvPr>
            <p:cNvSpPr txBox="1"/>
            <p:nvPr/>
          </p:nvSpPr>
          <p:spPr>
            <a:xfrm>
              <a:off x="1762172" y="1607916"/>
              <a:ext cx="867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までに平均「約３０～３１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cm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」伸びるよ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2" name="やく">
              <a:extLst>
                <a:ext uri="{FF2B5EF4-FFF2-40B4-BE49-F238E27FC236}">
                  <a16:creationId xmlns:a16="http://schemas.microsoft.com/office/drawing/2014/main" id="{69EA3F14-A165-4F85-85A8-F2765B906B49}"/>
                </a:ext>
              </a:extLst>
            </p:cNvPr>
            <p:cNvSpPr txBox="1"/>
            <p:nvPr/>
          </p:nvSpPr>
          <p:spPr>
            <a:xfrm>
              <a:off x="5136514" y="1403708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3" name="へいきん">
              <a:extLst>
                <a:ext uri="{FF2B5EF4-FFF2-40B4-BE49-F238E27FC236}">
                  <a16:creationId xmlns:a16="http://schemas.microsoft.com/office/drawing/2014/main" id="{CE335870-A6FA-459B-89AA-A1CCBD81F8E9}"/>
                </a:ext>
              </a:extLst>
            </p:cNvPr>
            <p:cNvSpPr txBox="1"/>
            <p:nvPr/>
          </p:nvSpPr>
          <p:spPr>
            <a:xfrm>
              <a:off x="3947404" y="1412799"/>
              <a:ext cx="8963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</a:t>
              </a:r>
            </a:p>
          </p:txBody>
        </p:sp>
        <p:sp>
          <p:nvSpPr>
            <p:cNvPr id="94" name="そつぎょう">
              <a:extLst>
                <a:ext uri="{FF2B5EF4-FFF2-40B4-BE49-F238E27FC236}">
                  <a16:creationId xmlns:a16="http://schemas.microsoft.com/office/drawing/2014/main" id="{EDB61653-FF3D-4036-A104-A47146D1646A}"/>
                </a:ext>
              </a:extLst>
            </p:cNvPr>
            <p:cNvSpPr txBox="1"/>
            <p:nvPr/>
          </p:nvSpPr>
          <p:spPr>
            <a:xfrm>
              <a:off x="2287638" y="1432002"/>
              <a:ext cx="5809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95" name="やく">
              <a:extLst>
                <a:ext uri="{FF2B5EF4-FFF2-40B4-BE49-F238E27FC236}">
                  <a16:creationId xmlns:a16="http://schemas.microsoft.com/office/drawing/2014/main" id="{E0705502-5952-4259-9856-9BD8E3DF2ECB}"/>
                </a:ext>
              </a:extLst>
            </p:cNvPr>
            <p:cNvSpPr txBox="1"/>
            <p:nvPr/>
          </p:nvSpPr>
          <p:spPr>
            <a:xfrm>
              <a:off x="8481306" y="1420895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8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248756" y="475530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631533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中学校">
            <a:extLst>
              <a:ext uri="{FF2B5EF4-FFF2-40B4-BE49-F238E27FC236}">
                <a16:creationId xmlns:a16="http://schemas.microsoft.com/office/drawing/2014/main" id="{49972EB8-2A92-4FCB-B4A3-C9CF28B5ECCC}"/>
              </a:ext>
            </a:extLst>
          </p:cNvPr>
          <p:cNvGrpSpPr/>
          <p:nvPr/>
        </p:nvGrpSpPr>
        <p:grpSpPr>
          <a:xfrm>
            <a:off x="7694644" y="2926604"/>
            <a:ext cx="2836090" cy="2704930"/>
            <a:chOff x="7388300" y="2581178"/>
            <a:chExt cx="2850806" cy="2965754"/>
          </a:xfrm>
        </p:grpSpPr>
        <p:sp>
          <p:nvSpPr>
            <p:cNvPr id="150" name="平均:157.6cm">
              <a:extLst>
                <a:ext uri="{FF2B5EF4-FFF2-40B4-BE49-F238E27FC236}">
                  <a16:creationId xmlns:a16="http://schemas.microsoft.com/office/drawing/2014/main" id="{5C4954A1-58DE-4237-BF05-8C0C29504648}"/>
                </a:ext>
              </a:extLst>
            </p:cNvPr>
            <p:cNvSpPr txBox="1"/>
            <p:nvPr/>
          </p:nvSpPr>
          <p:spPr>
            <a:xfrm>
              <a:off x="8833200" y="5239155"/>
              <a:ext cx="1405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157.6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8" name="中学生女">
              <a:extLst>
                <a:ext uri="{FF2B5EF4-FFF2-40B4-BE49-F238E27FC236}">
                  <a16:creationId xmlns:a16="http://schemas.microsoft.com/office/drawing/2014/main" id="{AF60BB3D-65FA-4CF9-8872-17037C1A3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45814" y="2581178"/>
              <a:ext cx="836168" cy="2643401"/>
            </a:xfrm>
            <a:prstGeom prst="rect">
              <a:avLst/>
            </a:prstGeom>
          </p:spPr>
        </p:pic>
        <p:sp>
          <p:nvSpPr>
            <p:cNvPr id="149" name="平均:168.5cm">
              <a:extLst>
                <a:ext uri="{FF2B5EF4-FFF2-40B4-BE49-F238E27FC236}">
                  <a16:creationId xmlns:a16="http://schemas.microsoft.com/office/drawing/2014/main" id="{06017919-F455-49C1-978C-3C9F2308B4F1}"/>
                </a:ext>
              </a:extLst>
            </p:cNvPr>
            <p:cNvSpPr txBox="1"/>
            <p:nvPr/>
          </p:nvSpPr>
          <p:spPr>
            <a:xfrm>
              <a:off x="7388300" y="5229920"/>
              <a:ext cx="13902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168.5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7" name="中学生男">
              <a:extLst>
                <a:ext uri="{FF2B5EF4-FFF2-40B4-BE49-F238E27FC236}">
                  <a16:creationId xmlns:a16="http://schemas.microsoft.com/office/drawing/2014/main" id="{9B95245F-D610-49F0-AE24-FECC7A0CC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90708" y="2587582"/>
              <a:ext cx="948812" cy="2643400"/>
            </a:xfrm>
            <a:prstGeom prst="rect">
              <a:avLst/>
            </a:prstGeom>
          </p:spPr>
        </p:pic>
      </p:grpSp>
      <p:grpSp>
        <p:nvGrpSpPr>
          <p:cNvPr id="4" name="こんなにも身長・・・">
            <a:extLst>
              <a:ext uri="{FF2B5EF4-FFF2-40B4-BE49-F238E27FC236}">
                <a16:creationId xmlns:a16="http://schemas.microsoft.com/office/drawing/2014/main" id="{7F0257DB-B758-4B3B-B2DA-1FC993809A19}"/>
              </a:ext>
            </a:extLst>
          </p:cNvPr>
          <p:cNvGrpSpPr/>
          <p:nvPr/>
        </p:nvGrpSpPr>
        <p:grpSpPr>
          <a:xfrm>
            <a:off x="3848881" y="4734034"/>
            <a:ext cx="4101119" cy="628046"/>
            <a:chOff x="4156062" y="4870883"/>
            <a:chExt cx="3708000" cy="500602"/>
          </a:xfrm>
        </p:grpSpPr>
        <p:sp>
          <p:nvSpPr>
            <p:cNvPr id="15" name="こんなにも身長・・・">
              <a:extLst>
                <a:ext uri="{FF2B5EF4-FFF2-40B4-BE49-F238E27FC236}">
                  <a16:creationId xmlns:a16="http://schemas.microsoft.com/office/drawing/2014/main" id="{73EDF293-1129-4FDB-A3B6-51071EAFC34E}"/>
                </a:ext>
              </a:extLst>
            </p:cNvPr>
            <p:cNvSpPr txBox="1"/>
            <p:nvPr/>
          </p:nvSpPr>
          <p:spPr>
            <a:xfrm>
              <a:off x="4156062" y="5002153"/>
              <a:ext cx="37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こんなにも身長が伸びるんだね</a:t>
              </a:r>
              <a:r>
                <a:rPr kumimoji="1" lang="ja-JP" altLang="en-US" sz="1600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💡</a:t>
              </a:r>
            </a:p>
          </p:txBody>
        </p:sp>
        <p:sp>
          <p:nvSpPr>
            <p:cNvPr id="41" name="の">
              <a:extLst>
                <a:ext uri="{FF2B5EF4-FFF2-40B4-BE49-F238E27FC236}">
                  <a16:creationId xmlns:a16="http://schemas.microsoft.com/office/drawing/2014/main" id="{5D4E07FF-9793-4153-8E6B-318EDA254728}"/>
                </a:ext>
              </a:extLst>
            </p:cNvPr>
            <p:cNvSpPr txBox="1"/>
            <p:nvPr/>
          </p:nvSpPr>
          <p:spPr>
            <a:xfrm>
              <a:off x="6122937" y="4883855"/>
              <a:ext cx="303391" cy="2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</a:p>
          </p:txBody>
        </p:sp>
        <p:sp>
          <p:nvSpPr>
            <p:cNvPr id="38" name="しんちょう">
              <a:extLst>
                <a:ext uri="{FF2B5EF4-FFF2-40B4-BE49-F238E27FC236}">
                  <a16:creationId xmlns:a16="http://schemas.microsoft.com/office/drawing/2014/main" id="{45F50483-806E-4964-9D39-F7F38BA85A13}"/>
                </a:ext>
              </a:extLst>
            </p:cNvPr>
            <p:cNvSpPr txBox="1"/>
            <p:nvPr/>
          </p:nvSpPr>
          <p:spPr>
            <a:xfrm>
              <a:off x="5284014" y="4870883"/>
              <a:ext cx="778489" cy="19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</p:grpSp>
      <p:sp>
        <p:nvSpPr>
          <p:cNvPr id="151" name="女:35.5cm">
            <a:extLst>
              <a:ext uri="{FF2B5EF4-FFF2-40B4-BE49-F238E27FC236}">
                <a16:creationId xmlns:a16="http://schemas.microsoft.com/office/drawing/2014/main" id="{392CD91B-7502-4CD6-8FE4-D7208E0DBB8B}"/>
              </a:ext>
            </a:extLst>
          </p:cNvPr>
          <p:cNvSpPr txBox="1"/>
          <p:nvPr/>
        </p:nvSpPr>
        <p:spPr>
          <a:xfrm>
            <a:off x="6024282" y="4169795"/>
            <a:ext cx="1804840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女：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35.5cm</a:t>
            </a:r>
            <a:endParaRPr kumimoji="1" lang="ja-JP" altLang="en-US" sz="2000" b="1" u="sng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男:45.7cm">
            <a:extLst>
              <a:ext uri="{FF2B5EF4-FFF2-40B4-BE49-F238E27FC236}">
                <a16:creationId xmlns:a16="http://schemas.microsoft.com/office/drawing/2014/main" id="{02E14016-0F54-4444-A558-8C66D228ECF4}"/>
              </a:ext>
            </a:extLst>
          </p:cNvPr>
          <p:cNvSpPr txBox="1"/>
          <p:nvPr/>
        </p:nvSpPr>
        <p:spPr>
          <a:xfrm>
            <a:off x="4297388" y="4169795"/>
            <a:ext cx="1657218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45.7cm</a:t>
            </a:r>
          </a:p>
        </p:txBody>
      </p:sp>
      <p:pic>
        <p:nvPicPr>
          <p:cNvPr id="13" name="矢印">
            <a:extLst>
              <a:ext uri="{FF2B5EF4-FFF2-40B4-BE49-F238E27FC236}">
                <a16:creationId xmlns:a16="http://schemas.microsoft.com/office/drawing/2014/main" id="{0CAF1FBC-443C-4158-9316-8299B25AFC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921796" flipH="1">
            <a:off x="5196833" y="2846032"/>
            <a:ext cx="1737797" cy="1839509"/>
          </a:xfrm>
          <a:prstGeom prst="rect">
            <a:avLst/>
          </a:prstGeom>
        </p:spPr>
      </p:pic>
      <p:grpSp>
        <p:nvGrpSpPr>
          <p:cNvPr id="9" name="小学生">
            <a:extLst>
              <a:ext uri="{FF2B5EF4-FFF2-40B4-BE49-F238E27FC236}">
                <a16:creationId xmlns:a16="http://schemas.microsoft.com/office/drawing/2014/main" id="{B65392C5-2641-40FD-9B89-4A3511EC1493}"/>
              </a:ext>
            </a:extLst>
          </p:cNvPr>
          <p:cNvGrpSpPr/>
          <p:nvPr/>
        </p:nvGrpSpPr>
        <p:grpSpPr>
          <a:xfrm>
            <a:off x="1370414" y="3053527"/>
            <a:ext cx="2743793" cy="2755629"/>
            <a:chOff x="1407293" y="2795399"/>
            <a:chExt cx="2743793" cy="2755629"/>
          </a:xfrm>
        </p:grpSpPr>
        <p:sp>
          <p:nvSpPr>
            <p:cNvPr id="147" name="平均:122.8cm">
              <a:extLst>
                <a:ext uri="{FF2B5EF4-FFF2-40B4-BE49-F238E27FC236}">
                  <a16:creationId xmlns:a16="http://schemas.microsoft.com/office/drawing/2014/main" id="{3259E9D0-E135-4240-861B-A65BF9910823}"/>
                </a:ext>
              </a:extLst>
            </p:cNvPr>
            <p:cNvSpPr txBox="1"/>
            <p:nvPr/>
          </p:nvSpPr>
          <p:spPr>
            <a:xfrm>
              <a:off x="2745179" y="5243251"/>
              <a:ext cx="1405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6" name="小学生男">
              <a:extLst>
                <a:ext uri="{FF2B5EF4-FFF2-40B4-BE49-F238E27FC236}">
                  <a16:creationId xmlns:a16="http://schemas.microsoft.com/office/drawing/2014/main" id="{2276FFED-5021-4D58-98B9-221C22F7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79377" y="2795399"/>
              <a:ext cx="1110489" cy="2525710"/>
            </a:xfrm>
            <a:prstGeom prst="rect">
              <a:avLst/>
            </a:prstGeom>
          </p:spPr>
        </p:pic>
        <p:sp>
          <p:nvSpPr>
            <p:cNvPr id="148" name="平均:122.1cm">
              <a:extLst>
                <a:ext uri="{FF2B5EF4-FFF2-40B4-BE49-F238E27FC236}">
                  <a16:creationId xmlns:a16="http://schemas.microsoft.com/office/drawing/2014/main" id="{91E8DF5D-0994-46E6-A28C-3A0F599255A0}"/>
                </a:ext>
              </a:extLst>
            </p:cNvPr>
            <p:cNvSpPr txBox="1"/>
            <p:nvPr/>
          </p:nvSpPr>
          <p:spPr>
            <a:xfrm>
              <a:off x="1407293" y="5243251"/>
              <a:ext cx="1468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122.8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" name="小学生女">
              <a:extLst>
                <a:ext uri="{FF2B5EF4-FFF2-40B4-BE49-F238E27FC236}">
                  <a16:creationId xmlns:a16="http://schemas.microsoft.com/office/drawing/2014/main" id="{591117A9-9CFC-4D30-B31D-3EF818F0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3" b="11883"/>
            <a:stretch/>
          </p:blipFill>
          <p:spPr>
            <a:xfrm>
              <a:off x="1536693" y="2823524"/>
              <a:ext cx="1246790" cy="2551957"/>
            </a:xfrm>
            <a:prstGeom prst="rect">
              <a:avLst/>
            </a:prstGeom>
          </p:spPr>
        </p:pic>
      </p:grpSp>
      <p:pic>
        <p:nvPicPr>
          <p:cNvPr id="44" name="図 43">
            <a:hlinkClick r:id="rId12" action="ppaction://hlinksldjump"/>
            <a:extLst>
              <a:ext uri="{FF2B5EF4-FFF2-40B4-BE49-F238E27FC236}">
                <a16:creationId xmlns:a16="http://schemas.microsoft.com/office/drawing/2014/main" id="{6C269CBF-074E-44C8-96CC-FE3F20EB5F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7571" y="5916975"/>
            <a:ext cx="2505673" cy="847417"/>
          </a:xfrm>
          <a:prstGeom prst="rect">
            <a:avLst/>
          </a:prstGeom>
        </p:spPr>
      </p:pic>
      <p:pic>
        <p:nvPicPr>
          <p:cNvPr id="6" name="図 5">
            <a:hlinkClick r:id="rId14" action="ppaction://hlinksldjump"/>
            <a:extLst>
              <a:ext uri="{FF2B5EF4-FFF2-40B4-BE49-F238E27FC236}">
                <a16:creationId xmlns:a16="http://schemas.microsoft.com/office/drawing/2014/main" id="{38C0001D-2460-4ED4-8792-DD187CA49F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3012" y="5913464"/>
            <a:ext cx="2237426" cy="847417"/>
          </a:xfrm>
          <a:prstGeom prst="rect">
            <a:avLst/>
          </a:prstGeom>
        </p:spPr>
      </p:pic>
      <p:pic>
        <p:nvPicPr>
          <p:cNvPr id="32" name="スタート">
            <a:hlinkClick r:id="rId16" action="ppaction://hlinksldjump"/>
            <a:extLst>
              <a:ext uri="{FF2B5EF4-FFF2-40B4-BE49-F238E27FC236}">
                <a16:creationId xmlns:a16="http://schemas.microsoft.com/office/drawing/2014/main" id="{40EDCD9E-C850-429F-9FA3-FE2FC02AB8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33" name="7歳から・・・">
            <a:extLst>
              <a:ext uri="{FF2B5EF4-FFF2-40B4-BE49-F238E27FC236}">
                <a16:creationId xmlns:a16="http://schemas.microsoft.com/office/drawing/2014/main" id="{2386F13F-B558-45D7-B3D2-5446C8A62DFA}"/>
              </a:ext>
            </a:extLst>
          </p:cNvPr>
          <p:cNvGrpSpPr/>
          <p:nvPr/>
        </p:nvGrpSpPr>
        <p:grpSpPr>
          <a:xfrm>
            <a:off x="1877563" y="2268928"/>
            <a:ext cx="8001723" cy="645300"/>
            <a:chOff x="1676400" y="1412281"/>
            <a:chExt cx="8839200" cy="718855"/>
          </a:xfrm>
        </p:grpSpPr>
        <p:sp>
          <p:nvSpPr>
            <p:cNvPr id="34" name="中学校を卒業・・・">
              <a:extLst>
                <a:ext uri="{FF2B5EF4-FFF2-40B4-BE49-F238E27FC236}">
                  <a16:creationId xmlns:a16="http://schemas.microsoft.com/office/drawing/2014/main" id="{AFE8DC08-9A35-40C9-8192-6773776D6C6F}"/>
                </a:ext>
              </a:extLst>
            </p:cNvPr>
            <p:cNvSpPr txBox="1"/>
            <p:nvPr/>
          </p:nvSpPr>
          <p:spPr>
            <a:xfrm>
              <a:off x="1676400" y="1607916"/>
              <a:ext cx="883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歳から１５歳までを見てみると･･･</a:t>
              </a:r>
            </a:p>
          </p:txBody>
        </p:sp>
        <p:sp>
          <p:nvSpPr>
            <p:cNvPr id="35" name="み">
              <a:extLst>
                <a:ext uri="{FF2B5EF4-FFF2-40B4-BE49-F238E27FC236}">
                  <a16:creationId xmlns:a16="http://schemas.microsoft.com/office/drawing/2014/main" id="{84BEBC5E-7CF0-4724-804B-DA2895A99BD2}"/>
                </a:ext>
              </a:extLst>
            </p:cNvPr>
            <p:cNvSpPr txBox="1"/>
            <p:nvPr/>
          </p:nvSpPr>
          <p:spPr>
            <a:xfrm>
              <a:off x="6890722" y="1429433"/>
              <a:ext cx="540000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39" name="さい">
              <a:extLst>
                <a:ext uri="{FF2B5EF4-FFF2-40B4-BE49-F238E27FC236}">
                  <a16:creationId xmlns:a16="http://schemas.microsoft.com/office/drawing/2014/main" id="{44157FF7-F6C1-415F-B9B7-D4D392805252}"/>
                </a:ext>
              </a:extLst>
            </p:cNvPr>
            <p:cNvSpPr txBox="1"/>
            <p:nvPr/>
          </p:nvSpPr>
          <p:spPr>
            <a:xfrm>
              <a:off x="4431380" y="1412281"/>
              <a:ext cx="533894" cy="29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42" name="ちゅうがっこう">
              <a:extLst>
                <a:ext uri="{FF2B5EF4-FFF2-40B4-BE49-F238E27FC236}">
                  <a16:creationId xmlns:a16="http://schemas.microsoft.com/office/drawing/2014/main" id="{4C1DB2E2-16BB-40E2-B4C4-0CDE79BFEBD5}"/>
                </a:ext>
              </a:extLst>
            </p:cNvPr>
            <p:cNvSpPr txBox="1"/>
            <p:nvPr/>
          </p:nvSpPr>
          <p:spPr>
            <a:xfrm>
              <a:off x="2115921" y="1421408"/>
              <a:ext cx="5353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</p:grpSp>
      <p:pic>
        <p:nvPicPr>
          <p:cNvPr id="31" name="身長グラフ">
            <a:extLst>
              <a:ext uri="{FF2B5EF4-FFF2-40B4-BE49-F238E27FC236}">
                <a16:creationId xmlns:a16="http://schemas.microsoft.com/office/drawing/2014/main" id="{555A7949-3A60-4865-A967-EFEBF5DD72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123" y="187401"/>
            <a:ext cx="3855823" cy="2103780"/>
          </a:xfrm>
          <a:prstGeom prst="rect">
            <a:avLst/>
          </a:prstGeom>
        </p:spPr>
      </p:pic>
      <p:sp>
        <p:nvSpPr>
          <p:cNvPr id="43" name="7歳から15歳・・・">
            <a:extLst>
              <a:ext uri="{FF2B5EF4-FFF2-40B4-BE49-F238E27FC236}">
                <a16:creationId xmlns:a16="http://schemas.microsoft.com/office/drawing/2014/main" id="{5D09BD03-EF6A-438F-90B6-8E945495A33C}"/>
              </a:ext>
            </a:extLst>
          </p:cNvPr>
          <p:cNvSpPr txBox="1"/>
          <p:nvPr/>
        </p:nvSpPr>
        <p:spPr>
          <a:xfrm>
            <a:off x="351632" y="4429788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5" name="7歳から15歳・・・">
            <a:extLst>
              <a:ext uri="{FF2B5EF4-FFF2-40B4-BE49-F238E27FC236}">
                <a16:creationId xmlns:a16="http://schemas.microsoft.com/office/drawing/2014/main" id="{4B27C6CF-FA54-4294-B401-5FB72E012407}"/>
              </a:ext>
            </a:extLst>
          </p:cNvPr>
          <p:cNvSpPr txBox="1"/>
          <p:nvPr/>
        </p:nvSpPr>
        <p:spPr>
          <a:xfrm>
            <a:off x="10517911" y="4238343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6" name="ちゅうがっこう">
            <a:extLst>
              <a:ext uri="{FF2B5EF4-FFF2-40B4-BE49-F238E27FC236}">
                <a16:creationId xmlns:a16="http://schemas.microsoft.com/office/drawing/2014/main" id="{B056AE64-98A7-4580-B1E4-2B23EF24F1B0}"/>
              </a:ext>
            </a:extLst>
          </p:cNvPr>
          <p:cNvSpPr txBox="1"/>
          <p:nvPr/>
        </p:nvSpPr>
        <p:spPr>
          <a:xfrm>
            <a:off x="853432" y="4402603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  <p:sp>
        <p:nvSpPr>
          <p:cNvPr id="47" name="ちゅうがっこう">
            <a:extLst>
              <a:ext uri="{FF2B5EF4-FFF2-40B4-BE49-F238E27FC236}">
                <a16:creationId xmlns:a16="http://schemas.microsoft.com/office/drawing/2014/main" id="{9017C08A-1FD6-4E4B-95CE-1B7EFD071B16}"/>
              </a:ext>
            </a:extLst>
          </p:cNvPr>
          <p:cNvSpPr txBox="1"/>
          <p:nvPr/>
        </p:nvSpPr>
        <p:spPr>
          <a:xfrm>
            <a:off x="11136505" y="4208660"/>
            <a:ext cx="4285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</p:spTree>
    <p:extLst>
      <p:ext uri="{BB962C8B-B14F-4D97-AF65-F5344CB8AC3E}">
        <p14:creationId xmlns:p14="http://schemas.microsoft.com/office/powerpoint/2010/main" val="13615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248756" y="475530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631533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中学校">
            <a:extLst>
              <a:ext uri="{FF2B5EF4-FFF2-40B4-BE49-F238E27FC236}">
                <a16:creationId xmlns:a16="http://schemas.microsoft.com/office/drawing/2014/main" id="{49972EB8-2A92-4FCB-B4A3-C9CF28B5ECCC}"/>
              </a:ext>
            </a:extLst>
          </p:cNvPr>
          <p:cNvGrpSpPr/>
          <p:nvPr/>
        </p:nvGrpSpPr>
        <p:grpSpPr>
          <a:xfrm>
            <a:off x="7694644" y="2914229"/>
            <a:ext cx="2836269" cy="2708884"/>
            <a:chOff x="7388300" y="2538461"/>
            <a:chExt cx="2850986" cy="2999236"/>
          </a:xfrm>
        </p:grpSpPr>
        <p:sp>
          <p:nvSpPr>
            <p:cNvPr id="150" name="平均:157.6cm">
              <a:extLst>
                <a:ext uri="{FF2B5EF4-FFF2-40B4-BE49-F238E27FC236}">
                  <a16:creationId xmlns:a16="http://schemas.microsoft.com/office/drawing/2014/main" id="{5C4954A1-58DE-4237-BF05-8C0C29504648}"/>
                </a:ext>
              </a:extLst>
            </p:cNvPr>
            <p:cNvSpPr txBox="1"/>
            <p:nvPr/>
          </p:nvSpPr>
          <p:spPr>
            <a:xfrm>
              <a:off x="8833380" y="5229920"/>
              <a:ext cx="1405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157.6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8" name="中学生女">
              <a:extLst>
                <a:ext uri="{FF2B5EF4-FFF2-40B4-BE49-F238E27FC236}">
                  <a16:creationId xmlns:a16="http://schemas.microsoft.com/office/drawing/2014/main" id="{AF60BB3D-65FA-4CF9-8872-17037C1A3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4117" y="2538461"/>
              <a:ext cx="836168" cy="2643401"/>
            </a:xfrm>
            <a:prstGeom prst="rect">
              <a:avLst/>
            </a:prstGeom>
          </p:spPr>
        </p:pic>
        <p:sp>
          <p:nvSpPr>
            <p:cNvPr id="149" name="平均:168.5cm">
              <a:extLst>
                <a:ext uri="{FF2B5EF4-FFF2-40B4-BE49-F238E27FC236}">
                  <a16:creationId xmlns:a16="http://schemas.microsoft.com/office/drawing/2014/main" id="{06017919-F455-49C1-978C-3C9F2308B4F1}"/>
                </a:ext>
              </a:extLst>
            </p:cNvPr>
            <p:cNvSpPr txBox="1"/>
            <p:nvPr/>
          </p:nvSpPr>
          <p:spPr>
            <a:xfrm>
              <a:off x="7388300" y="5229920"/>
              <a:ext cx="13902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168.5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7" name="中学生男">
              <a:extLst>
                <a:ext uri="{FF2B5EF4-FFF2-40B4-BE49-F238E27FC236}">
                  <a16:creationId xmlns:a16="http://schemas.microsoft.com/office/drawing/2014/main" id="{9B95245F-D610-49F0-AE24-FECC7A0CC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15019" y="2576717"/>
              <a:ext cx="948812" cy="2643401"/>
            </a:xfrm>
            <a:prstGeom prst="rect">
              <a:avLst/>
            </a:prstGeom>
          </p:spPr>
        </p:pic>
      </p:grpSp>
      <p:grpSp>
        <p:nvGrpSpPr>
          <p:cNvPr id="4" name="こんなにも身長・・・">
            <a:extLst>
              <a:ext uri="{FF2B5EF4-FFF2-40B4-BE49-F238E27FC236}">
                <a16:creationId xmlns:a16="http://schemas.microsoft.com/office/drawing/2014/main" id="{7F0257DB-B758-4B3B-B2DA-1FC993809A19}"/>
              </a:ext>
            </a:extLst>
          </p:cNvPr>
          <p:cNvGrpSpPr/>
          <p:nvPr/>
        </p:nvGrpSpPr>
        <p:grpSpPr>
          <a:xfrm>
            <a:off x="3848881" y="4735162"/>
            <a:ext cx="4101119" cy="626914"/>
            <a:chOff x="4156062" y="4871785"/>
            <a:chExt cx="3708000" cy="499700"/>
          </a:xfrm>
        </p:grpSpPr>
        <p:sp>
          <p:nvSpPr>
            <p:cNvPr id="15" name="こんなにも身長・・・">
              <a:extLst>
                <a:ext uri="{FF2B5EF4-FFF2-40B4-BE49-F238E27FC236}">
                  <a16:creationId xmlns:a16="http://schemas.microsoft.com/office/drawing/2014/main" id="{73EDF293-1129-4FDB-A3B6-51071EAFC34E}"/>
                </a:ext>
              </a:extLst>
            </p:cNvPr>
            <p:cNvSpPr txBox="1"/>
            <p:nvPr/>
          </p:nvSpPr>
          <p:spPr>
            <a:xfrm>
              <a:off x="4156062" y="5002153"/>
              <a:ext cx="37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こんなにも身長が伸びるんだね</a:t>
              </a:r>
              <a:r>
                <a:rPr kumimoji="1" lang="ja-JP" altLang="en-US" sz="1600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💡</a:t>
              </a:r>
            </a:p>
          </p:txBody>
        </p:sp>
        <p:sp>
          <p:nvSpPr>
            <p:cNvPr id="41" name="の">
              <a:extLst>
                <a:ext uri="{FF2B5EF4-FFF2-40B4-BE49-F238E27FC236}">
                  <a16:creationId xmlns:a16="http://schemas.microsoft.com/office/drawing/2014/main" id="{5D4E07FF-9793-4153-8E6B-318EDA254728}"/>
                </a:ext>
              </a:extLst>
            </p:cNvPr>
            <p:cNvSpPr txBox="1"/>
            <p:nvPr/>
          </p:nvSpPr>
          <p:spPr>
            <a:xfrm>
              <a:off x="6136624" y="4891121"/>
              <a:ext cx="303391" cy="2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</a:p>
          </p:txBody>
        </p:sp>
        <p:sp>
          <p:nvSpPr>
            <p:cNvPr id="38" name="しんちょう">
              <a:extLst>
                <a:ext uri="{FF2B5EF4-FFF2-40B4-BE49-F238E27FC236}">
                  <a16:creationId xmlns:a16="http://schemas.microsoft.com/office/drawing/2014/main" id="{45F50483-806E-4964-9D39-F7F38BA85A13}"/>
                </a:ext>
              </a:extLst>
            </p:cNvPr>
            <p:cNvSpPr txBox="1"/>
            <p:nvPr/>
          </p:nvSpPr>
          <p:spPr>
            <a:xfrm>
              <a:off x="5308623" y="4871785"/>
              <a:ext cx="751316" cy="196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</p:grpSp>
      <p:sp>
        <p:nvSpPr>
          <p:cNvPr id="151" name="女:35.5cm">
            <a:extLst>
              <a:ext uri="{FF2B5EF4-FFF2-40B4-BE49-F238E27FC236}">
                <a16:creationId xmlns:a16="http://schemas.microsoft.com/office/drawing/2014/main" id="{392CD91B-7502-4CD6-8FE4-D7208E0DBB8B}"/>
              </a:ext>
            </a:extLst>
          </p:cNvPr>
          <p:cNvSpPr txBox="1"/>
          <p:nvPr/>
        </p:nvSpPr>
        <p:spPr>
          <a:xfrm>
            <a:off x="6024282" y="4169795"/>
            <a:ext cx="1804840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女：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35.5cm</a:t>
            </a:r>
            <a:endParaRPr kumimoji="1" lang="ja-JP" altLang="en-US" sz="2000" b="1" u="sng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男:45.7cm">
            <a:extLst>
              <a:ext uri="{FF2B5EF4-FFF2-40B4-BE49-F238E27FC236}">
                <a16:creationId xmlns:a16="http://schemas.microsoft.com/office/drawing/2014/main" id="{02E14016-0F54-4444-A558-8C66D228ECF4}"/>
              </a:ext>
            </a:extLst>
          </p:cNvPr>
          <p:cNvSpPr txBox="1"/>
          <p:nvPr/>
        </p:nvSpPr>
        <p:spPr>
          <a:xfrm>
            <a:off x="4297388" y="4169795"/>
            <a:ext cx="1657218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45.7cm</a:t>
            </a:r>
          </a:p>
        </p:txBody>
      </p:sp>
      <p:pic>
        <p:nvPicPr>
          <p:cNvPr id="13" name="矢印">
            <a:extLst>
              <a:ext uri="{FF2B5EF4-FFF2-40B4-BE49-F238E27FC236}">
                <a16:creationId xmlns:a16="http://schemas.microsoft.com/office/drawing/2014/main" id="{0CAF1FBC-443C-4158-9316-8299B25AFC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921796" flipH="1">
            <a:off x="5196833" y="2846032"/>
            <a:ext cx="1737797" cy="1839509"/>
          </a:xfrm>
          <a:prstGeom prst="rect">
            <a:avLst/>
          </a:prstGeom>
        </p:spPr>
      </p:pic>
      <p:grpSp>
        <p:nvGrpSpPr>
          <p:cNvPr id="9" name="小学生">
            <a:extLst>
              <a:ext uri="{FF2B5EF4-FFF2-40B4-BE49-F238E27FC236}">
                <a16:creationId xmlns:a16="http://schemas.microsoft.com/office/drawing/2014/main" id="{B65392C5-2641-40FD-9B89-4A3511EC1493}"/>
              </a:ext>
            </a:extLst>
          </p:cNvPr>
          <p:cNvGrpSpPr/>
          <p:nvPr/>
        </p:nvGrpSpPr>
        <p:grpSpPr>
          <a:xfrm>
            <a:off x="1383194" y="3050950"/>
            <a:ext cx="2743793" cy="2705809"/>
            <a:chOff x="1407293" y="2845219"/>
            <a:chExt cx="2743793" cy="2705809"/>
          </a:xfrm>
        </p:grpSpPr>
        <p:sp>
          <p:nvSpPr>
            <p:cNvPr id="147" name="平均:122.8cm">
              <a:extLst>
                <a:ext uri="{FF2B5EF4-FFF2-40B4-BE49-F238E27FC236}">
                  <a16:creationId xmlns:a16="http://schemas.microsoft.com/office/drawing/2014/main" id="{3259E9D0-E135-4240-861B-A65BF9910823}"/>
                </a:ext>
              </a:extLst>
            </p:cNvPr>
            <p:cNvSpPr txBox="1"/>
            <p:nvPr/>
          </p:nvSpPr>
          <p:spPr>
            <a:xfrm>
              <a:off x="2745179" y="5243251"/>
              <a:ext cx="1405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6" name="小学生男">
              <a:extLst>
                <a:ext uri="{FF2B5EF4-FFF2-40B4-BE49-F238E27FC236}">
                  <a16:creationId xmlns:a16="http://schemas.microsoft.com/office/drawing/2014/main" id="{2276FFED-5021-4D58-98B9-221C22F7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6157" y="2845219"/>
              <a:ext cx="1088545" cy="2475800"/>
            </a:xfrm>
            <a:prstGeom prst="rect">
              <a:avLst/>
            </a:prstGeom>
          </p:spPr>
        </p:pic>
        <p:sp>
          <p:nvSpPr>
            <p:cNvPr id="148" name="平均:122.1cm">
              <a:extLst>
                <a:ext uri="{FF2B5EF4-FFF2-40B4-BE49-F238E27FC236}">
                  <a16:creationId xmlns:a16="http://schemas.microsoft.com/office/drawing/2014/main" id="{91E8DF5D-0994-46E6-A28C-3A0F599255A0}"/>
                </a:ext>
              </a:extLst>
            </p:cNvPr>
            <p:cNvSpPr txBox="1"/>
            <p:nvPr/>
          </p:nvSpPr>
          <p:spPr>
            <a:xfrm>
              <a:off x="1407293" y="5243251"/>
              <a:ext cx="1468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" name="小学生女">
              <a:extLst>
                <a:ext uri="{FF2B5EF4-FFF2-40B4-BE49-F238E27FC236}">
                  <a16:creationId xmlns:a16="http://schemas.microsoft.com/office/drawing/2014/main" id="{591117A9-9CFC-4D30-B31D-3EF818F0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0114" y="2879465"/>
              <a:ext cx="1214331" cy="2485518"/>
            </a:xfrm>
            <a:prstGeom prst="rect">
              <a:avLst/>
            </a:prstGeom>
          </p:spPr>
        </p:pic>
      </p:grpSp>
      <p:pic>
        <p:nvPicPr>
          <p:cNvPr id="44" name="図 43">
            <a:hlinkClick r:id="rId12" action="ppaction://hlinksldjump"/>
            <a:extLst>
              <a:ext uri="{FF2B5EF4-FFF2-40B4-BE49-F238E27FC236}">
                <a16:creationId xmlns:a16="http://schemas.microsoft.com/office/drawing/2014/main" id="{6C269CBF-074E-44C8-96CC-FE3F20EB5F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7571" y="5916975"/>
            <a:ext cx="2505673" cy="847417"/>
          </a:xfrm>
          <a:prstGeom prst="rect">
            <a:avLst/>
          </a:prstGeom>
        </p:spPr>
      </p:pic>
      <p:pic>
        <p:nvPicPr>
          <p:cNvPr id="6" name="図 5">
            <a:hlinkClick r:id="rId14" action="ppaction://hlinksldjump"/>
            <a:extLst>
              <a:ext uri="{FF2B5EF4-FFF2-40B4-BE49-F238E27FC236}">
                <a16:creationId xmlns:a16="http://schemas.microsoft.com/office/drawing/2014/main" id="{38C0001D-2460-4ED4-8792-DD187CA49F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3012" y="5913464"/>
            <a:ext cx="2237426" cy="847417"/>
          </a:xfrm>
          <a:prstGeom prst="rect">
            <a:avLst/>
          </a:prstGeom>
        </p:spPr>
      </p:pic>
      <p:pic>
        <p:nvPicPr>
          <p:cNvPr id="32" name="スタート">
            <a:hlinkClick r:id="rId16" action="ppaction://hlinksldjump"/>
            <a:extLst>
              <a:ext uri="{FF2B5EF4-FFF2-40B4-BE49-F238E27FC236}">
                <a16:creationId xmlns:a16="http://schemas.microsoft.com/office/drawing/2014/main" id="{40EDCD9E-C850-429F-9FA3-FE2FC02AB8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33" name="7歳から・・・">
            <a:extLst>
              <a:ext uri="{FF2B5EF4-FFF2-40B4-BE49-F238E27FC236}">
                <a16:creationId xmlns:a16="http://schemas.microsoft.com/office/drawing/2014/main" id="{2386F13F-B558-45D7-B3D2-5446C8A62DFA}"/>
              </a:ext>
            </a:extLst>
          </p:cNvPr>
          <p:cNvGrpSpPr/>
          <p:nvPr/>
        </p:nvGrpSpPr>
        <p:grpSpPr>
          <a:xfrm>
            <a:off x="1877563" y="2268928"/>
            <a:ext cx="8001723" cy="645300"/>
            <a:chOff x="1676400" y="1412281"/>
            <a:chExt cx="8839200" cy="718855"/>
          </a:xfrm>
        </p:grpSpPr>
        <p:sp>
          <p:nvSpPr>
            <p:cNvPr id="34" name="中学校を卒業・・・">
              <a:extLst>
                <a:ext uri="{FF2B5EF4-FFF2-40B4-BE49-F238E27FC236}">
                  <a16:creationId xmlns:a16="http://schemas.microsoft.com/office/drawing/2014/main" id="{AFE8DC08-9A35-40C9-8192-6773776D6C6F}"/>
                </a:ext>
              </a:extLst>
            </p:cNvPr>
            <p:cNvSpPr txBox="1"/>
            <p:nvPr/>
          </p:nvSpPr>
          <p:spPr>
            <a:xfrm>
              <a:off x="1676400" y="1607916"/>
              <a:ext cx="883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歳から１５歳までを見てみると･･･</a:t>
              </a:r>
            </a:p>
          </p:txBody>
        </p:sp>
        <p:sp>
          <p:nvSpPr>
            <p:cNvPr id="35" name="み">
              <a:extLst>
                <a:ext uri="{FF2B5EF4-FFF2-40B4-BE49-F238E27FC236}">
                  <a16:creationId xmlns:a16="http://schemas.microsoft.com/office/drawing/2014/main" id="{84BEBC5E-7CF0-4724-804B-DA2895A99BD2}"/>
                </a:ext>
              </a:extLst>
            </p:cNvPr>
            <p:cNvSpPr txBox="1"/>
            <p:nvPr/>
          </p:nvSpPr>
          <p:spPr>
            <a:xfrm>
              <a:off x="6890722" y="1429433"/>
              <a:ext cx="540000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39" name="さい">
              <a:extLst>
                <a:ext uri="{FF2B5EF4-FFF2-40B4-BE49-F238E27FC236}">
                  <a16:creationId xmlns:a16="http://schemas.microsoft.com/office/drawing/2014/main" id="{44157FF7-F6C1-415F-B9B7-D4D392805252}"/>
                </a:ext>
              </a:extLst>
            </p:cNvPr>
            <p:cNvSpPr txBox="1"/>
            <p:nvPr/>
          </p:nvSpPr>
          <p:spPr>
            <a:xfrm>
              <a:off x="4431380" y="1412281"/>
              <a:ext cx="533894" cy="29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42" name="ちゅうがっこう">
              <a:extLst>
                <a:ext uri="{FF2B5EF4-FFF2-40B4-BE49-F238E27FC236}">
                  <a16:creationId xmlns:a16="http://schemas.microsoft.com/office/drawing/2014/main" id="{4C1DB2E2-16BB-40E2-B4C4-0CDE79BFEBD5}"/>
                </a:ext>
              </a:extLst>
            </p:cNvPr>
            <p:cNvSpPr txBox="1"/>
            <p:nvPr/>
          </p:nvSpPr>
          <p:spPr>
            <a:xfrm>
              <a:off x="2115921" y="1421408"/>
              <a:ext cx="5353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</p:grpSp>
      <p:pic>
        <p:nvPicPr>
          <p:cNvPr id="31" name="身長グラフ">
            <a:extLst>
              <a:ext uri="{FF2B5EF4-FFF2-40B4-BE49-F238E27FC236}">
                <a16:creationId xmlns:a16="http://schemas.microsoft.com/office/drawing/2014/main" id="{555A7949-3A60-4865-A967-EFEBF5DD72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123" y="187401"/>
            <a:ext cx="3855823" cy="2103780"/>
          </a:xfrm>
          <a:prstGeom prst="rect">
            <a:avLst/>
          </a:prstGeom>
        </p:spPr>
      </p:pic>
      <p:sp>
        <p:nvSpPr>
          <p:cNvPr id="43" name="7歳から15歳・・・">
            <a:extLst>
              <a:ext uri="{FF2B5EF4-FFF2-40B4-BE49-F238E27FC236}">
                <a16:creationId xmlns:a16="http://schemas.microsoft.com/office/drawing/2014/main" id="{5D09BD03-EF6A-438F-90B6-8E945495A33C}"/>
              </a:ext>
            </a:extLst>
          </p:cNvPr>
          <p:cNvSpPr txBox="1"/>
          <p:nvPr/>
        </p:nvSpPr>
        <p:spPr>
          <a:xfrm>
            <a:off x="351632" y="4429788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5" name="7歳から15歳・・・">
            <a:extLst>
              <a:ext uri="{FF2B5EF4-FFF2-40B4-BE49-F238E27FC236}">
                <a16:creationId xmlns:a16="http://schemas.microsoft.com/office/drawing/2014/main" id="{4B27C6CF-FA54-4294-B401-5FB72E012407}"/>
              </a:ext>
            </a:extLst>
          </p:cNvPr>
          <p:cNvSpPr txBox="1"/>
          <p:nvPr/>
        </p:nvSpPr>
        <p:spPr>
          <a:xfrm>
            <a:off x="10517911" y="4238343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6" name="ちゅうがっこう">
            <a:extLst>
              <a:ext uri="{FF2B5EF4-FFF2-40B4-BE49-F238E27FC236}">
                <a16:creationId xmlns:a16="http://schemas.microsoft.com/office/drawing/2014/main" id="{AFB93C62-8A4E-469C-B14E-E3C6F8AFED4D}"/>
              </a:ext>
            </a:extLst>
          </p:cNvPr>
          <p:cNvSpPr txBox="1"/>
          <p:nvPr/>
        </p:nvSpPr>
        <p:spPr>
          <a:xfrm>
            <a:off x="853432" y="4402603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  <p:sp>
        <p:nvSpPr>
          <p:cNvPr id="47" name="ちゅうがっこう">
            <a:extLst>
              <a:ext uri="{FF2B5EF4-FFF2-40B4-BE49-F238E27FC236}">
                <a16:creationId xmlns:a16="http://schemas.microsoft.com/office/drawing/2014/main" id="{D76027C6-5366-43CF-8A39-6E478062ED9D}"/>
              </a:ext>
            </a:extLst>
          </p:cNvPr>
          <p:cNvSpPr txBox="1"/>
          <p:nvPr/>
        </p:nvSpPr>
        <p:spPr>
          <a:xfrm>
            <a:off x="11157570" y="4214344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</p:spTree>
    <p:extLst>
      <p:ext uri="{BB962C8B-B14F-4D97-AF65-F5344CB8AC3E}">
        <p14:creationId xmlns:p14="http://schemas.microsoft.com/office/powerpoint/2010/main" val="26044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248756" y="475530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631533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中学校">
            <a:extLst>
              <a:ext uri="{FF2B5EF4-FFF2-40B4-BE49-F238E27FC236}">
                <a16:creationId xmlns:a16="http://schemas.microsoft.com/office/drawing/2014/main" id="{49972EB8-2A92-4FCB-B4A3-C9CF28B5ECCC}"/>
              </a:ext>
            </a:extLst>
          </p:cNvPr>
          <p:cNvGrpSpPr/>
          <p:nvPr/>
        </p:nvGrpSpPr>
        <p:grpSpPr>
          <a:xfrm>
            <a:off x="7801049" y="2922671"/>
            <a:ext cx="2837739" cy="2682343"/>
            <a:chOff x="7495260" y="2554993"/>
            <a:chExt cx="2769135" cy="2961694"/>
          </a:xfrm>
        </p:grpSpPr>
        <p:sp>
          <p:nvSpPr>
            <p:cNvPr id="150" name="平均:157.6cm">
              <a:extLst>
                <a:ext uri="{FF2B5EF4-FFF2-40B4-BE49-F238E27FC236}">
                  <a16:creationId xmlns:a16="http://schemas.microsoft.com/office/drawing/2014/main" id="{5C4954A1-58DE-4237-BF05-8C0C29504648}"/>
                </a:ext>
              </a:extLst>
            </p:cNvPr>
            <p:cNvSpPr txBox="1"/>
            <p:nvPr/>
          </p:nvSpPr>
          <p:spPr>
            <a:xfrm>
              <a:off x="8858489" y="5198394"/>
              <a:ext cx="1405906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157.6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8" name="中学生女">
              <a:extLst>
                <a:ext uri="{FF2B5EF4-FFF2-40B4-BE49-F238E27FC236}">
                  <a16:creationId xmlns:a16="http://schemas.microsoft.com/office/drawing/2014/main" id="{AF60BB3D-65FA-4CF9-8872-17037C1A3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45814" y="2581178"/>
              <a:ext cx="836168" cy="2643401"/>
            </a:xfrm>
            <a:prstGeom prst="rect">
              <a:avLst/>
            </a:prstGeom>
          </p:spPr>
        </p:pic>
        <p:sp>
          <p:nvSpPr>
            <p:cNvPr id="149" name="平均:168.5cm">
              <a:extLst>
                <a:ext uri="{FF2B5EF4-FFF2-40B4-BE49-F238E27FC236}">
                  <a16:creationId xmlns:a16="http://schemas.microsoft.com/office/drawing/2014/main" id="{06017919-F455-49C1-978C-3C9F2308B4F1}"/>
                </a:ext>
              </a:extLst>
            </p:cNvPr>
            <p:cNvSpPr txBox="1"/>
            <p:nvPr/>
          </p:nvSpPr>
          <p:spPr>
            <a:xfrm>
              <a:off x="7495260" y="5208909"/>
              <a:ext cx="1390282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168.5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7" name="中学生男">
              <a:extLst>
                <a:ext uri="{FF2B5EF4-FFF2-40B4-BE49-F238E27FC236}">
                  <a16:creationId xmlns:a16="http://schemas.microsoft.com/office/drawing/2014/main" id="{9B95245F-D610-49F0-AE24-FECC7A0CC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7416" y="2554993"/>
              <a:ext cx="948812" cy="2643401"/>
            </a:xfrm>
            <a:prstGeom prst="rect">
              <a:avLst/>
            </a:prstGeom>
          </p:spPr>
        </p:pic>
      </p:grpSp>
      <p:grpSp>
        <p:nvGrpSpPr>
          <p:cNvPr id="4" name="こんなにも身長・・・">
            <a:extLst>
              <a:ext uri="{FF2B5EF4-FFF2-40B4-BE49-F238E27FC236}">
                <a16:creationId xmlns:a16="http://schemas.microsoft.com/office/drawing/2014/main" id="{7F0257DB-B758-4B3B-B2DA-1FC993809A19}"/>
              </a:ext>
            </a:extLst>
          </p:cNvPr>
          <p:cNvGrpSpPr/>
          <p:nvPr/>
        </p:nvGrpSpPr>
        <p:grpSpPr>
          <a:xfrm>
            <a:off x="3848881" y="4738250"/>
            <a:ext cx="4101119" cy="623832"/>
            <a:chOff x="4156062" y="4874242"/>
            <a:chExt cx="3708000" cy="497243"/>
          </a:xfrm>
        </p:grpSpPr>
        <p:sp>
          <p:nvSpPr>
            <p:cNvPr id="15" name="こんなにも身長・・・">
              <a:extLst>
                <a:ext uri="{FF2B5EF4-FFF2-40B4-BE49-F238E27FC236}">
                  <a16:creationId xmlns:a16="http://schemas.microsoft.com/office/drawing/2014/main" id="{73EDF293-1129-4FDB-A3B6-51071EAFC34E}"/>
                </a:ext>
              </a:extLst>
            </p:cNvPr>
            <p:cNvSpPr txBox="1"/>
            <p:nvPr/>
          </p:nvSpPr>
          <p:spPr>
            <a:xfrm>
              <a:off x="4156062" y="5002153"/>
              <a:ext cx="37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こんなにも身長が伸びるんだね</a:t>
              </a:r>
              <a:r>
                <a:rPr kumimoji="1" lang="ja-JP" altLang="en-US" sz="1600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💡</a:t>
              </a:r>
            </a:p>
          </p:txBody>
        </p:sp>
        <p:sp>
          <p:nvSpPr>
            <p:cNvPr id="41" name="の">
              <a:extLst>
                <a:ext uri="{FF2B5EF4-FFF2-40B4-BE49-F238E27FC236}">
                  <a16:creationId xmlns:a16="http://schemas.microsoft.com/office/drawing/2014/main" id="{5D4E07FF-9793-4153-8E6B-318EDA254728}"/>
                </a:ext>
              </a:extLst>
            </p:cNvPr>
            <p:cNvSpPr txBox="1"/>
            <p:nvPr/>
          </p:nvSpPr>
          <p:spPr>
            <a:xfrm>
              <a:off x="6136219" y="4880988"/>
              <a:ext cx="303391" cy="2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</a:p>
          </p:txBody>
        </p:sp>
        <p:sp>
          <p:nvSpPr>
            <p:cNvPr id="38" name="しんちょう">
              <a:extLst>
                <a:ext uri="{FF2B5EF4-FFF2-40B4-BE49-F238E27FC236}">
                  <a16:creationId xmlns:a16="http://schemas.microsoft.com/office/drawing/2014/main" id="{45F50483-806E-4964-9D39-F7F38BA85A13}"/>
                </a:ext>
              </a:extLst>
            </p:cNvPr>
            <p:cNvSpPr txBox="1"/>
            <p:nvPr/>
          </p:nvSpPr>
          <p:spPr>
            <a:xfrm>
              <a:off x="5281450" y="4874242"/>
              <a:ext cx="778489" cy="19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</p:grpSp>
      <p:sp>
        <p:nvSpPr>
          <p:cNvPr id="151" name="女:35.5cm">
            <a:extLst>
              <a:ext uri="{FF2B5EF4-FFF2-40B4-BE49-F238E27FC236}">
                <a16:creationId xmlns:a16="http://schemas.microsoft.com/office/drawing/2014/main" id="{392CD91B-7502-4CD6-8FE4-D7208E0DBB8B}"/>
              </a:ext>
            </a:extLst>
          </p:cNvPr>
          <p:cNvSpPr txBox="1"/>
          <p:nvPr/>
        </p:nvSpPr>
        <p:spPr>
          <a:xfrm>
            <a:off x="6024282" y="4169795"/>
            <a:ext cx="1804840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女：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35.5cm</a:t>
            </a:r>
            <a:endParaRPr kumimoji="1" lang="ja-JP" altLang="en-US" sz="2000" b="1" u="sng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男:45.7cm">
            <a:extLst>
              <a:ext uri="{FF2B5EF4-FFF2-40B4-BE49-F238E27FC236}">
                <a16:creationId xmlns:a16="http://schemas.microsoft.com/office/drawing/2014/main" id="{02E14016-0F54-4444-A558-8C66D228ECF4}"/>
              </a:ext>
            </a:extLst>
          </p:cNvPr>
          <p:cNvSpPr txBox="1"/>
          <p:nvPr/>
        </p:nvSpPr>
        <p:spPr>
          <a:xfrm>
            <a:off x="4297388" y="4169795"/>
            <a:ext cx="1657218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45.7cm</a:t>
            </a:r>
          </a:p>
        </p:txBody>
      </p:sp>
      <p:pic>
        <p:nvPicPr>
          <p:cNvPr id="13" name="矢印">
            <a:extLst>
              <a:ext uri="{FF2B5EF4-FFF2-40B4-BE49-F238E27FC236}">
                <a16:creationId xmlns:a16="http://schemas.microsoft.com/office/drawing/2014/main" id="{0CAF1FBC-443C-4158-9316-8299B25AFC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921796" flipH="1">
            <a:off x="5196833" y="2846032"/>
            <a:ext cx="1737797" cy="1839509"/>
          </a:xfrm>
          <a:prstGeom prst="rect">
            <a:avLst/>
          </a:prstGeom>
        </p:spPr>
      </p:pic>
      <p:grpSp>
        <p:nvGrpSpPr>
          <p:cNvPr id="9" name="小学生">
            <a:extLst>
              <a:ext uri="{FF2B5EF4-FFF2-40B4-BE49-F238E27FC236}">
                <a16:creationId xmlns:a16="http://schemas.microsoft.com/office/drawing/2014/main" id="{B65392C5-2641-40FD-9B89-4A3511EC1493}"/>
              </a:ext>
            </a:extLst>
          </p:cNvPr>
          <p:cNvGrpSpPr/>
          <p:nvPr/>
        </p:nvGrpSpPr>
        <p:grpSpPr>
          <a:xfrm>
            <a:off x="1370414" y="3106381"/>
            <a:ext cx="2743793" cy="2702775"/>
            <a:chOff x="1407293" y="2848253"/>
            <a:chExt cx="2743793" cy="2702775"/>
          </a:xfrm>
        </p:grpSpPr>
        <p:sp>
          <p:nvSpPr>
            <p:cNvPr id="147" name="平均:122.8cm">
              <a:extLst>
                <a:ext uri="{FF2B5EF4-FFF2-40B4-BE49-F238E27FC236}">
                  <a16:creationId xmlns:a16="http://schemas.microsoft.com/office/drawing/2014/main" id="{3259E9D0-E135-4240-861B-A65BF9910823}"/>
                </a:ext>
              </a:extLst>
            </p:cNvPr>
            <p:cNvSpPr txBox="1"/>
            <p:nvPr/>
          </p:nvSpPr>
          <p:spPr>
            <a:xfrm>
              <a:off x="2745179" y="5243251"/>
              <a:ext cx="1405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6" name="小学生男">
              <a:extLst>
                <a:ext uri="{FF2B5EF4-FFF2-40B4-BE49-F238E27FC236}">
                  <a16:creationId xmlns:a16="http://schemas.microsoft.com/office/drawing/2014/main" id="{2276FFED-5021-4D58-98B9-221C22F7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83967" y="2848253"/>
              <a:ext cx="1071828" cy="2437778"/>
            </a:xfrm>
            <a:prstGeom prst="rect">
              <a:avLst/>
            </a:prstGeom>
          </p:spPr>
        </p:pic>
        <p:sp>
          <p:nvSpPr>
            <p:cNvPr id="148" name="平均:122.1cm">
              <a:extLst>
                <a:ext uri="{FF2B5EF4-FFF2-40B4-BE49-F238E27FC236}">
                  <a16:creationId xmlns:a16="http://schemas.microsoft.com/office/drawing/2014/main" id="{91E8DF5D-0994-46E6-A28C-3A0F599255A0}"/>
                </a:ext>
              </a:extLst>
            </p:cNvPr>
            <p:cNvSpPr txBox="1"/>
            <p:nvPr/>
          </p:nvSpPr>
          <p:spPr>
            <a:xfrm>
              <a:off x="1407293" y="5243251"/>
              <a:ext cx="1468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" name="小学生女">
              <a:extLst>
                <a:ext uri="{FF2B5EF4-FFF2-40B4-BE49-F238E27FC236}">
                  <a16:creationId xmlns:a16="http://schemas.microsoft.com/office/drawing/2014/main" id="{591117A9-9CFC-4D30-B31D-3EF818F0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3" b="11883"/>
            <a:stretch/>
          </p:blipFill>
          <p:spPr>
            <a:xfrm>
              <a:off x="1520114" y="2879465"/>
              <a:ext cx="1183382" cy="2422172"/>
            </a:xfrm>
            <a:prstGeom prst="rect">
              <a:avLst/>
            </a:prstGeom>
          </p:spPr>
        </p:pic>
      </p:grpSp>
      <p:pic>
        <p:nvPicPr>
          <p:cNvPr id="44" name="図 43">
            <a:hlinkClick r:id="rId12" action="ppaction://hlinksldjump"/>
            <a:extLst>
              <a:ext uri="{FF2B5EF4-FFF2-40B4-BE49-F238E27FC236}">
                <a16:creationId xmlns:a16="http://schemas.microsoft.com/office/drawing/2014/main" id="{6C269CBF-074E-44C8-96CC-FE3F20EB5F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7571" y="5916975"/>
            <a:ext cx="2505673" cy="847417"/>
          </a:xfrm>
          <a:prstGeom prst="rect">
            <a:avLst/>
          </a:prstGeom>
        </p:spPr>
      </p:pic>
      <p:pic>
        <p:nvPicPr>
          <p:cNvPr id="6" name="図 5">
            <a:hlinkClick r:id="rId14" action="ppaction://hlinksldjump"/>
            <a:extLst>
              <a:ext uri="{FF2B5EF4-FFF2-40B4-BE49-F238E27FC236}">
                <a16:creationId xmlns:a16="http://schemas.microsoft.com/office/drawing/2014/main" id="{38C0001D-2460-4ED4-8792-DD187CA49F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3012" y="5913464"/>
            <a:ext cx="2237426" cy="847417"/>
          </a:xfrm>
          <a:prstGeom prst="rect">
            <a:avLst/>
          </a:prstGeom>
        </p:spPr>
      </p:pic>
      <p:pic>
        <p:nvPicPr>
          <p:cNvPr id="32" name="スタート">
            <a:hlinkClick r:id="rId16" action="ppaction://hlinksldjump"/>
            <a:extLst>
              <a:ext uri="{FF2B5EF4-FFF2-40B4-BE49-F238E27FC236}">
                <a16:creationId xmlns:a16="http://schemas.microsoft.com/office/drawing/2014/main" id="{40EDCD9E-C850-429F-9FA3-FE2FC02AB8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33" name="7歳から・・・">
            <a:extLst>
              <a:ext uri="{FF2B5EF4-FFF2-40B4-BE49-F238E27FC236}">
                <a16:creationId xmlns:a16="http://schemas.microsoft.com/office/drawing/2014/main" id="{2386F13F-B558-45D7-B3D2-5446C8A62DFA}"/>
              </a:ext>
            </a:extLst>
          </p:cNvPr>
          <p:cNvGrpSpPr/>
          <p:nvPr/>
        </p:nvGrpSpPr>
        <p:grpSpPr>
          <a:xfrm>
            <a:off x="1877563" y="2268928"/>
            <a:ext cx="8001723" cy="645300"/>
            <a:chOff x="1676400" y="1412281"/>
            <a:chExt cx="8839200" cy="718855"/>
          </a:xfrm>
        </p:grpSpPr>
        <p:sp>
          <p:nvSpPr>
            <p:cNvPr id="34" name="中学校を卒業・・・">
              <a:extLst>
                <a:ext uri="{FF2B5EF4-FFF2-40B4-BE49-F238E27FC236}">
                  <a16:creationId xmlns:a16="http://schemas.microsoft.com/office/drawing/2014/main" id="{AFE8DC08-9A35-40C9-8192-6773776D6C6F}"/>
                </a:ext>
              </a:extLst>
            </p:cNvPr>
            <p:cNvSpPr txBox="1"/>
            <p:nvPr/>
          </p:nvSpPr>
          <p:spPr>
            <a:xfrm>
              <a:off x="1676400" y="1607916"/>
              <a:ext cx="883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歳から１５歳までを見てみると･･･</a:t>
              </a:r>
            </a:p>
          </p:txBody>
        </p:sp>
        <p:sp>
          <p:nvSpPr>
            <p:cNvPr id="35" name="み">
              <a:extLst>
                <a:ext uri="{FF2B5EF4-FFF2-40B4-BE49-F238E27FC236}">
                  <a16:creationId xmlns:a16="http://schemas.microsoft.com/office/drawing/2014/main" id="{84BEBC5E-7CF0-4724-804B-DA2895A99BD2}"/>
                </a:ext>
              </a:extLst>
            </p:cNvPr>
            <p:cNvSpPr txBox="1"/>
            <p:nvPr/>
          </p:nvSpPr>
          <p:spPr>
            <a:xfrm>
              <a:off x="6890722" y="1429433"/>
              <a:ext cx="540000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39" name="さい">
              <a:extLst>
                <a:ext uri="{FF2B5EF4-FFF2-40B4-BE49-F238E27FC236}">
                  <a16:creationId xmlns:a16="http://schemas.microsoft.com/office/drawing/2014/main" id="{44157FF7-F6C1-415F-B9B7-D4D392805252}"/>
                </a:ext>
              </a:extLst>
            </p:cNvPr>
            <p:cNvSpPr txBox="1"/>
            <p:nvPr/>
          </p:nvSpPr>
          <p:spPr>
            <a:xfrm>
              <a:off x="4431380" y="1412281"/>
              <a:ext cx="533894" cy="29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42" name="ちゅうがっこう">
              <a:extLst>
                <a:ext uri="{FF2B5EF4-FFF2-40B4-BE49-F238E27FC236}">
                  <a16:creationId xmlns:a16="http://schemas.microsoft.com/office/drawing/2014/main" id="{4C1DB2E2-16BB-40E2-B4C4-0CDE79BFEBD5}"/>
                </a:ext>
              </a:extLst>
            </p:cNvPr>
            <p:cNvSpPr txBox="1"/>
            <p:nvPr/>
          </p:nvSpPr>
          <p:spPr>
            <a:xfrm>
              <a:off x="2115921" y="1421408"/>
              <a:ext cx="5353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</p:grpSp>
      <p:pic>
        <p:nvPicPr>
          <p:cNvPr id="31" name="身長グラフ">
            <a:extLst>
              <a:ext uri="{FF2B5EF4-FFF2-40B4-BE49-F238E27FC236}">
                <a16:creationId xmlns:a16="http://schemas.microsoft.com/office/drawing/2014/main" id="{555A7949-3A60-4865-A967-EFEBF5DD72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123" y="187401"/>
            <a:ext cx="3855823" cy="2103780"/>
          </a:xfrm>
          <a:prstGeom prst="rect">
            <a:avLst/>
          </a:prstGeom>
        </p:spPr>
      </p:pic>
      <p:sp>
        <p:nvSpPr>
          <p:cNvPr id="43" name="7歳から15歳・・・">
            <a:extLst>
              <a:ext uri="{FF2B5EF4-FFF2-40B4-BE49-F238E27FC236}">
                <a16:creationId xmlns:a16="http://schemas.microsoft.com/office/drawing/2014/main" id="{5D09BD03-EF6A-438F-90B6-8E945495A33C}"/>
              </a:ext>
            </a:extLst>
          </p:cNvPr>
          <p:cNvSpPr txBox="1"/>
          <p:nvPr/>
        </p:nvSpPr>
        <p:spPr>
          <a:xfrm>
            <a:off x="351632" y="4429788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5" name="7歳から15歳・・・">
            <a:extLst>
              <a:ext uri="{FF2B5EF4-FFF2-40B4-BE49-F238E27FC236}">
                <a16:creationId xmlns:a16="http://schemas.microsoft.com/office/drawing/2014/main" id="{4B27C6CF-FA54-4294-B401-5FB72E012407}"/>
              </a:ext>
            </a:extLst>
          </p:cNvPr>
          <p:cNvSpPr txBox="1"/>
          <p:nvPr/>
        </p:nvSpPr>
        <p:spPr>
          <a:xfrm>
            <a:off x="10517911" y="4238343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6" name="ちゅうがっこう">
            <a:extLst>
              <a:ext uri="{FF2B5EF4-FFF2-40B4-BE49-F238E27FC236}">
                <a16:creationId xmlns:a16="http://schemas.microsoft.com/office/drawing/2014/main" id="{77A36742-9852-4139-9100-6E08C37C9DB0}"/>
              </a:ext>
            </a:extLst>
          </p:cNvPr>
          <p:cNvSpPr txBox="1"/>
          <p:nvPr/>
        </p:nvSpPr>
        <p:spPr>
          <a:xfrm>
            <a:off x="853432" y="4402603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  <p:sp>
        <p:nvSpPr>
          <p:cNvPr id="47" name="ちゅうがっこう">
            <a:extLst>
              <a:ext uri="{FF2B5EF4-FFF2-40B4-BE49-F238E27FC236}">
                <a16:creationId xmlns:a16="http://schemas.microsoft.com/office/drawing/2014/main" id="{2F9386C0-129B-41F4-BAC8-E6294229D781}"/>
              </a:ext>
            </a:extLst>
          </p:cNvPr>
          <p:cNvSpPr txBox="1"/>
          <p:nvPr/>
        </p:nvSpPr>
        <p:spPr>
          <a:xfrm>
            <a:off x="11124507" y="4214344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</p:spTree>
    <p:extLst>
      <p:ext uri="{BB962C8B-B14F-4D97-AF65-F5344CB8AC3E}">
        <p14:creationId xmlns:p14="http://schemas.microsoft.com/office/powerpoint/2010/main" val="27746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248756" y="475530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631533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中学校">
            <a:extLst>
              <a:ext uri="{FF2B5EF4-FFF2-40B4-BE49-F238E27FC236}">
                <a16:creationId xmlns:a16="http://schemas.microsoft.com/office/drawing/2014/main" id="{49972EB8-2A92-4FCB-B4A3-C9CF28B5ECCC}"/>
              </a:ext>
            </a:extLst>
          </p:cNvPr>
          <p:cNvGrpSpPr/>
          <p:nvPr/>
        </p:nvGrpSpPr>
        <p:grpSpPr>
          <a:xfrm>
            <a:off x="7807503" y="2922671"/>
            <a:ext cx="2771107" cy="2689051"/>
            <a:chOff x="7529326" y="2576717"/>
            <a:chExt cx="2785486" cy="2937438"/>
          </a:xfrm>
        </p:grpSpPr>
        <p:sp>
          <p:nvSpPr>
            <p:cNvPr id="150" name="平均:157.6cm">
              <a:extLst>
                <a:ext uri="{FF2B5EF4-FFF2-40B4-BE49-F238E27FC236}">
                  <a16:creationId xmlns:a16="http://schemas.microsoft.com/office/drawing/2014/main" id="{5C4954A1-58DE-4237-BF05-8C0C29504648}"/>
                </a:ext>
              </a:extLst>
            </p:cNvPr>
            <p:cNvSpPr txBox="1"/>
            <p:nvPr/>
          </p:nvSpPr>
          <p:spPr>
            <a:xfrm>
              <a:off x="8908906" y="5206379"/>
              <a:ext cx="14059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157.6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8" name="中学生女">
              <a:extLst>
                <a:ext uri="{FF2B5EF4-FFF2-40B4-BE49-F238E27FC236}">
                  <a16:creationId xmlns:a16="http://schemas.microsoft.com/office/drawing/2014/main" id="{AF60BB3D-65FA-4CF9-8872-17037C1A3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21785" y="2581108"/>
              <a:ext cx="836168" cy="2643401"/>
            </a:xfrm>
            <a:prstGeom prst="rect">
              <a:avLst/>
            </a:prstGeom>
          </p:spPr>
        </p:pic>
        <p:sp>
          <p:nvSpPr>
            <p:cNvPr id="149" name="平均:168.5cm">
              <a:extLst>
                <a:ext uri="{FF2B5EF4-FFF2-40B4-BE49-F238E27FC236}">
                  <a16:creationId xmlns:a16="http://schemas.microsoft.com/office/drawing/2014/main" id="{06017919-F455-49C1-978C-3C9F2308B4F1}"/>
                </a:ext>
              </a:extLst>
            </p:cNvPr>
            <p:cNvSpPr txBox="1"/>
            <p:nvPr/>
          </p:nvSpPr>
          <p:spPr>
            <a:xfrm>
              <a:off x="7529326" y="5183379"/>
              <a:ext cx="139028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168.5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7" name="中学生男">
              <a:extLst>
                <a:ext uri="{FF2B5EF4-FFF2-40B4-BE49-F238E27FC236}">
                  <a16:creationId xmlns:a16="http://schemas.microsoft.com/office/drawing/2014/main" id="{9B95245F-D610-49F0-AE24-FECC7A0CC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1020" y="2576717"/>
              <a:ext cx="948812" cy="2643401"/>
            </a:xfrm>
            <a:prstGeom prst="rect">
              <a:avLst/>
            </a:prstGeom>
          </p:spPr>
        </p:pic>
      </p:grpSp>
      <p:grpSp>
        <p:nvGrpSpPr>
          <p:cNvPr id="4" name="こんなにも身長・・・">
            <a:extLst>
              <a:ext uri="{FF2B5EF4-FFF2-40B4-BE49-F238E27FC236}">
                <a16:creationId xmlns:a16="http://schemas.microsoft.com/office/drawing/2014/main" id="{7F0257DB-B758-4B3B-B2DA-1FC993809A19}"/>
              </a:ext>
            </a:extLst>
          </p:cNvPr>
          <p:cNvGrpSpPr/>
          <p:nvPr/>
        </p:nvGrpSpPr>
        <p:grpSpPr>
          <a:xfrm>
            <a:off x="3848881" y="4742297"/>
            <a:ext cx="4101119" cy="619782"/>
            <a:chOff x="4156062" y="4877470"/>
            <a:chExt cx="3708000" cy="494015"/>
          </a:xfrm>
        </p:grpSpPr>
        <p:sp>
          <p:nvSpPr>
            <p:cNvPr id="15" name="こんなにも身長・・・">
              <a:extLst>
                <a:ext uri="{FF2B5EF4-FFF2-40B4-BE49-F238E27FC236}">
                  <a16:creationId xmlns:a16="http://schemas.microsoft.com/office/drawing/2014/main" id="{73EDF293-1129-4FDB-A3B6-51071EAFC34E}"/>
                </a:ext>
              </a:extLst>
            </p:cNvPr>
            <p:cNvSpPr txBox="1"/>
            <p:nvPr/>
          </p:nvSpPr>
          <p:spPr>
            <a:xfrm>
              <a:off x="4156062" y="5002153"/>
              <a:ext cx="37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こんなにも身長が伸びるんだね</a:t>
              </a:r>
              <a:r>
                <a:rPr kumimoji="1" lang="ja-JP" altLang="en-US" sz="1600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💡</a:t>
              </a:r>
            </a:p>
          </p:txBody>
        </p:sp>
        <p:sp>
          <p:nvSpPr>
            <p:cNvPr id="41" name="の">
              <a:extLst>
                <a:ext uri="{FF2B5EF4-FFF2-40B4-BE49-F238E27FC236}">
                  <a16:creationId xmlns:a16="http://schemas.microsoft.com/office/drawing/2014/main" id="{5D4E07FF-9793-4153-8E6B-318EDA254728}"/>
                </a:ext>
              </a:extLst>
            </p:cNvPr>
            <p:cNvSpPr txBox="1"/>
            <p:nvPr/>
          </p:nvSpPr>
          <p:spPr>
            <a:xfrm>
              <a:off x="6131385" y="4877470"/>
              <a:ext cx="303391" cy="2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</a:p>
          </p:txBody>
        </p:sp>
        <p:sp>
          <p:nvSpPr>
            <p:cNvPr id="38" name="しんちょう">
              <a:extLst>
                <a:ext uri="{FF2B5EF4-FFF2-40B4-BE49-F238E27FC236}">
                  <a16:creationId xmlns:a16="http://schemas.microsoft.com/office/drawing/2014/main" id="{45F50483-806E-4964-9D39-F7F38BA85A13}"/>
                </a:ext>
              </a:extLst>
            </p:cNvPr>
            <p:cNvSpPr txBox="1"/>
            <p:nvPr/>
          </p:nvSpPr>
          <p:spPr>
            <a:xfrm>
              <a:off x="5303385" y="4878441"/>
              <a:ext cx="756555" cy="196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</p:grpSp>
      <p:sp>
        <p:nvSpPr>
          <p:cNvPr id="151" name="女:35.5cm">
            <a:extLst>
              <a:ext uri="{FF2B5EF4-FFF2-40B4-BE49-F238E27FC236}">
                <a16:creationId xmlns:a16="http://schemas.microsoft.com/office/drawing/2014/main" id="{392CD91B-7502-4CD6-8FE4-D7208E0DBB8B}"/>
              </a:ext>
            </a:extLst>
          </p:cNvPr>
          <p:cNvSpPr txBox="1"/>
          <p:nvPr/>
        </p:nvSpPr>
        <p:spPr>
          <a:xfrm>
            <a:off x="6024282" y="4169795"/>
            <a:ext cx="1804840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女：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35.5cm</a:t>
            </a:r>
            <a:endParaRPr kumimoji="1" lang="ja-JP" altLang="en-US" sz="2000" b="1" u="sng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男:45.7cm">
            <a:extLst>
              <a:ext uri="{FF2B5EF4-FFF2-40B4-BE49-F238E27FC236}">
                <a16:creationId xmlns:a16="http://schemas.microsoft.com/office/drawing/2014/main" id="{02E14016-0F54-4444-A558-8C66D228ECF4}"/>
              </a:ext>
            </a:extLst>
          </p:cNvPr>
          <p:cNvSpPr txBox="1"/>
          <p:nvPr/>
        </p:nvSpPr>
        <p:spPr>
          <a:xfrm>
            <a:off x="4297388" y="4169795"/>
            <a:ext cx="1657218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45.7cm</a:t>
            </a:r>
          </a:p>
        </p:txBody>
      </p:sp>
      <p:pic>
        <p:nvPicPr>
          <p:cNvPr id="13" name="矢印">
            <a:extLst>
              <a:ext uri="{FF2B5EF4-FFF2-40B4-BE49-F238E27FC236}">
                <a16:creationId xmlns:a16="http://schemas.microsoft.com/office/drawing/2014/main" id="{0CAF1FBC-443C-4158-9316-8299B25AFC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921796" flipH="1">
            <a:off x="5196833" y="2846032"/>
            <a:ext cx="1737797" cy="1839509"/>
          </a:xfrm>
          <a:prstGeom prst="rect">
            <a:avLst/>
          </a:prstGeom>
        </p:spPr>
      </p:pic>
      <p:grpSp>
        <p:nvGrpSpPr>
          <p:cNvPr id="9" name="小学生">
            <a:extLst>
              <a:ext uri="{FF2B5EF4-FFF2-40B4-BE49-F238E27FC236}">
                <a16:creationId xmlns:a16="http://schemas.microsoft.com/office/drawing/2014/main" id="{B65392C5-2641-40FD-9B89-4A3511EC1493}"/>
              </a:ext>
            </a:extLst>
          </p:cNvPr>
          <p:cNvGrpSpPr/>
          <p:nvPr/>
        </p:nvGrpSpPr>
        <p:grpSpPr>
          <a:xfrm>
            <a:off x="1370414" y="3163872"/>
            <a:ext cx="2743793" cy="2645284"/>
            <a:chOff x="1407293" y="2905744"/>
            <a:chExt cx="2743793" cy="2645284"/>
          </a:xfrm>
        </p:grpSpPr>
        <p:sp>
          <p:nvSpPr>
            <p:cNvPr id="147" name="平均:122.8cm">
              <a:extLst>
                <a:ext uri="{FF2B5EF4-FFF2-40B4-BE49-F238E27FC236}">
                  <a16:creationId xmlns:a16="http://schemas.microsoft.com/office/drawing/2014/main" id="{3259E9D0-E135-4240-861B-A65BF9910823}"/>
                </a:ext>
              </a:extLst>
            </p:cNvPr>
            <p:cNvSpPr txBox="1"/>
            <p:nvPr/>
          </p:nvSpPr>
          <p:spPr>
            <a:xfrm>
              <a:off x="2745179" y="5243251"/>
              <a:ext cx="1405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6" name="小学生男">
              <a:extLst>
                <a:ext uri="{FF2B5EF4-FFF2-40B4-BE49-F238E27FC236}">
                  <a16:creationId xmlns:a16="http://schemas.microsoft.com/office/drawing/2014/main" id="{2276FFED-5021-4D58-98B9-221C22F7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3708" y="2905744"/>
              <a:ext cx="1017976" cy="2315297"/>
            </a:xfrm>
            <a:prstGeom prst="rect">
              <a:avLst/>
            </a:prstGeom>
          </p:spPr>
        </p:pic>
        <p:sp>
          <p:nvSpPr>
            <p:cNvPr id="148" name="平均:122.1cm">
              <a:extLst>
                <a:ext uri="{FF2B5EF4-FFF2-40B4-BE49-F238E27FC236}">
                  <a16:creationId xmlns:a16="http://schemas.microsoft.com/office/drawing/2014/main" id="{91E8DF5D-0994-46E6-A28C-3A0F599255A0}"/>
                </a:ext>
              </a:extLst>
            </p:cNvPr>
            <p:cNvSpPr txBox="1"/>
            <p:nvPr/>
          </p:nvSpPr>
          <p:spPr>
            <a:xfrm>
              <a:off x="1407293" y="5243251"/>
              <a:ext cx="1468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" name="小学生女">
              <a:extLst>
                <a:ext uri="{FF2B5EF4-FFF2-40B4-BE49-F238E27FC236}">
                  <a16:creationId xmlns:a16="http://schemas.microsoft.com/office/drawing/2014/main" id="{591117A9-9CFC-4D30-B31D-3EF818F0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6754" y="2991775"/>
              <a:ext cx="1131167" cy="2315297"/>
            </a:xfrm>
            <a:prstGeom prst="rect">
              <a:avLst/>
            </a:prstGeom>
          </p:spPr>
        </p:pic>
      </p:grpSp>
      <p:pic>
        <p:nvPicPr>
          <p:cNvPr id="44" name="図 43">
            <a:hlinkClick r:id="rId12" action="ppaction://hlinksldjump"/>
            <a:extLst>
              <a:ext uri="{FF2B5EF4-FFF2-40B4-BE49-F238E27FC236}">
                <a16:creationId xmlns:a16="http://schemas.microsoft.com/office/drawing/2014/main" id="{6C269CBF-074E-44C8-96CC-FE3F20EB5F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7571" y="5959557"/>
            <a:ext cx="2505673" cy="847417"/>
          </a:xfrm>
          <a:prstGeom prst="rect">
            <a:avLst/>
          </a:prstGeom>
        </p:spPr>
      </p:pic>
      <p:pic>
        <p:nvPicPr>
          <p:cNvPr id="6" name="図 5">
            <a:hlinkClick r:id="rId14" action="ppaction://hlinksldjump"/>
            <a:extLst>
              <a:ext uri="{FF2B5EF4-FFF2-40B4-BE49-F238E27FC236}">
                <a16:creationId xmlns:a16="http://schemas.microsoft.com/office/drawing/2014/main" id="{38C0001D-2460-4ED4-8792-DD187CA49F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3012" y="5913464"/>
            <a:ext cx="2237426" cy="847417"/>
          </a:xfrm>
          <a:prstGeom prst="rect">
            <a:avLst/>
          </a:prstGeom>
        </p:spPr>
      </p:pic>
      <p:pic>
        <p:nvPicPr>
          <p:cNvPr id="32" name="スタート">
            <a:hlinkClick r:id="rId16" action="ppaction://hlinksldjump"/>
            <a:extLst>
              <a:ext uri="{FF2B5EF4-FFF2-40B4-BE49-F238E27FC236}">
                <a16:creationId xmlns:a16="http://schemas.microsoft.com/office/drawing/2014/main" id="{40EDCD9E-C850-429F-9FA3-FE2FC02AB8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33" name="7歳から・・・">
            <a:extLst>
              <a:ext uri="{FF2B5EF4-FFF2-40B4-BE49-F238E27FC236}">
                <a16:creationId xmlns:a16="http://schemas.microsoft.com/office/drawing/2014/main" id="{2386F13F-B558-45D7-B3D2-5446C8A62DFA}"/>
              </a:ext>
            </a:extLst>
          </p:cNvPr>
          <p:cNvGrpSpPr/>
          <p:nvPr/>
        </p:nvGrpSpPr>
        <p:grpSpPr>
          <a:xfrm>
            <a:off x="1898578" y="2214969"/>
            <a:ext cx="8001723" cy="645300"/>
            <a:chOff x="1676400" y="1412281"/>
            <a:chExt cx="8839200" cy="718855"/>
          </a:xfrm>
        </p:grpSpPr>
        <p:sp>
          <p:nvSpPr>
            <p:cNvPr id="34" name="中学校を卒業・・・">
              <a:extLst>
                <a:ext uri="{FF2B5EF4-FFF2-40B4-BE49-F238E27FC236}">
                  <a16:creationId xmlns:a16="http://schemas.microsoft.com/office/drawing/2014/main" id="{AFE8DC08-9A35-40C9-8192-6773776D6C6F}"/>
                </a:ext>
              </a:extLst>
            </p:cNvPr>
            <p:cNvSpPr txBox="1"/>
            <p:nvPr/>
          </p:nvSpPr>
          <p:spPr>
            <a:xfrm>
              <a:off x="1676400" y="1607916"/>
              <a:ext cx="883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歳から１５歳までを見てみると･･･</a:t>
              </a:r>
            </a:p>
          </p:txBody>
        </p:sp>
        <p:sp>
          <p:nvSpPr>
            <p:cNvPr id="35" name="み">
              <a:extLst>
                <a:ext uri="{FF2B5EF4-FFF2-40B4-BE49-F238E27FC236}">
                  <a16:creationId xmlns:a16="http://schemas.microsoft.com/office/drawing/2014/main" id="{84BEBC5E-7CF0-4724-804B-DA2895A99BD2}"/>
                </a:ext>
              </a:extLst>
            </p:cNvPr>
            <p:cNvSpPr txBox="1"/>
            <p:nvPr/>
          </p:nvSpPr>
          <p:spPr>
            <a:xfrm>
              <a:off x="6890722" y="1429433"/>
              <a:ext cx="540000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39" name="さい">
              <a:extLst>
                <a:ext uri="{FF2B5EF4-FFF2-40B4-BE49-F238E27FC236}">
                  <a16:creationId xmlns:a16="http://schemas.microsoft.com/office/drawing/2014/main" id="{44157FF7-F6C1-415F-B9B7-D4D392805252}"/>
                </a:ext>
              </a:extLst>
            </p:cNvPr>
            <p:cNvSpPr txBox="1"/>
            <p:nvPr/>
          </p:nvSpPr>
          <p:spPr>
            <a:xfrm>
              <a:off x="4431380" y="1412281"/>
              <a:ext cx="533894" cy="29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42" name="ちゅうがっこう">
              <a:extLst>
                <a:ext uri="{FF2B5EF4-FFF2-40B4-BE49-F238E27FC236}">
                  <a16:creationId xmlns:a16="http://schemas.microsoft.com/office/drawing/2014/main" id="{4C1DB2E2-16BB-40E2-B4C4-0CDE79BFEBD5}"/>
                </a:ext>
              </a:extLst>
            </p:cNvPr>
            <p:cNvSpPr txBox="1"/>
            <p:nvPr/>
          </p:nvSpPr>
          <p:spPr>
            <a:xfrm>
              <a:off x="2115921" y="1421408"/>
              <a:ext cx="5353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</p:grpSp>
      <p:pic>
        <p:nvPicPr>
          <p:cNvPr id="31" name="身長グラフ">
            <a:extLst>
              <a:ext uri="{FF2B5EF4-FFF2-40B4-BE49-F238E27FC236}">
                <a16:creationId xmlns:a16="http://schemas.microsoft.com/office/drawing/2014/main" id="{555A7949-3A60-4865-A967-EFEBF5DD72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123" y="187401"/>
            <a:ext cx="3855823" cy="2103780"/>
          </a:xfrm>
          <a:prstGeom prst="rect">
            <a:avLst/>
          </a:prstGeom>
        </p:spPr>
      </p:pic>
      <p:sp>
        <p:nvSpPr>
          <p:cNvPr id="43" name="7歳から15歳・・・">
            <a:extLst>
              <a:ext uri="{FF2B5EF4-FFF2-40B4-BE49-F238E27FC236}">
                <a16:creationId xmlns:a16="http://schemas.microsoft.com/office/drawing/2014/main" id="{5D09BD03-EF6A-438F-90B6-8E945495A33C}"/>
              </a:ext>
            </a:extLst>
          </p:cNvPr>
          <p:cNvSpPr txBox="1"/>
          <p:nvPr/>
        </p:nvSpPr>
        <p:spPr>
          <a:xfrm>
            <a:off x="351632" y="4429788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5" name="7歳から15歳・・・">
            <a:extLst>
              <a:ext uri="{FF2B5EF4-FFF2-40B4-BE49-F238E27FC236}">
                <a16:creationId xmlns:a16="http://schemas.microsoft.com/office/drawing/2014/main" id="{4B27C6CF-FA54-4294-B401-5FB72E012407}"/>
              </a:ext>
            </a:extLst>
          </p:cNvPr>
          <p:cNvSpPr txBox="1"/>
          <p:nvPr/>
        </p:nvSpPr>
        <p:spPr>
          <a:xfrm>
            <a:off x="10517911" y="4238343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6" name="ちゅうがっこう">
            <a:extLst>
              <a:ext uri="{FF2B5EF4-FFF2-40B4-BE49-F238E27FC236}">
                <a16:creationId xmlns:a16="http://schemas.microsoft.com/office/drawing/2014/main" id="{EA8F5BBF-2ABB-418D-8E57-727751761D66}"/>
              </a:ext>
            </a:extLst>
          </p:cNvPr>
          <p:cNvSpPr txBox="1"/>
          <p:nvPr/>
        </p:nvSpPr>
        <p:spPr>
          <a:xfrm>
            <a:off x="853432" y="4402603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  <p:sp>
        <p:nvSpPr>
          <p:cNvPr id="47" name="ちゅうがっこう">
            <a:extLst>
              <a:ext uri="{FF2B5EF4-FFF2-40B4-BE49-F238E27FC236}">
                <a16:creationId xmlns:a16="http://schemas.microsoft.com/office/drawing/2014/main" id="{53420521-2EA7-474C-91D9-43A59C196EBD}"/>
              </a:ext>
            </a:extLst>
          </p:cNvPr>
          <p:cNvSpPr txBox="1"/>
          <p:nvPr/>
        </p:nvSpPr>
        <p:spPr>
          <a:xfrm>
            <a:off x="11139922" y="4214344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</p:spTree>
    <p:extLst>
      <p:ext uri="{BB962C8B-B14F-4D97-AF65-F5344CB8AC3E}">
        <p14:creationId xmlns:p14="http://schemas.microsoft.com/office/powerpoint/2010/main" val="33228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7" name="押す画">
            <a:extLst>
              <a:ext uri="{FF2B5EF4-FFF2-40B4-BE49-F238E27FC236}">
                <a16:creationId xmlns:a16="http://schemas.microsoft.com/office/drawing/2014/main" id="{0A130CDA-57CD-4BEF-8A32-61D431F626EE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8" name="押す画２">
              <a:extLst>
                <a:ext uri="{FF2B5EF4-FFF2-40B4-BE49-F238E27FC236}">
                  <a16:creationId xmlns:a16="http://schemas.microsoft.com/office/drawing/2014/main" id="{6C782B26-27E2-4FCC-ACCC-4D10B42C4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9" name="押す画1">
              <a:extLst>
                <a:ext uri="{FF2B5EF4-FFF2-40B4-BE49-F238E27FC236}">
                  <a16:creationId xmlns:a16="http://schemas.microsoft.com/office/drawing/2014/main" id="{BB1D3F6C-D979-48C4-BA6B-46CF04547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1" name="正解だと･･･">
            <a:extLst>
              <a:ext uri="{FF2B5EF4-FFF2-40B4-BE49-F238E27FC236}">
                <a16:creationId xmlns:a16="http://schemas.microsoft.com/office/drawing/2014/main" id="{6D9D181C-7BF4-4D46-AC5C-F83C6573E523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2" name="正解だと･･･">
              <a:extLst>
                <a:ext uri="{FF2B5EF4-FFF2-40B4-BE49-F238E27FC236}">
                  <a16:creationId xmlns:a16="http://schemas.microsoft.com/office/drawing/2014/main" id="{DC58FD38-CB7F-4872-890F-C0D2E3F3C4CF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お">
              <a:extLst>
                <a:ext uri="{FF2B5EF4-FFF2-40B4-BE49-F238E27FC236}">
                  <a16:creationId xmlns:a16="http://schemas.microsoft.com/office/drawing/2014/main" id="{929057BF-7AC0-4702-ACC3-9DD899DA147D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ばんごう">
              <a:extLst>
                <a:ext uri="{FF2B5EF4-FFF2-40B4-BE49-F238E27FC236}">
                  <a16:creationId xmlns:a16="http://schemas.microsoft.com/office/drawing/2014/main" id="{1B48BB50-3BD0-4A96-979B-B57635FF3C1F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おも">
              <a:extLst>
                <a:ext uri="{FF2B5EF4-FFF2-40B4-BE49-F238E27FC236}">
                  <a16:creationId xmlns:a16="http://schemas.microsoft.com/office/drawing/2014/main" id="{48B86A58-1D23-4A30-92A3-FC577B27B1EF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いかい">
              <a:extLst>
                <a:ext uri="{FF2B5EF4-FFF2-40B4-BE49-F238E27FC236}">
                  <a16:creationId xmlns:a16="http://schemas.microsoft.com/office/drawing/2014/main" id="{2A8491B1-39EF-42A0-BA2E-80A51685C8C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令和4年度末時点">
            <a:extLst>
              <a:ext uri="{FF2B5EF4-FFF2-40B4-BE49-F238E27FC236}">
                <a16:creationId xmlns:a16="http://schemas.microsoft.com/office/drawing/2014/main" id="{AF85A68E-D5E5-46C8-8B52-6D3338C8BB62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48" name="令和4年度末時点">
              <a:extLst>
                <a:ext uri="{FF2B5EF4-FFF2-40B4-BE49-F238E27FC236}">
                  <a16:creationId xmlns:a16="http://schemas.microsoft.com/office/drawing/2014/main" id="{E2BD5C2C-6A1E-4F59-8B2A-8849A87E8DF1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（令和４年度末時点）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49" name="ねんどまつじてん">
              <a:extLst>
                <a:ext uri="{FF2B5EF4-FFF2-40B4-BE49-F238E27FC236}">
                  <a16:creationId xmlns:a16="http://schemas.microsoft.com/office/drawing/2014/main" id="{9EE2964C-5F71-4C0E-B469-721BEE4CD435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2" name="れいわ">
              <a:extLst>
                <a:ext uri="{FF2B5EF4-FFF2-40B4-BE49-F238E27FC236}">
                  <a16:creationId xmlns:a16="http://schemas.microsoft.com/office/drawing/2014/main" id="{DC41954C-C6F7-4F6A-A649-F64B7E948290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" name="大阪府に登録…">
            <a:extLst>
              <a:ext uri="{FF2B5EF4-FFF2-40B4-BE49-F238E27FC236}">
                <a16:creationId xmlns:a16="http://schemas.microsoft.com/office/drawing/2014/main" id="{0C1FC4A7-9223-4DA7-8D19-679E42566570}"/>
              </a:ext>
            </a:extLst>
          </p:cNvPr>
          <p:cNvGrpSpPr/>
          <p:nvPr/>
        </p:nvGrpSpPr>
        <p:grpSpPr>
          <a:xfrm>
            <a:off x="803890" y="2984102"/>
            <a:ext cx="10895993" cy="746183"/>
            <a:chOff x="803890" y="2984102"/>
            <a:chExt cx="10895993" cy="746183"/>
          </a:xfrm>
        </p:grpSpPr>
        <p:sp>
          <p:nvSpPr>
            <p:cNvPr id="50" name="大阪府に登録…">
              <a:extLst>
                <a:ext uri="{FF2B5EF4-FFF2-40B4-BE49-F238E27FC236}">
                  <a16:creationId xmlns:a16="http://schemas.microsoft.com/office/drawing/2014/main" id="{A5AA8610-A8B0-4BDF-AE6B-5F9288D2170B}"/>
                </a:ext>
              </a:extLst>
            </p:cNvPr>
            <p:cNvSpPr txBox="1"/>
            <p:nvPr/>
          </p:nvSpPr>
          <p:spPr>
            <a:xfrm>
              <a:off x="803890" y="3145510"/>
              <a:ext cx="108959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大阪府に登録されている犬の数は何頭でしょうか。</a:t>
              </a:r>
            </a:p>
          </p:txBody>
        </p:sp>
        <p:sp>
          <p:nvSpPr>
            <p:cNvPr id="51" name="なんとう">
              <a:extLst>
                <a:ext uri="{FF2B5EF4-FFF2-40B4-BE49-F238E27FC236}">
                  <a16:creationId xmlns:a16="http://schemas.microsoft.com/office/drawing/2014/main" id="{6F4639E1-5257-45F7-A0F0-63ECEB77DFF7}"/>
                </a:ext>
              </a:extLst>
            </p:cNvPr>
            <p:cNvSpPr txBox="1"/>
            <p:nvPr/>
          </p:nvSpPr>
          <p:spPr>
            <a:xfrm>
              <a:off x="7797871" y="2984103"/>
              <a:ext cx="1077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なんとう</a:t>
              </a:r>
            </a:p>
          </p:txBody>
        </p:sp>
        <p:sp>
          <p:nvSpPr>
            <p:cNvPr id="68" name="かず">
              <a:extLst>
                <a:ext uri="{FF2B5EF4-FFF2-40B4-BE49-F238E27FC236}">
                  <a16:creationId xmlns:a16="http://schemas.microsoft.com/office/drawing/2014/main" id="{41A3C350-A932-49A1-B050-72FFE6EFF98D}"/>
                </a:ext>
              </a:extLst>
            </p:cNvPr>
            <p:cNvSpPr txBox="1"/>
            <p:nvPr/>
          </p:nvSpPr>
          <p:spPr>
            <a:xfrm>
              <a:off x="6905884" y="2984103"/>
              <a:ext cx="555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かず</a:t>
              </a:r>
            </a:p>
          </p:txBody>
        </p:sp>
        <p:sp>
          <p:nvSpPr>
            <p:cNvPr id="52" name="いぬ">
              <a:extLst>
                <a:ext uri="{FF2B5EF4-FFF2-40B4-BE49-F238E27FC236}">
                  <a16:creationId xmlns:a16="http://schemas.microsoft.com/office/drawing/2014/main" id="{8A808BC6-CD03-44E3-8880-DE3C8CAF5935}"/>
                </a:ext>
              </a:extLst>
            </p:cNvPr>
            <p:cNvSpPr txBox="1"/>
            <p:nvPr/>
          </p:nvSpPr>
          <p:spPr>
            <a:xfrm>
              <a:off x="5974299" y="2984103"/>
              <a:ext cx="555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53" name="とうろく">
              <a:extLst>
                <a:ext uri="{FF2B5EF4-FFF2-40B4-BE49-F238E27FC236}">
                  <a16:creationId xmlns:a16="http://schemas.microsoft.com/office/drawing/2014/main" id="{4DCD3007-D62A-4137-9587-AEA018777A1A}"/>
                </a:ext>
              </a:extLst>
            </p:cNvPr>
            <p:cNvSpPr txBox="1"/>
            <p:nvPr/>
          </p:nvSpPr>
          <p:spPr>
            <a:xfrm>
              <a:off x="2656891" y="2984102"/>
              <a:ext cx="1087268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  <p:sp>
          <p:nvSpPr>
            <p:cNvPr id="54" name="おおさかふ">
              <a:extLst>
                <a:ext uri="{FF2B5EF4-FFF2-40B4-BE49-F238E27FC236}">
                  <a16:creationId xmlns:a16="http://schemas.microsoft.com/office/drawing/2014/main" id="{1438975E-F43E-4F12-B55E-9BACF074A3E5}"/>
                </a:ext>
              </a:extLst>
            </p:cNvPr>
            <p:cNvSpPr txBox="1"/>
            <p:nvPr/>
          </p:nvSpPr>
          <p:spPr>
            <a:xfrm>
              <a:off x="806222" y="2984103"/>
              <a:ext cx="1463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2" name="よく犬を散歩・・・">
            <a:extLst>
              <a:ext uri="{FF2B5EF4-FFF2-40B4-BE49-F238E27FC236}">
                <a16:creationId xmlns:a16="http://schemas.microsoft.com/office/drawing/2014/main" id="{2D717C75-43C8-4282-869A-C93B4BD4C5AA}"/>
              </a:ext>
            </a:extLst>
          </p:cNvPr>
          <p:cNvGrpSpPr/>
          <p:nvPr/>
        </p:nvGrpSpPr>
        <p:grpSpPr>
          <a:xfrm>
            <a:off x="1454511" y="1854078"/>
            <a:ext cx="9282978" cy="833575"/>
            <a:chOff x="1454511" y="1854078"/>
            <a:chExt cx="9282978" cy="833575"/>
          </a:xfrm>
        </p:grpSpPr>
        <p:sp>
          <p:nvSpPr>
            <p:cNvPr id="55" name="よく犬を散歩…">
              <a:extLst>
                <a:ext uri="{FF2B5EF4-FFF2-40B4-BE49-F238E27FC236}">
                  <a16:creationId xmlns:a16="http://schemas.microsoft.com/office/drawing/2014/main" id="{9235AB55-3948-43D3-ADBC-86A0FB1D1AB4}"/>
                </a:ext>
              </a:extLst>
            </p:cNvPr>
            <p:cNvSpPr txBox="1"/>
            <p:nvPr/>
          </p:nvSpPr>
          <p:spPr>
            <a:xfrm>
              <a:off x="1454511" y="2102878"/>
              <a:ext cx="9282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よく犬の散歩をしている人を見かけますが、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ところ">
              <a:extLst>
                <a:ext uri="{FF2B5EF4-FFF2-40B4-BE49-F238E27FC236}">
                  <a16:creationId xmlns:a16="http://schemas.microsoft.com/office/drawing/2014/main" id="{32EB0527-301D-42A5-A309-31AB34FD7DA3}"/>
                </a:ext>
              </a:extLst>
            </p:cNvPr>
            <p:cNvSpPr txBox="1"/>
            <p:nvPr/>
          </p:nvSpPr>
          <p:spPr>
            <a:xfrm>
              <a:off x="6515908" y="1894733"/>
              <a:ext cx="586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57" name="いぬ">
              <a:extLst>
                <a:ext uri="{FF2B5EF4-FFF2-40B4-BE49-F238E27FC236}">
                  <a16:creationId xmlns:a16="http://schemas.microsoft.com/office/drawing/2014/main" id="{0DA7940C-A104-4BF1-88AC-D5FB48D40B41}"/>
                </a:ext>
              </a:extLst>
            </p:cNvPr>
            <p:cNvSpPr txBox="1"/>
            <p:nvPr/>
          </p:nvSpPr>
          <p:spPr>
            <a:xfrm>
              <a:off x="2387717" y="1854078"/>
              <a:ext cx="535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み">
              <a:extLst>
                <a:ext uri="{FF2B5EF4-FFF2-40B4-BE49-F238E27FC236}">
                  <a16:creationId xmlns:a16="http://schemas.microsoft.com/office/drawing/2014/main" id="{19A73255-4B4A-4994-89D5-D5404CFCC5BE}"/>
                </a:ext>
              </a:extLst>
            </p:cNvPr>
            <p:cNvSpPr txBox="1"/>
            <p:nvPr/>
          </p:nvSpPr>
          <p:spPr>
            <a:xfrm>
              <a:off x="7497126" y="1882077"/>
              <a:ext cx="438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69" name="さんぽ">
              <a:extLst>
                <a:ext uri="{FF2B5EF4-FFF2-40B4-BE49-F238E27FC236}">
                  <a16:creationId xmlns:a16="http://schemas.microsoft.com/office/drawing/2014/main" id="{FB8E399A-BE85-4D90-A421-940F5B0E7FA7}"/>
                </a:ext>
              </a:extLst>
            </p:cNvPr>
            <p:cNvSpPr txBox="1"/>
            <p:nvPr/>
          </p:nvSpPr>
          <p:spPr>
            <a:xfrm>
              <a:off x="3329368" y="1883204"/>
              <a:ext cx="854661" cy="27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さんぽ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8" name="第３問">
            <a:extLst>
              <a:ext uri="{FF2B5EF4-FFF2-40B4-BE49-F238E27FC236}">
                <a16:creationId xmlns:a16="http://schemas.microsoft.com/office/drawing/2014/main" id="{044BE833-A05D-4E37-89A3-6377D1B32A75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9" name="問">
              <a:extLst>
                <a:ext uri="{FF2B5EF4-FFF2-40B4-BE49-F238E27FC236}">
                  <a16:creationId xmlns:a16="http://schemas.microsoft.com/office/drawing/2014/main" id="{BD1E79CD-280E-477E-9D76-FCB984C20027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60" name="３">
              <a:extLst>
                <a:ext uri="{FF2B5EF4-FFF2-40B4-BE49-F238E27FC236}">
                  <a16:creationId xmlns:a16="http://schemas.microsoft.com/office/drawing/2014/main" id="{00526F52-F2A3-4734-83E4-EE342A047FFA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３</a:t>
              </a:r>
            </a:p>
          </p:txBody>
        </p:sp>
        <p:sp>
          <p:nvSpPr>
            <p:cNvPr id="61" name="第">
              <a:extLst>
                <a:ext uri="{FF2B5EF4-FFF2-40B4-BE49-F238E27FC236}">
                  <a16:creationId xmlns:a16="http://schemas.microsoft.com/office/drawing/2014/main" id="{C4EAA940-C768-4193-81A3-1F10C044834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6" name="surprise">
            <a:hlinkClick r:id="" action="ppaction://media"/>
            <a:extLst>
              <a:ext uri="{FF2B5EF4-FFF2-40B4-BE49-F238E27FC236}">
                <a16:creationId xmlns:a16="http://schemas.microsoft.com/office/drawing/2014/main" id="{2E4B635E-897F-4494-A5B0-B12C642B90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63" name="図 62">
            <a:hlinkClick r:id="rId13" action="ppaction://hlinksldjump"/>
            <a:extLst>
              <a:ext uri="{FF2B5EF4-FFF2-40B4-BE49-F238E27FC236}">
                <a16:creationId xmlns:a16="http://schemas.microsoft.com/office/drawing/2014/main" id="{0B83E1FA-7A27-4E2F-8AE8-7FE386A01E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6" name="①">
            <a:hlinkClick r:id="rId15" action="ppaction://hlinksldjump"/>
            <a:extLst>
              <a:ext uri="{FF2B5EF4-FFF2-40B4-BE49-F238E27FC236}">
                <a16:creationId xmlns:a16="http://schemas.microsoft.com/office/drawing/2014/main" id="{4CB9FDAB-F277-4E72-8DF7-07C314B5B1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094" y="5387277"/>
            <a:ext cx="3889585" cy="1365622"/>
          </a:xfrm>
          <a:prstGeom prst="rect">
            <a:avLst/>
          </a:prstGeom>
        </p:spPr>
      </p:pic>
      <p:pic>
        <p:nvPicPr>
          <p:cNvPr id="7" name="②">
            <a:hlinkClick r:id="rId17" action="ppaction://hlinksldjump"/>
            <a:extLst>
              <a:ext uri="{FF2B5EF4-FFF2-40B4-BE49-F238E27FC236}">
                <a16:creationId xmlns:a16="http://schemas.microsoft.com/office/drawing/2014/main" id="{EE218AEE-7B85-4082-B71C-00F2C1DFD9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8679" y="5376144"/>
            <a:ext cx="3889585" cy="1322947"/>
          </a:xfrm>
          <a:prstGeom prst="rect">
            <a:avLst/>
          </a:prstGeom>
        </p:spPr>
      </p:pic>
      <p:pic>
        <p:nvPicPr>
          <p:cNvPr id="8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A048EDD4-DA9F-41AB-BEDD-06CD74944C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79853" y="5437489"/>
            <a:ext cx="388348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9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7" name="押す画">
            <a:extLst>
              <a:ext uri="{FF2B5EF4-FFF2-40B4-BE49-F238E27FC236}">
                <a16:creationId xmlns:a16="http://schemas.microsoft.com/office/drawing/2014/main" id="{0A130CDA-57CD-4BEF-8A32-61D431F626EE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8" name="押す画２">
              <a:extLst>
                <a:ext uri="{FF2B5EF4-FFF2-40B4-BE49-F238E27FC236}">
                  <a16:creationId xmlns:a16="http://schemas.microsoft.com/office/drawing/2014/main" id="{6C782B26-27E2-4FCC-ACCC-4D10B42C4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9" name="押す画1">
              <a:extLst>
                <a:ext uri="{FF2B5EF4-FFF2-40B4-BE49-F238E27FC236}">
                  <a16:creationId xmlns:a16="http://schemas.microsoft.com/office/drawing/2014/main" id="{BB1D3F6C-D979-48C4-BA6B-46CF04547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1" name="正解だと･･･">
            <a:extLst>
              <a:ext uri="{FF2B5EF4-FFF2-40B4-BE49-F238E27FC236}">
                <a16:creationId xmlns:a16="http://schemas.microsoft.com/office/drawing/2014/main" id="{6D9D181C-7BF4-4D46-AC5C-F83C6573E523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2" name="正解だと･･･">
              <a:extLst>
                <a:ext uri="{FF2B5EF4-FFF2-40B4-BE49-F238E27FC236}">
                  <a16:creationId xmlns:a16="http://schemas.microsoft.com/office/drawing/2014/main" id="{DC58FD38-CB7F-4872-890F-C0D2E3F3C4CF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お">
              <a:extLst>
                <a:ext uri="{FF2B5EF4-FFF2-40B4-BE49-F238E27FC236}">
                  <a16:creationId xmlns:a16="http://schemas.microsoft.com/office/drawing/2014/main" id="{929057BF-7AC0-4702-ACC3-9DD899DA147D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ばんごう">
              <a:extLst>
                <a:ext uri="{FF2B5EF4-FFF2-40B4-BE49-F238E27FC236}">
                  <a16:creationId xmlns:a16="http://schemas.microsoft.com/office/drawing/2014/main" id="{1B48BB50-3BD0-4A96-979B-B57635FF3C1F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おも">
              <a:extLst>
                <a:ext uri="{FF2B5EF4-FFF2-40B4-BE49-F238E27FC236}">
                  <a16:creationId xmlns:a16="http://schemas.microsoft.com/office/drawing/2014/main" id="{48B86A58-1D23-4A30-92A3-FC577B27B1EF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いかい">
              <a:extLst>
                <a:ext uri="{FF2B5EF4-FFF2-40B4-BE49-F238E27FC236}">
                  <a16:creationId xmlns:a16="http://schemas.microsoft.com/office/drawing/2014/main" id="{2A8491B1-39EF-42A0-BA2E-80A51685C8C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令和4年度末時点">
            <a:extLst>
              <a:ext uri="{FF2B5EF4-FFF2-40B4-BE49-F238E27FC236}">
                <a16:creationId xmlns:a16="http://schemas.microsoft.com/office/drawing/2014/main" id="{AF85A68E-D5E5-46C8-8B52-6D3338C8BB62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48" name="令和4年度末時点">
              <a:extLst>
                <a:ext uri="{FF2B5EF4-FFF2-40B4-BE49-F238E27FC236}">
                  <a16:creationId xmlns:a16="http://schemas.microsoft.com/office/drawing/2014/main" id="{E2BD5C2C-6A1E-4F59-8B2A-8849A87E8DF1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（令和４年度末時点）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49" name="ねんどまつじてん">
              <a:extLst>
                <a:ext uri="{FF2B5EF4-FFF2-40B4-BE49-F238E27FC236}">
                  <a16:creationId xmlns:a16="http://schemas.microsoft.com/office/drawing/2014/main" id="{9EE2964C-5F71-4C0E-B469-721BEE4CD435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2" name="れいわ">
              <a:extLst>
                <a:ext uri="{FF2B5EF4-FFF2-40B4-BE49-F238E27FC236}">
                  <a16:creationId xmlns:a16="http://schemas.microsoft.com/office/drawing/2014/main" id="{DC41954C-C6F7-4F6A-A649-F64B7E948290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" name="大阪府に登録…">
            <a:extLst>
              <a:ext uri="{FF2B5EF4-FFF2-40B4-BE49-F238E27FC236}">
                <a16:creationId xmlns:a16="http://schemas.microsoft.com/office/drawing/2014/main" id="{0C1FC4A7-9223-4DA7-8D19-679E42566570}"/>
              </a:ext>
            </a:extLst>
          </p:cNvPr>
          <p:cNvGrpSpPr/>
          <p:nvPr/>
        </p:nvGrpSpPr>
        <p:grpSpPr>
          <a:xfrm>
            <a:off x="803890" y="2984102"/>
            <a:ext cx="10895993" cy="746183"/>
            <a:chOff x="803890" y="2984102"/>
            <a:chExt cx="10895993" cy="746183"/>
          </a:xfrm>
        </p:grpSpPr>
        <p:sp>
          <p:nvSpPr>
            <p:cNvPr id="50" name="大阪府に登録…">
              <a:extLst>
                <a:ext uri="{FF2B5EF4-FFF2-40B4-BE49-F238E27FC236}">
                  <a16:creationId xmlns:a16="http://schemas.microsoft.com/office/drawing/2014/main" id="{A5AA8610-A8B0-4BDF-AE6B-5F9288D2170B}"/>
                </a:ext>
              </a:extLst>
            </p:cNvPr>
            <p:cNvSpPr txBox="1"/>
            <p:nvPr/>
          </p:nvSpPr>
          <p:spPr>
            <a:xfrm>
              <a:off x="803890" y="3145510"/>
              <a:ext cx="108959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大阪府に登録されている犬の数は何頭でしょうか。</a:t>
              </a:r>
            </a:p>
          </p:txBody>
        </p:sp>
        <p:sp>
          <p:nvSpPr>
            <p:cNvPr id="51" name="なんとう">
              <a:extLst>
                <a:ext uri="{FF2B5EF4-FFF2-40B4-BE49-F238E27FC236}">
                  <a16:creationId xmlns:a16="http://schemas.microsoft.com/office/drawing/2014/main" id="{6F4639E1-5257-45F7-A0F0-63ECEB77DFF7}"/>
                </a:ext>
              </a:extLst>
            </p:cNvPr>
            <p:cNvSpPr txBox="1"/>
            <p:nvPr/>
          </p:nvSpPr>
          <p:spPr>
            <a:xfrm>
              <a:off x="7797871" y="2984103"/>
              <a:ext cx="1077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なんとう</a:t>
              </a:r>
            </a:p>
          </p:txBody>
        </p:sp>
        <p:sp>
          <p:nvSpPr>
            <p:cNvPr id="68" name="かず">
              <a:extLst>
                <a:ext uri="{FF2B5EF4-FFF2-40B4-BE49-F238E27FC236}">
                  <a16:creationId xmlns:a16="http://schemas.microsoft.com/office/drawing/2014/main" id="{41A3C350-A932-49A1-B050-72FFE6EFF98D}"/>
                </a:ext>
              </a:extLst>
            </p:cNvPr>
            <p:cNvSpPr txBox="1"/>
            <p:nvPr/>
          </p:nvSpPr>
          <p:spPr>
            <a:xfrm>
              <a:off x="6905884" y="2984103"/>
              <a:ext cx="555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かず</a:t>
              </a:r>
            </a:p>
          </p:txBody>
        </p:sp>
        <p:sp>
          <p:nvSpPr>
            <p:cNvPr id="52" name="いぬ">
              <a:extLst>
                <a:ext uri="{FF2B5EF4-FFF2-40B4-BE49-F238E27FC236}">
                  <a16:creationId xmlns:a16="http://schemas.microsoft.com/office/drawing/2014/main" id="{8A808BC6-CD03-44E3-8880-DE3C8CAF5935}"/>
                </a:ext>
              </a:extLst>
            </p:cNvPr>
            <p:cNvSpPr txBox="1"/>
            <p:nvPr/>
          </p:nvSpPr>
          <p:spPr>
            <a:xfrm>
              <a:off x="5974299" y="2984103"/>
              <a:ext cx="555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53" name="とうろく">
              <a:extLst>
                <a:ext uri="{FF2B5EF4-FFF2-40B4-BE49-F238E27FC236}">
                  <a16:creationId xmlns:a16="http://schemas.microsoft.com/office/drawing/2014/main" id="{4DCD3007-D62A-4137-9587-AEA018777A1A}"/>
                </a:ext>
              </a:extLst>
            </p:cNvPr>
            <p:cNvSpPr txBox="1"/>
            <p:nvPr/>
          </p:nvSpPr>
          <p:spPr>
            <a:xfrm>
              <a:off x="2656891" y="2984102"/>
              <a:ext cx="1087268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  <p:sp>
          <p:nvSpPr>
            <p:cNvPr id="54" name="おおさかふ">
              <a:extLst>
                <a:ext uri="{FF2B5EF4-FFF2-40B4-BE49-F238E27FC236}">
                  <a16:creationId xmlns:a16="http://schemas.microsoft.com/office/drawing/2014/main" id="{1438975E-F43E-4F12-B55E-9BACF074A3E5}"/>
                </a:ext>
              </a:extLst>
            </p:cNvPr>
            <p:cNvSpPr txBox="1"/>
            <p:nvPr/>
          </p:nvSpPr>
          <p:spPr>
            <a:xfrm>
              <a:off x="806222" y="2984103"/>
              <a:ext cx="1463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2" name="よく犬を散歩・・・">
            <a:extLst>
              <a:ext uri="{FF2B5EF4-FFF2-40B4-BE49-F238E27FC236}">
                <a16:creationId xmlns:a16="http://schemas.microsoft.com/office/drawing/2014/main" id="{2D717C75-43C8-4282-869A-C93B4BD4C5AA}"/>
              </a:ext>
            </a:extLst>
          </p:cNvPr>
          <p:cNvGrpSpPr/>
          <p:nvPr/>
        </p:nvGrpSpPr>
        <p:grpSpPr>
          <a:xfrm>
            <a:off x="1454511" y="1897396"/>
            <a:ext cx="9282978" cy="790257"/>
            <a:chOff x="1454511" y="1897396"/>
            <a:chExt cx="9282978" cy="790257"/>
          </a:xfrm>
        </p:grpSpPr>
        <p:sp>
          <p:nvSpPr>
            <p:cNvPr id="55" name="よく犬を散歩…">
              <a:extLst>
                <a:ext uri="{FF2B5EF4-FFF2-40B4-BE49-F238E27FC236}">
                  <a16:creationId xmlns:a16="http://schemas.microsoft.com/office/drawing/2014/main" id="{9235AB55-3948-43D3-ADBC-86A0FB1D1AB4}"/>
                </a:ext>
              </a:extLst>
            </p:cNvPr>
            <p:cNvSpPr txBox="1"/>
            <p:nvPr/>
          </p:nvSpPr>
          <p:spPr>
            <a:xfrm>
              <a:off x="1454511" y="2102878"/>
              <a:ext cx="9282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よく犬の散歩をしている人を見かけますが、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ところ">
              <a:extLst>
                <a:ext uri="{FF2B5EF4-FFF2-40B4-BE49-F238E27FC236}">
                  <a16:creationId xmlns:a16="http://schemas.microsoft.com/office/drawing/2014/main" id="{32EB0527-301D-42A5-A309-31AB34FD7DA3}"/>
                </a:ext>
              </a:extLst>
            </p:cNvPr>
            <p:cNvSpPr txBox="1"/>
            <p:nvPr/>
          </p:nvSpPr>
          <p:spPr>
            <a:xfrm>
              <a:off x="6456760" y="1897396"/>
              <a:ext cx="613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57" name="いぬ">
              <a:extLst>
                <a:ext uri="{FF2B5EF4-FFF2-40B4-BE49-F238E27FC236}">
                  <a16:creationId xmlns:a16="http://schemas.microsoft.com/office/drawing/2014/main" id="{0DA7940C-A104-4BF1-88AC-D5FB48D40B41}"/>
                </a:ext>
              </a:extLst>
            </p:cNvPr>
            <p:cNvSpPr txBox="1"/>
            <p:nvPr/>
          </p:nvSpPr>
          <p:spPr>
            <a:xfrm>
              <a:off x="2441553" y="1899183"/>
              <a:ext cx="535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み">
              <a:extLst>
                <a:ext uri="{FF2B5EF4-FFF2-40B4-BE49-F238E27FC236}">
                  <a16:creationId xmlns:a16="http://schemas.microsoft.com/office/drawing/2014/main" id="{19A73255-4B4A-4994-89D5-D5404CFCC5BE}"/>
                </a:ext>
              </a:extLst>
            </p:cNvPr>
            <p:cNvSpPr txBox="1"/>
            <p:nvPr/>
          </p:nvSpPr>
          <p:spPr>
            <a:xfrm>
              <a:off x="7461057" y="1939317"/>
              <a:ext cx="438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69" name="さんぽ">
              <a:extLst>
                <a:ext uri="{FF2B5EF4-FFF2-40B4-BE49-F238E27FC236}">
                  <a16:creationId xmlns:a16="http://schemas.microsoft.com/office/drawing/2014/main" id="{FB8E399A-BE85-4D90-A421-940F5B0E7FA7}"/>
                </a:ext>
              </a:extLst>
            </p:cNvPr>
            <p:cNvSpPr txBox="1"/>
            <p:nvPr/>
          </p:nvSpPr>
          <p:spPr>
            <a:xfrm>
              <a:off x="3383204" y="1907685"/>
              <a:ext cx="854661" cy="27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さんぽ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8" name="第３問">
            <a:extLst>
              <a:ext uri="{FF2B5EF4-FFF2-40B4-BE49-F238E27FC236}">
                <a16:creationId xmlns:a16="http://schemas.microsoft.com/office/drawing/2014/main" id="{044BE833-A05D-4E37-89A3-6377D1B32A75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9" name="問">
              <a:extLst>
                <a:ext uri="{FF2B5EF4-FFF2-40B4-BE49-F238E27FC236}">
                  <a16:creationId xmlns:a16="http://schemas.microsoft.com/office/drawing/2014/main" id="{BD1E79CD-280E-477E-9D76-FCB984C20027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0" name="３">
              <a:extLst>
                <a:ext uri="{FF2B5EF4-FFF2-40B4-BE49-F238E27FC236}">
                  <a16:creationId xmlns:a16="http://schemas.microsoft.com/office/drawing/2014/main" id="{00526F52-F2A3-4734-83E4-EE342A047FFA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３</a:t>
              </a:r>
            </a:p>
          </p:txBody>
        </p:sp>
        <p:sp>
          <p:nvSpPr>
            <p:cNvPr id="61" name="第">
              <a:extLst>
                <a:ext uri="{FF2B5EF4-FFF2-40B4-BE49-F238E27FC236}">
                  <a16:creationId xmlns:a16="http://schemas.microsoft.com/office/drawing/2014/main" id="{C4EAA940-C768-4193-81A3-1F10C044834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6" name="surprise">
            <a:hlinkClick r:id="" action="ppaction://media"/>
            <a:extLst>
              <a:ext uri="{FF2B5EF4-FFF2-40B4-BE49-F238E27FC236}">
                <a16:creationId xmlns:a16="http://schemas.microsoft.com/office/drawing/2014/main" id="{2E4B635E-897F-4494-A5B0-B12C642B90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63" name="図 62">
            <a:hlinkClick r:id="rId13" action="ppaction://hlinksldjump"/>
            <a:extLst>
              <a:ext uri="{FF2B5EF4-FFF2-40B4-BE49-F238E27FC236}">
                <a16:creationId xmlns:a16="http://schemas.microsoft.com/office/drawing/2014/main" id="{0B83E1FA-7A27-4E2F-8AE8-7FE386A01E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6" name="①">
            <a:hlinkClick r:id="rId15" action="ppaction://hlinksldjump"/>
            <a:extLst>
              <a:ext uri="{FF2B5EF4-FFF2-40B4-BE49-F238E27FC236}">
                <a16:creationId xmlns:a16="http://schemas.microsoft.com/office/drawing/2014/main" id="{4CB9FDAB-F277-4E72-8DF7-07C314B5B1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094" y="5387277"/>
            <a:ext cx="3889585" cy="1365622"/>
          </a:xfrm>
          <a:prstGeom prst="rect">
            <a:avLst/>
          </a:prstGeom>
        </p:spPr>
      </p:pic>
      <p:pic>
        <p:nvPicPr>
          <p:cNvPr id="7" name="②">
            <a:hlinkClick r:id="rId17" action="ppaction://hlinksldjump"/>
            <a:extLst>
              <a:ext uri="{FF2B5EF4-FFF2-40B4-BE49-F238E27FC236}">
                <a16:creationId xmlns:a16="http://schemas.microsoft.com/office/drawing/2014/main" id="{EE218AEE-7B85-4082-B71C-00F2C1DFD9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8679" y="5376144"/>
            <a:ext cx="3889585" cy="1322947"/>
          </a:xfrm>
          <a:prstGeom prst="rect">
            <a:avLst/>
          </a:prstGeom>
        </p:spPr>
      </p:pic>
      <p:pic>
        <p:nvPicPr>
          <p:cNvPr id="8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A048EDD4-DA9F-41AB-BEDD-06CD74944C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79853" y="5437489"/>
            <a:ext cx="388348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7" name="押す画">
            <a:extLst>
              <a:ext uri="{FF2B5EF4-FFF2-40B4-BE49-F238E27FC236}">
                <a16:creationId xmlns:a16="http://schemas.microsoft.com/office/drawing/2014/main" id="{0A130CDA-57CD-4BEF-8A32-61D431F626EE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8" name="押す画２">
              <a:extLst>
                <a:ext uri="{FF2B5EF4-FFF2-40B4-BE49-F238E27FC236}">
                  <a16:creationId xmlns:a16="http://schemas.microsoft.com/office/drawing/2014/main" id="{6C782B26-27E2-4FCC-ACCC-4D10B42C4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9" name="押す画1">
              <a:extLst>
                <a:ext uri="{FF2B5EF4-FFF2-40B4-BE49-F238E27FC236}">
                  <a16:creationId xmlns:a16="http://schemas.microsoft.com/office/drawing/2014/main" id="{BB1D3F6C-D979-48C4-BA6B-46CF04547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1" name="正解だと･･･">
            <a:extLst>
              <a:ext uri="{FF2B5EF4-FFF2-40B4-BE49-F238E27FC236}">
                <a16:creationId xmlns:a16="http://schemas.microsoft.com/office/drawing/2014/main" id="{6D9D181C-7BF4-4D46-AC5C-F83C6573E523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2" name="正解だと･･･">
              <a:extLst>
                <a:ext uri="{FF2B5EF4-FFF2-40B4-BE49-F238E27FC236}">
                  <a16:creationId xmlns:a16="http://schemas.microsoft.com/office/drawing/2014/main" id="{DC58FD38-CB7F-4872-890F-C0D2E3F3C4CF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お">
              <a:extLst>
                <a:ext uri="{FF2B5EF4-FFF2-40B4-BE49-F238E27FC236}">
                  <a16:creationId xmlns:a16="http://schemas.microsoft.com/office/drawing/2014/main" id="{929057BF-7AC0-4702-ACC3-9DD899DA147D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ばんごう">
              <a:extLst>
                <a:ext uri="{FF2B5EF4-FFF2-40B4-BE49-F238E27FC236}">
                  <a16:creationId xmlns:a16="http://schemas.microsoft.com/office/drawing/2014/main" id="{1B48BB50-3BD0-4A96-979B-B57635FF3C1F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おも">
              <a:extLst>
                <a:ext uri="{FF2B5EF4-FFF2-40B4-BE49-F238E27FC236}">
                  <a16:creationId xmlns:a16="http://schemas.microsoft.com/office/drawing/2014/main" id="{48B86A58-1D23-4A30-92A3-FC577B27B1EF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いかい">
              <a:extLst>
                <a:ext uri="{FF2B5EF4-FFF2-40B4-BE49-F238E27FC236}">
                  <a16:creationId xmlns:a16="http://schemas.microsoft.com/office/drawing/2014/main" id="{2A8491B1-39EF-42A0-BA2E-80A51685C8C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令和4年度末時点">
            <a:extLst>
              <a:ext uri="{FF2B5EF4-FFF2-40B4-BE49-F238E27FC236}">
                <a16:creationId xmlns:a16="http://schemas.microsoft.com/office/drawing/2014/main" id="{AF85A68E-D5E5-46C8-8B52-6D3338C8BB62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48" name="令和4年度末時点">
              <a:extLst>
                <a:ext uri="{FF2B5EF4-FFF2-40B4-BE49-F238E27FC236}">
                  <a16:creationId xmlns:a16="http://schemas.microsoft.com/office/drawing/2014/main" id="{E2BD5C2C-6A1E-4F59-8B2A-8849A87E8DF1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（令和４年度末時点）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49" name="ねんどまつじてん">
              <a:extLst>
                <a:ext uri="{FF2B5EF4-FFF2-40B4-BE49-F238E27FC236}">
                  <a16:creationId xmlns:a16="http://schemas.microsoft.com/office/drawing/2014/main" id="{9EE2964C-5F71-4C0E-B469-721BEE4CD435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2" name="れいわ">
              <a:extLst>
                <a:ext uri="{FF2B5EF4-FFF2-40B4-BE49-F238E27FC236}">
                  <a16:creationId xmlns:a16="http://schemas.microsoft.com/office/drawing/2014/main" id="{DC41954C-C6F7-4F6A-A649-F64B7E948290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" name="大阪府に登録…">
            <a:extLst>
              <a:ext uri="{FF2B5EF4-FFF2-40B4-BE49-F238E27FC236}">
                <a16:creationId xmlns:a16="http://schemas.microsoft.com/office/drawing/2014/main" id="{0C1FC4A7-9223-4DA7-8D19-679E42566570}"/>
              </a:ext>
            </a:extLst>
          </p:cNvPr>
          <p:cNvGrpSpPr/>
          <p:nvPr/>
        </p:nvGrpSpPr>
        <p:grpSpPr>
          <a:xfrm>
            <a:off x="803890" y="2984102"/>
            <a:ext cx="10895993" cy="746183"/>
            <a:chOff x="803890" y="2984102"/>
            <a:chExt cx="10895993" cy="746183"/>
          </a:xfrm>
        </p:grpSpPr>
        <p:sp>
          <p:nvSpPr>
            <p:cNvPr id="50" name="大阪府に登録…">
              <a:extLst>
                <a:ext uri="{FF2B5EF4-FFF2-40B4-BE49-F238E27FC236}">
                  <a16:creationId xmlns:a16="http://schemas.microsoft.com/office/drawing/2014/main" id="{A5AA8610-A8B0-4BDF-AE6B-5F9288D2170B}"/>
                </a:ext>
              </a:extLst>
            </p:cNvPr>
            <p:cNvSpPr txBox="1"/>
            <p:nvPr/>
          </p:nvSpPr>
          <p:spPr>
            <a:xfrm>
              <a:off x="803890" y="3145510"/>
              <a:ext cx="108959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大阪府に登録されている犬の数は何頭でしょうか。</a:t>
              </a:r>
            </a:p>
          </p:txBody>
        </p:sp>
        <p:sp>
          <p:nvSpPr>
            <p:cNvPr id="51" name="なんとう">
              <a:extLst>
                <a:ext uri="{FF2B5EF4-FFF2-40B4-BE49-F238E27FC236}">
                  <a16:creationId xmlns:a16="http://schemas.microsoft.com/office/drawing/2014/main" id="{6F4639E1-5257-45F7-A0F0-63ECEB77DFF7}"/>
                </a:ext>
              </a:extLst>
            </p:cNvPr>
            <p:cNvSpPr txBox="1"/>
            <p:nvPr/>
          </p:nvSpPr>
          <p:spPr>
            <a:xfrm>
              <a:off x="7797871" y="2984103"/>
              <a:ext cx="1077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なんとう</a:t>
              </a:r>
            </a:p>
          </p:txBody>
        </p:sp>
        <p:sp>
          <p:nvSpPr>
            <p:cNvPr id="68" name="かず">
              <a:extLst>
                <a:ext uri="{FF2B5EF4-FFF2-40B4-BE49-F238E27FC236}">
                  <a16:creationId xmlns:a16="http://schemas.microsoft.com/office/drawing/2014/main" id="{41A3C350-A932-49A1-B050-72FFE6EFF98D}"/>
                </a:ext>
              </a:extLst>
            </p:cNvPr>
            <p:cNvSpPr txBox="1"/>
            <p:nvPr/>
          </p:nvSpPr>
          <p:spPr>
            <a:xfrm>
              <a:off x="6905884" y="2984103"/>
              <a:ext cx="555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かず</a:t>
              </a:r>
            </a:p>
          </p:txBody>
        </p:sp>
        <p:sp>
          <p:nvSpPr>
            <p:cNvPr id="52" name="いぬ">
              <a:extLst>
                <a:ext uri="{FF2B5EF4-FFF2-40B4-BE49-F238E27FC236}">
                  <a16:creationId xmlns:a16="http://schemas.microsoft.com/office/drawing/2014/main" id="{8A808BC6-CD03-44E3-8880-DE3C8CAF5935}"/>
                </a:ext>
              </a:extLst>
            </p:cNvPr>
            <p:cNvSpPr txBox="1"/>
            <p:nvPr/>
          </p:nvSpPr>
          <p:spPr>
            <a:xfrm>
              <a:off x="5974299" y="2984103"/>
              <a:ext cx="555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53" name="とうろく">
              <a:extLst>
                <a:ext uri="{FF2B5EF4-FFF2-40B4-BE49-F238E27FC236}">
                  <a16:creationId xmlns:a16="http://schemas.microsoft.com/office/drawing/2014/main" id="{4DCD3007-D62A-4137-9587-AEA018777A1A}"/>
                </a:ext>
              </a:extLst>
            </p:cNvPr>
            <p:cNvSpPr txBox="1"/>
            <p:nvPr/>
          </p:nvSpPr>
          <p:spPr>
            <a:xfrm>
              <a:off x="2656891" y="2984102"/>
              <a:ext cx="1087268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  <p:sp>
          <p:nvSpPr>
            <p:cNvPr id="54" name="おおさかふ">
              <a:extLst>
                <a:ext uri="{FF2B5EF4-FFF2-40B4-BE49-F238E27FC236}">
                  <a16:creationId xmlns:a16="http://schemas.microsoft.com/office/drawing/2014/main" id="{1438975E-F43E-4F12-B55E-9BACF074A3E5}"/>
                </a:ext>
              </a:extLst>
            </p:cNvPr>
            <p:cNvSpPr txBox="1"/>
            <p:nvPr/>
          </p:nvSpPr>
          <p:spPr>
            <a:xfrm>
              <a:off x="806222" y="2984103"/>
              <a:ext cx="1463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2" name="よく犬を散歩・・・">
            <a:extLst>
              <a:ext uri="{FF2B5EF4-FFF2-40B4-BE49-F238E27FC236}">
                <a16:creationId xmlns:a16="http://schemas.microsoft.com/office/drawing/2014/main" id="{2D717C75-43C8-4282-869A-C93B4BD4C5AA}"/>
              </a:ext>
            </a:extLst>
          </p:cNvPr>
          <p:cNvGrpSpPr/>
          <p:nvPr/>
        </p:nvGrpSpPr>
        <p:grpSpPr>
          <a:xfrm>
            <a:off x="1454511" y="1924989"/>
            <a:ext cx="9282978" cy="762664"/>
            <a:chOff x="1454511" y="1924989"/>
            <a:chExt cx="9282978" cy="762664"/>
          </a:xfrm>
        </p:grpSpPr>
        <p:sp>
          <p:nvSpPr>
            <p:cNvPr id="55" name="よく犬を散歩…">
              <a:extLst>
                <a:ext uri="{FF2B5EF4-FFF2-40B4-BE49-F238E27FC236}">
                  <a16:creationId xmlns:a16="http://schemas.microsoft.com/office/drawing/2014/main" id="{9235AB55-3948-43D3-ADBC-86A0FB1D1AB4}"/>
                </a:ext>
              </a:extLst>
            </p:cNvPr>
            <p:cNvSpPr txBox="1"/>
            <p:nvPr/>
          </p:nvSpPr>
          <p:spPr>
            <a:xfrm>
              <a:off x="1454511" y="2102878"/>
              <a:ext cx="9282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よく犬の散歩をしている人を見かけますが、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ところ">
              <a:extLst>
                <a:ext uri="{FF2B5EF4-FFF2-40B4-BE49-F238E27FC236}">
                  <a16:creationId xmlns:a16="http://schemas.microsoft.com/office/drawing/2014/main" id="{32EB0527-301D-42A5-A309-31AB34FD7DA3}"/>
                </a:ext>
              </a:extLst>
            </p:cNvPr>
            <p:cNvSpPr txBox="1"/>
            <p:nvPr/>
          </p:nvSpPr>
          <p:spPr>
            <a:xfrm>
              <a:off x="6586504" y="1932150"/>
              <a:ext cx="5266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57" name="いぬ">
              <a:extLst>
                <a:ext uri="{FF2B5EF4-FFF2-40B4-BE49-F238E27FC236}">
                  <a16:creationId xmlns:a16="http://schemas.microsoft.com/office/drawing/2014/main" id="{0DA7940C-A104-4BF1-88AC-D5FB48D40B41}"/>
                </a:ext>
              </a:extLst>
            </p:cNvPr>
            <p:cNvSpPr txBox="1"/>
            <p:nvPr/>
          </p:nvSpPr>
          <p:spPr>
            <a:xfrm>
              <a:off x="2444452" y="1927775"/>
              <a:ext cx="535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み">
              <a:extLst>
                <a:ext uri="{FF2B5EF4-FFF2-40B4-BE49-F238E27FC236}">
                  <a16:creationId xmlns:a16="http://schemas.microsoft.com/office/drawing/2014/main" id="{19A73255-4B4A-4994-89D5-D5404CFCC5BE}"/>
                </a:ext>
              </a:extLst>
            </p:cNvPr>
            <p:cNvSpPr txBox="1"/>
            <p:nvPr/>
          </p:nvSpPr>
          <p:spPr>
            <a:xfrm>
              <a:off x="7487194" y="1924989"/>
              <a:ext cx="438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69" name="さんぽ">
              <a:extLst>
                <a:ext uri="{FF2B5EF4-FFF2-40B4-BE49-F238E27FC236}">
                  <a16:creationId xmlns:a16="http://schemas.microsoft.com/office/drawing/2014/main" id="{FB8E399A-BE85-4D90-A421-940F5B0E7FA7}"/>
                </a:ext>
              </a:extLst>
            </p:cNvPr>
            <p:cNvSpPr txBox="1"/>
            <p:nvPr/>
          </p:nvSpPr>
          <p:spPr>
            <a:xfrm>
              <a:off x="3386103" y="1949450"/>
              <a:ext cx="854661" cy="27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さんぽ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8" name="第３問">
            <a:extLst>
              <a:ext uri="{FF2B5EF4-FFF2-40B4-BE49-F238E27FC236}">
                <a16:creationId xmlns:a16="http://schemas.microsoft.com/office/drawing/2014/main" id="{044BE833-A05D-4E37-89A3-6377D1B32A75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9" name="問">
              <a:extLst>
                <a:ext uri="{FF2B5EF4-FFF2-40B4-BE49-F238E27FC236}">
                  <a16:creationId xmlns:a16="http://schemas.microsoft.com/office/drawing/2014/main" id="{BD1E79CD-280E-477E-9D76-FCB984C20027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0" name="３">
              <a:extLst>
                <a:ext uri="{FF2B5EF4-FFF2-40B4-BE49-F238E27FC236}">
                  <a16:creationId xmlns:a16="http://schemas.microsoft.com/office/drawing/2014/main" id="{00526F52-F2A3-4734-83E4-EE342A047FFA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３</a:t>
              </a:r>
            </a:p>
          </p:txBody>
        </p:sp>
        <p:sp>
          <p:nvSpPr>
            <p:cNvPr id="61" name="第">
              <a:extLst>
                <a:ext uri="{FF2B5EF4-FFF2-40B4-BE49-F238E27FC236}">
                  <a16:creationId xmlns:a16="http://schemas.microsoft.com/office/drawing/2014/main" id="{C4EAA940-C768-4193-81A3-1F10C044834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6" name="surprise">
            <a:hlinkClick r:id="" action="ppaction://media"/>
            <a:extLst>
              <a:ext uri="{FF2B5EF4-FFF2-40B4-BE49-F238E27FC236}">
                <a16:creationId xmlns:a16="http://schemas.microsoft.com/office/drawing/2014/main" id="{2E4B635E-897F-4494-A5B0-B12C642B90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63" name="図 62">
            <a:hlinkClick r:id="rId13" action="ppaction://hlinksldjump"/>
            <a:extLst>
              <a:ext uri="{FF2B5EF4-FFF2-40B4-BE49-F238E27FC236}">
                <a16:creationId xmlns:a16="http://schemas.microsoft.com/office/drawing/2014/main" id="{0B83E1FA-7A27-4E2F-8AE8-7FE386A01E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6" name="①">
            <a:hlinkClick r:id="rId15" action="ppaction://hlinksldjump"/>
            <a:extLst>
              <a:ext uri="{FF2B5EF4-FFF2-40B4-BE49-F238E27FC236}">
                <a16:creationId xmlns:a16="http://schemas.microsoft.com/office/drawing/2014/main" id="{4CB9FDAB-F277-4E72-8DF7-07C314B5B1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094" y="5387277"/>
            <a:ext cx="3889585" cy="1365622"/>
          </a:xfrm>
          <a:prstGeom prst="rect">
            <a:avLst/>
          </a:prstGeom>
        </p:spPr>
      </p:pic>
      <p:pic>
        <p:nvPicPr>
          <p:cNvPr id="7" name="②">
            <a:hlinkClick r:id="rId17" action="ppaction://hlinksldjump"/>
            <a:extLst>
              <a:ext uri="{FF2B5EF4-FFF2-40B4-BE49-F238E27FC236}">
                <a16:creationId xmlns:a16="http://schemas.microsoft.com/office/drawing/2014/main" id="{EE218AEE-7B85-4082-B71C-00F2C1DFD9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8679" y="5376144"/>
            <a:ext cx="3889585" cy="1322947"/>
          </a:xfrm>
          <a:prstGeom prst="rect">
            <a:avLst/>
          </a:prstGeom>
        </p:spPr>
      </p:pic>
      <p:pic>
        <p:nvPicPr>
          <p:cNvPr id="8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A048EDD4-DA9F-41AB-BEDD-06CD74944C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79853" y="5437489"/>
            <a:ext cx="388348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709891"/>
            <a:ext cx="12192000" cy="21573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9E5235-C6EC-4500-9C25-2E6CD69D6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008"/>
          <a:stretch/>
        </p:blipFill>
        <p:spPr>
          <a:xfrm>
            <a:off x="641591" y="627146"/>
            <a:ext cx="10908815" cy="6382470"/>
          </a:xfrm>
          <a:prstGeom prst="rect">
            <a:avLst/>
          </a:prstGeom>
        </p:spPr>
      </p:pic>
      <p:grpSp>
        <p:nvGrpSpPr>
          <p:cNvPr id="22" name="何問分かるかな？">
            <a:extLst>
              <a:ext uri="{FF2B5EF4-FFF2-40B4-BE49-F238E27FC236}">
                <a16:creationId xmlns:a16="http://schemas.microsoft.com/office/drawing/2014/main" id="{7376D1EC-2B6B-41BD-B3D4-6B0F5074DD86}"/>
              </a:ext>
            </a:extLst>
          </p:cNvPr>
          <p:cNvGrpSpPr/>
          <p:nvPr/>
        </p:nvGrpSpPr>
        <p:grpSpPr>
          <a:xfrm>
            <a:off x="3462873" y="3391162"/>
            <a:ext cx="5310576" cy="954108"/>
            <a:chOff x="3440712" y="3425302"/>
            <a:chExt cx="5310576" cy="954108"/>
          </a:xfrm>
        </p:grpSpPr>
        <p:sp>
          <p:nvSpPr>
            <p:cNvPr id="23" name="何問分かるかな？">
              <a:extLst>
                <a:ext uri="{FF2B5EF4-FFF2-40B4-BE49-F238E27FC236}">
                  <a16:creationId xmlns:a16="http://schemas.microsoft.com/office/drawing/2014/main" id="{75EB1088-ED4F-47A8-80B9-B13B1B3EBE77}"/>
                </a:ext>
              </a:extLst>
            </p:cNvPr>
            <p:cNvSpPr txBox="1"/>
            <p:nvPr/>
          </p:nvSpPr>
          <p:spPr>
            <a:xfrm>
              <a:off x="3440712" y="3609969"/>
              <a:ext cx="53105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何問分かるかな？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4" name="わ">
              <a:extLst>
                <a:ext uri="{FF2B5EF4-FFF2-40B4-BE49-F238E27FC236}">
                  <a16:creationId xmlns:a16="http://schemas.microsoft.com/office/drawing/2014/main" id="{B85B9823-9D51-4055-8AB3-CA2556DB83F3}"/>
                </a:ext>
              </a:extLst>
            </p:cNvPr>
            <p:cNvSpPr txBox="1"/>
            <p:nvPr/>
          </p:nvSpPr>
          <p:spPr>
            <a:xfrm>
              <a:off x="4883374" y="3425302"/>
              <a:ext cx="5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わ</a:t>
              </a:r>
              <a:endParaRPr kumimoji="1"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5" name="もん">
              <a:extLst>
                <a:ext uri="{FF2B5EF4-FFF2-40B4-BE49-F238E27FC236}">
                  <a16:creationId xmlns:a16="http://schemas.microsoft.com/office/drawing/2014/main" id="{4DA7CAED-3A3F-46CE-88B8-D345DD0BA7CC}"/>
                </a:ext>
              </a:extLst>
            </p:cNvPr>
            <p:cNvSpPr txBox="1"/>
            <p:nvPr/>
          </p:nvSpPr>
          <p:spPr>
            <a:xfrm>
              <a:off x="4186660" y="3428124"/>
              <a:ext cx="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もん</a:t>
              </a:r>
              <a:endParaRPr kumimoji="1"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6" name="なん">
              <a:extLst>
                <a:ext uri="{FF2B5EF4-FFF2-40B4-BE49-F238E27FC236}">
                  <a16:creationId xmlns:a16="http://schemas.microsoft.com/office/drawing/2014/main" id="{D720EDD7-FC59-479C-AF87-8C71BA892337}"/>
                </a:ext>
              </a:extLst>
            </p:cNvPr>
            <p:cNvSpPr txBox="1"/>
            <p:nvPr/>
          </p:nvSpPr>
          <p:spPr>
            <a:xfrm>
              <a:off x="3483999" y="3425302"/>
              <a:ext cx="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なん</a:t>
              </a:r>
            </a:p>
          </p:txBody>
        </p:sp>
      </p:grpSp>
      <p:grpSp>
        <p:nvGrpSpPr>
          <p:cNvPr id="27" name="クイズは5問！">
            <a:extLst>
              <a:ext uri="{FF2B5EF4-FFF2-40B4-BE49-F238E27FC236}">
                <a16:creationId xmlns:a16="http://schemas.microsoft.com/office/drawing/2014/main" id="{4F920606-C07F-411B-A7DA-867D4D940AD7}"/>
              </a:ext>
            </a:extLst>
          </p:cNvPr>
          <p:cNvGrpSpPr/>
          <p:nvPr/>
        </p:nvGrpSpPr>
        <p:grpSpPr>
          <a:xfrm>
            <a:off x="3893989" y="2399703"/>
            <a:ext cx="4421498" cy="965938"/>
            <a:chOff x="3885251" y="2463062"/>
            <a:chExt cx="4421498" cy="965938"/>
          </a:xfrm>
        </p:grpSpPr>
        <p:sp>
          <p:nvSpPr>
            <p:cNvPr id="28" name="クイズは5問">
              <a:extLst>
                <a:ext uri="{FF2B5EF4-FFF2-40B4-BE49-F238E27FC236}">
                  <a16:creationId xmlns:a16="http://schemas.microsoft.com/office/drawing/2014/main" id="{5BA5812A-C4BC-4B86-8257-CAA707223A69}"/>
                </a:ext>
              </a:extLst>
            </p:cNvPr>
            <p:cNvSpPr txBox="1"/>
            <p:nvPr/>
          </p:nvSpPr>
          <p:spPr>
            <a:xfrm>
              <a:off x="3885251" y="2659559"/>
              <a:ext cx="44214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クイズは５問！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9" name="もん">
              <a:extLst>
                <a:ext uri="{FF2B5EF4-FFF2-40B4-BE49-F238E27FC236}">
                  <a16:creationId xmlns:a16="http://schemas.microsoft.com/office/drawing/2014/main" id="{A01ED1AC-CB5E-4726-A736-C55E7C988806}"/>
                </a:ext>
              </a:extLst>
            </p:cNvPr>
            <p:cNvSpPr txBox="1"/>
            <p:nvPr/>
          </p:nvSpPr>
          <p:spPr>
            <a:xfrm>
              <a:off x="6928274" y="2463062"/>
              <a:ext cx="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もん</a:t>
              </a:r>
              <a:endParaRPr kumimoji="1"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30" name="Vol.2">
            <a:extLst>
              <a:ext uri="{FF2B5EF4-FFF2-40B4-BE49-F238E27FC236}">
                <a16:creationId xmlns:a16="http://schemas.microsoft.com/office/drawing/2014/main" id="{B1379EAC-444D-4A8B-9BC0-78294CA55977}"/>
              </a:ext>
            </a:extLst>
          </p:cNvPr>
          <p:cNvSpPr txBox="1"/>
          <p:nvPr/>
        </p:nvSpPr>
        <p:spPr>
          <a:xfrm>
            <a:off x="10879562" y="2238158"/>
            <a:ext cx="107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Vol</a:t>
            </a:r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．３</a:t>
            </a:r>
            <a:endParaRPr kumimoji="1" lang="ja-JP" altLang="en-US" sz="2400" dirty="0">
              <a:solidFill>
                <a:schemeClr val="tx2">
                  <a:lumMod val="2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31" name="おおさかクイズ">
            <a:extLst>
              <a:ext uri="{FF2B5EF4-FFF2-40B4-BE49-F238E27FC236}">
                <a16:creationId xmlns:a16="http://schemas.microsoft.com/office/drawing/2014/main" id="{33011B08-6F87-4E00-A22C-C85FF359B9F5}"/>
              </a:ext>
            </a:extLst>
          </p:cNvPr>
          <p:cNvGrpSpPr/>
          <p:nvPr/>
        </p:nvGrpSpPr>
        <p:grpSpPr>
          <a:xfrm>
            <a:off x="812982" y="422740"/>
            <a:ext cx="10566035" cy="1862048"/>
            <a:chOff x="1163390" y="231821"/>
            <a:chExt cx="10566035" cy="1862048"/>
          </a:xfrm>
          <a:noFill/>
        </p:grpSpPr>
        <p:sp>
          <p:nvSpPr>
            <p:cNvPr id="32" name="お（前）">
              <a:extLst>
                <a:ext uri="{FF2B5EF4-FFF2-40B4-BE49-F238E27FC236}">
                  <a16:creationId xmlns:a16="http://schemas.microsoft.com/office/drawing/2014/main" id="{85724682-D3F3-4D06-9AB7-2DBCFCAEA942}"/>
                </a:ext>
              </a:extLst>
            </p:cNvPr>
            <p:cNvSpPr txBox="1"/>
            <p:nvPr/>
          </p:nvSpPr>
          <p:spPr>
            <a:xfrm>
              <a:off x="1163390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</a:t>
              </a:r>
            </a:p>
          </p:txBody>
        </p:sp>
        <p:sp>
          <p:nvSpPr>
            <p:cNvPr id="33" name="お（後ろ）">
              <a:extLst>
                <a:ext uri="{FF2B5EF4-FFF2-40B4-BE49-F238E27FC236}">
                  <a16:creationId xmlns:a16="http://schemas.microsoft.com/office/drawing/2014/main" id="{0A89DF85-A8D2-4071-ACB3-F85451E5A1FE}"/>
                </a:ext>
              </a:extLst>
            </p:cNvPr>
            <p:cNvSpPr txBox="1"/>
            <p:nvPr/>
          </p:nvSpPr>
          <p:spPr>
            <a:xfrm>
              <a:off x="2656086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</a:t>
              </a:r>
            </a:p>
          </p:txBody>
        </p:sp>
        <p:sp>
          <p:nvSpPr>
            <p:cNvPr id="34" name="ズ">
              <a:extLst>
                <a:ext uri="{FF2B5EF4-FFF2-40B4-BE49-F238E27FC236}">
                  <a16:creationId xmlns:a16="http://schemas.microsoft.com/office/drawing/2014/main" id="{95DB8F35-8206-4E53-85A0-2D3D0E0D6918}"/>
                </a:ext>
              </a:extLst>
            </p:cNvPr>
            <p:cNvSpPr txBox="1"/>
            <p:nvPr/>
          </p:nvSpPr>
          <p:spPr>
            <a:xfrm>
              <a:off x="10119566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ズ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5" name="イ">
              <a:extLst>
                <a:ext uri="{FF2B5EF4-FFF2-40B4-BE49-F238E27FC236}">
                  <a16:creationId xmlns:a16="http://schemas.microsoft.com/office/drawing/2014/main" id="{82775905-B886-402B-B349-2A1130594843}"/>
                </a:ext>
              </a:extLst>
            </p:cNvPr>
            <p:cNvSpPr txBox="1"/>
            <p:nvPr/>
          </p:nvSpPr>
          <p:spPr>
            <a:xfrm>
              <a:off x="8626870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6" name="ク">
              <a:extLst>
                <a:ext uri="{FF2B5EF4-FFF2-40B4-BE49-F238E27FC236}">
                  <a16:creationId xmlns:a16="http://schemas.microsoft.com/office/drawing/2014/main" id="{3F0AD896-64E1-4999-8943-4CDC22CECA0C}"/>
                </a:ext>
              </a:extLst>
            </p:cNvPr>
            <p:cNvSpPr txBox="1"/>
            <p:nvPr/>
          </p:nvSpPr>
          <p:spPr>
            <a:xfrm>
              <a:off x="7134174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ク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7" name="か">
              <a:extLst>
                <a:ext uri="{FF2B5EF4-FFF2-40B4-BE49-F238E27FC236}">
                  <a16:creationId xmlns:a16="http://schemas.microsoft.com/office/drawing/2014/main" id="{630E5808-26FB-447F-91BE-19D0E0DE653A}"/>
                </a:ext>
              </a:extLst>
            </p:cNvPr>
            <p:cNvSpPr txBox="1"/>
            <p:nvPr/>
          </p:nvSpPr>
          <p:spPr>
            <a:xfrm>
              <a:off x="5641478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か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8" name="さ">
              <a:extLst>
                <a:ext uri="{FF2B5EF4-FFF2-40B4-BE49-F238E27FC236}">
                  <a16:creationId xmlns:a16="http://schemas.microsoft.com/office/drawing/2014/main" id="{4D174512-988F-44A5-BBBE-EACC221E436D}"/>
                </a:ext>
              </a:extLst>
            </p:cNvPr>
            <p:cNvSpPr txBox="1"/>
            <p:nvPr/>
          </p:nvSpPr>
          <p:spPr>
            <a:xfrm>
              <a:off x="4148782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さ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39" name="チャイム音">
            <a:hlinkClick r:id="" action="ppaction://media"/>
            <a:extLst>
              <a:ext uri="{FF2B5EF4-FFF2-40B4-BE49-F238E27FC236}">
                <a16:creationId xmlns:a16="http://schemas.microsoft.com/office/drawing/2014/main" id="{2AAFD501-E847-458B-840A-0FB9032AC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016" y="1119050"/>
            <a:ext cx="609600" cy="609600"/>
          </a:xfrm>
          <a:prstGeom prst="rect">
            <a:avLst/>
          </a:prstGeom>
        </p:spPr>
      </p:pic>
      <p:pic>
        <p:nvPicPr>
          <p:cNvPr id="2" name="図 1">
            <a:hlinkClick r:id="rId9" action="ppaction://hlinksldjump"/>
            <a:extLst>
              <a:ext uri="{FF2B5EF4-FFF2-40B4-BE49-F238E27FC236}">
                <a16:creationId xmlns:a16="http://schemas.microsoft.com/office/drawing/2014/main" id="{8EC7193A-4EB0-4E84-A90C-3C23E7DF96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71" y="4440842"/>
            <a:ext cx="5603878" cy="1862048"/>
          </a:xfrm>
          <a:prstGeom prst="rect">
            <a:avLst/>
          </a:prstGeom>
        </p:spPr>
      </p:pic>
      <p:pic>
        <p:nvPicPr>
          <p:cNvPr id="11" name="図 10">
            <a:hlinkClick r:id="rId9" action="ppaction://hlinksldjump"/>
            <a:extLst>
              <a:ext uri="{FF2B5EF4-FFF2-40B4-BE49-F238E27FC236}">
                <a16:creationId xmlns:a16="http://schemas.microsoft.com/office/drawing/2014/main" id="{97B447C4-9E82-40CB-B189-85FC4B93CD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897" y="5847200"/>
            <a:ext cx="1098798" cy="1147479"/>
          </a:xfrm>
          <a:prstGeom prst="rect">
            <a:avLst/>
          </a:prstGeom>
        </p:spPr>
      </p:pic>
      <p:sp>
        <p:nvSpPr>
          <p:cNvPr id="41" name="もん">
            <a:extLst>
              <a:ext uri="{FF2B5EF4-FFF2-40B4-BE49-F238E27FC236}">
                <a16:creationId xmlns:a16="http://schemas.microsoft.com/office/drawing/2014/main" id="{B123ECCF-5792-47A4-AB25-8CFEC37B886B}"/>
              </a:ext>
            </a:extLst>
          </p:cNvPr>
          <p:cNvSpPr txBox="1"/>
          <p:nvPr/>
        </p:nvSpPr>
        <p:spPr>
          <a:xfrm>
            <a:off x="9517380" y="2996309"/>
            <a:ext cx="223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（令和</a:t>
            </a:r>
            <a:r>
              <a:rPr lang="en-US" altLang="ja-JP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月作成）</a:t>
            </a:r>
            <a:endParaRPr kumimoji="1" lang="ja-JP" altLang="en-US" dirty="0">
              <a:solidFill>
                <a:schemeClr val="tx2">
                  <a:lumMod val="2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05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95" name="出典リンク">
            <a:extLst>
              <a:ext uri="{FF2B5EF4-FFF2-40B4-BE49-F238E27FC236}">
                <a16:creationId xmlns:a16="http://schemas.microsoft.com/office/drawing/2014/main" id="{2F498008-EE42-46E3-9EE0-FC3FE81AC035}"/>
              </a:ext>
            </a:extLst>
          </p:cNvPr>
          <p:cNvSpPr txBox="1"/>
          <p:nvPr/>
        </p:nvSpPr>
        <p:spPr>
          <a:xfrm>
            <a:off x="6724901" y="5541932"/>
            <a:ext cx="5364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厚生労働省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都道府県別の犬の登録頭数と予防注射頭数等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(mhlw.go.jp)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6" name="48,382頭">
            <a:extLst>
              <a:ext uri="{FF2B5EF4-FFF2-40B4-BE49-F238E27FC236}">
                <a16:creationId xmlns:a16="http://schemas.microsoft.com/office/drawing/2014/main" id="{0D379249-E6F2-431A-B905-252BFB616C1B}"/>
              </a:ext>
            </a:extLst>
          </p:cNvPr>
          <p:cNvGrpSpPr/>
          <p:nvPr/>
        </p:nvGrpSpPr>
        <p:grpSpPr>
          <a:xfrm>
            <a:off x="4434935" y="4673284"/>
            <a:ext cx="1548000" cy="608674"/>
            <a:chOff x="4529995" y="4819588"/>
            <a:chExt cx="1548000" cy="608674"/>
          </a:xfrm>
        </p:grpSpPr>
        <p:sp>
          <p:nvSpPr>
            <p:cNvPr id="97" name="48,382頭">
              <a:extLst>
                <a:ext uri="{FF2B5EF4-FFF2-40B4-BE49-F238E27FC236}">
                  <a16:creationId xmlns:a16="http://schemas.microsoft.com/office/drawing/2014/main" id="{52FA6238-6402-4984-B6F5-332B9B0EC1F4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48,382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0" name="とう">
              <a:extLst>
                <a:ext uri="{FF2B5EF4-FFF2-40B4-BE49-F238E27FC236}">
                  <a16:creationId xmlns:a16="http://schemas.microsoft.com/office/drawing/2014/main" id="{B22EFDEC-21D6-4046-AEA5-4E84588C3AAE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1" name="和歌山県">
            <a:extLst>
              <a:ext uri="{FF2B5EF4-FFF2-40B4-BE49-F238E27FC236}">
                <a16:creationId xmlns:a16="http://schemas.microsoft.com/office/drawing/2014/main" id="{D685E223-DD20-459A-A052-A9A865C1395E}"/>
              </a:ext>
            </a:extLst>
          </p:cNvPr>
          <p:cNvGrpSpPr/>
          <p:nvPr/>
        </p:nvGrpSpPr>
        <p:grpSpPr>
          <a:xfrm>
            <a:off x="2193287" y="4710144"/>
            <a:ext cx="2105604" cy="655640"/>
            <a:chOff x="2320108" y="4856448"/>
            <a:chExt cx="2105604" cy="655640"/>
          </a:xfrm>
        </p:grpSpPr>
        <p:sp>
          <p:nvSpPr>
            <p:cNvPr id="102" name="和歌山県">
              <a:extLst>
                <a:ext uri="{FF2B5EF4-FFF2-40B4-BE49-F238E27FC236}">
                  <a16:creationId xmlns:a16="http://schemas.microsoft.com/office/drawing/2014/main" id="{FE483673-9FDD-47A9-93A0-0B4F2974E1F9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わかやまけん">
              <a:extLst>
                <a:ext uri="{FF2B5EF4-FFF2-40B4-BE49-F238E27FC236}">
                  <a16:creationId xmlns:a16="http://schemas.microsoft.com/office/drawing/2014/main" id="{B0AF79E1-1589-4C0B-A112-9712E03A620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04" name="ピン図">
              <a:extLst>
                <a:ext uri="{FF2B5EF4-FFF2-40B4-BE49-F238E27FC236}">
                  <a16:creationId xmlns:a16="http://schemas.microsoft.com/office/drawing/2014/main" id="{648F4A46-4797-41AF-B763-6AE51DFBC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105" name="54,833頭">
            <a:extLst>
              <a:ext uri="{FF2B5EF4-FFF2-40B4-BE49-F238E27FC236}">
                <a16:creationId xmlns:a16="http://schemas.microsoft.com/office/drawing/2014/main" id="{2784603A-76A6-46F7-95FF-F467870D2BCF}"/>
              </a:ext>
            </a:extLst>
          </p:cNvPr>
          <p:cNvGrpSpPr/>
          <p:nvPr/>
        </p:nvGrpSpPr>
        <p:grpSpPr>
          <a:xfrm>
            <a:off x="8464174" y="3958490"/>
            <a:ext cx="1548001" cy="608063"/>
            <a:chOff x="8408123" y="4104794"/>
            <a:chExt cx="1548001" cy="608063"/>
          </a:xfrm>
        </p:grpSpPr>
        <p:sp>
          <p:nvSpPr>
            <p:cNvPr id="106" name="54,833頭">
              <a:extLst>
                <a:ext uri="{FF2B5EF4-FFF2-40B4-BE49-F238E27FC236}">
                  <a16:creationId xmlns:a16="http://schemas.microsoft.com/office/drawing/2014/main" id="{144AC149-3419-47F1-BE9A-902AE11845A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54,833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7" name="とう">
              <a:extLst>
                <a:ext uri="{FF2B5EF4-FFF2-40B4-BE49-F238E27FC236}">
                  <a16:creationId xmlns:a16="http://schemas.microsoft.com/office/drawing/2014/main" id="{8D49E7D6-CB12-46A9-ADD1-161B8BAE916F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8" name="奈良県">
            <a:extLst>
              <a:ext uri="{FF2B5EF4-FFF2-40B4-BE49-F238E27FC236}">
                <a16:creationId xmlns:a16="http://schemas.microsoft.com/office/drawing/2014/main" id="{E6301E48-A785-4E14-82F0-D2FE01A1A83F}"/>
              </a:ext>
            </a:extLst>
          </p:cNvPr>
          <p:cNvGrpSpPr/>
          <p:nvPr/>
        </p:nvGrpSpPr>
        <p:grpSpPr>
          <a:xfrm>
            <a:off x="6231647" y="3973162"/>
            <a:ext cx="1806280" cy="664232"/>
            <a:chOff x="6350517" y="4119466"/>
            <a:chExt cx="1806280" cy="664232"/>
          </a:xfrm>
        </p:grpSpPr>
        <p:sp>
          <p:nvSpPr>
            <p:cNvPr id="109" name="奈良県">
              <a:extLst>
                <a:ext uri="{FF2B5EF4-FFF2-40B4-BE49-F238E27FC236}">
                  <a16:creationId xmlns:a16="http://schemas.microsoft.com/office/drawing/2014/main" id="{EBCC0979-C7ED-40F1-B04C-B6FD27DEBE50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0" name="ならけん">
              <a:extLst>
                <a:ext uri="{FF2B5EF4-FFF2-40B4-BE49-F238E27FC236}">
                  <a16:creationId xmlns:a16="http://schemas.microsoft.com/office/drawing/2014/main" id="{3D5DC9F9-47D9-4A61-9DA0-9F97C3601251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1" name="ピン図">
              <a:extLst>
                <a:ext uri="{FF2B5EF4-FFF2-40B4-BE49-F238E27FC236}">
                  <a16:creationId xmlns:a16="http://schemas.microsoft.com/office/drawing/2014/main" id="{65B41283-A167-4805-A25D-6C5056F7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112" name="77,851頭">
            <a:extLst>
              <a:ext uri="{FF2B5EF4-FFF2-40B4-BE49-F238E27FC236}">
                <a16:creationId xmlns:a16="http://schemas.microsoft.com/office/drawing/2014/main" id="{6C926505-8CD1-4B85-A3F1-8A6B94A11479}"/>
              </a:ext>
            </a:extLst>
          </p:cNvPr>
          <p:cNvGrpSpPr/>
          <p:nvPr/>
        </p:nvGrpSpPr>
        <p:grpSpPr>
          <a:xfrm>
            <a:off x="4434069" y="3952792"/>
            <a:ext cx="1548866" cy="615353"/>
            <a:chOff x="4494577" y="4112511"/>
            <a:chExt cx="1548866" cy="615353"/>
          </a:xfrm>
        </p:grpSpPr>
        <p:sp>
          <p:nvSpPr>
            <p:cNvPr id="113" name="77,851頭">
              <a:extLst>
                <a:ext uri="{FF2B5EF4-FFF2-40B4-BE49-F238E27FC236}">
                  <a16:creationId xmlns:a16="http://schemas.microsoft.com/office/drawing/2014/main" id="{196FBA35-CB25-4D5B-919B-AAE6A0D78C08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77,851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14" name="とう">
              <a:extLst>
                <a:ext uri="{FF2B5EF4-FFF2-40B4-BE49-F238E27FC236}">
                  <a16:creationId xmlns:a16="http://schemas.microsoft.com/office/drawing/2014/main" id="{27C796BD-7B49-4EAF-A3D6-99EEE7C49423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15" name="滋賀県">
            <a:extLst>
              <a:ext uri="{FF2B5EF4-FFF2-40B4-BE49-F238E27FC236}">
                <a16:creationId xmlns:a16="http://schemas.microsoft.com/office/drawing/2014/main" id="{388CF95F-A29E-4DA4-9C27-A4550CD7D9BC}"/>
              </a:ext>
            </a:extLst>
          </p:cNvPr>
          <p:cNvGrpSpPr/>
          <p:nvPr/>
        </p:nvGrpSpPr>
        <p:grpSpPr>
          <a:xfrm>
            <a:off x="2188346" y="3968024"/>
            <a:ext cx="1801045" cy="666836"/>
            <a:chOff x="2315167" y="4114328"/>
            <a:chExt cx="1801045" cy="666836"/>
          </a:xfrm>
        </p:grpSpPr>
        <p:sp>
          <p:nvSpPr>
            <p:cNvPr id="116" name="滋賀県">
              <a:extLst>
                <a:ext uri="{FF2B5EF4-FFF2-40B4-BE49-F238E27FC236}">
                  <a16:creationId xmlns:a16="http://schemas.microsoft.com/office/drawing/2014/main" id="{F3B1926C-3A8F-4D6D-A06C-9A2F7D87F802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</a:p>
          </p:txBody>
        </p:sp>
        <p:sp>
          <p:nvSpPr>
            <p:cNvPr id="117" name="しがけん">
              <a:extLst>
                <a:ext uri="{FF2B5EF4-FFF2-40B4-BE49-F238E27FC236}">
                  <a16:creationId xmlns:a16="http://schemas.microsoft.com/office/drawing/2014/main" id="{E93EF414-1228-4A3A-84B2-0174A4D5EE66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8" name="ピン図">
              <a:extLst>
                <a:ext uri="{FF2B5EF4-FFF2-40B4-BE49-F238E27FC236}">
                  <a16:creationId xmlns:a16="http://schemas.microsoft.com/office/drawing/2014/main" id="{6A067800-8DBF-42DC-9C8A-2799DA6D5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119" name="121,780頭">
            <a:extLst>
              <a:ext uri="{FF2B5EF4-FFF2-40B4-BE49-F238E27FC236}">
                <a16:creationId xmlns:a16="http://schemas.microsoft.com/office/drawing/2014/main" id="{386D8747-890F-4FF1-A4BE-7E3034D58D09}"/>
              </a:ext>
            </a:extLst>
          </p:cNvPr>
          <p:cNvGrpSpPr/>
          <p:nvPr/>
        </p:nvGrpSpPr>
        <p:grpSpPr>
          <a:xfrm>
            <a:off x="8078402" y="3270506"/>
            <a:ext cx="1933773" cy="622245"/>
            <a:chOff x="8004438" y="3416810"/>
            <a:chExt cx="1933773" cy="622245"/>
          </a:xfrm>
        </p:grpSpPr>
        <p:sp>
          <p:nvSpPr>
            <p:cNvPr id="120" name="121,780頭">
              <a:extLst>
                <a:ext uri="{FF2B5EF4-FFF2-40B4-BE49-F238E27FC236}">
                  <a16:creationId xmlns:a16="http://schemas.microsoft.com/office/drawing/2014/main" id="{87DEE6E7-8E74-4116-B294-83667EC58B45}"/>
                </a:ext>
              </a:extLst>
            </p:cNvPr>
            <p:cNvSpPr txBox="1"/>
            <p:nvPr/>
          </p:nvSpPr>
          <p:spPr>
            <a:xfrm>
              <a:off x="8004438" y="3577390"/>
              <a:ext cx="193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121,780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1" name="とう">
              <a:extLst>
                <a:ext uri="{FF2B5EF4-FFF2-40B4-BE49-F238E27FC236}">
                  <a16:creationId xmlns:a16="http://schemas.microsoft.com/office/drawing/2014/main" id="{95686BB5-A4C2-44AD-94C9-EBCBBA97BC1A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22" name="京都府">
            <a:extLst>
              <a:ext uri="{FF2B5EF4-FFF2-40B4-BE49-F238E27FC236}">
                <a16:creationId xmlns:a16="http://schemas.microsoft.com/office/drawing/2014/main" id="{CE8AAC30-D8F7-48A1-A1B8-47F8BA6BEF71}"/>
              </a:ext>
            </a:extLst>
          </p:cNvPr>
          <p:cNvGrpSpPr/>
          <p:nvPr/>
        </p:nvGrpSpPr>
        <p:grpSpPr>
          <a:xfrm>
            <a:off x="6232641" y="3277720"/>
            <a:ext cx="1793150" cy="668422"/>
            <a:chOff x="6351511" y="3424024"/>
            <a:chExt cx="1793150" cy="668422"/>
          </a:xfrm>
        </p:grpSpPr>
        <p:sp>
          <p:nvSpPr>
            <p:cNvPr id="123" name="京都府">
              <a:extLst>
                <a:ext uri="{FF2B5EF4-FFF2-40B4-BE49-F238E27FC236}">
                  <a16:creationId xmlns:a16="http://schemas.microsoft.com/office/drawing/2014/main" id="{85FCF13F-FE59-4B98-BC9B-8843D032A58C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124" name="きょうとふ">
              <a:extLst>
                <a:ext uri="{FF2B5EF4-FFF2-40B4-BE49-F238E27FC236}">
                  <a16:creationId xmlns:a16="http://schemas.microsoft.com/office/drawing/2014/main" id="{62F364AF-018D-4695-9B67-6F7F13D1B603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25" name="ピン図">
              <a:extLst>
                <a:ext uri="{FF2B5EF4-FFF2-40B4-BE49-F238E27FC236}">
                  <a16:creationId xmlns:a16="http://schemas.microsoft.com/office/drawing/2014/main" id="{EFDD7A0D-20A9-46FF-A4F0-2E420E50C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126" name="287,371頭">
            <a:extLst>
              <a:ext uri="{FF2B5EF4-FFF2-40B4-BE49-F238E27FC236}">
                <a16:creationId xmlns:a16="http://schemas.microsoft.com/office/drawing/2014/main" id="{0A58A6A7-8897-4DF5-A7B1-C789DE8B8B30}"/>
              </a:ext>
            </a:extLst>
          </p:cNvPr>
          <p:cNvGrpSpPr/>
          <p:nvPr/>
        </p:nvGrpSpPr>
        <p:grpSpPr>
          <a:xfrm>
            <a:off x="4049719" y="3277720"/>
            <a:ext cx="1933216" cy="611500"/>
            <a:chOff x="4109674" y="3424024"/>
            <a:chExt cx="1933216" cy="611500"/>
          </a:xfrm>
        </p:grpSpPr>
        <p:sp>
          <p:nvSpPr>
            <p:cNvPr id="127" name="287,371頭">
              <a:extLst>
                <a:ext uri="{FF2B5EF4-FFF2-40B4-BE49-F238E27FC236}">
                  <a16:creationId xmlns:a16="http://schemas.microsoft.com/office/drawing/2014/main" id="{B9B291B6-F3BE-40EA-8CC7-18066CA0C653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287,371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8" name="とう">
              <a:extLst>
                <a:ext uri="{FF2B5EF4-FFF2-40B4-BE49-F238E27FC236}">
                  <a16:creationId xmlns:a16="http://schemas.microsoft.com/office/drawing/2014/main" id="{F7A14BCB-6633-4316-A3B8-89350FBA7532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9" name="兵庫県">
            <a:extLst>
              <a:ext uri="{FF2B5EF4-FFF2-40B4-BE49-F238E27FC236}">
                <a16:creationId xmlns:a16="http://schemas.microsoft.com/office/drawing/2014/main" id="{CC908A85-8607-4C8A-8597-DF647E60724D}"/>
              </a:ext>
            </a:extLst>
          </p:cNvPr>
          <p:cNvGrpSpPr/>
          <p:nvPr/>
        </p:nvGrpSpPr>
        <p:grpSpPr>
          <a:xfrm>
            <a:off x="2188346" y="3271757"/>
            <a:ext cx="1797537" cy="668019"/>
            <a:chOff x="2315167" y="3418061"/>
            <a:chExt cx="1797537" cy="668019"/>
          </a:xfrm>
        </p:grpSpPr>
        <p:sp>
          <p:nvSpPr>
            <p:cNvPr id="130" name="兵庫県">
              <a:extLst>
                <a:ext uri="{FF2B5EF4-FFF2-40B4-BE49-F238E27FC236}">
                  <a16:creationId xmlns:a16="http://schemas.microsoft.com/office/drawing/2014/main" id="{08B5815C-DCC8-442D-9B92-E5A5A3955D18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131" name="ひょうごけん">
              <a:extLst>
                <a:ext uri="{FF2B5EF4-FFF2-40B4-BE49-F238E27FC236}">
                  <a16:creationId xmlns:a16="http://schemas.microsoft.com/office/drawing/2014/main" id="{4B0FE83E-69BE-4032-8F11-5AE33958D790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132" name="ピン図">
              <a:extLst>
                <a:ext uri="{FF2B5EF4-FFF2-40B4-BE49-F238E27FC236}">
                  <a16:creationId xmlns:a16="http://schemas.microsoft.com/office/drawing/2014/main" id="{29D45E98-AB2D-4F94-9650-56C289CDB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133" name="枠">
            <a:extLst>
              <a:ext uri="{FF2B5EF4-FFF2-40B4-BE49-F238E27FC236}">
                <a16:creationId xmlns:a16="http://schemas.microsoft.com/office/drawing/2014/main" id="{7E91A499-E3C2-479C-ADD8-53675E2E3D86}"/>
              </a:ext>
            </a:extLst>
          </p:cNvPr>
          <p:cNvGrpSpPr/>
          <p:nvPr/>
        </p:nvGrpSpPr>
        <p:grpSpPr>
          <a:xfrm>
            <a:off x="1984540" y="3158402"/>
            <a:ext cx="8222921" cy="2244171"/>
            <a:chOff x="365163" y="3482524"/>
            <a:chExt cx="5562073" cy="2035621"/>
          </a:xfrm>
        </p:grpSpPr>
        <p:cxnSp>
          <p:nvCxnSpPr>
            <p:cNvPr id="134" name="上(左)">
              <a:extLst>
                <a:ext uri="{FF2B5EF4-FFF2-40B4-BE49-F238E27FC236}">
                  <a16:creationId xmlns:a16="http://schemas.microsoft.com/office/drawing/2014/main" id="{142C4795-1C2D-486E-B25E-E34EAF1826E4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上(右)">
              <a:extLst>
                <a:ext uri="{FF2B5EF4-FFF2-40B4-BE49-F238E27FC236}">
                  <a16:creationId xmlns:a16="http://schemas.microsoft.com/office/drawing/2014/main" id="{09BE8ABC-8EFB-420A-95FB-2DEFE2F072AA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右">
              <a:extLst>
                <a:ext uri="{FF2B5EF4-FFF2-40B4-BE49-F238E27FC236}">
                  <a16:creationId xmlns:a16="http://schemas.microsoft.com/office/drawing/2014/main" id="{1B12802E-2876-4CB3-8394-8F86B420F98D}"/>
                </a:ext>
              </a:extLst>
            </p:cNvPr>
            <p:cNvCxnSpPr/>
            <p:nvPr/>
          </p:nvCxnSpPr>
          <p:spPr>
            <a:xfrm>
              <a:off x="592723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下">
              <a:extLst>
                <a:ext uri="{FF2B5EF4-FFF2-40B4-BE49-F238E27FC236}">
                  <a16:creationId xmlns:a16="http://schemas.microsoft.com/office/drawing/2014/main" id="{6577D16E-058D-4841-9A42-83F0DF81B3BC}"/>
                </a:ext>
              </a:extLst>
            </p:cNvPr>
            <p:cNvCxnSpPr/>
            <p:nvPr/>
          </p:nvCxnSpPr>
          <p:spPr>
            <a:xfrm>
              <a:off x="370549" y="5493635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左">
              <a:extLst>
                <a:ext uri="{FF2B5EF4-FFF2-40B4-BE49-F238E27FC236}">
                  <a16:creationId xmlns:a16="http://schemas.microsoft.com/office/drawing/2014/main" id="{DCF444B2-B382-44F0-8107-E57BA2B64CDC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人物画">
            <a:extLst>
              <a:ext uri="{FF2B5EF4-FFF2-40B4-BE49-F238E27FC236}">
                <a16:creationId xmlns:a16="http://schemas.microsoft.com/office/drawing/2014/main" id="{42B111AD-9E71-4BD5-B07C-62FB4CFA3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140" name="虫眼鏡画">
            <a:extLst>
              <a:ext uri="{FF2B5EF4-FFF2-40B4-BE49-F238E27FC236}">
                <a16:creationId xmlns:a16="http://schemas.microsoft.com/office/drawing/2014/main" id="{841530B7-05C0-4499-819F-175D550EB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141" name="近くの都道府県と･･･">
            <a:extLst>
              <a:ext uri="{FF2B5EF4-FFF2-40B4-BE49-F238E27FC236}">
                <a16:creationId xmlns:a16="http://schemas.microsoft.com/office/drawing/2014/main" id="{C1DA907B-55B5-47A9-B872-63034B87A392}"/>
              </a:ext>
            </a:extLst>
          </p:cNvPr>
          <p:cNvGrpSpPr/>
          <p:nvPr/>
        </p:nvGrpSpPr>
        <p:grpSpPr>
          <a:xfrm>
            <a:off x="3337559" y="2379596"/>
            <a:ext cx="5497535" cy="732665"/>
            <a:chOff x="2679551" y="2725820"/>
            <a:chExt cx="6288947" cy="611376"/>
          </a:xfrm>
        </p:grpSpPr>
        <p:sp>
          <p:nvSpPr>
            <p:cNvPr id="142" name="近くの都道府県と･･･">
              <a:extLst>
                <a:ext uri="{FF2B5EF4-FFF2-40B4-BE49-F238E27FC236}">
                  <a16:creationId xmlns:a16="http://schemas.microsoft.com/office/drawing/2014/main" id="{35168A46-C499-4F71-822D-7DBF16224F1F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143" name="くら">
              <a:extLst>
                <a:ext uri="{FF2B5EF4-FFF2-40B4-BE49-F238E27FC236}">
                  <a16:creationId xmlns:a16="http://schemas.microsoft.com/office/drawing/2014/main" id="{A3E48669-FB26-4B73-BD5C-D91B6CF5E2B0}"/>
                </a:ext>
              </a:extLst>
            </p:cNvPr>
            <p:cNvSpPr txBox="1"/>
            <p:nvPr/>
          </p:nvSpPr>
          <p:spPr>
            <a:xfrm>
              <a:off x="5840920" y="2735637"/>
              <a:ext cx="4087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144" name="とどうふけん">
              <a:extLst>
                <a:ext uri="{FF2B5EF4-FFF2-40B4-BE49-F238E27FC236}">
                  <a16:creationId xmlns:a16="http://schemas.microsoft.com/office/drawing/2014/main" id="{111CD844-CC89-4BC6-AC7B-95C7FAE5362A}"/>
                </a:ext>
              </a:extLst>
            </p:cNvPr>
            <p:cNvSpPr txBox="1"/>
            <p:nvPr/>
          </p:nvSpPr>
          <p:spPr>
            <a:xfrm>
              <a:off x="4346181" y="2725820"/>
              <a:ext cx="9091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145" name="ちか">
              <a:extLst>
                <a:ext uri="{FF2B5EF4-FFF2-40B4-BE49-F238E27FC236}">
                  <a16:creationId xmlns:a16="http://schemas.microsoft.com/office/drawing/2014/main" id="{25149B48-7BA2-4A47-8FC1-EA7FCDB879DD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  <p:grpSp>
        <p:nvGrpSpPr>
          <p:cNvPr id="5" name="登録頭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530748" y="1576444"/>
            <a:ext cx="8971247" cy="762586"/>
            <a:chOff x="1723703" y="1647547"/>
            <a:chExt cx="8778291" cy="691483"/>
          </a:xfrm>
        </p:grpSpPr>
        <p:sp>
          <p:nvSpPr>
            <p:cNvPr id="19" name="登録頭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犬の登録頭数は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394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,453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約３９万頭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まんとう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8079049" y="1647547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まんとう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947130" y="1675636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とう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6406323" y="1669628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  <p:sp>
          <p:nvSpPr>
            <p:cNvPr id="24" name="とうろくとうす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791661" y="1653358"/>
              <a:ext cx="2297975" cy="2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　　とうろくとうすう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3AC552AE-BBC2-4E54-864E-C40C25429C85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938AB816-0D5D-499C-A2D8-3C39FC970585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15D35C14-F848-4A7F-95C7-A4ADAD9F4ABC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EBDEB089-C356-481C-9283-0ABD93556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78" name="図 77">
            <a:hlinkClick r:id="rId13" action="ppaction://hlinksldjump"/>
            <a:extLst>
              <a:ext uri="{FF2B5EF4-FFF2-40B4-BE49-F238E27FC236}">
                <a16:creationId xmlns:a16="http://schemas.microsoft.com/office/drawing/2014/main" id="{13BD877C-E818-45AE-B8E1-FE67BADC04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71" name="図 70">
            <a:hlinkClick r:id="rId15" action="ppaction://hlinksldjump"/>
            <a:extLst>
              <a:ext uri="{FF2B5EF4-FFF2-40B4-BE49-F238E27FC236}">
                <a16:creationId xmlns:a16="http://schemas.microsoft.com/office/drawing/2014/main" id="{12966346-EB48-47F7-B6CC-5003DE96CF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72" name="図 71">
            <a:hlinkClick r:id="rId17" action="ppaction://hlinksldjump"/>
            <a:extLst>
              <a:ext uri="{FF2B5EF4-FFF2-40B4-BE49-F238E27FC236}">
                <a16:creationId xmlns:a16="http://schemas.microsoft.com/office/drawing/2014/main" id="{CB3B5C5C-6F58-4F42-8943-73019EC439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95" name="出典リンク">
            <a:extLst>
              <a:ext uri="{FF2B5EF4-FFF2-40B4-BE49-F238E27FC236}">
                <a16:creationId xmlns:a16="http://schemas.microsoft.com/office/drawing/2014/main" id="{2F498008-EE42-46E3-9EE0-FC3FE81AC035}"/>
              </a:ext>
            </a:extLst>
          </p:cNvPr>
          <p:cNvSpPr txBox="1"/>
          <p:nvPr/>
        </p:nvSpPr>
        <p:spPr>
          <a:xfrm>
            <a:off x="6724901" y="5541932"/>
            <a:ext cx="5364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厚生労働省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都道府県別の犬の登録頭数と予防注射頭数等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(mhlw.go.jp)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6" name="48,382頭">
            <a:extLst>
              <a:ext uri="{FF2B5EF4-FFF2-40B4-BE49-F238E27FC236}">
                <a16:creationId xmlns:a16="http://schemas.microsoft.com/office/drawing/2014/main" id="{0D379249-E6F2-431A-B905-252BFB616C1B}"/>
              </a:ext>
            </a:extLst>
          </p:cNvPr>
          <p:cNvGrpSpPr/>
          <p:nvPr/>
        </p:nvGrpSpPr>
        <p:grpSpPr>
          <a:xfrm>
            <a:off x="4434935" y="4673284"/>
            <a:ext cx="1548000" cy="608674"/>
            <a:chOff x="4529995" y="4819588"/>
            <a:chExt cx="1548000" cy="608674"/>
          </a:xfrm>
        </p:grpSpPr>
        <p:sp>
          <p:nvSpPr>
            <p:cNvPr id="97" name="48,382頭">
              <a:extLst>
                <a:ext uri="{FF2B5EF4-FFF2-40B4-BE49-F238E27FC236}">
                  <a16:creationId xmlns:a16="http://schemas.microsoft.com/office/drawing/2014/main" id="{52FA6238-6402-4984-B6F5-332B9B0EC1F4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48,382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0" name="とう">
              <a:extLst>
                <a:ext uri="{FF2B5EF4-FFF2-40B4-BE49-F238E27FC236}">
                  <a16:creationId xmlns:a16="http://schemas.microsoft.com/office/drawing/2014/main" id="{B22EFDEC-21D6-4046-AEA5-4E84588C3AAE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1" name="和歌山県">
            <a:extLst>
              <a:ext uri="{FF2B5EF4-FFF2-40B4-BE49-F238E27FC236}">
                <a16:creationId xmlns:a16="http://schemas.microsoft.com/office/drawing/2014/main" id="{D685E223-DD20-459A-A052-A9A865C1395E}"/>
              </a:ext>
            </a:extLst>
          </p:cNvPr>
          <p:cNvGrpSpPr/>
          <p:nvPr/>
        </p:nvGrpSpPr>
        <p:grpSpPr>
          <a:xfrm>
            <a:off x="2193287" y="4710144"/>
            <a:ext cx="2105604" cy="655640"/>
            <a:chOff x="2320108" y="4856448"/>
            <a:chExt cx="2105604" cy="655640"/>
          </a:xfrm>
        </p:grpSpPr>
        <p:sp>
          <p:nvSpPr>
            <p:cNvPr id="102" name="和歌山県">
              <a:extLst>
                <a:ext uri="{FF2B5EF4-FFF2-40B4-BE49-F238E27FC236}">
                  <a16:creationId xmlns:a16="http://schemas.microsoft.com/office/drawing/2014/main" id="{FE483673-9FDD-47A9-93A0-0B4F2974E1F9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わかやまけん">
              <a:extLst>
                <a:ext uri="{FF2B5EF4-FFF2-40B4-BE49-F238E27FC236}">
                  <a16:creationId xmlns:a16="http://schemas.microsoft.com/office/drawing/2014/main" id="{B0AF79E1-1589-4C0B-A112-9712E03A620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04" name="ピン図">
              <a:extLst>
                <a:ext uri="{FF2B5EF4-FFF2-40B4-BE49-F238E27FC236}">
                  <a16:creationId xmlns:a16="http://schemas.microsoft.com/office/drawing/2014/main" id="{648F4A46-4797-41AF-B763-6AE51DFBC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105" name="54,833頭">
            <a:extLst>
              <a:ext uri="{FF2B5EF4-FFF2-40B4-BE49-F238E27FC236}">
                <a16:creationId xmlns:a16="http://schemas.microsoft.com/office/drawing/2014/main" id="{2784603A-76A6-46F7-95FF-F467870D2BCF}"/>
              </a:ext>
            </a:extLst>
          </p:cNvPr>
          <p:cNvGrpSpPr/>
          <p:nvPr/>
        </p:nvGrpSpPr>
        <p:grpSpPr>
          <a:xfrm>
            <a:off x="8464174" y="3958490"/>
            <a:ext cx="1548001" cy="608063"/>
            <a:chOff x="8408123" y="4104794"/>
            <a:chExt cx="1548001" cy="608063"/>
          </a:xfrm>
        </p:grpSpPr>
        <p:sp>
          <p:nvSpPr>
            <p:cNvPr id="106" name="54,833頭">
              <a:extLst>
                <a:ext uri="{FF2B5EF4-FFF2-40B4-BE49-F238E27FC236}">
                  <a16:creationId xmlns:a16="http://schemas.microsoft.com/office/drawing/2014/main" id="{144AC149-3419-47F1-BE9A-902AE11845A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54,833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7" name="とう">
              <a:extLst>
                <a:ext uri="{FF2B5EF4-FFF2-40B4-BE49-F238E27FC236}">
                  <a16:creationId xmlns:a16="http://schemas.microsoft.com/office/drawing/2014/main" id="{8D49E7D6-CB12-46A9-ADD1-161B8BAE916F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8" name="奈良県">
            <a:extLst>
              <a:ext uri="{FF2B5EF4-FFF2-40B4-BE49-F238E27FC236}">
                <a16:creationId xmlns:a16="http://schemas.microsoft.com/office/drawing/2014/main" id="{E6301E48-A785-4E14-82F0-D2FE01A1A83F}"/>
              </a:ext>
            </a:extLst>
          </p:cNvPr>
          <p:cNvGrpSpPr/>
          <p:nvPr/>
        </p:nvGrpSpPr>
        <p:grpSpPr>
          <a:xfrm>
            <a:off x="6231647" y="3973162"/>
            <a:ext cx="1806280" cy="664232"/>
            <a:chOff x="6350517" y="4119466"/>
            <a:chExt cx="1806280" cy="664232"/>
          </a:xfrm>
        </p:grpSpPr>
        <p:sp>
          <p:nvSpPr>
            <p:cNvPr id="109" name="奈良県">
              <a:extLst>
                <a:ext uri="{FF2B5EF4-FFF2-40B4-BE49-F238E27FC236}">
                  <a16:creationId xmlns:a16="http://schemas.microsoft.com/office/drawing/2014/main" id="{EBCC0979-C7ED-40F1-B04C-B6FD27DEBE50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0" name="ならけん">
              <a:extLst>
                <a:ext uri="{FF2B5EF4-FFF2-40B4-BE49-F238E27FC236}">
                  <a16:creationId xmlns:a16="http://schemas.microsoft.com/office/drawing/2014/main" id="{3D5DC9F9-47D9-4A61-9DA0-9F97C3601251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1" name="ピン図">
              <a:extLst>
                <a:ext uri="{FF2B5EF4-FFF2-40B4-BE49-F238E27FC236}">
                  <a16:creationId xmlns:a16="http://schemas.microsoft.com/office/drawing/2014/main" id="{65B41283-A167-4805-A25D-6C5056F7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112" name="77,851頭">
            <a:extLst>
              <a:ext uri="{FF2B5EF4-FFF2-40B4-BE49-F238E27FC236}">
                <a16:creationId xmlns:a16="http://schemas.microsoft.com/office/drawing/2014/main" id="{6C926505-8CD1-4B85-A3F1-8A6B94A11479}"/>
              </a:ext>
            </a:extLst>
          </p:cNvPr>
          <p:cNvGrpSpPr/>
          <p:nvPr/>
        </p:nvGrpSpPr>
        <p:grpSpPr>
          <a:xfrm>
            <a:off x="4434069" y="3952792"/>
            <a:ext cx="1548866" cy="615353"/>
            <a:chOff x="4494577" y="4112511"/>
            <a:chExt cx="1548866" cy="615353"/>
          </a:xfrm>
        </p:grpSpPr>
        <p:sp>
          <p:nvSpPr>
            <p:cNvPr id="113" name="77,851頭">
              <a:extLst>
                <a:ext uri="{FF2B5EF4-FFF2-40B4-BE49-F238E27FC236}">
                  <a16:creationId xmlns:a16="http://schemas.microsoft.com/office/drawing/2014/main" id="{196FBA35-CB25-4D5B-919B-AAE6A0D78C08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77,851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14" name="とう">
              <a:extLst>
                <a:ext uri="{FF2B5EF4-FFF2-40B4-BE49-F238E27FC236}">
                  <a16:creationId xmlns:a16="http://schemas.microsoft.com/office/drawing/2014/main" id="{27C796BD-7B49-4EAF-A3D6-99EEE7C49423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15" name="滋賀県">
            <a:extLst>
              <a:ext uri="{FF2B5EF4-FFF2-40B4-BE49-F238E27FC236}">
                <a16:creationId xmlns:a16="http://schemas.microsoft.com/office/drawing/2014/main" id="{388CF95F-A29E-4DA4-9C27-A4550CD7D9BC}"/>
              </a:ext>
            </a:extLst>
          </p:cNvPr>
          <p:cNvGrpSpPr/>
          <p:nvPr/>
        </p:nvGrpSpPr>
        <p:grpSpPr>
          <a:xfrm>
            <a:off x="2188346" y="3968024"/>
            <a:ext cx="1801045" cy="666836"/>
            <a:chOff x="2315167" y="4114328"/>
            <a:chExt cx="1801045" cy="666836"/>
          </a:xfrm>
        </p:grpSpPr>
        <p:sp>
          <p:nvSpPr>
            <p:cNvPr id="116" name="滋賀県">
              <a:extLst>
                <a:ext uri="{FF2B5EF4-FFF2-40B4-BE49-F238E27FC236}">
                  <a16:creationId xmlns:a16="http://schemas.microsoft.com/office/drawing/2014/main" id="{F3B1926C-3A8F-4D6D-A06C-9A2F7D87F802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</a:p>
          </p:txBody>
        </p:sp>
        <p:sp>
          <p:nvSpPr>
            <p:cNvPr id="117" name="しがけん">
              <a:extLst>
                <a:ext uri="{FF2B5EF4-FFF2-40B4-BE49-F238E27FC236}">
                  <a16:creationId xmlns:a16="http://schemas.microsoft.com/office/drawing/2014/main" id="{E93EF414-1228-4A3A-84B2-0174A4D5EE66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8" name="ピン図">
              <a:extLst>
                <a:ext uri="{FF2B5EF4-FFF2-40B4-BE49-F238E27FC236}">
                  <a16:creationId xmlns:a16="http://schemas.microsoft.com/office/drawing/2014/main" id="{6A067800-8DBF-42DC-9C8A-2799DA6D5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119" name="121,780頭">
            <a:extLst>
              <a:ext uri="{FF2B5EF4-FFF2-40B4-BE49-F238E27FC236}">
                <a16:creationId xmlns:a16="http://schemas.microsoft.com/office/drawing/2014/main" id="{386D8747-890F-4FF1-A4BE-7E3034D58D09}"/>
              </a:ext>
            </a:extLst>
          </p:cNvPr>
          <p:cNvGrpSpPr/>
          <p:nvPr/>
        </p:nvGrpSpPr>
        <p:grpSpPr>
          <a:xfrm>
            <a:off x="8078402" y="3270506"/>
            <a:ext cx="1933773" cy="622245"/>
            <a:chOff x="8004438" y="3416810"/>
            <a:chExt cx="1933773" cy="622245"/>
          </a:xfrm>
        </p:grpSpPr>
        <p:sp>
          <p:nvSpPr>
            <p:cNvPr id="120" name="121,780頭">
              <a:extLst>
                <a:ext uri="{FF2B5EF4-FFF2-40B4-BE49-F238E27FC236}">
                  <a16:creationId xmlns:a16="http://schemas.microsoft.com/office/drawing/2014/main" id="{87DEE6E7-8E74-4116-B294-83667EC58B45}"/>
                </a:ext>
              </a:extLst>
            </p:cNvPr>
            <p:cNvSpPr txBox="1"/>
            <p:nvPr/>
          </p:nvSpPr>
          <p:spPr>
            <a:xfrm>
              <a:off x="8004438" y="3577390"/>
              <a:ext cx="193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121,780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1" name="とう">
              <a:extLst>
                <a:ext uri="{FF2B5EF4-FFF2-40B4-BE49-F238E27FC236}">
                  <a16:creationId xmlns:a16="http://schemas.microsoft.com/office/drawing/2014/main" id="{95686BB5-A4C2-44AD-94C9-EBCBBA97BC1A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22" name="京都府">
            <a:extLst>
              <a:ext uri="{FF2B5EF4-FFF2-40B4-BE49-F238E27FC236}">
                <a16:creationId xmlns:a16="http://schemas.microsoft.com/office/drawing/2014/main" id="{CE8AAC30-D8F7-48A1-A1B8-47F8BA6BEF71}"/>
              </a:ext>
            </a:extLst>
          </p:cNvPr>
          <p:cNvGrpSpPr/>
          <p:nvPr/>
        </p:nvGrpSpPr>
        <p:grpSpPr>
          <a:xfrm>
            <a:off x="6232641" y="3277720"/>
            <a:ext cx="1793150" cy="668422"/>
            <a:chOff x="6351511" y="3424024"/>
            <a:chExt cx="1793150" cy="668422"/>
          </a:xfrm>
        </p:grpSpPr>
        <p:sp>
          <p:nvSpPr>
            <p:cNvPr id="123" name="京都府">
              <a:extLst>
                <a:ext uri="{FF2B5EF4-FFF2-40B4-BE49-F238E27FC236}">
                  <a16:creationId xmlns:a16="http://schemas.microsoft.com/office/drawing/2014/main" id="{85FCF13F-FE59-4B98-BC9B-8843D032A58C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124" name="きょうとふ">
              <a:extLst>
                <a:ext uri="{FF2B5EF4-FFF2-40B4-BE49-F238E27FC236}">
                  <a16:creationId xmlns:a16="http://schemas.microsoft.com/office/drawing/2014/main" id="{62F364AF-018D-4695-9B67-6F7F13D1B603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25" name="ピン図">
              <a:extLst>
                <a:ext uri="{FF2B5EF4-FFF2-40B4-BE49-F238E27FC236}">
                  <a16:creationId xmlns:a16="http://schemas.microsoft.com/office/drawing/2014/main" id="{EFDD7A0D-20A9-46FF-A4F0-2E420E50C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126" name="287,371頭">
            <a:extLst>
              <a:ext uri="{FF2B5EF4-FFF2-40B4-BE49-F238E27FC236}">
                <a16:creationId xmlns:a16="http://schemas.microsoft.com/office/drawing/2014/main" id="{0A58A6A7-8897-4DF5-A7B1-C789DE8B8B30}"/>
              </a:ext>
            </a:extLst>
          </p:cNvPr>
          <p:cNvGrpSpPr/>
          <p:nvPr/>
        </p:nvGrpSpPr>
        <p:grpSpPr>
          <a:xfrm>
            <a:off x="4049719" y="3277720"/>
            <a:ext cx="1933216" cy="611500"/>
            <a:chOff x="4109674" y="3424024"/>
            <a:chExt cx="1933216" cy="611500"/>
          </a:xfrm>
        </p:grpSpPr>
        <p:sp>
          <p:nvSpPr>
            <p:cNvPr id="127" name="287,371頭">
              <a:extLst>
                <a:ext uri="{FF2B5EF4-FFF2-40B4-BE49-F238E27FC236}">
                  <a16:creationId xmlns:a16="http://schemas.microsoft.com/office/drawing/2014/main" id="{B9B291B6-F3BE-40EA-8CC7-18066CA0C653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287,371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8" name="とう">
              <a:extLst>
                <a:ext uri="{FF2B5EF4-FFF2-40B4-BE49-F238E27FC236}">
                  <a16:creationId xmlns:a16="http://schemas.microsoft.com/office/drawing/2014/main" id="{F7A14BCB-6633-4316-A3B8-89350FBA7532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9" name="兵庫県">
            <a:extLst>
              <a:ext uri="{FF2B5EF4-FFF2-40B4-BE49-F238E27FC236}">
                <a16:creationId xmlns:a16="http://schemas.microsoft.com/office/drawing/2014/main" id="{CC908A85-8607-4C8A-8597-DF647E60724D}"/>
              </a:ext>
            </a:extLst>
          </p:cNvPr>
          <p:cNvGrpSpPr/>
          <p:nvPr/>
        </p:nvGrpSpPr>
        <p:grpSpPr>
          <a:xfrm>
            <a:off x="2188346" y="3271757"/>
            <a:ext cx="1797537" cy="668019"/>
            <a:chOff x="2315167" y="3418061"/>
            <a:chExt cx="1797537" cy="668019"/>
          </a:xfrm>
        </p:grpSpPr>
        <p:sp>
          <p:nvSpPr>
            <p:cNvPr id="130" name="兵庫県">
              <a:extLst>
                <a:ext uri="{FF2B5EF4-FFF2-40B4-BE49-F238E27FC236}">
                  <a16:creationId xmlns:a16="http://schemas.microsoft.com/office/drawing/2014/main" id="{08B5815C-DCC8-442D-9B92-E5A5A3955D18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131" name="ひょうごけん">
              <a:extLst>
                <a:ext uri="{FF2B5EF4-FFF2-40B4-BE49-F238E27FC236}">
                  <a16:creationId xmlns:a16="http://schemas.microsoft.com/office/drawing/2014/main" id="{4B0FE83E-69BE-4032-8F11-5AE33958D790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132" name="ピン図">
              <a:extLst>
                <a:ext uri="{FF2B5EF4-FFF2-40B4-BE49-F238E27FC236}">
                  <a16:creationId xmlns:a16="http://schemas.microsoft.com/office/drawing/2014/main" id="{29D45E98-AB2D-4F94-9650-56C289CDB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133" name="枠">
            <a:extLst>
              <a:ext uri="{FF2B5EF4-FFF2-40B4-BE49-F238E27FC236}">
                <a16:creationId xmlns:a16="http://schemas.microsoft.com/office/drawing/2014/main" id="{7E91A499-E3C2-479C-ADD8-53675E2E3D86}"/>
              </a:ext>
            </a:extLst>
          </p:cNvPr>
          <p:cNvGrpSpPr/>
          <p:nvPr/>
        </p:nvGrpSpPr>
        <p:grpSpPr>
          <a:xfrm>
            <a:off x="1984540" y="3158402"/>
            <a:ext cx="8222921" cy="2244171"/>
            <a:chOff x="365163" y="3482524"/>
            <a:chExt cx="5562073" cy="2035621"/>
          </a:xfrm>
        </p:grpSpPr>
        <p:cxnSp>
          <p:nvCxnSpPr>
            <p:cNvPr id="134" name="上(左)">
              <a:extLst>
                <a:ext uri="{FF2B5EF4-FFF2-40B4-BE49-F238E27FC236}">
                  <a16:creationId xmlns:a16="http://schemas.microsoft.com/office/drawing/2014/main" id="{142C4795-1C2D-486E-B25E-E34EAF1826E4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上(右)">
              <a:extLst>
                <a:ext uri="{FF2B5EF4-FFF2-40B4-BE49-F238E27FC236}">
                  <a16:creationId xmlns:a16="http://schemas.microsoft.com/office/drawing/2014/main" id="{09BE8ABC-8EFB-420A-95FB-2DEFE2F072AA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右">
              <a:extLst>
                <a:ext uri="{FF2B5EF4-FFF2-40B4-BE49-F238E27FC236}">
                  <a16:creationId xmlns:a16="http://schemas.microsoft.com/office/drawing/2014/main" id="{1B12802E-2876-4CB3-8394-8F86B420F98D}"/>
                </a:ext>
              </a:extLst>
            </p:cNvPr>
            <p:cNvCxnSpPr/>
            <p:nvPr/>
          </p:nvCxnSpPr>
          <p:spPr>
            <a:xfrm>
              <a:off x="592723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下">
              <a:extLst>
                <a:ext uri="{FF2B5EF4-FFF2-40B4-BE49-F238E27FC236}">
                  <a16:creationId xmlns:a16="http://schemas.microsoft.com/office/drawing/2014/main" id="{6577D16E-058D-4841-9A42-83F0DF81B3BC}"/>
                </a:ext>
              </a:extLst>
            </p:cNvPr>
            <p:cNvCxnSpPr/>
            <p:nvPr/>
          </p:nvCxnSpPr>
          <p:spPr>
            <a:xfrm>
              <a:off x="370549" y="5493635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左">
              <a:extLst>
                <a:ext uri="{FF2B5EF4-FFF2-40B4-BE49-F238E27FC236}">
                  <a16:creationId xmlns:a16="http://schemas.microsoft.com/office/drawing/2014/main" id="{DCF444B2-B382-44F0-8107-E57BA2B64CDC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人物画">
            <a:extLst>
              <a:ext uri="{FF2B5EF4-FFF2-40B4-BE49-F238E27FC236}">
                <a16:creationId xmlns:a16="http://schemas.microsoft.com/office/drawing/2014/main" id="{42B111AD-9E71-4BD5-B07C-62FB4CFA3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140" name="虫眼鏡画">
            <a:extLst>
              <a:ext uri="{FF2B5EF4-FFF2-40B4-BE49-F238E27FC236}">
                <a16:creationId xmlns:a16="http://schemas.microsoft.com/office/drawing/2014/main" id="{841530B7-05C0-4499-819F-175D550EB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5" name="登録頭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723703" y="1638874"/>
            <a:ext cx="8778291" cy="700156"/>
            <a:chOff x="1723703" y="1638874"/>
            <a:chExt cx="8778291" cy="700156"/>
          </a:xfrm>
        </p:grpSpPr>
        <p:sp>
          <p:nvSpPr>
            <p:cNvPr id="19" name="登録頭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犬の登録頭数は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394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,453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約３９万頭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まんとう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8110421" y="1645645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まんとう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992311" y="1661976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とう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6365755" y="1638874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  <p:sp>
          <p:nvSpPr>
            <p:cNvPr id="24" name="とうろくとうす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805940" y="1651233"/>
              <a:ext cx="2340317" cy="265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　　とうろくとうすう</a:t>
              </a:r>
            </a:p>
          </p:txBody>
        </p:sp>
      </p:grpSp>
      <p:grpSp>
        <p:nvGrpSpPr>
          <p:cNvPr id="78" name="ざんねん">
            <a:extLst>
              <a:ext uri="{FF2B5EF4-FFF2-40B4-BE49-F238E27FC236}">
                <a16:creationId xmlns:a16="http://schemas.microsoft.com/office/drawing/2014/main" id="{3E743C53-B8EC-421B-B204-F31ED37FAC31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79" name="ざんねん">
              <a:extLst>
                <a:ext uri="{FF2B5EF4-FFF2-40B4-BE49-F238E27FC236}">
                  <a16:creationId xmlns:a16="http://schemas.microsoft.com/office/drawing/2014/main" id="{9DDD2289-F196-4FAB-9852-5A4121F605AD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87" name="×">
              <a:extLst>
                <a:ext uri="{FF2B5EF4-FFF2-40B4-BE49-F238E27FC236}">
                  <a16:creationId xmlns:a16="http://schemas.microsoft.com/office/drawing/2014/main" id="{1335359C-BA0D-4C14-AB8C-0EAFF53D309E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6" name="blip01 (1)">
            <a:hlinkClick r:id="" action="ppaction://media"/>
            <a:extLst>
              <a:ext uri="{FF2B5EF4-FFF2-40B4-BE49-F238E27FC236}">
                <a16:creationId xmlns:a16="http://schemas.microsoft.com/office/drawing/2014/main" id="{FCF692AF-134A-48C2-B17C-CCAC75C5E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4" name="図 93">
            <a:hlinkClick r:id="rId13" action="ppaction://hlinksldjump"/>
            <a:extLst>
              <a:ext uri="{FF2B5EF4-FFF2-40B4-BE49-F238E27FC236}">
                <a16:creationId xmlns:a16="http://schemas.microsoft.com/office/drawing/2014/main" id="{85F5595A-6497-49D3-BC7F-0D50724C8D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67" name="図 66">
            <a:hlinkClick r:id="rId15" action="ppaction://hlinksldjump"/>
            <a:extLst>
              <a:ext uri="{FF2B5EF4-FFF2-40B4-BE49-F238E27FC236}">
                <a16:creationId xmlns:a16="http://schemas.microsoft.com/office/drawing/2014/main" id="{1410EA58-37EC-4614-9A95-37409312A2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68" name="図 67">
            <a:hlinkClick r:id="rId17" action="ppaction://hlinksldjump"/>
            <a:extLst>
              <a:ext uri="{FF2B5EF4-FFF2-40B4-BE49-F238E27FC236}">
                <a16:creationId xmlns:a16="http://schemas.microsoft.com/office/drawing/2014/main" id="{554822D0-F6A1-4A06-A43F-C37644D74E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5" name="近くの都道府県と･･･">
            <a:extLst>
              <a:ext uri="{FF2B5EF4-FFF2-40B4-BE49-F238E27FC236}">
                <a16:creationId xmlns:a16="http://schemas.microsoft.com/office/drawing/2014/main" id="{B4846A23-CB6B-44AE-8ECA-3D819ECA98D7}"/>
              </a:ext>
            </a:extLst>
          </p:cNvPr>
          <p:cNvGrpSpPr/>
          <p:nvPr/>
        </p:nvGrpSpPr>
        <p:grpSpPr>
          <a:xfrm>
            <a:off x="3271436" y="2348797"/>
            <a:ext cx="5655123" cy="915041"/>
            <a:chOff x="2679551" y="2713800"/>
            <a:chExt cx="6288947" cy="623396"/>
          </a:xfrm>
        </p:grpSpPr>
        <p:sp>
          <p:nvSpPr>
            <p:cNvPr id="76" name="近くの都道府県と･･･">
              <a:extLst>
                <a:ext uri="{FF2B5EF4-FFF2-40B4-BE49-F238E27FC236}">
                  <a16:creationId xmlns:a16="http://schemas.microsoft.com/office/drawing/2014/main" id="{CA4C02D6-6F6E-44F7-B382-08EB5A7A9957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77" name="くら">
              <a:extLst>
                <a:ext uri="{FF2B5EF4-FFF2-40B4-BE49-F238E27FC236}">
                  <a16:creationId xmlns:a16="http://schemas.microsoft.com/office/drawing/2014/main" id="{D54A219C-660F-44D2-ACEC-6A6CC41297C5}"/>
                </a:ext>
              </a:extLst>
            </p:cNvPr>
            <p:cNvSpPr txBox="1"/>
            <p:nvPr/>
          </p:nvSpPr>
          <p:spPr>
            <a:xfrm>
              <a:off x="5792582" y="2735637"/>
              <a:ext cx="485159" cy="260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80" name="とどうふけん">
              <a:extLst>
                <a:ext uri="{FF2B5EF4-FFF2-40B4-BE49-F238E27FC236}">
                  <a16:creationId xmlns:a16="http://schemas.microsoft.com/office/drawing/2014/main" id="{2E566382-C127-41D3-B89A-D9AD19D05D51}"/>
                </a:ext>
              </a:extLst>
            </p:cNvPr>
            <p:cNvSpPr txBox="1"/>
            <p:nvPr/>
          </p:nvSpPr>
          <p:spPr>
            <a:xfrm>
              <a:off x="4218467" y="2713800"/>
              <a:ext cx="10087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81" name="ちか">
              <a:extLst>
                <a:ext uri="{FF2B5EF4-FFF2-40B4-BE49-F238E27FC236}">
                  <a16:creationId xmlns:a16="http://schemas.microsoft.com/office/drawing/2014/main" id="{791A3700-469A-440A-9C96-5E4C5FCD6C20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3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95" name="出典リンク">
            <a:extLst>
              <a:ext uri="{FF2B5EF4-FFF2-40B4-BE49-F238E27FC236}">
                <a16:creationId xmlns:a16="http://schemas.microsoft.com/office/drawing/2014/main" id="{2F498008-EE42-46E3-9EE0-FC3FE81AC035}"/>
              </a:ext>
            </a:extLst>
          </p:cNvPr>
          <p:cNvSpPr txBox="1"/>
          <p:nvPr/>
        </p:nvSpPr>
        <p:spPr>
          <a:xfrm>
            <a:off x="6724901" y="5541932"/>
            <a:ext cx="5364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厚生労働省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都道府県別の犬の登録頭数と予防注射頭数等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(mhlw.go.jp)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6" name="48,382頭">
            <a:extLst>
              <a:ext uri="{FF2B5EF4-FFF2-40B4-BE49-F238E27FC236}">
                <a16:creationId xmlns:a16="http://schemas.microsoft.com/office/drawing/2014/main" id="{0D379249-E6F2-431A-B905-252BFB616C1B}"/>
              </a:ext>
            </a:extLst>
          </p:cNvPr>
          <p:cNvGrpSpPr/>
          <p:nvPr/>
        </p:nvGrpSpPr>
        <p:grpSpPr>
          <a:xfrm>
            <a:off x="4434935" y="4673284"/>
            <a:ext cx="1548000" cy="608674"/>
            <a:chOff x="4529995" y="4819588"/>
            <a:chExt cx="1548000" cy="608674"/>
          </a:xfrm>
        </p:grpSpPr>
        <p:sp>
          <p:nvSpPr>
            <p:cNvPr id="97" name="48,382頭">
              <a:extLst>
                <a:ext uri="{FF2B5EF4-FFF2-40B4-BE49-F238E27FC236}">
                  <a16:creationId xmlns:a16="http://schemas.microsoft.com/office/drawing/2014/main" id="{52FA6238-6402-4984-B6F5-332B9B0EC1F4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48,382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0" name="とう">
              <a:extLst>
                <a:ext uri="{FF2B5EF4-FFF2-40B4-BE49-F238E27FC236}">
                  <a16:creationId xmlns:a16="http://schemas.microsoft.com/office/drawing/2014/main" id="{B22EFDEC-21D6-4046-AEA5-4E84588C3AAE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1" name="和歌山県">
            <a:extLst>
              <a:ext uri="{FF2B5EF4-FFF2-40B4-BE49-F238E27FC236}">
                <a16:creationId xmlns:a16="http://schemas.microsoft.com/office/drawing/2014/main" id="{D685E223-DD20-459A-A052-A9A865C1395E}"/>
              </a:ext>
            </a:extLst>
          </p:cNvPr>
          <p:cNvGrpSpPr/>
          <p:nvPr/>
        </p:nvGrpSpPr>
        <p:grpSpPr>
          <a:xfrm>
            <a:off x="2193287" y="4710144"/>
            <a:ext cx="2105604" cy="655640"/>
            <a:chOff x="2320108" y="4856448"/>
            <a:chExt cx="2105604" cy="655640"/>
          </a:xfrm>
        </p:grpSpPr>
        <p:sp>
          <p:nvSpPr>
            <p:cNvPr id="102" name="和歌山県">
              <a:extLst>
                <a:ext uri="{FF2B5EF4-FFF2-40B4-BE49-F238E27FC236}">
                  <a16:creationId xmlns:a16="http://schemas.microsoft.com/office/drawing/2014/main" id="{FE483673-9FDD-47A9-93A0-0B4F2974E1F9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わかやまけん">
              <a:extLst>
                <a:ext uri="{FF2B5EF4-FFF2-40B4-BE49-F238E27FC236}">
                  <a16:creationId xmlns:a16="http://schemas.microsoft.com/office/drawing/2014/main" id="{B0AF79E1-1589-4C0B-A112-9712E03A620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04" name="ピン図">
              <a:extLst>
                <a:ext uri="{FF2B5EF4-FFF2-40B4-BE49-F238E27FC236}">
                  <a16:creationId xmlns:a16="http://schemas.microsoft.com/office/drawing/2014/main" id="{648F4A46-4797-41AF-B763-6AE51DFBC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105" name="54,833頭">
            <a:extLst>
              <a:ext uri="{FF2B5EF4-FFF2-40B4-BE49-F238E27FC236}">
                <a16:creationId xmlns:a16="http://schemas.microsoft.com/office/drawing/2014/main" id="{2784603A-76A6-46F7-95FF-F467870D2BCF}"/>
              </a:ext>
            </a:extLst>
          </p:cNvPr>
          <p:cNvGrpSpPr/>
          <p:nvPr/>
        </p:nvGrpSpPr>
        <p:grpSpPr>
          <a:xfrm>
            <a:off x="8464174" y="3958490"/>
            <a:ext cx="1548001" cy="608063"/>
            <a:chOff x="8408123" y="4104794"/>
            <a:chExt cx="1548001" cy="608063"/>
          </a:xfrm>
        </p:grpSpPr>
        <p:sp>
          <p:nvSpPr>
            <p:cNvPr id="106" name="54,833頭">
              <a:extLst>
                <a:ext uri="{FF2B5EF4-FFF2-40B4-BE49-F238E27FC236}">
                  <a16:creationId xmlns:a16="http://schemas.microsoft.com/office/drawing/2014/main" id="{144AC149-3419-47F1-BE9A-902AE11845A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54,833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7" name="とう">
              <a:extLst>
                <a:ext uri="{FF2B5EF4-FFF2-40B4-BE49-F238E27FC236}">
                  <a16:creationId xmlns:a16="http://schemas.microsoft.com/office/drawing/2014/main" id="{8D49E7D6-CB12-46A9-ADD1-161B8BAE916F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8" name="奈良県">
            <a:extLst>
              <a:ext uri="{FF2B5EF4-FFF2-40B4-BE49-F238E27FC236}">
                <a16:creationId xmlns:a16="http://schemas.microsoft.com/office/drawing/2014/main" id="{E6301E48-A785-4E14-82F0-D2FE01A1A83F}"/>
              </a:ext>
            </a:extLst>
          </p:cNvPr>
          <p:cNvGrpSpPr/>
          <p:nvPr/>
        </p:nvGrpSpPr>
        <p:grpSpPr>
          <a:xfrm>
            <a:off x="6231647" y="3973162"/>
            <a:ext cx="1806280" cy="664232"/>
            <a:chOff x="6350517" y="4119466"/>
            <a:chExt cx="1806280" cy="664232"/>
          </a:xfrm>
        </p:grpSpPr>
        <p:sp>
          <p:nvSpPr>
            <p:cNvPr id="109" name="奈良県">
              <a:extLst>
                <a:ext uri="{FF2B5EF4-FFF2-40B4-BE49-F238E27FC236}">
                  <a16:creationId xmlns:a16="http://schemas.microsoft.com/office/drawing/2014/main" id="{EBCC0979-C7ED-40F1-B04C-B6FD27DEBE50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0" name="ならけん">
              <a:extLst>
                <a:ext uri="{FF2B5EF4-FFF2-40B4-BE49-F238E27FC236}">
                  <a16:creationId xmlns:a16="http://schemas.microsoft.com/office/drawing/2014/main" id="{3D5DC9F9-47D9-4A61-9DA0-9F97C3601251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1" name="ピン図">
              <a:extLst>
                <a:ext uri="{FF2B5EF4-FFF2-40B4-BE49-F238E27FC236}">
                  <a16:creationId xmlns:a16="http://schemas.microsoft.com/office/drawing/2014/main" id="{65B41283-A167-4805-A25D-6C5056F7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112" name="77,851頭">
            <a:extLst>
              <a:ext uri="{FF2B5EF4-FFF2-40B4-BE49-F238E27FC236}">
                <a16:creationId xmlns:a16="http://schemas.microsoft.com/office/drawing/2014/main" id="{6C926505-8CD1-4B85-A3F1-8A6B94A11479}"/>
              </a:ext>
            </a:extLst>
          </p:cNvPr>
          <p:cNvGrpSpPr/>
          <p:nvPr/>
        </p:nvGrpSpPr>
        <p:grpSpPr>
          <a:xfrm>
            <a:off x="4434069" y="3952792"/>
            <a:ext cx="1548866" cy="615353"/>
            <a:chOff x="4494577" y="4112511"/>
            <a:chExt cx="1548866" cy="615353"/>
          </a:xfrm>
        </p:grpSpPr>
        <p:sp>
          <p:nvSpPr>
            <p:cNvPr id="113" name="77,851頭">
              <a:extLst>
                <a:ext uri="{FF2B5EF4-FFF2-40B4-BE49-F238E27FC236}">
                  <a16:creationId xmlns:a16="http://schemas.microsoft.com/office/drawing/2014/main" id="{196FBA35-CB25-4D5B-919B-AAE6A0D78C08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77,851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14" name="とう">
              <a:extLst>
                <a:ext uri="{FF2B5EF4-FFF2-40B4-BE49-F238E27FC236}">
                  <a16:creationId xmlns:a16="http://schemas.microsoft.com/office/drawing/2014/main" id="{27C796BD-7B49-4EAF-A3D6-99EEE7C49423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15" name="滋賀県">
            <a:extLst>
              <a:ext uri="{FF2B5EF4-FFF2-40B4-BE49-F238E27FC236}">
                <a16:creationId xmlns:a16="http://schemas.microsoft.com/office/drawing/2014/main" id="{388CF95F-A29E-4DA4-9C27-A4550CD7D9BC}"/>
              </a:ext>
            </a:extLst>
          </p:cNvPr>
          <p:cNvGrpSpPr/>
          <p:nvPr/>
        </p:nvGrpSpPr>
        <p:grpSpPr>
          <a:xfrm>
            <a:off x="2188346" y="3968024"/>
            <a:ext cx="1801045" cy="666836"/>
            <a:chOff x="2315167" y="4114328"/>
            <a:chExt cx="1801045" cy="666836"/>
          </a:xfrm>
        </p:grpSpPr>
        <p:sp>
          <p:nvSpPr>
            <p:cNvPr id="116" name="滋賀県">
              <a:extLst>
                <a:ext uri="{FF2B5EF4-FFF2-40B4-BE49-F238E27FC236}">
                  <a16:creationId xmlns:a16="http://schemas.microsoft.com/office/drawing/2014/main" id="{F3B1926C-3A8F-4D6D-A06C-9A2F7D87F802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</a:p>
          </p:txBody>
        </p:sp>
        <p:sp>
          <p:nvSpPr>
            <p:cNvPr id="117" name="しがけん">
              <a:extLst>
                <a:ext uri="{FF2B5EF4-FFF2-40B4-BE49-F238E27FC236}">
                  <a16:creationId xmlns:a16="http://schemas.microsoft.com/office/drawing/2014/main" id="{E93EF414-1228-4A3A-84B2-0174A4D5EE66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8" name="ピン図">
              <a:extLst>
                <a:ext uri="{FF2B5EF4-FFF2-40B4-BE49-F238E27FC236}">
                  <a16:creationId xmlns:a16="http://schemas.microsoft.com/office/drawing/2014/main" id="{6A067800-8DBF-42DC-9C8A-2799DA6D5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119" name="121,780頭">
            <a:extLst>
              <a:ext uri="{FF2B5EF4-FFF2-40B4-BE49-F238E27FC236}">
                <a16:creationId xmlns:a16="http://schemas.microsoft.com/office/drawing/2014/main" id="{386D8747-890F-4FF1-A4BE-7E3034D58D09}"/>
              </a:ext>
            </a:extLst>
          </p:cNvPr>
          <p:cNvGrpSpPr/>
          <p:nvPr/>
        </p:nvGrpSpPr>
        <p:grpSpPr>
          <a:xfrm>
            <a:off x="8078402" y="3270506"/>
            <a:ext cx="1933773" cy="622245"/>
            <a:chOff x="8004438" y="3416810"/>
            <a:chExt cx="1933773" cy="622245"/>
          </a:xfrm>
        </p:grpSpPr>
        <p:sp>
          <p:nvSpPr>
            <p:cNvPr id="120" name="121,780頭">
              <a:extLst>
                <a:ext uri="{FF2B5EF4-FFF2-40B4-BE49-F238E27FC236}">
                  <a16:creationId xmlns:a16="http://schemas.microsoft.com/office/drawing/2014/main" id="{87DEE6E7-8E74-4116-B294-83667EC58B45}"/>
                </a:ext>
              </a:extLst>
            </p:cNvPr>
            <p:cNvSpPr txBox="1"/>
            <p:nvPr/>
          </p:nvSpPr>
          <p:spPr>
            <a:xfrm>
              <a:off x="8004438" y="3577390"/>
              <a:ext cx="193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121,780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1" name="とう">
              <a:extLst>
                <a:ext uri="{FF2B5EF4-FFF2-40B4-BE49-F238E27FC236}">
                  <a16:creationId xmlns:a16="http://schemas.microsoft.com/office/drawing/2014/main" id="{95686BB5-A4C2-44AD-94C9-EBCBBA97BC1A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22" name="京都府">
            <a:extLst>
              <a:ext uri="{FF2B5EF4-FFF2-40B4-BE49-F238E27FC236}">
                <a16:creationId xmlns:a16="http://schemas.microsoft.com/office/drawing/2014/main" id="{CE8AAC30-D8F7-48A1-A1B8-47F8BA6BEF71}"/>
              </a:ext>
            </a:extLst>
          </p:cNvPr>
          <p:cNvGrpSpPr/>
          <p:nvPr/>
        </p:nvGrpSpPr>
        <p:grpSpPr>
          <a:xfrm>
            <a:off x="6232641" y="3277720"/>
            <a:ext cx="1793150" cy="668422"/>
            <a:chOff x="6351511" y="3424024"/>
            <a:chExt cx="1793150" cy="668422"/>
          </a:xfrm>
        </p:grpSpPr>
        <p:sp>
          <p:nvSpPr>
            <p:cNvPr id="123" name="京都府">
              <a:extLst>
                <a:ext uri="{FF2B5EF4-FFF2-40B4-BE49-F238E27FC236}">
                  <a16:creationId xmlns:a16="http://schemas.microsoft.com/office/drawing/2014/main" id="{85FCF13F-FE59-4B98-BC9B-8843D032A58C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124" name="きょうとふ">
              <a:extLst>
                <a:ext uri="{FF2B5EF4-FFF2-40B4-BE49-F238E27FC236}">
                  <a16:creationId xmlns:a16="http://schemas.microsoft.com/office/drawing/2014/main" id="{62F364AF-018D-4695-9B67-6F7F13D1B603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25" name="ピン図">
              <a:extLst>
                <a:ext uri="{FF2B5EF4-FFF2-40B4-BE49-F238E27FC236}">
                  <a16:creationId xmlns:a16="http://schemas.microsoft.com/office/drawing/2014/main" id="{EFDD7A0D-20A9-46FF-A4F0-2E420E50C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126" name="287,371頭">
            <a:extLst>
              <a:ext uri="{FF2B5EF4-FFF2-40B4-BE49-F238E27FC236}">
                <a16:creationId xmlns:a16="http://schemas.microsoft.com/office/drawing/2014/main" id="{0A58A6A7-8897-4DF5-A7B1-C789DE8B8B30}"/>
              </a:ext>
            </a:extLst>
          </p:cNvPr>
          <p:cNvGrpSpPr/>
          <p:nvPr/>
        </p:nvGrpSpPr>
        <p:grpSpPr>
          <a:xfrm>
            <a:off x="4049719" y="3277720"/>
            <a:ext cx="1933216" cy="611500"/>
            <a:chOff x="4109674" y="3424024"/>
            <a:chExt cx="1933216" cy="611500"/>
          </a:xfrm>
        </p:grpSpPr>
        <p:sp>
          <p:nvSpPr>
            <p:cNvPr id="127" name="287,371頭">
              <a:extLst>
                <a:ext uri="{FF2B5EF4-FFF2-40B4-BE49-F238E27FC236}">
                  <a16:creationId xmlns:a16="http://schemas.microsoft.com/office/drawing/2014/main" id="{B9B291B6-F3BE-40EA-8CC7-18066CA0C653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287,371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8" name="とう">
              <a:extLst>
                <a:ext uri="{FF2B5EF4-FFF2-40B4-BE49-F238E27FC236}">
                  <a16:creationId xmlns:a16="http://schemas.microsoft.com/office/drawing/2014/main" id="{F7A14BCB-6633-4316-A3B8-89350FBA7532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9" name="兵庫県">
            <a:extLst>
              <a:ext uri="{FF2B5EF4-FFF2-40B4-BE49-F238E27FC236}">
                <a16:creationId xmlns:a16="http://schemas.microsoft.com/office/drawing/2014/main" id="{CC908A85-8607-4C8A-8597-DF647E60724D}"/>
              </a:ext>
            </a:extLst>
          </p:cNvPr>
          <p:cNvGrpSpPr/>
          <p:nvPr/>
        </p:nvGrpSpPr>
        <p:grpSpPr>
          <a:xfrm>
            <a:off x="2188346" y="3271757"/>
            <a:ext cx="1797537" cy="668019"/>
            <a:chOff x="2315167" y="3418061"/>
            <a:chExt cx="1797537" cy="668019"/>
          </a:xfrm>
        </p:grpSpPr>
        <p:sp>
          <p:nvSpPr>
            <p:cNvPr id="130" name="兵庫県">
              <a:extLst>
                <a:ext uri="{FF2B5EF4-FFF2-40B4-BE49-F238E27FC236}">
                  <a16:creationId xmlns:a16="http://schemas.microsoft.com/office/drawing/2014/main" id="{08B5815C-DCC8-442D-9B92-E5A5A3955D18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131" name="ひょうごけん">
              <a:extLst>
                <a:ext uri="{FF2B5EF4-FFF2-40B4-BE49-F238E27FC236}">
                  <a16:creationId xmlns:a16="http://schemas.microsoft.com/office/drawing/2014/main" id="{4B0FE83E-69BE-4032-8F11-5AE33958D790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132" name="ピン図">
              <a:extLst>
                <a:ext uri="{FF2B5EF4-FFF2-40B4-BE49-F238E27FC236}">
                  <a16:creationId xmlns:a16="http://schemas.microsoft.com/office/drawing/2014/main" id="{29D45E98-AB2D-4F94-9650-56C289CDB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133" name="枠">
            <a:extLst>
              <a:ext uri="{FF2B5EF4-FFF2-40B4-BE49-F238E27FC236}">
                <a16:creationId xmlns:a16="http://schemas.microsoft.com/office/drawing/2014/main" id="{7E91A499-E3C2-479C-ADD8-53675E2E3D86}"/>
              </a:ext>
            </a:extLst>
          </p:cNvPr>
          <p:cNvGrpSpPr/>
          <p:nvPr/>
        </p:nvGrpSpPr>
        <p:grpSpPr>
          <a:xfrm>
            <a:off x="1984540" y="3158402"/>
            <a:ext cx="8222921" cy="2244171"/>
            <a:chOff x="365163" y="3482524"/>
            <a:chExt cx="5562073" cy="2035621"/>
          </a:xfrm>
        </p:grpSpPr>
        <p:cxnSp>
          <p:nvCxnSpPr>
            <p:cNvPr id="134" name="上(左)">
              <a:extLst>
                <a:ext uri="{FF2B5EF4-FFF2-40B4-BE49-F238E27FC236}">
                  <a16:creationId xmlns:a16="http://schemas.microsoft.com/office/drawing/2014/main" id="{142C4795-1C2D-486E-B25E-E34EAF1826E4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上(右)">
              <a:extLst>
                <a:ext uri="{FF2B5EF4-FFF2-40B4-BE49-F238E27FC236}">
                  <a16:creationId xmlns:a16="http://schemas.microsoft.com/office/drawing/2014/main" id="{09BE8ABC-8EFB-420A-95FB-2DEFE2F072AA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右">
              <a:extLst>
                <a:ext uri="{FF2B5EF4-FFF2-40B4-BE49-F238E27FC236}">
                  <a16:creationId xmlns:a16="http://schemas.microsoft.com/office/drawing/2014/main" id="{1B12802E-2876-4CB3-8394-8F86B420F98D}"/>
                </a:ext>
              </a:extLst>
            </p:cNvPr>
            <p:cNvCxnSpPr/>
            <p:nvPr/>
          </p:nvCxnSpPr>
          <p:spPr>
            <a:xfrm>
              <a:off x="592723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下">
              <a:extLst>
                <a:ext uri="{FF2B5EF4-FFF2-40B4-BE49-F238E27FC236}">
                  <a16:creationId xmlns:a16="http://schemas.microsoft.com/office/drawing/2014/main" id="{6577D16E-058D-4841-9A42-83F0DF81B3BC}"/>
                </a:ext>
              </a:extLst>
            </p:cNvPr>
            <p:cNvCxnSpPr/>
            <p:nvPr/>
          </p:nvCxnSpPr>
          <p:spPr>
            <a:xfrm>
              <a:off x="370549" y="5493635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左">
              <a:extLst>
                <a:ext uri="{FF2B5EF4-FFF2-40B4-BE49-F238E27FC236}">
                  <a16:creationId xmlns:a16="http://schemas.microsoft.com/office/drawing/2014/main" id="{DCF444B2-B382-44F0-8107-E57BA2B64CDC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人物画">
            <a:extLst>
              <a:ext uri="{FF2B5EF4-FFF2-40B4-BE49-F238E27FC236}">
                <a16:creationId xmlns:a16="http://schemas.microsoft.com/office/drawing/2014/main" id="{42B111AD-9E71-4BD5-B07C-62FB4CFA3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140" name="虫眼鏡画">
            <a:extLst>
              <a:ext uri="{FF2B5EF4-FFF2-40B4-BE49-F238E27FC236}">
                <a16:creationId xmlns:a16="http://schemas.microsoft.com/office/drawing/2014/main" id="{841530B7-05C0-4499-819F-175D550EB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5" name="登録頭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723703" y="1628030"/>
            <a:ext cx="9051873" cy="711000"/>
            <a:chOff x="1723703" y="1628030"/>
            <a:chExt cx="8778291" cy="711000"/>
          </a:xfrm>
        </p:grpSpPr>
        <p:sp>
          <p:nvSpPr>
            <p:cNvPr id="19" name="登録頭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犬の登録頭数は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394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,453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約３９万頭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まんとう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8074688" y="1655652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まんとう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384591" y="1655447"/>
              <a:ext cx="10593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　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とう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1723703" y="1635042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24" name="とうろくとうす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66495" y="1628030"/>
              <a:ext cx="16195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とうろくとうすう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3AC552AE-BBC2-4E54-864E-C40C25429C85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938AB816-0D5D-499C-A2D8-3C39FC970585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15D35C14-F848-4A7F-95C7-A4ADAD9F4ABC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EBDEB089-C356-481C-9283-0ABD93556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78" name="図 77">
            <a:hlinkClick r:id="rId13" action="ppaction://hlinksldjump"/>
            <a:extLst>
              <a:ext uri="{FF2B5EF4-FFF2-40B4-BE49-F238E27FC236}">
                <a16:creationId xmlns:a16="http://schemas.microsoft.com/office/drawing/2014/main" id="{13BD877C-E818-45AE-B8E1-FE67BADC04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71" name="図 70">
            <a:hlinkClick r:id="rId15" action="ppaction://hlinksldjump"/>
            <a:extLst>
              <a:ext uri="{FF2B5EF4-FFF2-40B4-BE49-F238E27FC236}">
                <a16:creationId xmlns:a16="http://schemas.microsoft.com/office/drawing/2014/main" id="{12966346-EB48-47F7-B6CC-5003DE96CF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72" name="図 71">
            <a:hlinkClick r:id="rId17" action="ppaction://hlinksldjump"/>
            <a:extLst>
              <a:ext uri="{FF2B5EF4-FFF2-40B4-BE49-F238E27FC236}">
                <a16:creationId xmlns:a16="http://schemas.microsoft.com/office/drawing/2014/main" id="{CB3B5C5C-6F58-4F42-8943-73019EC439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6" name="近くの都道府県と･･･">
            <a:extLst>
              <a:ext uri="{FF2B5EF4-FFF2-40B4-BE49-F238E27FC236}">
                <a16:creationId xmlns:a16="http://schemas.microsoft.com/office/drawing/2014/main" id="{937B9801-D166-42B5-B857-046CCFF1571E}"/>
              </a:ext>
            </a:extLst>
          </p:cNvPr>
          <p:cNvGrpSpPr/>
          <p:nvPr/>
        </p:nvGrpSpPr>
        <p:grpSpPr>
          <a:xfrm>
            <a:off x="3168415" y="2503385"/>
            <a:ext cx="5855170" cy="608876"/>
            <a:chOff x="2679551" y="2728320"/>
            <a:chExt cx="6288947" cy="608876"/>
          </a:xfrm>
        </p:grpSpPr>
        <p:sp>
          <p:nvSpPr>
            <p:cNvPr id="77" name="近くの都道府県と･･･">
              <a:extLst>
                <a:ext uri="{FF2B5EF4-FFF2-40B4-BE49-F238E27FC236}">
                  <a16:creationId xmlns:a16="http://schemas.microsoft.com/office/drawing/2014/main" id="{CBEC62AD-7848-4AC1-A143-A2AAF0F53206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79" name="くら">
              <a:extLst>
                <a:ext uri="{FF2B5EF4-FFF2-40B4-BE49-F238E27FC236}">
                  <a16:creationId xmlns:a16="http://schemas.microsoft.com/office/drawing/2014/main" id="{A097D656-6036-438D-8A66-1E53804063B4}"/>
                </a:ext>
              </a:extLst>
            </p:cNvPr>
            <p:cNvSpPr txBox="1"/>
            <p:nvPr/>
          </p:nvSpPr>
          <p:spPr>
            <a:xfrm>
              <a:off x="5840920" y="2735637"/>
              <a:ext cx="4168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80" name="とどうふけん">
              <a:extLst>
                <a:ext uri="{FF2B5EF4-FFF2-40B4-BE49-F238E27FC236}">
                  <a16:creationId xmlns:a16="http://schemas.microsoft.com/office/drawing/2014/main" id="{92F6F5D6-D379-45BB-9E95-9DF2211CDE37}"/>
                </a:ext>
              </a:extLst>
            </p:cNvPr>
            <p:cNvSpPr txBox="1"/>
            <p:nvPr/>
          </p:nvSpPr>
          <p:spPr>
            <a:xfrm>
              <a:off x="4260439" y="2728320"/>
              <a:ext cx="9237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81" name="ちか">
              <a:extLst>
                <a:ext uri="{FF2B5EF4-FFF2-40B4-BE49-F238E27FC236}">
                  <a16:creationId xmlns:a16="http://schemas.microsoft.com/office/drawing/2014/main" id="{72C58AC6-A673-4024-9BA7-CB7CF946CC42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9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95" name="出典リンク">
            <a:extLst>
              <a:ext uri="{FF2B5EF4-FFF2-40B4-BE49-F238E27FC236}">
                <a16:creationId xmlns:a16="http://schemas.microsoft.com/office/drawing/2014/main" id="{2F498008-EE42-46E3-9EE0-FC3FE81AC035}"/>
              </a:ext>
            </a:extLst>
          </p:cNvPr>
          <p:cNvSpPr txBox="1"/>
          <p:nvPr/>
        </p:nvSpPr>
        <p:spPr>
          <a:xfrm>
            <a:off x="6724901" y="5541932"/>
            <a:ext cx="5364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厚生労働省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都道府県別の犬の登録頭数と予防注射頭数等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(mhlw.go.jp)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6" name="48,382頭">
            <a:extLst>
              <a:ext uri="{FF2B5EF4-FFF2-40B4-BE49-F238E27FC236}">
                <a16:creationId xmlns:a16="http://schemas.microsoft.com/office/drawing/2014/main" id="{0D379249-E6F2-431A-B905-252BFB616C1B}"/>
              </a:ext>
            </a:extLst>
          </p:cNvPr>
          <p:cNvGrpSpPr/>
          <p:nvPr/>
        </p:nvGrpSpPr>
        <p:grpSpPr>
          <a:xfrm>
            <a:off x="4434935" y="4673284"/>
            <a:ext cx="1548000" cy="608674"/>
            <a:chOff x="4529995" y="4819588"/>
            <a:chExt cx="1548000" cy="608674"/>
          </a:xfrm>
        </p:grpSpPr>
        <p:sp>
          <p:nvSpPr>
            <p:cNvPr id="97" name="48,382頭">
              <a:extLst>
                <a:ext uri="{FF2B5EF4-FFF2-40B4-BE49-F238E27FC236}">
                  <a16:creationId xmlns:a16="http://schemas.microsoft.com/office/drawing/2014/main" id="{52FA6238-6402-4984-B6F5-332B9B0EC1F4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48,382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0" name="とう">
              <a:extLst>
                <a:ext uri="{FF2B5EF4-FFF2-40B4-BE49-F238E27FC236}">
                  <a16:creationId xmlns:a16="http://schemas.microsoft.com/office/drawing/2014/main" id="{B22EFDEC-21D6-4046-AEA5-4E84588C3AAE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1" name="和歌山県">
            <a:extLst>
              <a:ext uri="{FF2B5EF4-FFF2-40B4-BE49-F238E27FC236}">
                <a16:creationId xmlns:a16="http://schemas.microsoft.com/office/drawing/2014/main" id="{D685E223-DD20-459A-A052-A9A865C1395E}"/>
              </a:ext>
            </a:extLst>
          </p:cNvPr>
          <p:cNvGrpSpPr/>
          <p:nvPr/>
        </p:nvGrpSpPr>
        <p:grpSpPr>
          <a:xfrm>
            <a:off x="2193287" y="4710144"/>
            <a:ext cx="2105604" cy="655640"/>
            <a:chOff x="2320108" y="4856448"/>
            <a:chExt cx="2105604" cy="655640"/>
          </a:xfrm>
        </p:grpSpPr>
        <p:sp>
          <p:nvSpPr>
            <p:cNvPr id="102" name="和歌山県">
              <a:extLst>
                <a:ext uri="{FF2B5EF4-FFF2-40B4-BE49-F238E27FC236}">
                  <a16:creationId xmlns:a16="http://schemas.microsoft.com/office/drawing/2014/main" id="{FE483673-9FDD-47A9-93A0-0B4F2974E1F9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わかやまけん">
              <a:extLst>
                <a:ext uri="{FF2B5EF4-FFF2-40B4-BE49-F238E27FC236}">
                  <a16:creationId xmlns:a16="http://schemas.microsoft.com/office/drawing/2014/main" id="{B0AF79E1-1589-4C0B-A112-9712E03A620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04" name="ピン図">
              <a:extLst>
                <a:ext uri="{FF2B5EF4-FFF2-40B4-BE49-F238E27FC236}">
                  <a16:creationId xmlns:a16="http://schemas.microsoft.com/office/drawing/2014/main" id="{648F4A46-4797-41AF-B763-6AE51DFBC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105" name="54,833頭">
            <a:extLst>
              <a:ext uri="{FF2B5EF4-FFF2-40B4-BE49-F238E27FC236}">
                <a16:creationId xmlns:a16="http://schemas.microsoft.com/office/drawing/2014/main" id="{2784603A-76A6-46F7-95FF-F467870D2BCF}"/>
              </a:ext>
            </a:extLst>
          </p:cNvPr>
          <p:cNvGrpSpPr/>
          <p:nvPr/>
        </p:nvGrpSpPr>
        <p:grpSpPr>
          <a:xfrm>
            <a:off x="8464174" y="3958490"/>
            <a:ext cx="1548001" cy="608063"/>
            <a:chOff x="8408123" y="4104794"/>
            <a:chExt cx="1548001" cy="608063"/>
          </a:xfrm>
        </p:grpSpPr>
        <p:sp>
          <p:nvSpPr>
            <p:cNvPr id="106" name="54,833頭">
              <a:extLst>
                <a:ext uri="{FF2B5EF4-FFF2-40B4-BE49-F238E27FC236}">
                  <a16:creationId xmlns:a16="http://schemas.microsoft.com/office/drawing/2014/main" id="{144AC149-3419-47F1-BE9A-902AE11845A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54,833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7" name="とう">
              <a:extLst>
                <a:ext uri="{FF2B5EF4-FFF2-40B4-BE49-F238E27FC236}">
                  <a16:creationId xmlns:a16="http://schemas.microsoft.com/office/drawing/2014/main" id="{8D49E7D6-CB12-46A9-ADD1-161B8BAE916F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8" name="奈良県">
            <a:extLst>
              <a:ext uri="{FF2B5EF4-FFF2-40B4-BE49-F238E27FC236}">
                <a16:creationId xmlns:a16="http://schemas.microsoft.com/office/drawing/2014/main" id="{E6301E48-A785-4E14-82F0-D2FE01A1A83F}"/>
              </a:ext>
            </a:extLst>
          </p:cNvPr>
          <p:cNvGrpSpPr/>
          <p:nvPr/>
        </p:nvGrpSpPr>
        <p:grpSpPr>
          <a:xfrm>
            <a:off x="6231647" y="3973162"/>
            <a:ext cx="1806280" cy="664232"/>
            <a:chOff x="6350517" y="4119466"/>
            <a:chExt cx="1806280" cy="664232"/>
          </a:xfrm>
        </p:grpSpPr>
        <p:sp>
          <p:nvSpPr>
            <p:cNvPr id="109" name="奈良県">
              <a:extLst>
                <a:ext uri="{FF2B5EF4-FFF2-40B4-BE49-F238E27FC236}">
                  <a16:creationId xmlns:a16="http://schemas.microsoft.com/office/drawing/2014/main" id="{EBCC0979-C7ED-40F1-B04C-B6FD27DEBE50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0" name="ならけん">
              <a:extLst>
                <a:ext uri="{FF2B5EF4-FFF2-40B4-BE49-F238E27FC236}">
                  <a16:creationId xmlns:a16="http://schemas.microsoft.com/office/drawing/2014/main" id="{3D5DC9F9-47D9-4A61-9DA0-9F97C3601251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1" name="ピン図">
              <a:extLst>
                <a:ext uri="{FF2B5EF4-FFF2-40B4-BE49-F238E27FC236}">
                  <a16:creationId xmlns:a16="http://schemas.microsoft.com/office/drawing/2014/main" id="{65B41283-A167-4805-A25D-6C5056F7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112" name="77,851頭">
            <a:extLst>
              <a:ext uri="{FF2B5EF4-FFF2-40B4-BE49-F238E27FC236}">
                <a16:creationId xmlns:a16="http://schemas.microsoft.com/office/drawing/2014/main" id="{6C926505-8CD1-4B85-A3F1-8A6B94A11479}"/>
              </a:ext>
            </a:extLst>
          </p:cNvPr>
          <p:cNvGrpSpPr/>
          <p:nvPr/>
        </p:nvGrpSpPr>
        <p:grpSpPr>
          <a:xfrm>
            <a:off x="4434069" y="3952792"/>
            <a:ext cx="1548866" cy="615353"/>
            <a:chOff x="4494577" y="4112511"/>
            <a:chExt cx="1548866" cy="615353"/>
          </a:xfrm>
        </p:grpSpPr>
        <p:sp>
          <p:nvSpPr>
            <p:cNvPr id="113" name="77,851頭">
              <a:extLst>
                <a:ext uri="{FF2B5EF4-FFF2-40B4-BE49-F238E27FC236}">
                  <a16:creationId xmlns:a16="http://schemas.microsoft.com/office/drawing/2014/main" id="{196FBA35-CB25-4D5B-919B-AAE6A0D78C08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77,851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14" name="とう">
              <a:extLst>
                <a:ext uri="{FF2B5EF4-FFF2-40B4-BE49-F238E27FC236}">
                  <a16:creationId xmlns:a16="http://schemas.microsoft.com/office/drawing/2014/main" id="{27C796BD-7B49-4EAF-A3D6-99EEE7C49423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15" name="滋賀県">
            <a:extLst>
              <a:ext uri="{FF2B5EF4-FFF2-40B4-BE49-F238E27FC236}">
                <a16:creationId xmlns:a16="http://schemas.microsoft.com/office/drawing/2014/main" id="{388CF95F-A29E-4DA4-9C27-A4550CD7D9BC}"/>
              </a:ext>
            </a:extLst>
          </p:cNvPr>
          <p:cNvGrpSpPr/>
          <p:nvPr/>
        </p:nvGrpSpPr>
        <p:grpSpPr>
          <a:xfrm>
            <a:off x="2188346" y="3968024"/>
            <a:ext cx="1801045" cy="666836"/>
            <a:chOff x="2315167" y="4114328"/>
            <a:chExt cx="1801045" cy="666836"/>
          </a:xfrm>
        </p:grpSpPr>
        <p:sp>
          <p:nvSpPr>
            <p:cNvPr id="116" name="滋賀県">
              <a:extLst>
                <a:ext uri="{FF2B5EF4-FFF2-40B4-BE49-F238E27FC236}">
                  <a16:creationId xmlns:a16="http://schemas.microsoft.com/office/drawing/2014/main" id="{F3B1926C-3A8F-4D6D-A06C-9A2F7D87F802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</a:p>
          </p:txBody>
        </p:sp>
        <p:sp>
          <p:nvSpPr>
            <p:cNvPr id="117" name="しがけん">
              <a:extLst>
                <a:ext uri="{FF2B5EF4-FFF2-40B4-BE49-F238E27FC236}">
                  <a16:creationId xmlns:a16="http://schemas.microsoft.com/office/drawing/2014/main" id="{E93EF414-1228-4A3A-84B2-0174A4D5EE66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8" name="ピン図">
              <a:extLst>
                <a:ext uri="{FF2B5EF4-FFF2-40B4-BE49-F238E27FC236}">
                  <a16:creationId xmlns:a16="http://schemas.microsoft.com/office/drawing/2014/main" id="{6A067800-8DBF-42DC-9C8A-2799DA6D5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119" name="121,780頭">
            <a:extLst>
              <a:ext uri="{FF2B5EF4-FFF2-40B4-BE49-F238E27FC236}">
                <a16:creationId xmlns:a16="http://schemas.microsoft.com/office/drawing/2014/main" id="{386D8747-890F-4FF1-A4BE-7E3034D58D09}"/>
              </a:ext>
            </a:extLst>
          </p:cNvPr>
          <p:cNvGrpSpPr/>
          <p:nvPr/>
        </p:nvGrpSpPr>
        <p:grpSpPr>
          <a:xfrm>
            <a:off x="8078402" y="3270506"/>
            <a:ext cx="1933773" cy="622245"/>
            <a:chOff x="8004438" y="3416810"/>
            <a:chExt cx="1933773" cy="622245"/>
          </a:xfrm>
        </p:grpSpPr>
        <p:sp>
          <p:nvSpPr>
            <p:cNvPr id="120" name="121,780頭">
              <a:extLst>
                <a:ext uri="{FF2B5EF4-FFF2-40B4-BE49-F238E27FC236}">
                  <a16:creationId xmlns:a16="http://schemas.microsoft.com/office/drawing/2014/main" id="{87DEE6E7-8E74-4116-B294-83667EC58B45}"/>
                </a:ext>
              </a:extLst>
            </p:cNvPr>
            <p:cNvSpPr txBox="1"/>
            <p:nvPr/>
          </p:nvSpPr>
          <p:spPr>
            <a:xfrm>
              <a:off x="8004438" y="3577390"/>
              <a:ext cx="193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121,780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1" name="とう">
              <a:extLst>
                <a:ext uri="{FF2B5EF4-FFF2-40B4-BE49-F238E27FC236}">
                  <a16:creationId xmlns:a16="http://schemas.microsoft.com/office/drawing/2014/main" id="{95686BB5-A4C2-44AD-94C9-EBCBBA97BC1A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22" name="京都府">
            <a:extLst>
              <a:ext uri="{FF2B5EF4-FFF2-40B4-BE49-F238E27FC236}">
                <a16:creationId xmlns:a16="http://schemas.microsoft.com/office/drawing/2014/main" id="{CE8AAC30-D8F7-48A1-A1B8-47F8BA6BEF71}"/>
              </a:ext>
            </a:extLst>
          </p:cNvPr>
          <p:cNvGrpSpPr/>
          <p:nvPr/>
        </p:nvGrpSpPr>
        <p:grpSpPr>
          <a:xfrm>
            <a:off x="6232641" y="3277720"/>
            <a:ext cx="1793150" cy="668422"/>
            <a:chOff x="6351511" y="3424024"/>
            <a:chExt cx="1793150" cy="668422"/>
          </a:xfrm>
        </p:grpSpPr>
        <p:sp>
          <p:nvSpPr>
            <p:cNvPr id="123" name="京都府">
              <a:extLst>
                <a:ext uri="{FF2B5EF4-FFF2-40B4-BE49-F238E27FC236}">
                  <a16:creationId xmlns:a16="http://schemas.microsoft.com/office/drawing/2014/main" id="{85FCF13F-FE59-4B98-BC9B-8843D032A58C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124" name="きょうとふ">
              <a:extLst>
                <a:ext uri="{FF2B5EF4-FFF2-40B4-BE49-F238E27FC236}">
                  <a16:creationId xmlns:a16="http://schemas.microsoft.com/office/drawing/2014/main" id="{62F364AF-018D-4695-9B67-6F7F13D1B603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25" name="ピン図">
              <a:extLst>
                <a:ext uri="{FF2B5EF4-FFF2-40B4-BE49-F238E27FC236}">
                  <a16:creationId xmlns:a16="http://schemas.microsoft.com/office/drawing/2014/main" id="{EFDD7A0D-20A9-46FF-A4F0-2E420E50C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126" name="287,371頭">
            <a:extLst>
              <a:ext uri="{FF2B5EF4-FFF2-40B4-BE49-F238E27FC236}">
                <a16:creationId xmlns:a16="http://schemas.microsoft.com/office/drawing/2014/main" id="{0A58A6A7-8897-4DF5-A7B1-C789DE8B8B30}"/>
              </a:ext>
            </a:extLst>
          </p:cNvPr>
          <p:cNvGrpSpPr/>
          <p:nvPr/>
        </p:nvGrpSpPr>
        <p:grpSpPr>
          <a:xfrm>
            <a:off x="4049719" y="3277720"/>
            <a:ext cx="1933216" cy="611500"/>
            <a:chOff x="4109674" y="3424024"/>
            <a:chExt cx="1933216" cy="611500"/>
          </a:xfrm>
        </p:grpSpPr>
        <p:sp>
          <p:nvSpPr>
            <p:cNvPr id="127" name="287,371頭">
              <a:extLst>
                <a:ext uri="{FF2B5EF4-FFF2-40B4-BE49-F238E27FC236}">
                  <a16:creationId xmlns:a16="http://schemas.microsoft.com/office/drawing/2014/main" id="{B9B291B6-F3BE-40EA-8CC7-18066CA0C653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287,371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8" name="とう">
              <a:extLst>
                <a:ext uri="{FF2B5EF4-FFF2-40B4-BE49-F238E27FC236}">
                  <a16:creationId xmlns:a16="http://schemas.microsoft.com/office/drawing/2014/main" id="{F7A14BCB-6633-4316-A3B8-89350FBA7532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9" name="兵庫県">
            <a:extLst>
              <a:ext uri="{FF2B5EF4-FFF2-40B4-BE49-F238E27FC236}">
                <a16:creationId xmlns:a16="http://schemas.microsoft.com/office/drawing/2014/main" id="{CC908A85-8607-4C8A-8597-DF647E60724D}"/>
              </a:ext>
            </a:extLst>
          </p:cNvPr>
          <p:cNvGrpSpPr/>
          <p:nvPr/>
        </p:nvGrpSpPr>
        <p:grpSpPr>
          <a:xfrm>
            <a:off x="2188346" y="3271757"/>
            <a:ext cx="1797537" cy="668019"/>
            <a:chOff x="2315167" y="3418061"/>
            <a:chExt cx="1797537" cy="668019"/>
          </a:xfrm>
        </p:grpSpPr>
        <p:sp>
          <p:nvSpPr>
            <p:cNvPr id="130" name="兵庫県">
              <a:extLst>
                <a:ext uri="{FF2B5EF4-FFF2-40B4-BE49-F238E27FC236}">
                  <a16:creationId xmlns:a16="http://schemas.microsoft.com/office/drawing/2014/main" id="{08B5815C-DCC8-442D-9B92-E5A5A3955D18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131" name="ひょうごけん">
              <a:extLst>
                <a:ext uri="{FF2B5EF4-FFF2-40B4-BE49-F238E27FC236}">
                  <a16:creationId xmlns:a16="http://schemas.microsoft.com/office/drawing/2014/main" id="{4B0FE83E-69BE-4032-8F11-5AE33958D790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132" name="ピン図">
              <a:extLst>
                <a:ext uri="{FF2B5EF4-FFF2-40B4-BE49-F238E27FC236}">
                  <a16:creationId xmlns:a16="http://schemas.microsoft.com/office/drawing/2014/main" id="{29D45E98-AB2D-4F94-9650-56C289CDB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133" name="枠">
            <a:extLst>
              <a:ext uri="{FF2B5EF4-FFF2-40B4-BE49-F238E27FC236}">
                <a16:creationId xmlns:a16="http://schemas.microsoft.com/office/drawing/2014/main" id="{7E91A499-E3C2-479C-ADD8-53675E2E3D86}"/>
              </a:ext>
            </a:extLst>
          </p:cNvPr>
          <p:cNvGrpSpPr/>
          <p:nvPr/>
        </p:nvGrpSpPr>
        <p:grpSpPr>
          <a:xfrm>
            <a:off x="1984540" y="3158402"/>
            <a:ext cx="8222921" cy="2244171"/>
            <a:chOff x="365163" y="3482524"/>
            <a:chExt cx="5562073" cy="2035621"/>
          </a:xfrm>
        </p:grpSpPr>
        <p:cxnSp>
          <p:nvCxnSpPr>
            <p:cNvPr id="134" name="上(左)">
              <a:extLst>
                <a:ext uri="{FF2B5EF4-FFF2-40B4-BE49-F238E27FC236}">
                  <a16:creationId xmlns:a16="http://schemas.microsoft.com/office/drawing/2014/main" id="{142C4795-1C2D-486E-B25E-E34EAF1826E4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上(右)">
              <a:extLst>
                <a:ext uri="{FF2B5EF4-FFF2-40B4-BE49-F238E27FC236}">
                  <a16:creationId xmlns:a16="http://schemas.microsoft.com/office/drawing/2014/main" id="{09BE8ABC-8EFB-420A-95FB-2DEFE2F072AA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右">
              <a:extLst>
                <a:ext uri="{FF2B5EF4-FFF2-40B4-BE49-F238E27FC236}">
                  <a16:creationId xmlns:a16="http://schemas.microsoft.com/office/drawing/2014/main" id="{1B12802E-2876-4CB3-8394-8F86B420F98D}"/>
                </a:ext>
              </a:extLst>
            </p:cNvPr>
            <p:cNvCxnSpPr/>
            <p:nvPr/>
          </p:nvCxnSpPr>
          <p:spPr>
            <a:xfrm>
              <a:off x="592723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下">
              <a:extLst>
                <a:ext uri="{FF2B5EF4-FFF2-40B4-BE49-F238E27FC236}">
                  <a16:creationId xmlns:a16="http://schemas.microsoft.com/office/drawing/2014/main" id="{6577D16E-058D-4841-9A42-83F0DF81B3BC}"/>
                </a:ext>
              </a:extLst>
            </p:cNvPr>
            <p:cNvCxnSpPr/>
            <p:nvPr/>
          </p:nvCxnSpPr>
          <p:spPr>
            <a:xfrm>
              <a:off x="370549" y="5493635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左">
              <a:extLst>
                <a:ext uri="{FF2B5EF4-FFF2-40B4-BE49-F238E27FC236}">
                  <a16:creationId xmlns:a16="http://schemas.microsoft.com/office/drawing/2014/main" id="{DCF444B2-B382-44F0-8107-E57BA2B64CDC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人物画">
            <a:extLst>
              <a:ext uri="{FF2B5EF4-FFF2-40B4-BE49-F238E27FC236}">
                <a16:creationId xmlns:a16="http://schemas.microsoft.com/office/drawing/2014/main" id="{42B111AD-9E71-4BD5-B07C-62FB4CFA3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140" name="虫眼鏡画">
            <a:extLst>
              <a:ext uri="{FF2B5EF4-FFF2-40B4-BE49-F238E27FC236}">
                <a16:creationId xmlns:a16="http://schemas.microsoft.com/office/drawing/2014/main" id="{841530B7-05C0-4499-819F-175D550EB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5" name="登録頭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723703" y="1630656"/>
            <a:ext cx="8778291" cy="708374"/>
            <a:chOff x="1723703" y="1630656"/>
            <a:chExt cx="8778291" cy="708374"/>
          </a:xfrm>
        </p:grpSpPr>
        <p:sp>
          <p:nvSpPr>
            <p:cNvPr id="19" name="登録頭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犬の登録頭数は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394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,453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約３９万頭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まんとう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8084916" y="1630656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まんとう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430465" y="1655447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　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とう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1786697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24" name="とうろくとうす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514790" y="1639178"/>
              <a:ext cx="16314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とうろくとうすう</a:t>
              </a:r>
            </a:p>
          </p:txBody>
        </p:sp>
      </p:grpSp>
      <p:grpSp>
        <p:nvGrpSpPr>
          <p:cNvPr id="78" name="ざんねん">
            <a:extLst>
              <a:ext uri="{FF2B5EF4-FFF2-40B4-BE49-F238E27FC236}">
                <a16:creationId xmlns:a16="http://schemas.microsoft.com/office/drawing/2014/main" id="{3E743C53-B8EC-421B-B204-F31ED37FAC31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79" name="ざんねん">
              <a:extLst>
                <a:ext uri="{FF2B5EF4-FFF2-40B4-BE49-F238E27FC236}">
                  <a16:creationId xmlns:a16="http://schemas.microsoft.com/office/drawing/2014/main" id="{9DDD2289-F196-4FAB-9852-5A4121F605AD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87" name="×">
              <a:extLst>
                <a:ext uri="{FF2B5EF4-FFF2-40B4-BE49-F238E27FC236}">
                  <a16:creationId xmlns:a16="http://schemas.microsoft.com/office/drawing/2014/main" id="{1335359C-BA0D-4C14-AB8C-0EAFF53D309E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6" name="blip01 (1)">
            <a:hlinkClick r:id="" action="ppaction://media"/>
            <a:extLst>
              <a:ext uri="{FF2B5EF4-FFF2-40B4-BE49-F238E27FC236}">
                <a16:creationId xmlns:a16="http://schemas.microsoft.com/office/drawing/2014/main" id="{FCF692AF-134A-48C2-B17C-CCAC75C5E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4" name="図 93">
            <a:hlinkClick r:id="rId13" action="ppaction://hlinksldjump"/>
            <a:extLst>
              <a:ext uri="{FF2B5EF4-FFF2-40B4-BE49-F238E27FC236}">
                <a16:creationId xmlns:a16="http://schemas.microsoft.com/office/drawing/2014/main" id="{85F5595A-6497-49D3-BC7F-0D50724C8D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67" name="図 66">
            <a:hlinkClick r:id="rId15" action="ppaction://hlinksldjump"/>
            <a:extLst>
              <a:ext uri="{FF2B5EF4-FFF2-40B4-BE49-F238E27FC236}">
                <a16:creationId xmlns:a16="http://schemas.microsoft.com/office/drawing/2014/main" id="{1410EA58-37EC-4614-9A95-37409312A2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68" name="図 67">
            <a:hlinkClick r:id="rId17" action="ppaction://hlinksldjump"/>
            <a:extLst>
              <a:ext uri="{FF2B5EF4-FFF2-40B4-BE49-F238E27FC236}">
                <a16:creationId xmlns:a16="http://schemas.microsoft.com/office/drawing/2014/main" id="{554822D0-F6A1-4A06-A43F-C37644D74E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5" name="近くの都道府県と･･･">
            <a:extLst>
              <a:ext uri="{FF2B5EF4-FFF2-40B4-BE49-F238E27FC236}">
                <a16:creationId xmlns:a16="http://schemas.microsoft.com/office/drawing/2014/main" id="{56FFC771-014F-4339-B226-FDFBB2385F87}"/>
              </a:ext>
            </a:extLst>
          </p:cNvPr>
          <p:cNvGrpSpPr/>
          <p:nvPr/>
        </p:nvGrpSpPr>
        <p:grpSpPr>
          <a:xfrm>
            <a:off x="3168415" y="2474804"/>
            <a:ext cx="5855170" cy="637457"/>
            <a:chOff x="2679551" y="2699739"/>
            <a:chExt cx="6288947" cy="637457"/>
          </a:xfrm>
        </p:grpSpPr>
        <p:sp>
          <p:nvSpPr>
            <p:cNvPr id="76" name="近くの都道府県と･･･">
              <a:extLst>
                <a:ext uri="{FF2B5EF4-FFF2-40B4-BE49-F238E27FC236}">
                  <a16:creationId xmlns:a16="http://schemas.microsoft.com/office/drawing/2014/main" id="{59F17C16-12E4-4964-BCE2-707B7D66E59E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77" name="くら">
              <a:extLst>
                <a:ext uri="{FF2B5EF4-FFF2-40B4-BE49-F238E27FC236}">
                  <a16:creationId xmlns:a16="http://schemas.microsoft.com/office/drawing/2014/main" id="{33E3B1EC-4C5F-4E85-9ABC-20B1EF2846F0}"/>
                </a:ext>
              </a:extLst>
            </p:cNvPr>
            <p:cNvSpPr txBox="1"/>
            <p:nvPr/>
          </p:nvSpPr>
          <p:spPr>
            <a:xfrm>
              <a:off x="5840920" y="2735637"/>
              <a:ext cx="38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80" name="とどうふけん">
              <a:extLst>
                <a:ext uri="{FF2B5EF4-FFF2-40B4-BE49-F238E27FC236}">
                  <a16:creationId xmlns:a16="http://schemas.microsoft.com/office/drawing/2014/main" id="{E10F6A94-F18E-460E-8F03-DF876BEC6675}"/>
                </a:ext>
              </a:extLst>
            </p:cNvPr>
            <p:cNvSpPr txBox="1"/>
            <p:nvPr/>
          </p:nvSpPr>
          <p:spPr>
            <a:xfrm>
              <a:off x="4228437" y="2699739"/>
              <a:ext cx="9938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81" name="ちか">
              <a:extLst>
                <a:ext uri="{FF2B5EF4-FFF2-40B4-BE49-F238E27FC236}">
                  <a16:creationId xmlns:a16="http://schemas.microsoft.com/office/drawing/2014/main" id="{F96254BE-5DE1-435C-8FAE-CB1779F83045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6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95" name="出典リンク">
            <a:extLst>
              <a:ext uri="{FF2B5EF4-FFF2-40B4-BE49-F238E27FC236}">
                <a16:creationId xmlns:a16="http://schemas.microsoft.com/office/drawing/2014/main" id="{2F498008-EE42-46E3-9EE0-FC3FE81AC035}"/>
              </a:ext>
            </a:extLst>
          </p:cNvPr>
          <p:cNvSpPr txBox="1"/>
          <p:nvPr/>
        </p:nvSpPr>
        <p:spPr>
          <a:xfrm>
            <a:off x="6724901" y="5541932"/>
            <a:ext cx="5364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厚生労働省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都道府県別の犬の登録頭数と予防注射頭数等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(mhlw.go.jp)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6" name="48,382頭">
            <a:extLst>
              <a:ext uri="{FF2B5EF4-FFF2-40B4-BE49-F238E27FC236}">
                <a16:creationId xmlns:a16="http://schemas.microsoft.com/office/drawing/2014/main" id="{0D379249-E6F2-431A-B905-252BFB616C1B}"/>
              </a:ext>
            </a:extLst>
          </p:cNvPr>
          <p:cNvGrpSpPr/>
          <p:nvPr/>
        </p:nvGrpSpPr>
        <p:grpSpPr>
          <a:xfrm>
            <a:off x="4434935" y="4673284"/>
            <a:ext cx="1548000" cy="608674"/>
            <a:chOff x="4529995" y="4819588"/>
            <a:chExt cx="1548000" cy="608674"/>
          </a:xfrm>
        </p:grpSpPr>
        <p:sp>
          <p:nvSpPr>
            <p:cNvPr id="97" name="48,382頭">
              <a:extLst>
                <a:ext uri="{FF2B5EF4-FFF2-40B4-BE49-F238E27FC236}">
                  <a16:creationId xmlns:a16="http://schemas.microsoft.com/office/drawing/2014/main" id="{52FA6238-6402-4984-B6F5-332B9B0EC1F4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48,382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0" name="とう">
              <a:extLst>
                <a:ext uri="{FF2B5EF4-FFF2-40B4-BE49-F238E27FC236}">
                  <a16:creationId xmlns:a16="http://schemas.microsoft.com/office/drawing/2014/main" id="{B22EFDEC-21D6-4046-AEA5-4E84588C3AAE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1" name="和歌山県">
            <a:extLst>
              <a:ext uri="{FF2B5EF4-FFF2-40B4-BE49-F238E27FC236}">
                <a16:creationId xmlns:a16="http://schemas.microsoft.com/office/drawing/2014/main" id="{D685E223-DD20-459A-A052-A9A865C1395E}"/>
              </a:ext>
            </a:extLst>
          </p:cNvPr>
          <p:cNvGrpSpPr/>
          <p:nvPr/>
        </p:nvGrpSpPr>
        <p:grpSpPr>
          <a:xfrm>
            <a:off x="2193287" y="4710144"/>
            <a:ext cx="2105604" cy="655640"/>
            <a:chOff x="2320108" y="4856448"/>
            <a:chExt cx="2105604" cy="655640"/>
          </a:xfrm>
        </p:grpSpPr>
        <p:sp>
          <p:nvSpPr>
            <p:cNvPr id="102" name="和歌山県">
              <a:extLst>
                <a:ext uri="{FF2B5EF4-FFF2-40B4-BE49-F238E27FC236}">
                  <a16:creationId xmlns:a16="http://schemas.microsoft.com/office/drawing/2014/main" id="{FE483673-9FDD-47A9-93A0-0B4F2974E1F9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わかやまけん">
              <a:extLst>
                <a:ext uri="{FF2B5EF4-FFF2-40B4-BE49-F238E27FC236}">
                  <a16:creationId xmlns:a16="http://schemas.microsoft.com/office/drawing/2014/main" id="{B0AF79E1-1589-4C0B-A112-9712E03A620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04" name="ピン図">
              <a:extLst>
                <a:ext uri="{FF2B5EF4-FFF2-40B4-BE49-F238E27FC236}">
                  <a16:creationId xmlns:a16="http://schemas.microsoft.com/office/drawing/2014/main" id="{648F4A46-4797-41AF-B763-6AE51DFBC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105" name="54,833頭">
            <a:extLst>
              <a:ext uri="{FF2B5EF4-FFF2-40B4-BE49-F238E27FC236}">
                <a16:creationId xmlns:a16="http://schemas.microsoft.com/office/drawing/2014/main" id="{2784603A-76A6-46F7-95FF-F467870D2BCF}"/>
              </a:ext>
            </a:extLst>
          </p:cNvPr>
          <p:cNvGrpSpPr/>
          <p:nvPr/>
        </p:nvGrpSpPr>
        <p:grpSpPr>
          <a:xfrm>
            <a:off x="8464174" y="3958490"/>
            <a:ext cx="1548001" cy="608063"/>
            <a:chOff x="8408123" y="4104794"/>
            <a:chExt cx="1548001" cy="608063"/>
          </a:xfrm>
        </p:grpSpPr>
        <p:sp>
          <p:nvSpPr>
            <p:cNvPr id="106" name="54,833頭">
              <a:extLst>
                <a:ext uri="{FF2B5EF4-FFF2-40B4-BE49-F238E27FC236}">
                  <a16:creationId xmlns:a16="http://schemas.microsoft.com/office/drawing/2014/main" id="{144AC149-3419-47F1-BE9A-902AE11845A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54,833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7" name="とう">
              <a:extLst>
                <a:ext uri="{FF2B5EF4-FFF2-40B4-BE49-F238E27FC236}">
                  <a16:creationId xmlns:a16="http://schemas.microsoft.com/office/drawing/2014/main" id="{8D49E7D6-CB12-46A9-ADD1-161B8BAE916F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8" name="奈良県">
            <a:extLst>
              <a:ext uri="{FF2B5EF4-FFF2-40B4-BE49-F238E27FC236}">
                <a16:creationId xmlns:a16="http://schemas.microsoft.com/office/drawing/2014/main" id="{E6301E48-A785-4E14-82F0-D2FE01A1A83F}"/>
              </a:ext>
            </a:extLst>
          </p:cNvPr>
          <p:cNvGrpSpPr/>
          <p:nvPr/>
        </p:nvGrpSpPr>
        <p:grpSpPr>
          <a:xfrm>
            <a:off x="6231647" y="3973162"/>
            <a:ext cx="1806280" cy="664232"/>
            <a:chOff x="6350517" y="4119466"/>
            <a:chExt cx="1806280" cy="664232"/>
          </a:xfrm>
        </p:grpSpPr>
        <p:sp>
          <p:nvSpPr>
            <p:cNvPr id="109" name="奈良県">
              <a:extLst>
                <a:ext uri="{FF2B5EF4-FFF2-40B4-BE49-F238E27FC236}">
                  <a16:creationId xmlns:a16="http://schemas.microsoft.com/office/drawing/2014/main" id="{EBCC0979-C7ED-40F1-B04C-B6FD27DEBE50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0" name="ならけん">
              <a:extLst>
                <a:ext uri="{FF2B5EF4-FFF2-40B4-BE49-F238E27FC236}">
                  <a16:creationId xmlns:a16="http://schemas.microsoft.com/office/drawing/2014/main" id="{3D5DC9F9-47D9-4A61-9DA0-9F97C3601251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1" name="ピン図">
              <a:extLst>
                <a:ext uri="{FF2B5EF4-FFF2-40B4-BE49-F238E27FC236}">
                  <a16:creationId xmlns:a16="http://schemas.microsoft.com/office/drawing/2014/main" id="{65B41283-A167-4805-A25D-6C5056F7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112" name="77,851頭">
            <a:extLst>
              <a:ext uri="{FF2B5EF4-FFF2-40B4-BE49-F238E27FC236}">
                <a16:creationId xmlns:a16="http://schemas.microsoft.com/office/drawing/2014/main" id="{6C926505-8CD1-4B85-A3F1-8A6B94A11479}"/>
              </a:ext>
            </a:extLst>
          </p:cNvPr>
          <p:cNvGrpSpPr/>
          <p:nvPr/>
        </p:nvGrpSpPr>
        <p:grpSpPr>
          <a:xfrm>
            <a:off x="4434069" y="3952792"/>
            <a:ext cx="1548866" cy="615353"/>
            <a:chOff x="4494577" y="4112511"/>
            <a:chExt cx="1548866" cy="615353"/>
          </a:xfrm>
        </p:grpSpPr>
        <p:sp>
          <p:nvSpPr>
            <p:cNvPr id="113" name="77,851頭">
              <a:extLst>
                <a:ext uri="{FF2B5EF4-FFF2-40B4-BE49-F238E27FC236}">
                  <a16:creationId xmlns:a16="http://schemas.microsoft.com/office/drawing/2014/main" id="{196FBA35-CB25-4D5B-919B-AAE6A0D78C08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77,851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14" name="とう">
              <a:extLst>
                <a:ext uri="{FF2B5EF4-FFF2-40B4-BE49-F238E27FC236}">
                  <a16:creationId xmlns:a16="http://schemas.microsoft.com/office/drawing/2014/main" id="{27C796BD-7B49-4EAF-A3D6-99EEE7C49423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15" name="滋賀県">
            <a:extLst>
              <a:ext uri="{FF2B5EF4-FFF2-40B4-BE49-F238E27FC236}">
                <a16:creationId xmlns:a16="http://schemas.microsoft.com/office/drawing/2014/main" id="{388CF95F-A29E-4DA4-9C27-A4550CD7D9BC}"/>
              </a:ext>
            </a:extLst>
          </p:cNvPr>
          <p:cNvGrpSpPr/>
          <p:nvPr/>
        </p:nvGrpSpPr>
        <p:grpSpPr>
          <a:xfrm>
            <a:off x="2188346" y="3968024"/>
            <a:ext cx="1801045" cy="666836"/>
            <a:chOff x="2315167" y="4114328"/>
            <a:chExt cx="1801045" cy="666836"/>
          </a:xfrm>
        </p:grpSpPr>
        <p:sp>
          <p:nvSpPr>
            <p:cNvPr id="116" name="滋賀県">
              <a:extLst>
                <a:ext uri="{FF2B5EF4-FFF2-40B4-BE49-F238E27FC236}">
                  <a16:creationId xmlns:a16="http://schemas.microsoft.com/office/drawing/2014/main" id="{F3B1926C-3A8F-4D6D-A06C-9A2F7D87F802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</a:p>
          </p:txBody>
        </p:sp>
        <p:sp>
          <p:nvSpPr>
            <p:cNvPr id="117" name="しがけん">
              <a:extLst>
                <a:ext uri="{FF2B5EF4-FFF2-40B4-BE49-F238E27FC236}">
                  <a16:creationId xmlns:a16="http://schemas.microsoft.com/office/drawing/2014/main" id="{E93EF414-1228-4A3A-84B2-0174A4D5EE66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8" name="ピン図">
              <a:extLst>
                <a:ext uri="{FF2B5EF4-FFF2-40B4-BE49-F238E27FC236}">
                  <a16:creationId xmlns:a16="http://schemas.microsoft.com/office/drawing/2014/main" id="{6A067800-8DBF-42DC-9C8A-2799DA6D5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119" name="121,780頭">
            <a:extLst>
              <a:ext uri="{FF2B5EF4-FFF2-40B4-BE49-F238E27FC236}">
                <a16:creationId xmlns:a16="http://schemas.microsoft.com/office/drawing/2014/main" id="{386D8747-890F-4FF1-A4BE-7E3034D58D09}"/>
              </a:ext>
            </a:extLst>
          </p:cNvPr>
          <p:cNvGrpSpPr/>
          <p:nvPr/>
        </p:nvGrpSpPr>
        <p:grpSpPr>
          <a:xfrm>
            <a:off x="8078402" y="3270506"/>
            <a:ext cx="1933773" cy="622245"/>
            <a:chOff x="8004438" y="3416810"/>
            <a:chExt cx="1933773" cy="622245"/>
          </a:xfrm>
        </p:grpSpPr>
        <p:sp>
          <p:nvSpPr>
            <p:cNvPr id="120" name="121,780頭">
              <a:extLst>
                <a:ext uri="{FF2B5EF4-FFF2-40B4-BE49-F238E27FC236}">
                  <a16:creationId xmlns:a16="http://schemas.microsoft.com/office/drawing/2014/main" id="{87DEE6E7-8E74-4116-B294-83667EC58B45}"/>
                </a:ext>
              </a:extLst>
            </p:cNvPr>
            <p:cNvSpPr txBox="1"/>
            <p:nvPr/>
          </p:nvSpPr>
          <p:spPr>
            <a:xfrm>
              <a:off x="8004438" y="3577390"/>
              <a:ext cx="193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121,780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1" name="とう">
              <a:extLst>
                <a:ext uri="{FF2B5EF4-FFF2-40B4-BE49-F238E27FC236}">
                  <a16:creationId xmlns:a16="http://schemas.microsoft.com/office/drawing/2014/main" id="{95686BB5-A4C2-44AD-94C9-EBCBBA97BC1A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22" name="京都府">
            <a:extLst>
              <a:ext uri="{FF2B5EF4-FFF2-40B4-BE49-F238E27FC236}">
                <a16:creationId xmlns:a16="http://schemas.microsoft.com/office/drawing/2014/main" id="{CE8AAC30-D8F7-48A1-A1B8-47F8BA6BEF71}"/>
              </a:ext>
            </a:extLst>
          </p:cNvPr>
          <p:cNvGrpSpPr/>
          <p:nvPr/>
        </p:nvGrpSpPr>
        <p:grpSpPr>
          <a:xfrm>
            <a:off x="6232641" y="3277720"/>
            <a:ext cx="1793150" cy="668422"/>
            <a:chOff x="6351511" y="3424024"/>
            <a:chExt cx="1793150" cy="668422"/>
          </a:xfrm>
        </p:grpSpPr>
        <p:sp>
          <p:nvSpPr>
            <p:cNvPr id="123" name="京都府">
              <a:extLst>
                <a:ext uri="{FF2B5EF4-FFF2-40B4-BE49-F238E27FC236}">
                  <a16:creationId xmlns:a16="http://schemas.microsoft.com/office/drawing/2014/main" id="{85FCF13F-FE59-4B98-BC9B-8843D032A58C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124" name="きょうとふ">
              <a:extLst>
                <a:ext uri="{FF2B5EF4-FFF2-40B4-BE49-F238E27FC236}">
                  <a16:creationId xmlns:a16="http://schemas.microsoft.com/office/drawing/2014/main" id="{62F364AF-018D-4695-9B67-6F7F13D1B603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25" name="ピン図">
              <a:extLst>
                <a:ext uri="{FF2B5EF4-FFF2-40B4-BE49-F238E27FC236}">
                  <a16:creationId xmlns:a16="http://schemas.microsoft.com/office/drawing/2014/main" id="{EFDD7A0D-20A9-46FF-A4F0-2E420E50C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126" name="287,371頭">
            <a:extLst>
              <a:ext uri="{FF2B5EF4-FFF2-40B4-BE49-F238E27FC236}">
                <a16:creationId xmlns:a16="http://schemas.microsoft.com/office/drawing/2014/main" id="{0A58A6A7-8897-4DF5-A7B1-C789DE8B8B30}"/>
              </a:ext>
            </a:extLst>
          </p:cNvPr>
          <p:cNvGrpSpPr/>
          <p:nvPr/>
        </p:nvGrpSpPr>
        <p:grpSpPr>
          <a:xfrm>
            <a:off x="4049719" y="3277720"/>
            <a:ext cx="1933216" cy="611500"/>
            <a:chOff x="4109674" y="3424024"/>
            <a:chExt cx="1933216" cy="611500"/>
          </a:xfrm>
        </p:grpSpPr>
        <p:sp>
          <p:nvSpPr>
            <p:cNvPr id="127" name="287,371頭">
              <a:extLst>
                <a:ext uri="{FF2B5EF4-FFF2-40B4-BE49-F238E27FC236}">
                  <a16:creationId xmlns:a16="http://schemas.microsoft.com/office/drawing/2014/main" id="{B9B291B6-F3BE-40EA-8CC7-18066CA0C653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287,371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8" name="とう">
              <a:extLst>
                <a:ext uri="{FF2B5EF4-FFF2-40B4-BE49-F238E27FC236}">
                  <a16:creationId xmlns:a16="http://schemas.microsoft.com/office/drawing/2014/main" id="{F7A14BCB-6633-4316-A3B8-89350FBA7532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9" name="兵庫県">
            <a:extLst>
              <a:ext uri="{FF2B5EF4-FFF2-40B4-BE49-F238E27FC236}">
                <a16:creationId xmlns:a16="http://schemas.microsoft.com/office/drawing/2014/main" id="{CC908A85-8607-4C8A-8597-DF647E60724D}"/>
              </a:ext>
            </a:extLst>
          </p:cNvPr>
          <p:cNvGrpSpPr/>
          <p:nvPr/>
        </p:nvGrpSpPr>
        <p:grpSpPr>
          <a:xfrm>
            <a:off x="2188346" y="3271757"/>
            <a:ext cx="1797537" cy="668019"/>
            <a:chOff x="2315167" y="3418061"/>
            <a:chExt cx="1797537" cy="668019"/>
          </a:xfrm>
        </p:grpSpPr>
        <p:sp>
          <p:nvSpPr>
            <p:cNvPr id="130" name="兵庫県">
              <a:extLst>
                <a:ext uri="{FF2B5EF4-FFF2-40B4-BE49-F238E27FC236}">
                  <a16:creationId xmlns:a16="http://schemas.microsoft.com/office/drawing/2014/main" id="{08B5815C-DCC8-442D-9B92-E5A5A3955D18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131" name="ひょうごけん">
              <a:extLst>
                <a:ext uri="{FF2B5EF4-FFF2-40B4-BE49-F238E27FC236}">
                  <a16:creationId xmlns:a16="http://schemas.microsoft.com/office/drawing/2014/main" id="{4B0FE83E-69BE-4032-8F11-5AE33958D790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132" name="ピン図">
              <a:extLst>
                <a:ext uri="{FF2B5EF4-FFF2-40B4-BE49-F238E27FC236}">
                  <a16:creationId xmlns:a16="http://schemas.microsoft.com/office/drawing/2014/main" id="{29D45E98-AB2D-4F94-9650-56C289CDB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133" name="枠">
            <a:extLst>
              <a:ext uri="{FF2B5EF4-FFF2-40B4-BE49-F238E27FC236}">
                <a16:creationId xmlns:a16="http://schemas.microsoft.com/office/drawing/2014/main" id="{7E91A499-E3C2-479C-ADD8-53675E2E3D86}"/>
              </a:ext>
            </a:extLst>
          </p:cNvPr>
          <p:cNvGrpSpPr/>
          <p:nvPr/>
        </p:nvGrpSpPr>
        <p:grpSpPr>
          <a:xfrm>
            <a:off x="1984540" y="3158402"/>
            <a:ext cx="8222921" cy="2244171"/>
            <a:chOff x="365163" y="3482524"/>
            <a:chExt cx="5562073" cy="2035621"/>
          </a:xfrm>
        </p:grpSpPr>
        <p:cxnSp>
          <p:nvCxnSpPr>
            <p:cNvPr id="134" name="上(左)">
              <a:extLst>
                <a:ext uri="{FF2B5EF4-FFF2-40B4-BE49-F238E27FC236}">
                  <a16:creationId xmlns:a16="http://schemas.microsoft.com/office/drawing/2014/main" id="{142C4795-1C2D-486E-B25E-E34EAF1826E4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上(右)">
              <a:extLst>
                <a:ext uri="{FF2B5EF4-FFF2-40B4-BE49-F238E27FC236}">
                  <a16:creationId xmlns:a16="http://schemas.microsoft.com/office/drawing/2014/main" id="{09BE8ABC-8EFB-420A-95FB-2DEFE2F072AA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右">
              <a:extLst>
                <a:ext uri="{FF2B5EF4-FFF2-40B4-BE49-F238E27FC236}">
                  <a16:creationId xmlns:a16="http://schemas.microsoft.com/office/drawing/2014/main" id="{1B12802E-2876-4CB3-8394-8F86B420F98D}"/>
                </a:ext>
              </a:extLst>
            </p:cNvPr>
            <p:cNvCxnSpPr/>
            <p:nvPr/>
          </p:nvCxnSpPr>
          <p:spPr>
            <a:xfrm>
              <a:off x="592723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下">
              <a:extLst>
                <a:ext uri="{FF2B5EF4-FFF2-40B4-BE49-F238E27FC236}">
                  <a16:creationId xmlns:a16="http://schemas.microsoft.com/office/drawing/2014/main" id="{6577D16E-058D-4841-9A42-83F0DF81B3BC}"/>
                </a:ext>
              </a:extLst>
            </p:cNvPr>
            <p:cNvCxnSpPr/>
            <p:nvPr/>
          </p:nvCxnSpPr>
          <p:spPr>
            <a:xfrm>
              <a:off x="370549" y="5493635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左">
              <a:extLst>
                <a:ext uri="{FF2B5EF4-FFF2-40B4-BE49-F238E27FC236}">
                  <a16:creationId xmlns:a16="http://schemas.microsoft.com/office/drawing/2014/main" id="{DCF444B2-B382-44F0-8107-E57BA2B64CDC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人物画">
            <a:extLst>
              <a:ext uri="{FF2B5EF4-FFF2-40B4-BE49-F238E27FC236}">
                <a16:creationId xmlns:a16="http://schemas.microsoft.com/office/drawing/2014/main" id="{42B111AD-9E71-4BD5-B07C-62FB4CFA3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140" name="虫眼鏡画">
            <a:extLst>
              <a:ext uri="{FF2B5EF4-FFF2-40B4-BE49-F238E27FC236}">
                <a16:creationId xmlns:a16="http://schemas.microsoft.com/office/drawing/2014/main" id="{841530B7-05C0-4499-819F-175D550EB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5" name="登録頭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723703" y="1630656"/>
            <a:ext cx="8953259" cy="708374"/>
            <a:chOff x="1723703" y="1630656"/>
            <a:chExt cx="8778291" cy="708374"/>
          </a:xfrm>
        </p:grpSpPr>
        <p:sp>
          <p:nvSpPr>
            <p:cNvPr id="19" name="登録頭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犬の登録頭数は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394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,453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約３９万頭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まんとう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8106405" y="1630656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まんとう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468845" y="1654361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　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とう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1747777" y="1635042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24" name="とうろくとうす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512768" y="1648002"/>
              <a:ext cx="1645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とうろくとうすう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3AC552AE-BBC2-4E54-864E-C40C25429C85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938AB816-0D5D-499C-A2D8-3C39FC970585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15D35C14-F848-4A7F-95C7-A4ADAD9F4ABC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EBDEB089-C356-481C-9283-0ABD93556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78" name="図 77">
            <a:hlinkClick r:id="rId13" action="ppaction://hlinksldjump"/>
            <a:extLst>
              <a:ext uri="{FF2B5EF4-FFF2-40B4-BE49-F238E27FC236}">
                <a16:creationId xmlns:a16="http://schemas.microsoft.com/office/drawing/2014/main" id="{13BD877C-E818-45AE-B8E1-FE67BADC04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71" name="図 70">
            <a:hlinkClick r:id="rId15" action="ppaction://hlinksldjump"/>
            <a:extLst>
              <a:ext uri="{FF2B5EF4-FFF2-40B4-BE49-F238E27FC236}">
                <a16:creationId xmlns:a16="http://schemas.microsoft.com/office/drawing/2014/main" id="{12966346-EB48-47F7-B6CC-5003DE96CF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72" name="図 71">
            <a:hlinkClick r:id="rId17" action="ppaction://hlinksldjump"/>
            <a:extLst>
              <a:ext uri="{FF2B5EF4-FFF2-40B4-BE49-F238E27FC236}">
                <a16:creationId xmlns:a16="http://schemas.microsoft.com/office/drawing/2014/main" id="{CB3B5C5C-6F58-4F42-8943-73019EC439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6" name="近くの都道府県と･･･">
            <a:extLst>
              <a:ext uri="{FF2B5EF4-FFF2-40B4-BE49-F238E27FC236}">
                <a16:creationId xmlns:a16="http://schemas.microsoft.com/office/drawing/2014/main" id="{6AE699F4-6240-485E-9DAD-ECAA90C825EB}"/>
              </a:ext>
            </a:extLst>
          </p:cNvPr>
          <p:cNvGrpSpPr/>
          <p:nvPr/>
        </p:nvGrpSpPr>
        <p:grpSpPr>
          <a:xfrm>
            <a:off x="3168415" y="2493610"/>
            <a:ext cx="5855170" cy="618651"/>
            <a:chOff x="2679551" y="2718545"/>
            <a:chExt cx="6288947" cy="618651"/>
          </a:xfrm>
        </p:grpSpPr>
        <p:sp>
          <p:nvSpPr>
            <p:cNvPr id="77" name="近くの都道府県と･･･">
              <a:extLst>
                <a:ext uri="{FF2B5EF4-FFF2-40B4-BE49-F238E27FC236}">
                  <a16:creationId xmlns:a16="http://schemas.microsoft.com/office/drawing/2014/main" id="{0E02AB65-0B3E-4919-9364-B82F8778F6AE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79" name="くら">
              <a:extLst>
                <a:ext uri="{FF2B5EF4-FFF2-40B4-BE49-F238E27FC236}">
                  <a16:creationId xmlns:a16="http://schemas.microsoft.com/office/drawing/2014/main" id="{12E8D10D-2A13-4518-8D96-9B088FB28A74}"/>
                </a:ext>
              </a:extLst>
            </p:cNvPr>
            <p:cNvSpPr txBox="1"/>
            <p:nvPr/>
          </p:nvSpPr>
          <p:spPr>
            <a:xfrm>
              <a:off x="5840920" y="2735637"/>
              <a:ext cx="4851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80" name="とどうふけん">
              <a:extLst>
                <a:ext uri="{FF2B5EF4-FFF2-40B4-BE49-F238E27FC236}">
                  <a16:creationId xmlns:a16="http://schemas.microsoft.com/office/drawing/2014/main" id="{E66E4C2E-7DB7-4792-BB5A-C9D463C0517D}"/>
                </a:ext>
              </a:extLst>
            </p:cNvPr>
            <p:cNvSpPr txBox="1"/>
            <p:nvPr/>
          </p:nvSpPr>
          <p:spPr>
            <a:xfrm>
              <a:off x="4320081" y="2718545"/>
              <a:ext cx="9419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81" name="ちか">
              <a:extLst>
                <a:ext uri="{FF2B5EF4-FFF2-40B4-BE49-F238E27FC236}">
                  <a16:creationId xmlns:a16="http://schemas.microsoft.com/office/drawing/2014/main" id="{3A726D99-572A-4CBE-8937-C891B9B3443A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5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95" name="出典リンク">
            <a:extLst>
              <a:ext uri="{FF2B5EF4-FFF2-40B4-BE49-F238E27FC236}">
                <a16:creationId xmlns:a16="http://schemas.microsoft.com/office/drawing/2014/main" id="{2F498008-EE42-46E3-9EE0-FC3FE81AC035}"/>
              </a:ext>
            </a:extLst>
          </p:cNvPr>
          <p:cNvSpPr txBox="1"/>
          <p:nvPr/>
        </p:nvSpPr>
        <p:spPr>
          <a:xfrm>
            <a:off x="6724901" y="5541932"/>
            <a:ext cx="5364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厚生労働省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都道府県別の犬の登録頭数と予防注射頭数等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(mhlw.go.jp)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6" name="48,382頭">
            <a:extLst>
              <a:ext uri="{FF2B5EF4-FFF2-40B4-BE49-F238E27FC236}">
                <a16:creationId xmlns:a16="http://schemas.microsoft.com/office/drawing/2014/main" id="{0D379249-E6F2-431A-B905-252BFB616C1B}"/>
              </a:ext>
            </a:extLst>
          </p:cNvPr>
          <p:cNvGrpSpPr/>
          <p:nvPr/>
        </p:nvGrpSpPr>
        <p:grpSpPr>
          <a:xfrm>
            <a:off x="4434935" y="4673284"/>
            <a:ext cx="1548000" cy="608674"/>
            <a:chOff x="4529995" y="4819588"/>
            <a:chExt cx="1548000" cy="608674"/>
          </a:xfrm>
        </p:grpSpPr>
        <p:sp>
          <p:nvSpPr>
            <p:cNvPr id="97" name="48,382頭">
              <a:extLst>
                <a:ext uri="{FF2B5EF4-FFF2-40B4-BE49-F238E27FC236}">
                  <a16:creationId xmlns:a16="http://schemas.microsoft.com/office/drawing/2014/main" id="{52FA6238-6402-4984-B6F5-332B9B0EC1F4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48,382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0" name="とう">
              <a:extLst>
                <a:ext uri="{FF2B5EF4-FFF2-40B4-BE49-F238E27FC236}">
                  <a16:creationId xmlns:a16="http://schemas.microsoft.com/office/drawing/2014/main" id="{B22EFDEC-21D6-4046-AEA5-4E84588C3AAE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1" name="和歌山県">
            <a:extLst>
              <a:ext uri="{FF2B5EF4-FFF2-40B4-BE49-F238E27FC236}">
                <a16:creationId xmlns:a16="http://schemas.microsoft.com/office/drawing/2014/main" id="{D685E223-DD20-459A-A052-A9A865C1395E}"/>
              </a:ext>
            </a:extLst>
          </p:cNvPr>
          <p:cNvGrpSpPr/>
          <p:nvPr/>
        </p:nvGrpSpPr>
        <p:grpSpPr>
          <a:xfrm>
            <a:off x="2193287" y="4710144"/>
            <a:ext cx="2105604" cy="655640"/>
            <a:chOff x="2320108" y="4856448"/>
            <a:chExt cx="2105604" cy="655640"/>
          </a:xfrm>
        </p:grpSpPr>
        <p:sp>
          <p:nvSpPr>
            <p:cNvPr id="102" name="和歌山県">
              <a:extLst>
                <a:ext uri="{FF2B5EF4-FFF2-40B4-BE49-F238E27FC236}">
                  <a16:creationId xmlns:a16="http://schemas.microsoft.com/office/drawing/2014/main" id="{FE483673-9FDD-47A9-93A0-0B4F2974E1F9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わかやまけん">
              <a:extLst>
                <a:ext uri="{FF2B5EF4-FFF2-40B4-BE49-F238E27FC236}">
                  <a16:creationId xmlns:a16="http://schemas.microsoft.com/office/drawing/2014/main" id="{B0AF79E1-1589-4C0B-A112-9712E03A620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04" name="ピン図">
              <a:extLst>
                <a:ext uri="{FF2B5EF4-FFF2-40B4-BE49-F238E27FC236}">
                  <a16:creationId xmlns:a16="http://schemas.microsoft.com/office/drawing/2014/main" id="{648F4A46-4797-41AF-B763-6AE51DFBC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105" name="54,833頭">
            <a:extLst>
              <a:ext uri="{FF2B5EF4-FFF2-40B4-BE49-F238E27FC236}">
                <a16:creationId xmlns:a16="http://schemas.microsoft.com/office/drawing/2014/main" id="{2784603A-76A6-46F7-95FF-F467870D2BCF}"/>
              </a:ext>
            </a:extLst>
          </p:cNvPr>
          <p:cNvGrpSpPr/>
          <p:nvPr/>
        </p:nvGrpSpPr>
        <p:grpSpPr>
          <a:xfrm>
            <a:off x="8464174" y="3958490"/>
            <a:ext cx="1548001" cy="608063"/>
            <a:chOff x="8408123" y="4104794"/>
            <a:chExt cx="1548001" cy="608063"/>
          </a:xfrm>
        </p:grpSpPr>
        <p:sp>
          <p:nvSpPr>
            <p:cNvPr id="106" name="54,833頭">
              <a:extLst>
                <a:ext uri="{FF2B5EF4-FFF2-40B4-BE49-F238E27FC236}">
                  <a16:creationId xmlns:a16="http://schemas.microsoft.com/office/drawing/2014/main" id="{144AC149-3419-47F1-BE9A-902AE11845A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54,833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7" name="とう">
              <a:extLst>
                <a:ext uri="{FF2B5EF4-FFF2-40B4-BE49-F238E27FC236}">
                  <a16:creationId xmlns:a16="http://schemas.microsoft.com/office/drawing/2014/main" id="{8D49E7D6-CB12-46A9-ADD1-161B8BAE916F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8" name="奈良県">
            <a:extLst>
              <a:ext uri="{FF2B5EF4-FFF2-40B4-BE49-F238E27FC236}">
                <a16:creationId xmlns:a16="http://schemas.microsoft.com/office/drawing/2014/main" id="{E6301E48-A785-4E14-82F0-D2FE01A1A83F}"/>
              </a:ext>
            </a:extLst>
          </p:cNvPr>
          <p:cNvGrpSpPr/>
          <p:nvPr/>
        </p:nvGrpSpPr>
        <p:grpSpPr>
          <a:xfrm>
            <a:off x="6231647" y="3973162"/>
            <a:ext cx="1806280" cy="664232"/>
            <a:chOff x="6350517" y="4119466"/>
            <a:chExt cx="1806280" cy="664232"/>
          </a:xfrm>
        </p:grpSpPr>
        <p:sp>
          <p:nvSpPr>
            <p:cNvPr id="109" name="奈良県">
              <a:extLst>
                <a:ext uri="{FF2B5EF4-FFF2-40B4-BE49-F238E27FC236}">
                  <a16:creationId xmlns:a16="http://schemas.microsoft.com/office/drawing/2014/main" id="{EBCC0979-C7ED-40F1-B04C-B6FD27DEBE50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0" name="ならけん">
              <a:extLst>
                <a:ext uri="{FF2B5EF4-FFF2-40B4-BE49-F238E27FC236}">
                  <a16:creationId xmlns:a16="http://schemas.microsoft.com/office/drawing/2014/main" id="{3D5DC9F9-47D9-4A61-9DA0-9F97C3601251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1" name="ピン図">
              <a:extLst>
                <a:ext uri="{FF2B5EF4-FFF2-40B4-BE49-F238E27FC236}">
                  <a16:creationId xmlns:a16="http://schemas.microsoft.com/office/drawing/2014/main" id="{65B41283-A167-4805-A25D-6C5056F7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112" name="77,851頭">
            <a:extLst>
              <a:ext uri="{FF2B5EF4-FFF2-40B4-BE49-F238E27FC236}">
                <a16:creationId xmlns:a16="http://schemas.microsoft.com/office/drawing/2014/main" id="{6C926505-8CD1-4B85-A3F1-8A6B94A11479}"/>
              </a:ext>
            </a:extLst>
          </p:cNvPr>
          <p:cNvGrpSpPr/>
          <p:nvPr/>
        </p:nvGrpSpPr>
        <p:grpSpPr>
          <a:xfrm>
            <a:off x="4434069" y="3952792"/>
            <a:ext cx="1548866" cy="615353"/>
            <a:chOff x="4494577" y="4112511"/>
            <a:chExt cx="1548866" cy="615353"/>
          </a:xfrm>
        </p:grpSpPr>
        <p:sp>
          <p:nvSpPr>
            <p:cNvPr id="113" name="77,851頭">
              <a:extLst>
                <a:ext uri="{FF2B5EF4-FFF2-40B4-BE49-F238E27FC236}">
                  <a16:creationId xmlns:a16="http://schemas.microsoft.com/office/drawing/2014/main" id="{196FBA35-CB25-4D5B-919B-AAE6A0D78C08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77,851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14" name="とう">
              <a:extLst>
                <a:ext uri="{FF2B5EF4-FFF2-40B4-BE49-F238E27FC236}">
                  <a16:creationId xmlns:a16="http://schemas.microsoft.com/office/drawing/2014/main" id="{27C796BD-7B49-4EAF-A3D6-99EEE7C49423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15" name="滋賀県">
            <a:extLst>
              <a:ext uri="{FF2B5EF4-FFF2-40B4-BE49-F238E27FC236}">
                <a16:creationId xmlns:a16="http://schemas.microsoft.com/office/drawing/2014/main" id="{388CF95F-A29E-4DA4-9C27-A4550CD7D9BC}"/>
              </a:ext>
            </a:extLst>
          </p:cNvPr>
          <p:cNvGrpSpPr/>
          <p:nvPr/>
        </p:nvGrpSpPr>
        <p:grpSpPr>
          <a:xfrm>
            <a:off x="2188346" y="3968024"/>
            <a:ext cx="1801045" cy="666836"/>
            <a:chOff x="2315167" y="4114328"/>
            <a:chExt cx="1801045" cy="666836"/>
          </a:xfrm>
        </p:grpSpPr>
        <p:sp>
          <p:nvSpPr>
            <p:cNvPr id="116" name="滋賀県">
              <a:extLst>
                <a:ext uri="{FF2B5EF4-FFF2-40B4-BE49-F238E27FC236}">
                  <a16:creationId xmlns:a16="http://schemas.microsoft.com/office/drawing/2014/main" id="{F3B1926C-3A8F-4D6D-A06C-9A2F7D87F802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</a:p>
          </p:txBody>
        </p:sp>
        <p:sp>
          <p:nvSpPr>
            <p:cNvPr id="117" name="しがけん">
              <a:extLst>
                <a:ext uri="{FF2B5EF4-FFF2-40B4-BE49-F238E27FC236}">
                  <a16:creationId xmlns:a16="http://schemas.microsoft.com/office/drawing/2014/main" id="{E93EF414-1228-4A3A-84B2-0174A4D5EE66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8" name="ピン図">
              <a:extLst>
                <a:ext uri="{FF2B5EF4-FFF2-40B4-BE49-F238E27FC236}">
                  <a16:creationId xmlns:a16="http://schemas.microsoft.com/office/drawing/2014/main" id="{6A067800-8DBF-42DC-9C8A-2799DA6D5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119" name="121,780頭">
            <a:extLst>
              <a:ext uri="{FF2B5EF4-FFF2-40B4-BE49-F238E27FC236}">
                <a16:creationId xmlns:a16="http://schemas.microsoft.com/office/drawing/2014/main" id="{386D8747-890F-4FF1-A4BE-7E3034D58D09}"/>
              </a:ext>
            </a:extLst>
          </p:cNvPr>
          <p:cNvGrpSpPr/>
          <p:nvPr/>
        </p:nvGrpSpPr>
        <p:grpSpPr>
          <a:xfrm>
            <a:off x="8078402" y="3270506"/>
            <a:ext cx="1933773" cy="622245"/>
            <a:chOff x="8004438" y="3416810"/>
            <a:chExt cx="1933773" cy="622245"/>
          </a:xfrm>
        </p:grpSpPr>
        <p:sp>
          <p:nvSpPr>
            <p:cNvPr id="120" name="121,780頭">
              <a:extLst>
                <a:ext uri="{FF2B5EF4-FFF2-40B4-BE49-F238E27FC236}">
                  <a16:creationId xmlns:a16="http://schemas.microsoft.com/office/drawing/2014/main" id="{87DEE6E7-8E74-4116-B294-83667EC58B45}"/>
                </a:ext>
              </a:extLst>
            </p:cNvPr>
            <p:cNvSpPr txBox="1"/>
            <p:nvPr/>
          </p:nvSpPr>
          <p:spPr>
            <a:xfrm>
              <a:off x="8004438" y="3577390"/>
              <a:ext cx="193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121,780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1" name="とう">
              <a:extLst>
                <a:ext uri="{FF2B5EF4-FFF2-40B4-BE49-F238E27FC236}">
                  <a16:creationId xmlns:a16="http://schemas.microsoft.com/office/drawing/2014/main" id="{95686BB5-A4C2-44AD-94C9-EBCBBA97BC1A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22" name="京都府">
            <a:extLst>
              <a:ext uri="{FF2B5EF4-FFF2-40B4-BE49-F238E27FC236}">
                <a16:creationId xmlns:a16="http://schemas.microsoft.com/office/drawing/2014/main" id="{CE8AAC30-D8F7-48A1-A1B8-47F8BA6BEF71}"/>
              </a:ext>
            </a:extLst>
          </p:cNvPr>
          <p:cNvGrpSpPr/>
          <p:nvPr/>
        </p:nvGrpSpPr>
        <p:grpSpPr>
          <a:xfrm>
            <a:off x="6232641" y="3277720"/>
            <a:ext cx="1793150" cy="668422"/>
            <a:chOff x="6351511" y="3424024"/>
            <a:chExt cx="1793150" cy="668422"/>
          </a:xfrm>
        </p:grpSpPr>
        <p:sp>
          <p:nvSpPr>
            <p:cNvPr id="123" name="京都府">
              <a:extLst>
                <a:ext uri="{FF2B5EF4-FFF2-40B4-BE49-F238E27FC236}">
                  <a16:creationId xmlns:a16="http://schemas.microsoft.com/office/drawing/2014/main" id="{85FCF13F-FE59-4B98-BC9B-8843D032A58C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124" name="きょうとふ">
              <a:extLst>
                <a:ext uri="{FF2B5EF4-FFF2-40B4-BE49-F238E27FC236}">
                  <a16:creationId xmlns:a16="http://schemas.microsoft.com/office/drawing/2014/main" id="{62F364AF-018D-4695-9B67-6F7F13D1B603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25" name="ピン図">
              <a:extLst>
                <a:ext uri="{FF2B5EF4-FFF2-40B4-BE49-F238E27FC236}">
                  <a16:creationId xmlns:a16="http://schemas.microsoft.com/office/drawing/2014/main" id="{EFDD7A0D-20A9-46FF-A4F0-2E420E50C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126" name="287,371頭">
            <a:extLst>
              <a:ext uri="{FF2B5EF4-FFF2-40B4-BE49-F238E27FC236}">
                <a16:creationId xmlns:a16="http://schemas.microsoft.com/office/drawing/2014/main" id="{0A58A6A7-8897-4DF5-A7B1-C789DE8B8B30}"/>
              </a:ext>
            </a:extLst>
          </p:cNvPr>
          <p:cNvGrpSpPr/>
          <p:nvPr/>
        </p:nvGrpSpPr>
        <p:grpSpPr>
          <a:xfrm>
            <a:off x="4049719" y="3277720"/>
            <a:ext cx="1933216" cy="611500"/>
            <a:chOff x="4109674" y="3424024"/>
            <a:chExt cx="1933216" cy="611500"/>
          </a:xfrm>
        </p:grpSpPr>
        <p:sp>
          <p:nvSpPr>
            <p:cNvPr id="127" name="287,371頭">
              <a:extLst>
                <a:ext uri="{FF2B5EF4-FFF2-40B4-BE49-F238E27FC236}">
                  <a16:creationId xmlns:a16="http://schemas.microsoft.com/office/drawing/2014/main" id="{B9B291B6-F3BE-40EA-8CC7-18066CA0C653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287,371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8" name="とう">
              <a:extLst>
                <a:ext uri="{FF2B5EF4-FFF2-40B4-BE49-F238E27FC236}">
                  <a16:creationId xmlns:a16="http://schemas.microsoft.com/office/drawing/2014/main" id="{F7A14BCB-6633-4316-A3B8-89350FBA7532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9" name="兵庫県">
            <a:extLst>
              <a:ext uri="{FF2B5EF4-FFF2-40B4-BE49-F238E27FC236}">
                <a16:creationId xmlns:a16="http://schemas.microsoft.com/office/drawing/2014/main" id="{CC908A85-8607-4C8A-8597-DF647E60724D}"/>
              </a:ext>
            </a:extLst>
          </p:cNvPr>
          <p:cNvGrpSpPr/>
          <p:nvPr/>
        </p:nvGrpSpPr>
        <p:grpSpPr>
          <a:xfrm>
            <a:off x="2188346" y="3271757"/>
            <a:ext cx="1797537" cy="668019"/>
            <a:chOff x="2315167" y="3418061"/>
            <a:chExt cx="1797537" cy="668019"/>
          </a:xfrm>
        </p:grpSpPr>
        <p:sp>
          <p:nvSpPr>
            <p:cNvPr id="130" name="兵庫県">
              <a:extLst>
                <a:ext uri="{FF2B5EF4-FFF2-40B4-BE49-F238E27FC236}">
                  <a16:creationId xmlns:a16="http://schemas.microsoft.com/office/drawing/2014/main" id="{08B5815C-DCC8-442D-9B92-E5A5A3955D18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131" name="ひょうごけん">
              <a:extLst>
                <a:ext uri="{FF2B5EF4-FFF2-40B4-BE49-F238E27FC236}">
                  <a16:creationId xmlns:a16="http://schemas.microsoft.com/office/drawing/2014/main" id="{4B0FE83E-69BE-4032-8F11-5AE33958D790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132" name="ピン図">
              <a:extLst>
                <a:ext uri="{FF2B5EF4-FFF2-40B4-BE49-F238E27FC236}">
                  <a16:creationId xmlns:a16="http://schemas.microsoft.com/office/drawing/2014/main" id="{29D45E98-AB2D-4F94-9650-56C289CDB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133" name="枠">
            <a:extLst>
              <a:ext uri="{FF2B5EF4-FFF2-40B4-BE49-F238E27FC236}">
                <a16:creationId xmlns:a16="http://schemas.microsoft.com/office/drawing/2014/main" id="{7E91A499-E3C2-479C-ADD8-53675E2E3D86}"/>
              </a:ext>
            </a:extLst>
          </p:cNvPr>
          <p:cNvGrpSpPr/>
          <p:nvPr/>
        </p:nvGrpSpPr>
        <p:grpSpPr>
          <a:xfrm>
            <a:off x="1984540" y="3158402"/>
            <a:ext cx="8222921" cy="2244171"/>
            <a:chOff x="365163" y="3482524"/>
            <a:chExt cx="5562073" cy="2035621"/>
          </a:xfrm>
        </p:grpSpPr>
        <p:cxnSp>
          <p:nvCxnSpPr>
            <p:cNvPr id="134" name="上(左)">
              <a:extLst>
                <a:ext uri="{FF2B5EF4-FFF2-40B4-BE49-F238E27FC236}">
                  <a16:creationId xmlns:a16="http://schemas.microsoft.com/office/drawing/2014/main" id="{142C4795-1C2D-486E-B25E-E34EAF1826E4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上(右)">
              <a:extLst>
                <a:ext uri="{FF2B5EF4-FFF2-40B4-BE49-F238E27FC236}">
                  <a16:creationId xmlns:a16="http://schemas.microsoft.com/office/drawing/2014/main" id="{09BE8ABC-8EFB-420A-95FB-2DEFE2F072AA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右">
              <a:extLst>
                <a:ext uri="{FF2B5EF4-FFF2-40B4-BE49-F238E27FC236}">
                  <a16:creationId xmlns:a16="http://schemas.microsoft.com/office/drawing/2014/main" id="{1B12802E-2876-4CB3-8394-8F86B420F98D}"/>
                </a:ext>
              </a:extLst>
            </p:cNvPr>
            <p:cNvCxnSpPr/>
            <p:nvPr/>
          </p:nvCxnSpPr>
          <p:spPr>
            <a:xfrm>
              <a:off x="592723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下">
              <a:extLst>
                <a:ext uri="{FF2B5EF4-FFF2-40B4-BE49-F238E27FC236}">
                  <a16:creationId xmlns:a16="http://schemas.microsoft.com/office/drawing/2014/main" id="{6577D16E-058D-4841-9A42-83F0DF81B3BC}"/>
                </a:ext>
              </a:extLst>
            </p:cNvPr>
            <p:cNvCxnSpPr/>
            <p:nvPr/>
          </p:nvCxnSpPr>
          <p:spPr>
            <a:xfrm>
              <a:off x="370549" y="5493635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左">
              <a:extLst>
                <a:ext uri="{FF2B5EF4-FFF2-40B4-BE49-F238E27FC236}">
                  <a16:creationId xmlns:a16="http://schemas.microsoft.com/office/drawing/2014/main" id="{DCF444B2-B382-44F0-8107-E57BA2B64CDC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人物画">
            <a:extLst>
              <a:ext uri="{FF2B5EF4-FFF2-40B4-BE49-F238E27FC236}">
                <a16:creationId xmlns:a16="http://schemas.microsoft.com/office/drawing/2014/main" id="{42B111AD-9E71-4BD5-B07C-62FB4CFA3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140" name="虫眼鏡画">
            <a:extLst>
              <a:ext uri="{FF2B5EF4-FFF2-40B4-BE49-F238E27FC236}">
                <a16:creationId xmlns:a16="http://schemas.microsoft.com/office/drawing/2014/main" id="{841530B7-05C0-4499-819F-175D550EB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5" name="登録頭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724489" y="1622678"/>
            <a:ext cx="8898681" cy="716352"/>
            <a:chOff x="1723703" y="1622678"/>
            <a:chExt cx="8778291" cy="716352"/>
          </a:xfrm>
        </p:grpSpPr>
        <p:sp>
          <p:nvSpPr>
            <p:cNvPr id="19" name="登録頭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犬の登録頭数は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394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,453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約３９万頭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まんとう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8111396" y="1622678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まんとう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437636" y="1654004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　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とう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1742055" y="1650123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24" name="とうろくとうす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523261" y="1647128"/>
              <a:ext cx="1654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とうろくとうすう</a:t>
              </a:r>
            </a:p>
          </p:txBody>
        </p:sp>
      </p:grpSp>
      <p:grpSp>
        <p:nvGrpSpPr>
          <p:cNvPr id="78" name="ざんねん">
            <a:extLst>
              <a:ext uri="{FF2B5EF4-FFF2-40B4-BE49-F238E27FC236}">
                <a16:creationId xmlns:a16="http://schemas.microsoft.com/office/drawing/2014/main" id="{3E743C53-B8EC-421B-B204-F31ED37FAC31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79" name="ざんねん">
              <a:extLst>
                <a:ext uri="{FF2B5EF4-FFF2-40B4-BE49-F238E27FC236}">
                  <a16:creationId xmlns:a16="http://schemas.microsoft.com/office/drawing/2014/main" id="{9DDD2289-F196-4FAB-9852-5A4121F605AD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87" name="×">
              <a:extLst>
                <a:ext uri="{FF2B5EF4-FFF2-40B4-BE49-F238E27FC236}">
                  <a16:creationId xmlns:a16="http://schemas.microsoft.com/office/drawing/2014/main" id="{1335359C-BA0D-4C14-AB8C-0EAFF53D309E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6" name="blip01 (1)">
            <a:hlinkClick r:id="" action="ppaction://media"/>
            <a:extLst>
              <a:ext uri="{FF2B5EF4-FFF2-40B4-BE49-F238E27FC236}">
                <a16:creationId xmlns:a16="http://schemas.microsoft.com/office/drawing/2014/main" id="{FCF692AF-134A-48C2-B17C-CCAC75C5E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4" name="図 93">
            <a:hlinkClick r:id="rId13" action="ppaction://hlinksldjump"/>
            <a:extLst>
              <a:ext uri="{FF2B5EF4-FFF2-40B4-BE49-F238E27FC236}">
                <a16:creationId xmlns:a16="http://schemas.microsoft.com/office/drawing/2014/main" id="{85F5595A-6497-49D3-BC7F-0D50724C8D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67" name="図 66">
            <a:hlinkClick r:id="rId15" action="ppaction://hlinksldjump"/>
            <a:extLst>
              <a:ext uri="{FF2B5EF4-FFF2-40B4-BE49-F238E27FC236}">
                <a16:creationId xmlns:a16="http://schemas.microsoft.com/office/drawing/2014/main" id="{1410EA58-37EC-4614-9A95-37409312A2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68" name="図 67">
            <a:hlinkClick r:id="rId17" action="ppaction://hlinksldjump"/>
            <a:extLst>
              <a:ext uri="{FF2B5EF4-FFF2-40B4-BE49-F238E27FC236}">
                <a16:creationId xmlns:a16="http://schemas.microsoft.com/office/drawing/2014/main" id="{554822D0-F6A1-4A06-A43F-C37644D74E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5" name="近くの都道府県と･･･">
            <a:extLst>
              <a:ext uri="{FF2B5EF4-FFF2-40B4-BE49-F238E27FC236}">
                <a16:creationId xmlns:a16="http://schemas.microsoft.com/office/drawing/2014/main" id="{B5C1A700-B8F0-4B36-AE6A-3E779943003D}"/>
              </a:ext>
            </a:extLst>
          </p:cNvPr>
          <p:cNvGrpSpPr/>
          <p:nvPr/>
        </p:nvGrpSpPr>
        <p:grpSpPr>
          <a:xfrm>
            <a:off x="3168415" y="2510346"/>
            <a:ext cx="5855170" cy="601915"/>
            <a:chOff x="2679551" y="2735281"/>
            <a:chExt cx="6288947" cy="601915"/>
          </a:xfrm>
        </p:grpSpPr>
        <p:sp>
          <p:nvSpPr>
            <p:cNvPr id="76" name="近くの都道府県と･･･">
              <a:extLst>
                <a:ext uri="{FF2B5EF4-FFF2-40B4-BE49-F238E27FC236}">
                  <a16:creationId xmlns:a16="http://schemas.microsoft.com/office/drawing/2014/main" id="{35EC2BBB-A628-4034-B190-B6F53E8B51FA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77" name="くら">
              <a:extLst>
                <a:ext uri="{FF2B5EF4-FFF2-40B4-BE49-F238E27FC236}">
                  <a16:creationId xmlns:a16="http://schemas.microsoft.com/office/drawing/2014/main" id="{0FFB2D6F-5A03-4BC9-B7C6-5B042D8E992B}"/>
                </a:ext>
              </a:extLst>
            </p:cNvPr>
            <p:cNvSpPr txBox="1"/>
            <p:nvPr/>
          </p:nvSpPr>
          <p:spPr>
            <a:xfrm>
              <a:off x="5795071" y="2735281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80" name="とどうふけん">
              <a:extLst>
                <a:ext uri="{FF2B5EF4-FFF2-40B4-BE49-F238E27FC236}">
                  <a16:creationId xmlns:a16="http://schemas.microsoft.com/office/drawing/2014/main" id="{22078608-65DA-42D5-97CB-1C3DBC553F31}"/>
                </a:ext>
              </a:extLst>
            </p:cNvPr>
            <p:cNvSpPr txBox="1"/>
            <p:nvPr/>
          </p:nvSpPr>
          <p:spPr>
            <a:xfrm>
              <a:off x="4272388" y="2743772"/>
              <a:ext cx="10087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81" name="ちか">
              <a:extLst>
                <a:ext uri="{FF2B5EF4-FFF2-40B4-BE49-F238E27FC236}">
                  <a16:creationId xmlns:a16="http://schemas.microsoft.com/office/drawing/2014/main" id="{50542648-54ED-472F-ABDE-40481502BBEF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75530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1" name="令和３年時点">
            <a:extLst>
              <a:ext uri="{FF2B5EF4-FFF2-40B4-BE49-F238E27FC236}">
                <a16:creationId xmlns:a16="http://schemas.microsoft.com/office/drawing/2014/main" id="{89F2E526-E3CD-4BCE-A214-17DFCAF36250}"/>
              </a:ext>
            </a:extLst>
          </p:cNvPr>
          <p:cNvGrpSpPr/>
          <p:nvPr/>
        </p:nvGrpSpPr>
        <p:grpSpPr>
          <a:xfrm>
            <a:off x="9918136" y="3782149"/>
            <a:ext cx="2103769" cy="579167"/>
            <a:chOff x="9493858" y="3729771"/>
            <a:chExt cx="2056550" cy="509222"/>
          </a:xfrm>
        </p:grpSpPr>
        <p:sp>
          <p:nvSpPr>
            <p:cNvPr id="56" name="令和５年度末時点">
              <a:extLst>
                <a:ext uri="{FF2B5EF4-FFF2-40B4-BE49-F238E27FC236}">
                  <a16:creationId xmlns:a16="http://schemas.microsoft.com/office/drawing/2014/main" id="{6CA05422-6C78-4B58-B084-6D5C11A9CCC7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7" name="ねんじてん">
              <a:extLst>
                <a:ext uri="{FF2B5EF4-FFF2-40B4-BE49-F238E27FC236}">
                  <a16:creationId xmlns:a16="http://schemas.microsoft.com/office/drawing/2014/main" id="{9812C6CC-55B6-43EF-A54C-BE40498D251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8" name="れいわ">
              <a:extLst>
                <a:ext uri="{FF2B5EF4-FFF2-40B4-BE49-F238E27FC236}">
                  <a16:creationId xmlns:a16="http://schemas.microsoft.com/office/drawing/2014/main" id="{D4F022BB-D351-4EA1-937C-239547FC2F9B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2" name="第４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716591" y="301847"/>
            <a:ext cx="2778649" cy="1021622"/>
            <a:chOff x="4342135" y="250133"/>
            <a:chExt cx="3366354" cy="1021622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4" name="４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42135" y="250133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8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0DA68E07-6010-471E-BD6D-0474FC3EC6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92" y="5442405"/>
            <a:ext cx="3889585" cy="1371719"/>
          </a:xfrm>
          <a:prstGeom prst="rect">
            <a:avLst/>
          </a:prstGeom>
        </p:spPr>
      </p:pic>
      <p:pic>
        <p:nvPicPr>
          <p:cNvPr id="9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8717DECC-293C-43EC-B2B3-DC1EDF9E0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9677" y="5442405"/>
            <a:ext cx="3889585" cy="1322947"/>
          </a:xfrm>
          <a:prstGeom prst="rect">
            <a:avLst/>
          </a:prstGeom>
        </p:spPr>
      </p:pic>
      <p:pic>
        <p:nvPicPr>
          <p:cNvPr id="10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45851416-8BE4-4C5A-8831-6EB6B7C583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9262" y="5447007"/>
            <a:ext cx="3883489" cy="1322947"/>
          </a:xfrm>
          <a:prstGeom prst="rect">
            <a:avLst/>
          </a:prstGeom>
        </p:spPr>
      </p:pic>
      <p:pic>
        <p:nvPicPr>
          <p:cNvPr id="35" name="図 34">
            <a:hlinkClick r:id="rId18" action="ppaction://hlinksldjump"/>
            <a:extLst>
              <a:ext uri="{FF2B5EF4-FFF2-40B4-BE49-F238E27FC236}">
                <a16:creationId xmlns:a16="http://schemas.microsoft.com/office/drawing/2014/main" id="{D8B728FF-A9A1-4763-9F40-481F234ADB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6" name="大阪府内には">
            <a:extLst>
              <a:ext uri="{FF2B5EF4-FFF2-40B4-BE49-F238E27FC236}">
                <a16:creationId xmlns:a16="http://schemas.microsoft.com/office/drawing/2014/main" id="{FD0542D6-1BBD-485A-B040-11BA7170B9D5}"/>
              </a:ext>
            </a:extLst>
          </p:cNvPr>
          <p:cNvGrpSpPr/>
          <p:nvPr/>
        </p:nvGrpSpPr>
        <p:grpSpPr>
          <a:xfrm>
            <a:off x="798745" y="2888056"/>
            <a:ext cx="10505559" cy="771770"/>
            <a:chOff x="558441" y="2957319"/>
            <a:chExt cx="10505559" cy="771770"/>
          </a:xfrm>
        </p:grpSpPr>
        <p:sp>
          <p:nvSpPr>
            <p:cNvPr id="65" name="大阪府には･･･">
              <a:extLst>
                <a:ext uri="{FF2B5EF4-FFF2-40B4-BE49-F238E27FC236}">
                  <a16:creationId xmlns:a16="http://schemas.microsoft.com/office/drawing/2014/main" id="{A89994A1-06B7-4311-94EF-396D01EC1D8E}"/>
                </a:ext>
              </a:extLst>
            </p:cNvPr>
            <p:cNvSpPr txBox="1"/>
            <p:nvPr/>
          </p:nvSpPr>
          <p:spPr>
            <a:xfrm>
              <a:off x="558441" y="3144314"/>
              <a:ext cx="10505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大阪府内には何件登録されているでしょうか。</a:t>
              </a:r>
            </a:p>
          </p:txBody>
        </p:sp>
        <p:sp>
          <p:nvSpPr>
            <p:cNvPr id="69" name="おおさかふ">
              <a:extLst>
                <a:ext uri="{FF2B5EF4-FFF2-40B4-BE49-F238E27FC236}">
                  <a16:creationId xmlns:a16="http://schemas.microsoft.com/office/drawing/2014/main" id="{AD79CABB-A52E-41A3-892E-ABABA7A9673C}"/>
                </a:ext>
              </a:extLst>
            </p:cNvPr>
            <p:cNvSpPr txBox="1"/>
            <p:nvPr/>
          </p:nvSpPr>
          <p:spPr>
            <a:xfrm>
              <a:off x="641591" y="2957319"/>
              <a:ext cx="1883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101" name="せかいいさん">
              <a:extLst>
                <a:ext uri="{FF2B5EF4-FFF2-40B4-BE49-F238E27FC236}">
                  <a16:creationId xmlns:a16="http://schemas.microsoft.com/office/drawing/2014/main" id="{858AFF65-BF02-4726-9883-EED86F4E160D}"/>
                </a:ext>
              </a:extLst>
            </p:cNvPr>
            <p:cNvSpPr txBox="1"/>
            <p:nvPr/>
          </p:nvSpPr>
          <p:spPr>
            <a:xfrm>
              <a:off x="4636982" y="2968775"/>
              <a:ext cx="960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かいいさん">
              <a:extLst>
                <a:ext uri="{FF2B5EF4-FFF2-40B4-BE49-F238E27FC236}">
                  <a16:creationId xmlns:a16="http://schemas.microsoft.com/office/drawing/2014/main" id="{98F6440C-9D11-43C8-B461-1F2B71795BB7}"/>
                </a:ext>
              </a:extLst>
            </p:cNvPr>
            <p:cNvSpPr txBox="1"/>
            <p:nvPr/>
          </p:nvSpPr>
          <p:spPr>
            <a:xfrm>
              <a:off x="3658613" y="2957319"/>
              <a:ext cx="895219" cy="28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未来へ引き継ぐ">
            <a:extLst>
              <a:ext uri="{FF2B5EF4-FFF2-40B4-BE49-F238E27FC236}">
                <a16:creationId xmlns:a16="http://schemas.microsoft.com/office/drawing/2014/main" id="{9717F591-8664-4789-8EB5-6DD5B7E41099}"/>
              </a:ext>
            </a:extLst>
          </p:cNvPr>
          <p:cNvGrpSpPr/>
          <p:nvPr/>
        </p:nvGrpSpPr>
        <p:grpSpPr>
          <a:xfrm>
            <a:off x="1048872" y="1729415"/>
            <a:ext cx="10040470" cy="933729"/>
            <a:chOff x="708659" y="1751762"/>
            <a:chExt cx="10685733" cy="895834"/>
          </a:xfrm>
        </p:grpSpPr>
        <p:sp>
          <p:nvSpPr>
            <p:cNvPr id="66" name="にほんにはたくさんの・・・">
              <a:extLst>
                <a:ext uri="{FF2B5EF4-FFF2-40B4-BE49-F238E27FC236}">
                  <a16:creationId xmlns:a16="http://schemas.microsoft.com/office/drawing/2014/main" id="{EE71D112-C10D-49E9-880F-4A441D420DB5}"/>
                </a:ext>
              </a:extLst>
            </p:cNvPr>
            <p:cNvSpPr txBox="1"/>
            <p:nvPr/>
          </p:nvSpPr>
          <p:spPr>
            <a:xfrm>
              <a:off x="708659" y="1983207"/>
              <a:ext cx="10685733" cy="664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未来へ引き継ぐべき大切な世界遺産は、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にほん">
              <a:extLst>
                <a:ext uri="{FF2B5EF4-FFF2-40B4-BE49-F238E27FC236}">
                  <a16:creationId xmlns:a16="http://schemas.microsoft.com/office/drawing/2014/main" id="{BE23A6A7-E859-4DD5-A56F-D0D1B40DBACF}"/>
                </a:ext>
              </a:extLst>
            </p:cNvPr>
            <p:cNvSpPr txBox="1"/>
            <p:nvPr/>
          </p:nvSpPr>
          <p:spPr>
            <a:xfrm>
              <a:off x="797608" y="1809487"/>
              <a:ext cx="973702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みらい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8" name="せかいいさん">
              <a:extLst>
                <a:ext uri="{FF2B5EF4-FFF2-40B4-BE49-F238E27FC236}">
                  <a16:creationId xmlns:a16="http://schemas.microsoft.com/office/drawing/2014/main" id="{274BE532-EEC3-4791-B2E8-01F7693A69FE}"/>
                </a:ext>
              </a:extLst>
            </p:cNvPr>
            <p:cNvSpPr txBox="1"/>
            <p:nvPr/>
          </p:nvSpPr>
          <p:spPr>
            <a:xfrm>
              <a:off x="8024692" y="1751762"/>
              <a:ext cx="2045371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せかいいさん">
              <a:extLst>
                <a:ext uri="{FF2B5EF4-FFF2-40B4-BE49-F238E27FC236}">
                  <a16:creationId xmlns:a16="http://schemas.microsoft.com/office/drawing/2014/main" id="{40F6BE75-C1ED-44D6-9DEA-11841751ABCD}"/>
                </a:ext>
              </a:extLst>
            </p:cNvPr>
            <p:cNvSpPr txBox="1"/>
            <p:nvPr/>
          </p:nvSpPr>
          <p:spPr>
            <a:xfrm>
              <a:off x="2631548" y="1808702"/>
              <a:ext cx="1604954" cy="26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　　　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せかいいさん">
              <a:extLst>
                <a:ext uri="{FF2B5EF4-FFF2-40B4-BE49-F238E27FC236}">
                  <a16:creationId xmlns:a16="http://schemas.microsoft.com/office/drawing/2014/main" id="{D2E68E8E-3ADB-415B-A396-5F4D237F0359}"/>
                </a:ext>
              </a:extLst>
            </p:cNvPr>
            <p:cNvSpPr txBox="1"/>
            <p:nvPr/>
          </p:nvSpPr>
          <p:spPr>
            <a:xfrm>
              <a:off x="6051525" y="1809064"/>
              <a:ext cx="1145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たいせつ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0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1" name="令和３年時点">
            <a:extLst>
              <a:ext uri="{FF2B5EF4-FFF2-40B4-BE49-F238E27FC236}">
                <a16:creationId xmlns:a16="http://schemas.microsoft.com/office/drawing/2014/main" id="{89F2E526-E3CD-4BCE-A214-17DFCAF36250}"/>
              </a:ext>
            </a:extLst>
          </p:cNvPr>
          <p:cNvGrpSpPr/>
          <p:nvPr/>
        </p:nvGrpSpPr>
        <p:grpSpPr>
          <a:xfrm>
            <a:off x="9891006" y="3800216"/>
            <a:ext cx="2056550" cy="509222"/>
            <a:chOff x="9493858" y="3729771"/>
            <a:chExt cx="2056550" cy="509222"/>
          </a:xfrm>
        </p:grpSpPr>
        <p:sp>
          <p:nvSpPr>
            <p:cNvPr id="56" name="令和５年度末時点">
              <a:extLst>
                <a:ext uri="{FF2B5EF4-FFF2-40B4-BE49-F238E27FC236}">
                  <a16:creationId xmlns:a16="http://schemas.microsoft.com/office/drawing/2014/main" id="{6CA05422-6C78-4B58-B084-6D5C11A9CCC7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7" name="ねんじてん">
              <a:extLst>
                <a:ext uri="{FF2B5EF4-FFF2-40B4-BE49-F238E27FC236}">
                  <a16:creationId xmlns:a16="http://schemas.microsoft.com/office/drawing/2014/main" id="{9812C6CC-55B6-43EF-A54C-BE40498D251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8" name="れいわ">
              <a:extLst>
                <a:ext uri="{FF2B5EF4-FFF2-40B4-BE49-F238E27FC236}">
                  <a16:creationId xmlns:a16="http://schemas.microsoft.com/office/drawing/2014/main" id="{D4F022BB-D351-4EA1-937C-239547FC2F9B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2" name="第４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716591" y="301847"/>
            <a:ext cx="2778649" cy="1021622"/>
            <a:chOff x="4342135" y="250133"/>
            <a:chExt cx="3366354" cy="1021622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4" name="４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42135" y="250133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8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0DA68E07-6010-471E-BD6D-0474FC3EC6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92" y="5442405"/>
            <a:ext cx="3889585" cy="1371719"/>
          </a:xfrm>
          <a:prstGeom prst="rect">
            <a:avLst/>
          </a:prstGeom>
        </p:spPr>
      </p:pic>
      <p:pic>
        <p:nvPicPr>
          <p:cNvPr id="9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8717DECC-293C-43EC-B2B3-DC1EDF9E0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9677" y="5442405"/>
            <a:ext cx="3889585" cy="1322947"/>
          </a:xfrm>
          <a:prstGeom prst="rect">
            <a:avLst/>
          </a:prstGeom>
        </p:spPr>
      </p:pic>
      <p:pic>
        <p:nvPicPr>
          <p:cNvPr id="10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45851416-8BE4-4C5A-8831-6EB6B7C583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9262" y="5447007"/>
            <a:ext cx="3883489" cy="1322947"/>
          </a:xfrm>
          <a:prstGeom prst="rect">
            <a:avLst/>
          </a:prstGeom>
        </p:spPr>
      </p:pic>
      <p:pic>
        <p:nvPicPr>
          <p:cNvPr id="35" name="図 34">
            <a:hlinkClick r:id="rId18" action="ppaction://hlinksldjump"/>
            <a:extLst>
              <a:ext uri="{FF2B5EF4-FFF2-40B4-BE49-F238E27FC236}">
                <a16:creationId xmlns:a16="http://schemas.microsoft.com/office/drawing/2014/main" id="{D8B728FF-A9A1-4763-9F40-481F234ADB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6" name="未来へ引き継ぐ">
            <a:extLst>
              <a:ext uri="{FF2B5EF4-FFF2-40B4-BE49-F238E27FC236}">
                <a16:creationId xmlns:a16="http://schemas.microsoft.com/office/drawing/2014/main" id="{D3BB8634-B53E-4CEC-A021-EAC7B5AAA416}"/>
              </a:ext>
            </a:extLst>
          </p:cNvPr>
          <p:cNvGrpSpPr/>
          <p:nvPr/>
        </p:nvGrpSpPr>
        <p:grpSpPr>
          <a:xfrm>
            <a:off x="1048872" y="1729415"/>
            <a:ext cx="10040470" cy="933729"/>
            <a:chOff x="708659" y="1751762"/>
            <a:chExt cx="10685733" cy="895834"/>
          </a:xfrm>
        </p:grpSpPr>
        <p:sp>
          <p:nvSpPr>
            <p:cNvPr id="47" name="にほんにはたくさんの・・・">
              <a:extLst>
                <a:ext uri="{FF2B5EF4-FFF2-40B4-BE49-F238E27FC236}">
                  <a16:creationId xmlns:a16="http://schemas.microsoft.com/office/drawing/2014/main" id="{FF3BD696-A500-4D7E-9AF1-BA144E7BDD12}"/>
                </a:ext>
              </a:extLst>
            </p:cNvPr>
            <p:cNvSpPr txBox="1"/>
            <p:nvPr/>
          </p:nvSpPr>
          <p:spPr>
            <a:xfrm>
              <a:off x="708659" y="1983207"/>
              <a:ext cx="10685733" cy="664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未来へ引き継ぐべき大切な世界遺産は、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にほん">
              <a:extLst>
                <a:ext uri="{FF2B5EF4-FFF2-40B4-BE49-F238E27FC236}">
                  <a16:creationId xmlns:a16="http://schemas.microsoft.com/office/drawing/2014/main" id="{78707F7E-D49E-4034-A64D-4F058764F2D2}"/>
                </a:ext>
              </a:extLst>
            </p:cNvPr>
            <p:cNvSpPr txBox="1"/>
            <p:nvPr/>
          </p:nvSpPr>
          <p:spPr>
            <a:xfrm>
              <a:off x="797608" y="1809487"/>
              <a:ext cx="973702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みらい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せかいいさん">
              <a:extLst>
                <a:ext uri="{FF2B5EF4-FFF2-40B4-BE49-F238E27FC236}">
                  <a16:creationId xmlns:a16="http://schemas.microsoft.com/office/drawing/2014/main" id="{D557439D-8AAF-4B9A-930D-19FCA12CE715}"/>
                </a:ext>
              </a:extLst>
            </p:cNvPr>
            <p:cNvSpPr txBox="1"/>
            <p:nvPr/>
          </p:nvSpPr>
          <p:spPr>
            <a:xfrm>
              <a:off x="8024692" y="1751762"/>
              <a:ext cx="2045371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せかいいさん">
              <a:extLst>
                <a:ext uri="{FF2B5EF4-FFF2-40B4-BE49-F238E27FC236}">
                  <a16:creationId xmlns:a16="http://schemas.microsoft.com/office/drawing/2014/main" id="{1270D08D-46A7-45F0-B45A-FCCC20A1A638}"/>
                </a:ext>
              </a:extLst>
            </p:cNvPr>
            <p:cNvSpPr txBox="1"/>
            <p:nvPr/>
          </p:nvSpPr>
          <p:spPr>
            <a:xfrm>
              <a:off x="2631548" y="1808702"/>
              <a:ext cx="1604954" cy="26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　　　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せかいいさん">
              <a:extLst>
                <a:ext uri="{FF2B5EF4-FFF2-40B4-BE49-F238E27FC236}">
                  <a16:creationId xmlns:a16="http://schemas.microsoft.com/office/drawing/2014/main" id="{B68CCA5F-1DD0-4E13-BDA6-9F4F34F1FA7B}"/>
                </a:ext>
              </a:extLst>
            </p:cNvPr>
            <p:cNvSpPr txBox="1"/>
            <p:nvPr/>
          </p:nvSpPr>
          <p:spPr>
            <a:xfrm>
              <a:off x="6051525" y="1809064"/>
              <a:ext cx="1145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たいせつ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5" name="大阪府内には">
            <a:extLst>
              <a:ext uri="{FF2B5EF4-FFF2-40B4-BE49-F238E27FC236}">
                <a16:creationId xmlns:a16="http://schemas.microsoft.com/office/drawing/2014/main" id="{ADFCA820-07D4-4A4D-8498-9B2E22113C30}"/>
              </a:ext>
            </a:extLst>
          </p:cNvPr>
          <p:cNvGrpSpPr/>
          <p:nvPr/>
        </p:nvGrpSpPr>
        <p:grpSpPr>
          <a:xfrm>
            <a:off x="798745" y="2888056"/>
            <a:ext cx="10505559" cy="771770"/>
            <a:chOff x="558441" y="2957319"/>
            <a:chExt cx="10505559" cy="771770"/>
          </a:xfrm>
        </p:grpSpPr>
        <p:sp>
          <p:nvSpPr>
            <p:cNvPr id="69" name="大阪府には･･･">
              <a:extLst>
                <a:ext uri="{FF2B5EF4-FFF2-40B4-BE49-F238E27FC236}">
                  <a16:creationId xmlns:a16="http://schemas.microsoft.com/office/drawing/2014/main" id="{191B39BA-057E-469C-85B8-128AD6952B31}"/>
                </a:ext>
              </a:extLst>
            </p:cNvPr>
            <p:cNvSpPr txBox="1"/>
            <p:nvPr/>
          </p:nvSpPr>
          <p:spPr>
            <a:xfrm>
              <a:off x="558441" y="3144314"/>
              <a:ext cx="10505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大阪府内には何件登録されているでしょうか。</a:t>
              </a:r>
            </a:p>
          </p:txBody>
        </p:sp>
        <p:sp>
          <p:nvSpPr>
            <p:cNvPr id="71" name="おおさかふ">
              <a:extLst>
                <a:ext uri="{FF2B5EF4-FFF2-40B4-BE49-F238E27FC236}">
                  <a16:creationId xmlns:a16="http://schemas.microsoft.com/office/drawing/2014/main" id="{67C92A7C-6611-4AFA-BCC1-5140EA3611EC}"/>
                </a:ext>
              </a:extLst>
            </p:cNvPr>
            <p:cNvSpPr txBox="1"/>
            <p:nvPr/>
          </p:nvSpPr>
          <p:spPr>
            <a:xfrm>
              <a:off x="641591" y="2957319"/>
              <a:ext cx="1883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72" name="せかいいさん">
              <a:extLst>
                <a:ext uri="{FF2B5EF4-FFF2-40B4-BE49-F238E27FC236}">
                  <a16:creationId xmlns:a16="http://schemas.microsoft.com/office/drawing/2014/main" id="{9415E84E-73BF-4461-88E0-E3F7473F943B}"/>
                </a:ext>
              </a:extLst>
            </p:cNvPr>
            <p:cNvSpPr txBox="1"/>
            <p:nvPr/>
          </p:nvSpPr>
          <p:spPr>
            <a:xfrm>
              <a:off x="4636982" y="2968775"/>
              <a:ext cx="960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せかいいさん">
              <a:extLst>
                <a:ext uri="{FF2B5EF4-FFF2-40B4-BE49-F238E27FC236}">
                  <a16:creationId xmlns:a16="http://schemas.microsoft.com/office/drawing/2014/main" id="{D1F066B8-04B2-4726-9AE3-40E9523F3D0C}"/>
                </a:ext>
              </a:extLst>
            </p:cNvPr>
            <p:cNvSpPr txBox="1"/>
            <p:nvPr/>
          </p:nvSpPr>
          <p:spPr>
            <a:xfrm>
              <a:off x="3658613" y="2957319"/>
              <a:ext cx="895219" cy="28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4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1" name="令和３年時点">
            <a:extLst>
              <a:ext uri="{FF2B5EF4-FFF2-40B4-BE49-F238E27FC236}">
                <a16:creationId xmlns:a16="http://schemas.microsoft.com/office/drawing/2014/main" id="{89F2E526-E3CD-4BCE-A214-17DFCAF36250}"/>
              </a:ext>
            </a:extLst>
          </p:cNvPr>
          <p:cNvGrpSpPr/>
          <p:nvPr/>
        </p:nvGrpSpPr>
        <p:grpSpPr>
          <a:xfrm>
            <a:off x="9891006" y="3821399"/>
            <a:ext cx="2056550" cy="509222"/>
            <a:chOff x="9493858" y="3729771"/>
            <a:chExt cx="2056550" cy="509222"/>
          </a:xfrm>
        </p:grpSpPr>
        <p:sp>
          <p:nvSpPr>
            <p:cNvPr id="56" name="令和５年度末時点">
              <a:extLst>
                <a:ext uri="{FF2B5EF4-FFF2-40B4-BE49-F238E27FC236}">
                  <a16:creationId xmlns:a16="http://schemas.microsoft.com/office/drawing/2014/main" id="{6CA05422-6C78-4B58-B084-6D5C11A9CCC7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7" name="ねんじてん">
              <a:extLst>
                <a:ext uri="{FF2B5EF4-FFF2-40B4-BE49-F238E27FC236}">
                  <a16:creationId xmlns:a16="http://schemas.microsoft.com/office/drawing/2014/main" id="{9812C6CC-55B6-43EF-A54C-BE40498D251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8" name="れいわ">
              <a:extLst>
                <a:ext uri="{FF2B5EF4-FFF2-40B4-BE49-F238E27FC236}">
                  <a16:creationId xmlns:a16="http://schemas.microsoft.com/office/drawing/2014/main" id="{D4F022BB-D351-4EA1-937C-239547FC2F9B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2" name="第４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716591" y="301847"/>
            <a:ext cx="2778649" cy="1021622"/>
            <a:chOff x="4342135" y="250133"/>
            <a:chExt cx="3366354" cy="1021622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4" name="４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42135" y="250133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8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0DA68E07-6010-471E-BD6D-0474FC3EC6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92" y="5442405"/>
            <a:ext cx="3889585" cy="1371719"/>
          </a:xfrm>
          <a:prstGeom prst="rect">
            <a:avLst/>
          </a:prstGeom>
        </p:spPr>
      </p:pic>
      <p:pic>
        <p:nvPicPr>
          <p:cNvPr id="9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8717DECC-293C-43EC-B2B3-DC1EDF9E0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9677" y="5442405"/>
            <a:ext cx="3889585" cy="1322947"/>
          </a:xfrm>
          <a:prstGeom prst="rect">
            <a:avLst/>
          </a:prstGeom>
        </p:spPr>
      </p:pic>
      <p:pic>
        <p:nvPicPr>
          <p:cNvPr id="10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45851416-8BE4-4C5A-8831-6EB6B7C583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9262" y="5447007"/>
            <a:ext cx="3883489" cy="1322947"/>
          </a:xfrm>
          <a:prstGeom prst="rect">
            <a:avLst/>
          </a:prstGeom>
        </p:spPr>
      </p:pic>
      <p:pic>
        <p:nvPicPr>
          <p:cNvPr id="35" name="図 34">
            <a:hlinkClick r:id="rId18" action="ppaction://hlinksldjump"/>
            <a:extLst>
              <a:ext uri="{FF2B5EF4-FFF2-40B4-BE49-F238E27FC236}">
                <a16:creationId xmlns:a16="http://schemas.microsoft.com/office/drawing/2014/main" id="{D8B728FF-A9A1-4763-9F40-481F234ADB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6" name="未来へ引き継ぐ">
            <a:extLst>
              <a:ext uri="{FF2B5EF4-FFF2-40B4-BE49-F238E27FC236}">
                <a16:creationId xmlns:a16="http://schemas.microsoft.com/office/drawing/2014/main" id="{95688811-6AC1-4052-9385-4FB57EDD0205}"/>
              </a:ext>
            </a:extLst>
          </p:cNvPr>
          <p:cNvGrpSpPr/>
          <p:nvPr/>
        </p:nvGrpSpPr>
        <p:grpSpPr>
          <a:xfrm>
            <a:off x="1048872" y="1729415"/>
            <a:ext cx="10040470" cy="933729"/>
            <a:chOff x="708659" y="1751762"/>
            <a:chExt cx="10685733" cy="895834"/>
          </a:xfrm>
        </p:grpSpPr>
        <p:sp>
          <p:nvSpPr>
            <p:cNvPr id="47" name="にほんにはたくさんの・・・">
              <a:extLst>
                <a:ext uri="{FF2B5EF4-FFF2-40B4-BE49-F238E27FC236}">
                  <a16:creationId xmlns:a16="http://schemas.microsoft.com/office/drawing/2014/main" id="{154F936E-5543-4E35-AA61-BD2AC04CC0D9}"/>
                </a:ext>
              </a:extLst>
            </p:cNvPr>
            <p:cNvSpPr txBox="1"/>
            <p:nvPr/>
          </p:nvSpPr>
          <p:spPr>
            <a:xfrm>
              <a:off x="708659" y="1983207"/>
              <a:ext cx="10685733" cy="664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未来へ引き継ぐべき大切な世界遺産は、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にほん">
              <a:extLst>
                <a:ext uri="{FF2B5EF4-FFF2-40B4-BE49-F238E27FC236}">
                  <a16:creationId xmlns:a16="http://schemas.microsoft.com/office/drawing/2014/main" id="{FA21150F-D9AE-4CFC-B83C-ADED1F677C34}"/>
                </a:ext>
              </a:extLst>
            </p:cNvPr>
            <p:cNvSpPr txBox="1"/>
            <p:nvPr/>
          </p:nvSpPr>
          <p:spPr>
            <a:xfrm>
              <a:off x="797608" y="1809487"/>
              <a:ext cx="973702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みらい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せかいいさん">
              <a:extLst>
                <a:ext uri="{FF2B5EF4-FFF2-40B4-BE49-F238E27FC236}">
                  <a16:creationId xmlns:a16="http://schemas.microsoft.com/office/drawing/2014/main" id="{ADD7D019-61C4-453A-AF98-EBD01CD6E502}"/>
                </a:ext>
              </a:extLst>
            </p:cNvPr>
            <p:cNvSpPr txBox="1"/>
            <p:nvPr/>
          </p:nvSpPr>
          <p:spPr>
            <a:xfrm>
              <a:off x="8024692" y="1751762"/>
              <a:ext cx="2045371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せかいいさん">
              <a:extLst>
                <a:ext uri="{FF2B5EF4-FFF2-40B4-BE49-F238E27FC236}">
                  <a16:creationId xmlns:a16="http://schemas.microsoft.com/office/drawing/2014/main" id="{35D0FB23-379C-4D9B-8A96-E5C60177BA4A}"/>
                </a:ext>
              </a:extLst>
            </p:cNvPr>
            <p:cNvSpPr txBox="1"/>
            <p:nvPr/>
          </p:nvSpPr>
          <p:spPr>
            <a:xfrm>
              <a:off x="2631548" y="1808702"/>
              <a:ext cx="1604954" cy="26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　　　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せかいいさん">
              <a:extLst>
                <a:ext uri="{FF2B5EF4-FFF2-40B4-BE49-F238E27FC236}">
                  <a16:creationId xmlns:a16="http://schemas.microsoft.com/office/drawing/2014/main" id="{02ABF816-6176-4090-B1D8-8FB0A7C21B85}"/>
                </a:ext>
              </a:extLst>
            </p:cNvPr>
            <p:cNvSpPr txBox="1"/>
            <p:nvPr/>
          </p:nvSpPr>
          <p:spPr>
            <a:xfrm>
              <a:off x="6051525" y="1809064"/>
              <a:ext cx="1145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たいせつ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5" name="大阪府内には">
            <a:extLst>
              <a:ext uri="{FF2B5EF4-FFF2-40B4-BE49-F238E27FC236}">
                <a16:creationId xmlns:a16="http://schemas.microsoft.com/office/drawing/2014/main" id="{B7786F89-88D5-414B-86D6-DEEA56956EF3}"/>
              </a:ext>
            </a:extLst>
          </p:cNvPr>
          <p:cNvGrpSpPr/>
          <p:nvPr/>
        </p:nvGrpSpPr>
        <p:grpSpPr>
          <a:xfrm>
            <a:off x="798745" y="2888056"/>
            <a:ext cx="10505559" cy="771770"/>
            <a:chOff x="558441" y="2957319"/>
            <a:chExt cx="10505559" cy="771770"/>
          </a:xfrm>
        </p:grpSpPr>
        <p:sp>
          <p:nvSpPr>
            <p:cNvPr id="69" name="大阪府には･･･">
              <a:extLst>
                <a:ext uri="{FF2B5EF4-FFF2-40B4-BE49-F238E27FC236}">
                  <a16:creationId xmlns:a16="http://schemas.microsoft.com/office/drawing/2014/main" id="{66FBBC8B-9A7C-4EE6-8D75-FE7947F74593}"/>
                </a:ext>
              </a:extLst>
            </p:cNvPr>
            <p:cNvSpPr txBox="1"/>
            <p:nvPr/>
          </p:nvSpPr>
          <p:spPr>
            <a:xfrm>
              <a:off x="558441" y="3144314"/>
              <a:ext cx="10505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大阪府内には何件登録されているでしょうか。</a:t>
              </a:r>
            </a:p>
          </p:txBody>
        </p:sp>
        <p:sp>
          <p:nvSpPr>
            <p:cNvPr id="71" name="おおさかふ">
              <a:extLst>
                <a:ext uri="{FF2B5EF4-FFF2-40B4-BE49-F238E27FC236}">
                  <a16:creationId xmlns:a16="http://schemas.microsoft.com/office/drawing/2014/main" id="{99736664-1E01-4A8B-A626-60C7804EFAD5}"/>
                </a:ext>
              </a:extLst>
            </p:cNvPr>
            <p:cNvSpPr txBox="1"/>
            <p:nvPr/>
          </p:nvSpPr>
          <p:spPr>
            <a:xfrm>
              <a:off x="641591" y="2957319"/>
              <a:ext cx="1883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72" name="せかいいさん">
              <a:extLst>
                <a:ext uri="{FF2B5EF4-FFF2-40B4-BE49-F238E27FC236}">
                  <a16:creationId xmlns:a16="http://schemas.microsoft.com/office/drawing/2014/main" id="{207C7CD5-030A-45B2-91C8-E92AC523653C}"/>
                </a:ext>
              </a:extLst>
            </p:cNvPr>
            <p:cNvSpPr txBox="1"/>
            <p:nvPr/>
          </p:nvSpPr>
          <p:spPr>
            <a:xfrm>
              <a:off x="4636982" y="2968775"/>
              <a:ext cx="960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せかいいさん">
              <a:extLst>
                <a:ext uri="{FF2B5EF4-FFF2-40B4-BE49-F238E27FC236}">
                  <a16:creationId xmlns:a16="http://schemas.microsoft.com/office/drawing/2014/main" id="{3A771CEE-BA27-4C5C-8985-AC9A9A3D9F46}"/>
                </a:ext>
              </a:extLst>
            </p:cNvPr>
            <p:cNvSpPr txBox="1"/>
            <p:nvPr/>
          </p:nvSpPr>
          <p:spPr>
            <a:xfrm>
              <a:off x="3658613" y="2957319"/>
              <a:ext cx="895219" cy="28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8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1" name="令和３年時点">
            <a:extLst>
              <a:ext uri="{FF2B5EF4-FFF2-40B4-BE49-F238E27FC236}">
                <a16:creationId xmlns:a16="http://schemas.microsoft.com/office/drawing/2014/main" id="{89F2E526-E3CD-4BCE-A214-17DFCAF36250}"/>
              </a:ext>
            </a:extLst>
          </p:cNvPr>
          <p:cNvGrpSpPr/>
          <p:nvPr/>
        </p:nvGrpSpPr>
        <p:grpSpPr>
          <a:xfrm>
            <a:off x="9891007" y="3753046"/>
            <a:ext cx="2130902" cy="574565"/>
            <a:chOff x="9493858" y="3729771"/>
            <a:chExt cx="2056550" cy="509222"/>
          </a:xfrm>
        </p:grpSpPr>
        <p:sp>
          <p:nvSpPr>
            <p:cNvPr id="56" name="令和５年度末時点">
              <a:extLst>
                <a:ext uri="{FF2B5EF4-FFF2-40B4-BE49-F238E27FC236}">
                  <a16:creationId xmlns:a16="http://schemas.microsoft.com/office/drawing/2014/main" id="{6CA05422-6C78-4B58-B084-6D5C11A9CCC7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7" name="ねんじてん">
              <a:extLst>
                <a:ext uri="{FF2B5EF4-FFF2-40B4-BE49-F238E27FC236}">
                  <a16:creationId xmlns:a16="http://schemas.microsoft.com/office/drawing/2014/main" id="{9812C6CC-55B6-43EF-A54C-BE40498D251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8" name="れいわ">
              <a:extLst>
                <a:ext uri="{FF2B5EF4-FFF2-40B4-BE49-F238E27FC236}">
                  <a16:creationId xmlns:a16="http://schemas.microsoft.com/office/drawing/2014/main" id="{D4F022BB-D351-4EA1-937C-239547FC2F9B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2" name="第４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716591" y="301847"/>
            <a:ext cx="2778649" cy="1021622"/>
            <a:chOff x="4342135" y="250133"/>
            <a:chExt cx="3366354" cy="1021622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4" name="４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42135" y="250133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8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0DA68E07-6010-471E-BD6D-0474FC3EC6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92" y="5442405"/>
            <a:ext cx="3889585" cy="1371719"/>
          </a:xfrm>
          <a:prstGeom prst="rect">
            <a:avLst/>
          </a:prstGeom>
        </p:spPr>
      </p:pic>
      <p:pic>
        <p:nvPicPr>
          <p:cNvPr id="9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8717DECC-293C-43EC-B2B3-DC1EDF9E0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9677" y="5442405"/>
            <a:ext cx="3889585" cy="1322947"/>
          </a:xfrm>
          <a:prstGeom prst="rect">
            <a:avLst/>
          </a:prstGeom>
        </p:spPr>
      </p:pic>
      <p:pic>
        <p:nvPicPr>
          <p:cNvPr id="10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45851416-8BE4-4C5A-8831-6EB6B7C583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9262" y="5447007"/>
            <a:ext cx="3883489" cy="1322947"/>
          </a:xfrm>
          <a:prstGeom prst="rect">
            <a:avLst/>
          </a:prstGeom>
        </p:spPr>
      </p:pic>
      <p:pic>
        <p:nvPicPr>
          <p:cNvPr id="35" name="図 34">
            <a:hlinkClick r:id="rId18" action="ppaction://hlinksldjump"/>
            <a:extLst>
              <a:ext uri="{FF2B5EF4-FFF2-40B4-BE49-F238E27FC236}">
                <a16:creationId xmlns:a16="http://schemas.microsoft.com/office/drawing/2014/main" id="{D8B728FF-A9A1-4763-9F40-481F234ADB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6" name="未来へ引き継ぐ">
            <a:extLst>
              <a:ext uri="{FF2B5EF4-FFF2-40B4-BE49-F238E27FC236}">
                <a16:creationId xmlns:a16="http://schemas.microsoft.com/office/drawing/2014/main" id="{77451BA2-3A40-460C-911B-0042E62C6016}"/>
              </a:ext>
            </a:extLst>
          </p:cNvPr>
          <p:cNvGrpSpPr/>
          <p:nvPr/>
        </p:nvGrpSpPr>
        <p:grpSpPr>
          <a:xfrm>
            <a:off x="1048872" y="1729415"/>
            <a:ext cx="10040470" cy="933729"/>
            <a:chOff x="708659" y="1751762"/>
            <a:chExt cx="10685733" cy="895834"/>
          </a:xfrm>
        </p:grpSpPr>
        <p:sp>
          <p:nvSpPr>
            <p:cNvPr id="61" name="にほんにはたくさんの・・・">
              <a:extLst>
                <a:ext uri="{FF2B5EF4-FFF2-40B4-BE49-F238E27FC236}">
                  <a16:creationId xmlns:a16="http://schemas.microsoft.com/office/drawing/2014/main" id="{21A455B2-6C63-48AB-86EB-9EEB05C3323C}"/>
                </a:ext>
              </a:extLst>
            </p:cNvPr>
            <p:cNvSpPr txBox="1"/>
            <p:nvPr/>
          </p:nvSpPr>
          <p:spPr>
            <a:xfrm>
              <a:off x="708659" y="1983207"/>
              <a:ext cx="10685733" cy="664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未来へ引き継ぐべき大切な世界遺産は、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にほん">
              <a:extLst>
                <a:ext uri="{FF2B5EF4-FFF2-40B4-BE49-F238E27FC236}">
                  <a16:creationId xmlns:a16="http://schemas.microsoft.com/office/drawing/2014/main" id="{07597620-2359-43F8-84AE-29B336EBCA2C}"/>
                </a:ext>
              </a:extLst>
            </p:cNvPr>
            <p:cNvSpPr txBox="1"/>
            <p:nvPr/>
          </p:nvSpPr>
          <p:spPr>
            <a:xfrm>
              <a:off x="797608" y="1809487"/>
              <a:ext cx="973702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みらい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せかいいさん">
              <a:extLst>
                <a:ext uri="{FF2B5EF4-FFF2-40B4-BE49-F238E27FC236}">
                  <a16:creationId xmlns:a16="http://schemas.microsoft.com/office/drawing/2014/main" id="{C8611DCC-07E3-4B49-B1B4-8E9BB956B796}"/>
                </a:ext>
              </a:extLst>
            </p:cNvPr>
            <p:cNvSpPr txBox="1"/>
            <p:nvPr/>
          </p:nvSpPr>
          <p:spPr>
            <a:xfrm>
              <a:off x="8024692" y="1751762"/>
              <a:ext cx="2045371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せかいいさん">
              <a:extLst>
                <a:ext uri="{FF2B5EF4-FFF2-40B4-BE49-F238E27FC236}">
                  <a16:creationId xmlns:a16="http://schemas.microsoft.com/office/drawing/2014/main" id="{48C47DA4-5F6B-4BC4-90EE-2298A76DB126}"/>
                </a:ext>
              </a:extLst>
            </p:cNvPr>
            <p:cNvSpPr txBox="1"/>
            <p:nvPr/>
          </p:nvSpPr>
          <p:spPr>
            <a:xfrm>
              <a:off x="2631548" y="1808702"/>
              <a:ext cx="1604954" cy="26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　　　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5" name="せかいいさん">
              <a:extLst>
                <a:ext uri="{FF2B5EF4-FFF2-40B4-BE49-F238E27FC236}">
                  <a16:creationId xmlns:a16="http://schemas.microsoft.com/office/drawing/2014/main" id="{D315FC06-48D8-46DD-89B9-46276F6C862D}"/>
                </a:ext>
              </a:extLst>
            </p:cNvPr>
            <p:cNvSpPr txBox="1"/>
            <p:nvPr/>
          </p:nvSpPr>
          <p:spPr>
            <a:xfrm>
              <a:off x="6051525" y="1809064"/>
              <a:ext cx="1145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たいせつ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9" name="大阪府内には">
            <a:extLst>
              <a:ext uri="{FF2B5EF4-FFF2-40B4-BE49-F238E27FC236}">
                <a16:creationId xmlns:a16="http://schemas.microsoft.com/office/drawing/2014/main" id="{880E2121-CEB6-4AF9-BFF8-2F68CB2529D3}"/>
              </a:ext>
            </a:extLst>
          </p:cNvPr>
          <p:cNvGrpSpPr/>
          <p:nvPr/>
        </p:nvGrpSpPr>
        <p:grpSpPr>
          <a:xfrm>
            <a:off x="798745" y="2888056"/>
            <a:ext cx="10505559" cy="771770"/>
            <a:chOff x="558441" y="2957319"/>
            <a:chExt cx="10505559" cy="771770"/>
          </a:xfrm>
        </p:grpSpPr>
        <p:sp>
          <p:nvSpPr>
            <p:cNvPr id="70" name="大阪府には･･･">
              <a:extLst>
                <a:ext uri="{FF2B5EF4-FFF2-40B4-BE49-F238E27FC236}">
                  <a16:creationId xmlns:a16="http://schemas.microsoft.com/office/drawing/2014/main" id="{5B7466F9-5097-471D-AF39-02383FC32BD4}"/>
                </a:ext>
              </a:extLst>
            </p:cNvPr>
            <p:cNvSpPr txBox="1"/>
            <p:nvPr/>
          </p:nvSpPr>
          <p:spPr>
            <a:xfrm>
              <a:off x="558441" y="3144314"/>
              <a:ext cx="10505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大阪府内には何件登録されているでしょうか。</a:t>
              </a:r>
            </a:p>
          </p:txBody>
        </p:sp>
        <p:sp>
          <p:nvSpPr>
            <p:cNvPr id="71" name="おおさかふ">
              <a:extLst>
                <a:ext uri="{FF2B5EF4-FFF2-40B4-BE49-F238E27FC236}">
                  <a16:creationId xmlns:a16="http://schemas.microsoft.com/office/drawing/2014/main" id="{E5BCCDF9-88CC-419C-B45B-469E0982D67D}"/>
                </a:ext>
              </a:extLst>
            </p:cNvPr>
            <p:cNvSpPr txBox="1"/>
            <p:nvPr/>
          </p:nvSpPr>
          <p:spPr>
            <a:xfrm>
              <a:off x="641591" y="2957319"/>
              <a:ext cx="1883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72" name="せかいいさん">
              <a:extLst>
                <a:ext uri="{FF2B5EF4-FFF2-40B4-BE49-F238E27FC236}">
                  <a16:creationId xmlns:a16="http://schemas.microsoft.com/office/drawing/2014/main" id="{B9639976-7F00-4106-9BF2-85F2AED3B9FA}"/>
                </a:ext>
              </a:extLst>
            </p:cNvPr>
            <p:cNvSpPr txBox="1"/>
            <p:nvPr/>
          </p:nvSpPr>
          <p:spPr>
            <a:xfrm>
              <a:off x="4636982" y="2968775"/>
              <a:ext cx="960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せかいいさん">
              <a:extLst>
                <a:ext uri="{FF2B5EF4-FFF2-40B4-BE49-F238E27FC236}">
                  <a16:creationId xmlns:a16="http://schemas.microsoft.com/office/drawing/2014/main" id="{1EE44C67-A401-4822-8F27-BCE8C8AC2CF2}"/>
                </a:ext>
              </a:extLst>
            </p:cNvPr>
            <p:cNvSpPr txBox="1"/>
            <p:nvPr/>
          </p:nvSpPr>
          <p:spPr>
            <a:xfrm>
              <a:off x="3658613" y="2957319"/>
              <a:ext cx="895219" cy="28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9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9E5235-C6EC-4500-9C25-2E6CD69D6A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42" name="丸円背景（水色）">
            <a:extLst>
              <a:ext uri="{FF2B5EF4-FFF2-40B4-BE49-F238E27FC236}">
                <a16:creationId xmlns:a16="http://schemas.microsoft.com/office/drawing/2014/main" id="{1E30C2DB-E392-4CC6-B22C-8D7CEDE2D857}"/>
              </a:ext>
            </a:extLst>
          </p:cNvPr>
          <p:cNvGrpSpPr/>
          <p:nvPr/>
        </p:nvGrpSpPr>
        <p:grpSpPr>
          <a:xfrm>
            <a:off x="8759077" y="5141710"/>
            <a:ext cx="3132000" cy="1008000"/>
            <a:chOff x="3933373" y="5068124"/>
            <a:chExt cx="3561324" cy="1148827"/>
          </a:xfrm>
          <a:solidFill>
            <a:srgbClr val="DCEDF8">
              <a:alpha val="85098"/>
            </a:srgbClr>
          </a:solidFill>
        </p:grpSpPr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6F46CD7D-F5D9-4656-B6DC-CF985B4103E0}"/>
                </a:ext>
              </a:extLst>
            </p:cNvPr>
            <p:cNvSpPr/>
            <p:nvPr/>
          </p:nvSpPr>
          <p:spPr>
            <a:xfrm>
              <a:off x="3933373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78B660CC-8674-4AF5-80E1-322B0EED01A8}"/>
                </a:ext>
              </a:extLst>
            </p:cNvPr>
            <p:cNvSpPr/>
            <p:nvPr/>
          </p:nvSpPr>
          <p:spPr>
            <a:xfrm>
              <a:off x="4742842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83C68087-F72A-411A-891D-1744401A9A36}"/>
                </a:ext>
              </a:extLst>
            </p:cNvPr>
            <p:cNvSpPr/>
            <p:nvPr/>
          </p:nvSpPr>
          <p:spPr>
            <a:xfrm>
              <a:off x="5552311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82D9F06B-328F-43BD-9366-0F62C949F9D1}"/>
                </a:ext>
              </a:extLst>
            </p:cNvPr>
            <p:cNvSpPr/>
            <p:nvPr/>
          </p:nvSpPr>
          <p:spPr>
            <a:xfrm>
              <a:off x="6361780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5" name="終了画">
            <a:extLst>
              <a:ext uri="{FF2B5EF4-FFF2-40B4-BE49-F238E27FC236}">
                <a16:creationId xmlns:a16="http://schemas.microsoft.com/office/drawing/2014/main" id="{8EF6550F-97D6-4F2A-9544-6D2B5E8DF5C2}"/>
              </a:ext>
            </a:extLst>
          </p:cNvPr>
          <p:cNvGrpSpPr/>
          <p:nvPr/>
        </p:nvGrpSpPr>
        <p:grpSpPr>
          <a:xfrm>
            <a:off x="504369" y="4810339"/>
            <a:ext cx="8130913" cy="1866218"/>
            <a:chOff x="504369" y="4810339"/>
            <a:chExt cx="8130913" cy="1866218"/>
          </a:xfrm>
        </p:grpSpPr>
        <p:grpSp>
          <p:nvGrpSpPr>
            <p:cNvPr id="56" name="スマホ終了時">
              <a:extLst>
                <a:ext uri="{FF2B5EF4-FFF2-40B4-BE49-F238E27FC236}">
                  <a16:creationId xmlns:a16="http://schemas.microsoft.com/office/drawing/2014/main" id="{4FBCD31D-A115-4FB3-B9DB-9CD56A3C68AC}"/>
                </a:ext>
              </a:extLst>
            </p:cNvPr>
            <p:cNvGrpSpPr/>
            <p:nvPr/>
          </p:nvGrpSpPr>
          <p:grpSpPr>
            <a:xfrm>
              <a:off x="5027972" y="4810339"/>
              <a:ext cx="3607310" cy="1866218"/>
              <a:chOff x="5027972" y="4810339"/>
              <a:chExt cx="3607310" cy="1866218"/>
            </a:xfrm>
          </p:grpSpPr>
          <p:pic>
            <p:nvPicPr>
              <p:cNvPr id="64" name="スマホ図">
                <a:extLst>
                  <a:ext uri="{FF2B5EF4-FFF2-40B4-BE49-F238E27FC236}">
                    <a16:creationId xmlns:a16="http://schemas.microsoft.com/office/drawing/2014/main" id="{FD56520D-EAA6-4008-80BA-DADBA390B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7972" y="4810339"/>
                <a:ext cx="1019351" cy="1857719"/>
              </a:xfrm>
              <a:prstGeom prst="rect">
                <a:avLst/>
              </a:prstGeom>
            </p:spPr>
          </p:pic>
          <p:sp>
            <p:nvSpPr>
              <p:cNvPr id="65" name="はみ出し分（左）">
                <a:extLst>
                  <a:ext uri="{FF2B5EF4-FFF2-40B4-BE49-F238E27FC236}">
                    <a16:creationId xmlns:a16="http://schemas.microsoft.com/office/drawing/2014/main" id="{32D2C635-1E7E-4FB1-A5F7-B0656A2DC4D7}"/>
                  </a:ext>
                </a:extLst>
              </p:cNvPr>
              <p:cNvSpPr/>
              <p:nvPr/>
            </p:nvSpPr>
            <p:spPr>
              <a:xfrm>
                <a:off x="5047695" y="4822859"/>
                <a:ext cx="255391" cy="223973"/>
              </a:xfrm>
              <a:custGeom>
                <a:avLst/>
                <a:gdLst>
                  <a:gd name="connsiteX0" fmla="*/ 219587 w 267212"/>
                  <a:gd name="connsiteY0" fmla="*/ 0 h 261938"/>
                  <a:gd name="connsiteX1" fmla="*/ 219587 w 267212"/>
                  <a:gd name="connsiteY1" fmla="*/ 0 h 261938"/>
                  <a:gd name="connsiteX2" fmla="*/ 148149 w 267212"/>
                  <a:gd name="connsiteY2" fmla="*/ 4763 h 261938"/>
                  <a:gd name="connsiteX3" fmla="*/ 81474 w 267212"/>
                  <a:gd name="connsiteY3" fmla="*/ 23813 h 261938"/>
                  <a:gd name="connsiteX4" fmla="*/ 52899 w 267212"/>
                  <a:gd name="connsiteY4" fmla="*/ 42863 h 261938"/>
                  <a:gd name="connsiteX5" fmla="*/ 38612 w 267212"/>
                  <a:gd name="connsiteY5" fmla="*/ 52388 h 261938"/>
                  <a:gd name="connsiteX6" fmla="*/ 24324 w 267212"/>
                  <a:gd name="connsiteY6" fmla="*/ 66675 h 261938"/>
                  <a:gd name="connsiteX7" fmla="*/ 14799 w 267212"/>
                  <a:gd name="connsiteY7" fmla="*/ 95250 h 261938"/>
                  <a:gd name="connsiteX8" fmla="*/ 10037 w 267212"/>
                  <a:gd name="connsiteY8" fmla="*/ 109538 h 261938"/>
                  <a:gd name="connsiteX9" fmla="*/ 5274 w 267212"/>
                  <a:gd name="connsiteY9" fmla="*/ 157163 h 261938"/>
                  <a:gd name="connsiteX10" fmla="*/ 512 w 267212"/>
                  <a:gd name="connsiteY10" fmla="*/ 185738 h 261938"/>
                  <a:gd name="connsiteX11" fmla="*/ 512 w 267212"/>
                  <a:gd name="connsiteY11" fmla="*/ 261938 h 261938"/>
                  <a:gd name="connsiteX12" fmla="*/ 512 w 267212"/>
                  <a:gd name="connsiteY12" fmla="*/ 261938 h 261938"/>
                  <a:gd name="connsiteX13" fmla="*/ 38612 w 267212"/>
                  <a:gd name="connsiteY13" fmla="*/ 209550 h 261938"/>
                  <a:gd name="connsiteX14" fmla="*/ 48137 w 267212"/>
                  <a:gd name="connsiteY14" fmla="*/ 195263 h 261938"/>
                  <a:gd name="connsiteX15" fmla="*/ 90999 w 267212"/>
                  <a:gd name="connsiteY15" fmla="*/ 171450 h 261938"/>
                  <a:gd name="connsiteX16" fmla="*/ 100524 w 267212"/>
                  <a:gd name="connsiteY16" fmla="*/ 157163 h 261938"/>
                  <a:gd name="connsiteX17" fmla="*/ 133862 w 267212"/>
                  <a:gd name="connsiteY17" fmla="*/ 142875 h 261938"/>
                  <a:gd name="connsiteX18" fmla="*/ 200537 w 267212"/>
                  <a:gd name="connsiteY18" fmla="*/ 133350 h 261938"/>
                  <a:gd name="connsiteX19" fmla="*/ 267212 w 267212"/>
                  <a:gd name="connsiteY19" fmla="*/ 128588 h 261938"/>
                  <a:gd name="connsiteX20" fmla="*/ 267212 w 267212"/>
                  <a:gd name="connsiteY20" fmla="*/ 123825 h 261938"/>
                  <a:gd name="connsiteX21" fmla="*/ 233874 w 267212"/>
                  <a:gd name="connsiteY21" fmla="*/ 100013 h 261938"/>
                  <a:gd name="connsiteX22" fmla="*/ 219587 w 267212"/>
                  <a:gd name="connsiteY22" fmla="*/ 0 h 2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7212" h="261938">
                    <a:moveTo>
                      <a:pt x="219587" y="0"/>
                    </a:moveTo>
                    <a:lnTo>
                      <a:pt x="219587" y="0"/>
                    </a:lnTo>
                    <a:cubicBezTo>
                      <a:pt x="195774" y="1588"/>
                      <a:pt x="171814" y="1676"/>
                      <a:pt x="148149" y="4763"/>
                    </a:cubicBezTo>
                    <a:cubicBezTo>
                      <a:pt x="144201" y="5278"/>
                      <a:pt x="88804" y="18926"/>
                      <a:pt x="81474" y="23813"/>
                    </a:cubicBezTo>
                    <a:lnTo>
                      <a:pt x="52899" y="42863"/>
                    </a:lnTo>
                    <a:cubicBezTo>
                      <a:pt x="48137" y="46038"/>
                      <a:pt x="42659" y="48341"/>
                      <a:pt x="38612" y="52388"/>
                    </a:cubicBezTo>
                    <a:lnTo>
                      <a:pt x="24324" y="66675"/>
                    </a:lnTo>
                    <a:lnTo>
                      <a:pt x="14799" y="95250"/>
                    </a:lnTo>
                    <a:lnTo>
                      <a:pt x="10037" y="109538"/>
                    </a:lnTo>
                    <a:cubicBezTo>
                      <a:pt x="8449" y="125413"/>
                      <a:pt x="7253" y="141332"/>
                      <a:pt x="5274" y="157163"/>
                    </a:cubicBezTo>
                    <a:cubicBezTo>
                      <a:pt x="4076" y="166745"/>
                      <a:pt x="950" y="176092"/>
                      <a:pt x="512" y="185738"/>
                    </a:cubicBezTo>
                    <a:cubicBezTo>
                      <a:pt x="-641" y="211112"/>
                      <a:pt x="512" y="236538"/>
                      <a:pt x="512" y="261938"/>
                    </a:cubicBezTo>
                    <a:lnTo>
                      <a:pt x="512" y="261938"/>
                    </a:lnTo>
                    <a:cubicBezTo>
                      <a:pt x="55544" y="173884"/>
                      <a:pt x="1299" y="254325"/>
                      <a:pt x="38612" y="209550"/>
                    </a:cubicBezTo>
                    <a:cubicBezTo>
                      <a:pt x="42276" y="205153"/>
                      <a:pt x="43829" y="199032"/>
                      <a:pt x="48137" y="195263"/>
                    </a:cubicBezTo>
                    <a:cubicBezTo>
                      <a:pt x="68291" y="177628"/>
                      <a:pt x="71376" y="177992"/>
                      <a:pt x="90999" y="171450"/>
                    </a:cubicBezTo>
                    <a:cubicBezTo>
                      <a:pt x="94174" y="166688"/>
                      <a:pt x="96477" y="161210"/>
                      <a:pt x="100524" y="157163"/>
                    </a:cubicBezTo>
                    <a:cubicBezTo>
                      <a:pt x="112124" y="145563"/>
                      <a:pt x="118561" y="147247"/>
                      <a:pt x="133862" y="142875"/>
                    </a:cubicBezTo>
                    <a:cubicBezTo>
                      <a:pt x="172338" y="131882"/>
                      <a:pt x="116762" y="140967"/>
                      <a:pt x="200537" y="133350"/>
                    </a:cubicBezTo>
                    <a:cubicBezTo>
                      <a:pt x="238359" y="125786"/>
                      <a:pt x="216255" y="128588"/>
                      <a:pt x="267212" y="128588"/>
                    </a:cubicBezTo>
                    <a:lnTo>
                      <a:pt x="267212" y="123825"/>
                    </a:lnTo>
                    <a:cubicBezTo>
                      <a:pt x="256099" y="115888"/>
                      <a:pt x="244081" y="109086"/>
                      <a:pt x="233874" y="100013"/>
                    </a:cubicBezTo>
                    <a:cubicBezTo>
                      <a:pt x="212021" y="80588"/>
                      <a:pt x="221968" y="16669"/>
                      <a:pt x="219587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pic>
            <p:nvPicPr>
              <p:cNvPr id="66" name="画面図">
                <a:extLst>
                  <a:ext uri="{FF2B5EF4-FFF2-40B4-BE49-F238E27FC236}">
                    <a16:creationId xmlns:a16="http://schemas.microsoft.com/office/drawing/2014/main" id="{4F03A3CD-3E97-4E72-8780-D11BBD044D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656"/>
              <a:stretch/>
            </p:blipFill>
            <p:spPr>
              <a:xfrm>
                <a:off x="5055488" y="4919030"/>
                <a:ext cx="993753" cy="1757527"/>
              </a:xfrm>
              <a:prstGeom prst="roundRect">
                <a:avLst>
                  <a:gd name="adj" fmla="val 14130"/>
                </a:avLst>
              </a:prstGeom>
            </p:spPr>
          </p:pic>
          <p:sp>
            <p:nvSpPr>
              <p:cNvPr id="67" name="はみ出し分（右）">
                <a:extLst>
                  <a:ext uri="{FF2B5EF4-FFF2-40B4-BE49-F238E27FC236}">
                    <a16:creationId xmlns:a16="http://schemas.microsoft.com/office/drawing/2014/main" id="{47926663-1121-49BF-94A4-B09BD46080E5}"/>
                  </a:ext>
                </a:extLst>
              </p:cNvPr>
              <p:cNvSpPr/>
              <p:nvPr/>
            </p:nvSpPr>
            <p:spPr>
              <a:xfrm flipH="1">
                <a:off x="5772823" y="4824267"/>
                <a:ext cx="255391" cy="223973"/>
              </a:xfrm>
              <a:custGeom>
                <a:avLst/>
                <a:gdLst>
                  <a:gd name="connsiteX0" fmla="*/ 219587 w 267212"/>
                  <a:gd name="connsiteY0" fmla="*/ 0 h 261938"/>
                  <a:gd name="connsiteX1" fmla="*/ 219587 w 267212"/>
                  <a:gd name="connsiteY1" fmla="*/ 0 h 261938"/>
                  <a:gd name="connsiteX2" fmla="*/ 148149 w 267212"/>
                  <a:gd name="connsiteY2" fmla="*/ 4763 h 261938"/>
                  <a:gd name="connsiteX3" fmla="*/ 81474 w 267212"/>
                  <a:gd name="connsiteY3" fmla="*/ 23813 h 261938"/>
                  <a:gd name="connsiteX4" fmla="*/ 52899 w 267212"/>
                  <a:gd name="connsiteY4" fmla="*/ 42863 h 261938"/>
                  <a:gd name="connsiteX5" fmla="*/ 38612 w 267212"/>
                  <a:gd name="connsiteY5" fmla="*/ 52388 h 261938"/>
                  <a:gd name="connsiteX6" fmla="*/ 24324 w 267212"/>
                  <a:gd name="connsiteY6" fmla="*/ 66675 h 261938"/>
                  <a:gd name="connsiteX7" fmla="*/ 14799 w 267212"/>
                  <a:gd name="connsiteY7" fmla="*/ 95250 h 261938"/>
                  <a:gd name="connsiteX8" fmla="*/ 10037 w 267212"/>
                  <a:gd name="connsiteY8" fmla="*/ 109538 h 261938"/>
                  <a:gd name="connsiteX9" fmla="*/ 5274 w 267212"/>
                  <a:gd name="connsiteY9" fmla="*/ 157163 h 261938"/>
                  <a:gd name="connsiteX10" fmla="*/ 512 w 267212"/>
                  <a:gd name="connsiteY10" fmla="*/ 185738 h 261938"/>
                  <a:gd name="connsiteX11" fmla="*/ 512 w 267212"/>
                  <a:gd name="connsiteY11" fmla="*/ 261938 h 261938"/>
                  <a:gd name="connsiteX12" fmla="*/ 512 w 267212"/>
                  <a:gd name="connsiteY12" fmla="*/ 261938 h 261938"/>
                  <a:gd name="connsiteX13" fmla="*/ 38612 w 267212"/>
                  <a:gd name="connsiteY13" fmla="*/ 209550 h 261938"/>
                  <a:gd name="connsiteX14" fmla="*/ 48137 w 267212"/>
                  <a:gd name="connsiteY14" fmla="*/ 195263 h 261938"/>
                  <a:gd name="connsiteX15" fmla="*/ 90999 w 267212"/>
                  <a:gd name="connsiteY15" fmla="*/ 171450 h 261938"/>
                  <a:gd name="connsiteX16" fmla="*/ 100524 w 267212"/>
                  <a:gd name="connsiteY16" fmla="*/ 157163 h 261938"/>
                  <a:gd name="connsiteX17" fmla="*/ 133862 w 267212"/>
                  <a:gd name="connsiteY17" fmla="*/ 142875 h 261938"/>
                  <a:gd name="connsiteX18" fmla="*/ 200537 w 267212"/>
                  <a:gd name="connsiteY18" fmla="*/ 133350 h 261938"/>
                  <a:gd name="connsiteX19" fmla="*/ 267212 w 267212"/>
                  <a:gd name="connsiteY19" fmla="*/ 128588 h 261938"/>
                  <a:gd name="connsiteX20" fmla="*/ 267212 w 267212"/>
                  <a:gd name="connsiteY20" fmla="*/ 123825 h 261938"/>
                  <a:gd name="connsiteX21" fmla="*/ 233874 w 267212"/>
                  <a:gd name="connsiteY21" fmla="*/ 100013 h 261938"/>
                  <a:gd name="connsiteX22" fmla="*/ 219587 w 267212"/>
                  <a:gd name="connsiteY22" fmla="*/ 0 h 2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7212" h="261938">
                    <a:moveTo>
                      <a:pt x="219587" y="0"/>
                    </a:moveTo>
                    <a:lnTo>
                      <a:pt x="219587" y="0"/>
                    </a:lnTo>
                    <a:cubicBezTo>
                      <a:pt x="195774" y="1588"/>
                      <a:pt x="171814" y="1676"/>
                      <a:pt x="148149" y="4763"/>
                    </a:cubicBezTo>
                    <a:cubicBezTo>
                      <a:pt x="144201" y="5278"/>
                      <a:pt x="88804" y="18926"/>
                      <a:pt x="81474" y="23813"/>
                    </a:cubicBezTo>
                    <a:lnTo>
                      <a:pt x="52899" y="42863"/>
                    </a:lnTo>
                    <a:cubicBezTo>
                      <a:pt x="48137" y="46038"/>
                      <a:pt x="42659" y="48341"/>
                      <a:pt x="38612" y="52388"/>
                    </a:cubicBezTo>
                    <a:lnTo>
                      <a:pt x="24324" y="66675"/>
                    </a:lnTo>
                    <a:lnTo>
                      <a:pt x="14799" y="95250"/>
                    </a:lnTo>
                    <a:lnTo>
                      <a:pt x="10037" y="109538"/>
                    </a:lnTo>
                    <a:cubicBezTo>
                      <a:pt x="8449" y="125413"/>
                      <a:pt x="7253" y="141332"/>
                      <a:pt x="5274" y="157163"/>
                    </a:cubicBezTo>
                    <a:cubicBezTo>
                      <a:pt x="4076" y="166745"/>
                      <a:pt x="950" y="176092"/>
                      <a:pt x="512" y="185738"/>
                    </a:cubicBezTo>
                    <a:cubicBezTo>
                      <a:pt x="-641" y="211112"/>
                      <a:pt x="512" y="236538"/>
                      <a:pt x="512" y="261938"/>
                    </a:cubicBezTo>
                    <a:lnTo>
                      <a:pt x="512" y="261938"/>
                    </a:lnTo>
                    <a:cubicBezTo>
                      <a:pt x="55544" y="173884"/>
                      <a:pt x="1299" y="254325"/>
                      <a:pt x="38612" y="209550"/>
                    </a:cubicBezTo>
                    <a:cubicBezTo>
                      <a:pt x="42276" y="205153"/>
                      <a:pt x="43829" y="199032"/>
                      <a:pt x="48137" y="195263"/>
                    </a:cubicBezTo>
                    <a:cubicBezTo>
                      <a:pt x="68291" y="177628"/>
                      <a:pt x="71376" y="177992"/>
                      <a:pt x="90999" y="171450"/>
                    </a:cubicBezTo>
                    <a:cubicBezTo>
                      <a:pt x="94174" y="166688"/>
                      <a:pt x="96477" y="161210"/>
                      <a:pt x="100524" y="157163"/>
                    </a:cubicBezTo>
                    <a:cubicBezTo>
                      <a:pt x="112124" y="145563"/>
                      <a:pt x="118561" y="147247"/>
                      <a:pt x="133862" y="142875"/>
                    </a:cubicBezTo>
                    <a:cubicBezTo>
                      <a:pt x="172338" y="131882"/>
                      <a:pt x="116762" y="140967"/>
                      <a:pt x="200537" y="133350"/>
                    </a:cubicBezTo>
                    <a:cubicBezTo>
                      <a:pt x="238359" y="125786"/>
                      <a:pt x="216255" y="128588"/>
                      <a:pt x="267212" y="128588"/>
                    </a:cubicBezTo>
                    <a:lnTo>
                      <a:pt x="267212" y="123825"/>
                    </a:lnTo>
                    <a:cubicBezTo>
                      <a:pt x="256099" y="115888"/>
                      <a:pt x="244081" y="109086"/>
                      <a:pt x="233874" y="100013"/>
                    </a:cubicBezTo>
                    <a:cubicBezTo>
                      <a:pt x="212021" y="80588"/>
                      <a:pt x="221968" y="16669"/>
                      <a:pt x="219587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8" name="背景(水色）">
                <a:extLst>
                  <a:ext uri="{FF2B5EF4-FFF2-40B4-BE49-F238E27FC236}">
                    <a16:creationId xmlns:a16="http://schemas.microsoft.com/office/drawing/2014/main" id="{475F0868-C68D-4A9A-8075-E1854B1591A9}"/>
                  </a:ext>
                </a:extLst>
              </p:cNvPr>
              <p:cNvSpPr/>
              <p:nvPr/>
            </p:nvSpPr>
            <p:spPr>
              <a:xfrm>
                <a:off x="5590347" y="4810339"/>
                <a:ext cx="3044935" cy="1111173"/>
              </a:xfrm>
              <a:prstGeom prst="rect">
                <a:avLst/>
              </a:prstGeom>
              <a:solidFill>
                <a:srgbClr val="CCFFE5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9" name="左上の・・・">
                <a:extLst>
                  <a:ext uri="{FF2B5EF4-FFF2-40B4-BE49-F238E27FC236}">
                    <a16:creationId xmlns:a16="http://schemas.microsoft.com/office/drawing/2014/main" id="{787A0D3F-D353-4FC4-8DB7-6E8416F2F730}"/>
                  </a:ext>
                </a:extLst>
              </p:cNvPr>
              <p:cNvSpPr txBox="1"/>
              <p:nvPr/>
            </p:nvSpPr>
            <p:spPr>
              <a:xfrm>
                <a:off x="5629455" y="5576503"/>
                <a:ext cx="2625023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左上の「</a:t>
                </a:r>
                <a:r>
                  <a:rPr kumimoji="1" lang="en-US" altLang="ja-JP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×</a:t>
                </a:r>
                <a:r>
                  <a:rPr kumimoji="1" lang="ja-JP" altLang="en-US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」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を押してね！</a:t>
                </a:r>
              </a:p>
            </p:txBody>
          </p:sp>
          <p:sp>
            <p:nvSpPr>
              <p:cNvPr id="70" name="お">
                <a:extLst>
                  <a:ext uri="{FF2B5EF4-FFF2-40B4-BE49-F238E27FC236}">
                    <a16:creationId xmlns:a16="http://schemas.microsoft.com/office/drawing/2014/main" id="{557F156C-0A60-40C4-8907-79F2FBE00D94}"/>
                  </a:ext>
                </a:extLst>
              </p:cNvPr>
              <p:cNvSpPr txBox="1"/>
              <p:nvPr/>
            </p:nvSpPr>
            <p:spPr>
              <a:xfrm>
                <a:off x="7030141" y="5470326"/>
                <a:ext cx="2950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お</a:t>
                </a: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71" name="矢印">
                <a:extLst>
                  <a:ext uri="{FF2B5EF4-FFF2-40B4-BE49-F238E27FC236}">
                    <a16:creationId xmlns:a16="http://schemas.microsoft.com/office/drawing/2014/main" id="{3EFD783E-6D0A-4C8C-A603-8BE4BAC056C6}"/>
                  </a:ext>
                </a:extLst>
              </p:cNvPr>
              <p:cNvCxnSpPr/>
              <p:nvPr/>
            </p:nvCxnSpPr>
            <p:spPr>
              <a:xfrm rot="16200000" flipH="1">
                <a:off x="5154855" y="5048665"/>
                <a:ext cx="416726" cy="471404"/>
              </a:xfrm>
              <a:prstGeom prst="bentConnector3">
                <a:avLst>
                  <a:gd name="adj1" fmla="val 99212"/>
                </a:avLst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囲み枠">
                <a:extLst>
                  <a:ext uri="{FF2B5EF4-FFF2-40B4-BE49-F238E27FC236}">
                    <a16:creationId xmlns:a16="http://schemas.microsoft.com/office/drawing/2014/main" id="{249CDFB3-8EAD-4738-8166-3DA03979CDB2}"/>
                  </a:ext>
                </a:extLst>
              </p:cNvPr>
              <p:cNvSpPr/>
              <p:nvPr/>
            </p:nvSpPr>
            <p:spPr>
              <a:xfrm>
                <a:off x="5044458" y="4904415"/>
                <a:ext cx="180000" cy="163090"/>
              </a:xfrm>
              <a:prstGeom prst="roundRect">
                <a:avLst>
                  <a:gd name="adj" fmla="val 26100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3" name="背景（ピンク）">
                <a:extLst>
                  <a:ext uri="{FF2B5EF4-FFF2-40B4-BE49-F238E27FC236}">
                    <a16:creationId xmlns:a16="http://schemas.microsoft.com/office/drawing/2014/main" id="{BDCB814E-8A6E-4C46-A753-C3766D590484}"/>
                  </a:ext>
                </a:extLst>
              </p:cNvPr>
              <p:cNvSpPr/>
              <p:nvPr/>
            </p:nvSpPr>
            <p:spPr>
              <a:xfrm>
                <a:off x="5598920" y="4816706"/>
                <a:ext cx="3036362" cy="664136"/>
              </a:xfrm>
              <a:prstGeom prst="rect">
                <a:avLst/>
              </a:prstGeom>
              <a:solidFill>
                <a:srgbClr val="FFFF99">
                  <a:alpha val="4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4" name="iosデバイス・・・">
                <a:extLst>
                  <a:ext uri="{FF2B5EF4-FFF2-40B4-BE49-F238E27FC236}">
                    <a16:creationId xmlns:a16="http://schemas.microsoft.com/office/drawing/2014/main" id="{8852DF26-0731-41A1-8B0D-3F27D027BBFB}"/>
                  </a:ext>
                </a:extLst>
              </p:cNvPr>
              <p:cNvSpPr txBox="1"/>
              <p:nvPr/>
            </p:nvSpPr>
            <p:spPr>
              <a:xfrm>
                <a:off x="5799006" y="4991307"/>
                <a:ext cx="264586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00" b="0" i="0" u="sng" strike="noStrike" kern="120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ios</a:t>
                </a:r>
                <a:r>
                  <a:rPr kumimoji="1" lang="ja-JP" altLang="en-US" sz="1000" b="0" i="0" u="sng" strike="noStrike" kern="120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デバイス・</a:t>
                </a:r>
                <a:r>
                  <a:rPr kumimoji="1" lang="en-US" altLang="ja-JP" sz="1000" b="0" i="0" u="sng" strike="noStrike" kern="120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Android</a:t>
                </a:r>
                <a:r>
                  <a:rPr kumimoji="1" lang="ja-JP" altLang="en-US" sz="1000" b="0" i="0" u="sng" strike="noStrike" kern="120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デバイス表示例</a:t>
                </a:r>
              </a:p>
            </p:txBody>
          </p:sp>
          <p:sp>
            <p:nvSpPr>
              <p:cNvPr id="75" name="※ご使用の・・・">
                <a:extLst>
                  <a:ext uri="{FF2B5EF4-FFF2-40B4-BE49-F238E27FC236}">
                    <a16:creationId xmlns:a16="http://schemas.microsoft.com/office/drawing/2014/main" id="{76D8A418-8B52-4522-9311-B716889C7ED8}"/>
                  </a:ext>
                </a:extLst>
              </p:cNvPr>
              <p:cNvSpPr txBox="1"/>
              <p:nvPr/>
            </p:nvSpPr>
            <p:spPr>
              <a:xfrm>
                <a:off x="5950570" y="5176644"/>
                <a:ext cx="23749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1" i="0" u="none" strike="noStrike" kern="1200" cap="none" spc="0" normalizeH="0" baseline="0" noProof="0">
                    <a:ln w="6350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※</a:t>
                </a:r>
                <a:r>
                  <a:rPr kumimoji="1" lang="ja-JP" altLang="en-US" sz="800" b="1" i="0" u="none" strike="noStrike" kern="1200" cap="none" spc="0" normalizeH="0" baseline="0" noProof="0">
                    <a:ln w="6350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ご使用の機種によって表現や場所が</a:t>
                </a:r>
              </a:p>
            </p:txBody>
          </p:sp>
          <p:sp>
            <p:nvSpPr>
              <p:cNvPr id="76" name="異なる場合が・・・">
                <a:extLst>
                  <a:ext uri="{FF2B5EF4-FFF2-40B4-BE49-F238E27FC236}">
                    <a16:creationId xmlns:a16="http://schemas.microsoft.com/office/drawing/2014/main" id="{3085C423-9F6E-4CCD-8657-A658CE24F9FB}"/>
                  </a:ext>
                </a:extLst>
              </p:cNvPr>
              <p:cNvSpPr txBox="1"/>
              <p:nvPr/>
            </p:nvSpPr>
            <p:spPr>
              <a:xfrm>
                <a:off x="6508917" y="5298077"/>
                <a:ext cx="153015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>
                    <a:ln w="6350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異なる場合がございます。</a:t>
                </a:r>
              </a:p>
            </p:txBody>
          </p:sp>
          <p:sp>
            <p:nvSpPr>
              <p:cNvPr id="77" name="Microsoft・・・">
                <a:extLst>
                  <a:ext uri="{FF2B5EF4-FFF2-40B4-BE49-F238E27FC236}">
                    <a16:creationId xmlns:a16="http://schemas.microsoft.com/office/drawing/2014/main" id="{3973DF7B-9791-40AB-A059-9842E100CEA0}"/>
                  </a:ext>
                </a:extLst>
              </p:cNvPr>
              <p:cNvSpPr txBox="1"/>
              <p:nvPr/>
            </p:nvSpPr>
            <p:spPr>
              <a:xfrm>
                <a:off x="5746240" y="4824379"/>
                <a:ext cx="27835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Microsoft PowerPoint</a:t>
                </a:r>
                <a:r>
                  <a:rPr kumimoji="1" lang="ja-JP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アプリケーションでの</a:t>
                </a:r>
                <a:endParaRPr kumimoji="1" lang="ja-JP" altLang="en-US" sz="900" b="0" i="0" u="none" strike="noStrike" kern="1200" cap="none" spc="0" normalizeH="0" baseline="0" noProof="0">
                  <a:ln w="635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78" name="仕切り線">
                <a:extLst>
                  <a:ext uri="{FF2B5EF4-FFF2-40B4-BE49-F238E27FC236}">
                    <a16:creationId xmlns:a16="http://schemas.microsoft.com/office/drawing/2014/main" id="{37B80159-0541-4D02-95D0-BE6B52FB3AED}"/>
                  </a:ext>
                </a:extLst>
              </p:cNvPr>
              <p:cNvCxnSpPr/>
              <p:nvPr/>
            </p:nvCxnSpPr>
            <p:spPr>
              <a:xfrm>
                <a:off x="5601143" y="5480842"/>
                <a:ext cx="302778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ひだりうえ">
                <a:extLst>
                  <a:ext uri="{FF2B5EF4-FFF2-40B4-BE49-F238E27FC236}">
                    <a16:creationId xmlns:a16="http://schemas.microsoft.com/office/drawing/2014/main" id="{E5928352-FEA3-4211-ADCA-0BD50F25D59F}"/>
                  </a:ext>
                </a:extLst>
              </p:cNvPr>
              <p:cNvSpPr txBox="1"/>
              <p:nvPr/>
            </p:nvSpPr>
            <p:spPr>
              <a:xfrm>
                <a:off x="5600984" y="5481811"/>
                <a:ext cx="695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ひだりうえ</a:t>
                </a:r>
              </a:p>
            </p:txBody>
          </p:sp>
          <p:sp>
            <p:nvSpPr>
              <p:cNvPr id="80" name="乗算 15">
                <a:extLst>
                  <a:ext uri="{FF2B5EF4-FFF2-40B4-BE49-F238E27FC236}">
                    <a16:creationId xmlns:a16="http://schemas.microsoft.com/office/drawing/2014/main" id="{D8CE1C66-E038-4687-8EC3-AC89FA368179}"/>
                  </a:ext>
                </a:extLst>
              </p:cNvPr>
              <p:cNvSpPr/>
              <p:nvPr/>
            </p:nvSpPr>
            <p:spPr>
              <a:xfrm>
                <a:off x="5057695" y="4896480"/>
                <a:ext cx="144000" cy="180000"/>
              </a:xfrm>
              <a:prstGeom prst="mathMultiply">
                <a:avLst>
                  <a:gd name="adj1" fmla="val 16906"/>
                </a:avLst>
              </a:prstGeom>
              <a:solidFill>
                <a:srgbClr val="FF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57" name="PC終了時">
              <a:extLst>
                <a:ext uri="{FF2B5EF4-FFF2-40B4-BE49-F238E27FC236}">
                  <a16:creationId xmlns:a16="http://schemas.microsoft.com/office/drawing/2014/main" id="{030A56AD-34BB-4627-973A-2C96D99DE7C5}"/>
                </a:ext>
              </a:extLst>
            </p:cNvPr>
            <p:cNvGrpSpPr/>
            <p:nvPr/>
          </p:nvGrpSpPr>
          <p:grpSpPr>
            <a:xfrm>
              <a:off x="504369" y="5129251"/>
              <a:ext cx="4122008" cy="1291462"/>
              <a:chOff x="504369" y="5129251"/>
              <a:chExt cx="4122008" cy="1291462"/>
            </a:xfrm>
          </p:grpSpPr>
          <p:pic>
            <p:nvPicPr>
              <p:cNvPr id="58" name="キーボード">
                <a:extLst>
                  <a:ext uri="{FF2B5EF4-FFF2-40B4-BE49-F238E27FC236}">
                    <a16:creationId xmlns:a16="http://schemas.microsoft.com/office/drawing/2014/main" id="{97047398-5DDB-4E0A-BC78-9900DD2D2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369" y="5129251"/>
                <a:ext cx="4122008" cy="1291462"/>
              </a:xfrm>
              <a:prstGeom prst="rect">
                <a:avLst/>
              </a:prstGeom>
            </p:spPr>
          </p:pic>
          <p:sp>
            <p:nvSpPr>
              <p:cNvPr id="59" name="背景">
                <a:extLst>
                  <a:ext uri="{FF2B5EF4-FFF2-40B4-BE49-F238E27FC236}">
                    <a16:creationId xmlns:a16="http://schemas.microsoft.com/office/drawing/2014/main" id="{835EC728-2DDF-4E1C-9003-A4255FD3C721}"/>
                  </a:ext>
                </a:extLst>
              </p:cNvPr>
              <p:cNvSpPr/>
              <p:nvPr/>
            </p:nvSpPr>
            <p:spPr>
              <a:xfrm>
                <a:off x="1189160" y="5569555"/>
                <a:ext cx="3154021" cy="464262"/>
              </a:xfrm>
              <a:prstGeom prst="rect">
                <a:avLst/>
              </a:prstGeom>
              <a:solidFill>
                <a:srgbClr val="CCFFE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" name="キーボードの・・・">
                <a:extLst>
                  <a:ext uri="{FF2B5EF4-FFF2-40B4-BE49-F238E27FC236}">
                    <a16:creationId xmlns:a16="http://schemas.microsoft.com/office/drawing/2014/main" id="{BD4AA033-10F5-4B49-A3EA-C42676F6DDE0}"/>
                  </a:ext>
                </a:extLst>
              </p:cNvPr>
              <p:cNvSpPr txBox="1"/>
              <p:nvPr/>
            </p:nvSpPr>
            <p:spPr>
              <a:xfrm>
                <a:off x="1234629" y="5686046"/>
                <a:ext cx="3303353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キーボードの</a:t>
                </a:r>
                <a:r>
                  <a:rPr kumimoji="1" lang="ja-JP" alt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「</a:t>
                </a:r>
                <a:r>
                  <a:rPr kumimoji="1" lang="en-US" altLang="ja-JP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Esc</a:t>
                </a:r>
                <a:r>
                  <a:rPr kumimoji="1" lang="ja-JP" alt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」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を押してね！</a:t>
                </a:r>
              </a:p>
            </p:txBody>
          </p:sp>
          <p:sp>
            <p:nvSpPr>
              <p:cNvPr id="61" name="お">
                <a:extLst>
                  <a:ext uri="{FF2B5EF4-FFF2-40B4-BE49-F238E27FC236}">
                    <a16:creationId xmlns:a16="http://schemas.microsoft.com/office/drawing/2014/main" id="{A6608AB8-326D-4864-8A27-2A696BB22CCF}"/>
                  </a:ext>
                </a:extLst>
              </p:cNvPr>
              <p:cNvSpPr txBox="1"/>
              <p:nvPr/>
            </p:nvSpPr>
            <p:spPr>
              <a:xfrm>
                <a:off x="3315869" y="5549031"/>
                <a:ext cx="29505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お</a:t>
                </a:r>
              </a:p>
            </p:txBody>
          </p:sp>
          <p:cxnSp>
            <p:nvCxnSpPr>
              <p:cNvPr id="62" name="矢印">
                <a:extLst>
                  <a:ext uri="{FF2B5EF4-FFF2-40B4-BE49-F238E27FC236}">
                    <a16:creationId xmlns:a16="http://schemas.microsoft.com/office/drawing/2014/main" id="{3F71FBEE-B8E3-4A43-8EA8-13663EF565AD}"/>
                  </a:ext>
                </a:extLst>
              </p:cNvPr>
              <p:cNvCxnSpPr/>
              <p:nvPr/>
            </p:nvCxnSpPr>
            <p:spPr>
              <a:xfrm rot="16200000" flipH="1">
                <a:off x="677085" y="5376337"/>
                <a:ext cx="487365" cy="471404"/>
              </a:xfrm>
              <a:prstGeom prst="bentConnector3">
                <a:avLst>
                  <a:gd name="adj1" fmla="val 99212"/>
                </a:avLst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囲み枠">
                <a:extLst>
                  <a:ext uri="{FF2B5EF4-FFF2-40B4-BE49-F238E27FC236}">
                    <a16:creationId xmlns:a16="http://schemas.microsoft.com/office/drawing/2014/main" id="{8BCD590D-64BE-4095-AB53-FD2D8C8D3EFC}"/>
                  </a:ext>
                </a:extLst>
              </p:cNvPr>
              <p:cNvSpPr/>
              <p:nvPr/>
            </p:nvSpPr>
            <p:spPr>
              <a:xfrm>
                <a:off x="571647" y="5154969"/>
                <a:ext cx="288000" cy="197184"/>
              </a:xfrm>
              <a:prstGeom prst="roundRect">
                <a:avLst>
                  <a:gd name="adj" fmla="val 26100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81" name="画面を終了したい時">
            <a:extLst>
              <a:ext uri="{FF2B5EF4-FFF2-40B4-BE49-F238E27FC236}">
                <a16:creationId xmlns:a16="http://schemas.microsoft.com/office/drawing/2014/main" id="{8A9AA1E6-023B-48EE-92AE-75229B90A705}"/>
              </a:ext>
            </a:extLst>
          </p:cNvPr>
          <p:cNvGrpSpPr/>
          <p:nvPr/>
        </p:nvGrpSpPr>
        <p:grpSpPr>
          <a:xfrm>
            <a:off x="528306" y="4549323"/>
            <a:ext cx="2870548" cy="541195"/>
            <a:chOff x="528306" y="4549323"/>
            <a:chExt cx="2870548" cy="541195"/>
          </a:xfrm>
        </p:grpSpPr>
        <p:sp>
          <p:nvSpPr>
            <p:cNvPr id="82" name="画面を終了したい時">
              <a:extLst>
                <a:ext uri="{FF2B5EF4-FFF2-40B4-BE49-F238E27FC236}">
                  <a16:creationId xmlns:a16="http://schemas.microsoft.com/office/drawing/2014/main" id="{2D96B3D1-7861-476D-8552-78A24B6C4E75}"/>
                </a:ext>
              </a:extLst>
            </p:cNvPr>
            <p:cNvSpPr txBox="1"/>
            <p:nvPr/>
          </p:nvSpPr>
          <p:spPr>
            <a:xfrm>
              <a:off x="528306" y="4690408"/>
              <a:ext cx="2866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画面を終了したい時</a:t>
              </a:r>
            </a:p>
          </p:txBody>
        </p:sp>
        <p:sp>
          <p:nvSpPr>
            <p:cNvPr id="83" name="とき">
              <a:extLst>
                <a:ext uri="{FF2B5EF4-FFF2-40B4-BE49-F238E27FC236}">
                  <a16:creationId xmlns:a16="http://schemas.microsoft.com/office/drawing/2014/main" id="{4190BF36-485D-434F-BB90-2E9EA1747693}"/>
                </a:ext>
              </a:extLst>
            </p:cNvPr>
            <p:cNvSpPr txBox="1"/>
            <p:nvPr/>
          </p:nvSpPr>
          <p:spPr>
            <a:xfrm>
              <a:off x="2930854" y="4554047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とき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4" name="しゅうりゅう">
              <a:extLst>
                <a:ext uri="{FF2B5EF4-FFF2-40B4-BE49-F238E27FC236}">
                  <a16:creationId xmlns:a16="http://schemas.microsoft.com/office/drawing/2014/main" id="{DEFF4AB3-0593-45A5-84FA-A169369A714E}"/>
                </a:ext>
              </a:extLst>
            </p:cNvPr>
            <p:cNvSpPr txBox="1"/>
            <p:nvPr/>
          </p:nvSpPr>
          <p:spPr>
            <a:xfrm>
              <a:off x="1274610" y="4553188"/>
              <a:ext cx="10390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しゅうりょう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5" name="がめん">
              <a:extLst>
                <a:ext uri="{FF2B5EF4-FFF2-40B4-BE49-F238E27FC236}">
                  <a16:creationId xmlns:a16="http://schemas.microsoft.com/office/drawing/2014/main" id="{00FCEED6-9445-4577-98E1-EE705EED7F7F}"/>
                </a:ext>
              </a:extLst>
            </p:cNvPr>
            <p:cNvSpPr txBox="1"/>
            <p:nvPr/>
          </p:nvSpPr>
          <p:spPr>
            <a:xfrm>
              <a:off x="547256" y="4549323"/>
              <a:ext cx="68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がめん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86" name="・（画面を・・・）">
            <a:extLst>
              <a:ext uri="{FF2B5EF4-FFF2-40B4-BE49-F238E27FC236}">
                <a16:creationId xmlns:a16="http://schemas.microsoft.com/office/drawing/2014/main" id="{4F0C1267-E348-4822-978A-E0BF5BFE5E0E}"/>
              </a:ext>
            </a:extLst>
          </p:cNvPr>
          <p:cNvSpPr txBox="1"/>
          <p:nvPr/>
        </p:nvSpPr>
        <p:spPr>
          <a:xfrm>
            <a:off x="228278" y="4630025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</a:p>
        </p:txBody>
      </p:sp>
      <p:grpSp>
        <p:nvGrpSpPr>
          <p:cNvPr id="87" name=":もっと大阪府の・・・">
            <a:extLst>
              <a:ext uri="{FF2B5EF4-FFF2-40B4-BE49-F238E27FC236}">
                <a16:creationId xmlns:a16="http://schemas.microsoft.com/office/drawing/2014/main" id="{65EAF567-685F-42D8-8049-2A58E155E31C}"/>
              </a:ext>
            </a:extLst>
          </p:cNvPr>
          <p:cNvGrpSpPr/>
          <p:nvPr/>
        </p:nvGrpSpPr>
        <p:grpSpPr>
          <a:xfrm>
            <a:off x="2840914" y="3243950"/>
            <a:ext cx="6120408" cy="1073555"/>
            <a:chOff x="2840914" y="3243950"/>
            <a:chExt cx="6120408" cy="1073555"/>
          </a:xfrm>
        </p:grpSpPr>
        <p:sp>
          <p:nvSpPr>
            <p:cNvPr id="88" name="右上にこの・・・">
              <a:extLst>
                <a:ext uri="{FF2B5EF4-FFF2-40B4-BE49-F238E27FC236}">
                  <a16:creationId xmlns:a16="http://schemas.microsoft.com/office/drawing/2014/main" id="{CAAD28ED-DC42-4871-908E-CA33D73D90D2}"/>
                </a:ext>
              </a:extLst>
            </p:cNvPr>
            <p:cNvSpPr txBox="1"/>
            <p:nvPr/>
          </p:nvSpPr>
          <p:spPr>
            <a:xfrm>
              <a:off x="3212606" y="3917395"/>
              <a:ext cx="57487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右上にこのマークが出てきたら押してみてね！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9" name="お">
              <a:extLst>
                <a:ext uri="{FF2B5EF4-FFF2-40B4-BE49-F238E27FC236}">
                  <a16:creationId xmlns:a16="http://schemas.microsoft.com/office/drawing/2014/main" id="{C7562C81-4807-426C-8EA7-4EC9805F3B86}"/>
                </a:ext>
              </a:extLst>
            </p:cNvPr>
            <p:cNvSpPr txBox="1"/>
            <p:nvPr/>
          </p:nvSpPr>
          <p:spPr>
            <a:xfrm>
              <a:off x="6932571" y="3756614"/>
              <a:ext cx="4109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お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0" name="で">
              <a:extLst>
                <a:ext uri="{FF2B5EF4-FFF2-40B4-BE49-F238E27FC236}">
                  <a16:creationId xmlns:a16="http://schemas.microsoft.com/office/drawing/2014/main" id="{17E24D55-FAE8-420C-BEAA-1DE129FDA930}"/>
                </a:ext>
              </a:extLst>
            </p:cNvPr>
            <p:cNvSpPr txBox="1"/>
            <p:nvPr/>
          </p:nvSpPr>
          <p:spPr>
            <a:xfrm>
              <a:off x="5593554" y="3765550"/>
              <a:ext cx="4109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で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1" name="みぎうえ">
              <a:extLst>
                <a:ext uri="{FF2B5EF4-FFF2-40B4-BE49-F238E27FC236}">
                  <a16:creationId xmlns:a16="http://schemas.microsoft.com/office/drawing/2014/main" id="{3F31D750-8BA3-4D6F-9395-09DAE4FCD725}"/>
                </a:ext>
              </a:extLst>
            </p:cNvPr>
            <p:cNvSpPr txBox="1"/>
            <p:nvPr/>
          </p:nvSpPr>
          <p:spPr>
            <a:xfrm>
              <a:off x="3202939" y="3760531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みぎうえ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2" name="もっと大阪府・・・">
              <a:extLst>
                <a:ext uri="{FF2B5EF4-FFF2-40B4-BE49-F238E27FC236}">
                  <a16:creationId xmlns:a16="http://schemas.microsoft.com/office/drawing/2014/main" id="{8171AEF5-0A20-47D5-B25F-81C1CD1E86A8}"/>
                </a:ext>
              </a:extLst>
            </p:cNvPr>
            <p:cNvSpPr txBox="1"/>
            <p:nvPr/>
          </p:nvSpPr>
          <p:spPr>
            <a:xfrm>
              <a:off x="3214192" y="3412754"/>
              <a:ext cx="41292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もっと大阪府のことが分かるよ！</a:t>
              </a:r>
            </a:p>
          </p:txBody>
        </p:sp>
        <p:sp>
          <p:nvSpPr>
            <p:cNvPr id="93" name="わ">
              <a:extLst>
                <a:ext uri="{FF2B5EF4-FFF2-40B4-BE49-F238E27FC236}">
                  <a16:creationId xmlns:a16="http://schemas.microsoft.com/office/drawing/2014/main" id="{7EAC762B-A6D9-4280-81D1-188E00F60CA1}"/>
                </a:ext>
              </a:extLst>
            </p:cNvPr>
            <p:cNvSpPr txBox="1"/>
            <p:nvPr/>
          </p:nvSpPr>
          <p:spPr>
            <a:xfrm>
              <a:off x="5894055" y="3258464"/>
              <a:ext cx="2950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わ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4" name="おおさかふ">
              <a:extLst>
                <a:ext uri="{FF2B5EF4-FFF2-40B4-BE49-F238E27FC236}">
                  <a16:creationId xmlns:a16="http://schemas.microsoft.com/office/drawing/2014/main" id="{283C6375-2D2E-4AB4-A25A-F97AD0E190E9}"/>
                </a:ext>
              </a:extLst>
            </p:cNvPr>
            <p:cNvSpPr txBox="1"/>
            <p:nvPr/>
          </p:nvSpPr>
          <p:spPr>
            <a:xfrm>
              <a:off x="4024723" y="3243950"/>
              <a:ext cx="93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おおさかふ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5" name="：">
              <a:extLst>
                <a:ext uri="{FF2B5EF4-FFF2-40B4-BE49-F238E27FC236}">
                  <a16:creationId xmlns:a16="http://schemas.microsoft.com/office/drawing/2014/main" id="{9D092684-1D12-4C93-8D9A-5A3D4A00EAE7}"/>
                </a:ext>
              </a:extLst>
            </p:cNvPr>
            <p:cNvSpPr txBox="1"/>
            <p:nvPr/>
          </p:nvSpPr>
          <p:spPr>
            <a:xfrm>
              <a:off x="2840914" y="3648469"/>
              <a:ext cx="553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：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96" name="ちなみに・・・">
            <a:extLst>
              <a:ext uri="{FF2B5EF4-FFF2-40B4-BE49-F238E27FC236}">
                <a16:creationId xmlns:a16="http://schemas.microsoft.com/office/drawing/2014/main" id="{0873CFF5-4DC8-47B2-97F9-DCE8CBADBEC9}"/>
              </a:ext>
            </a:extLst>
          </p:cNvPr>
          <p:cNvGrpSpPr/>
          <p:nvPr/>
        </p:nvGrpSpPr>
        <p:grpSpPr>
          <a:xfrm>
            <a:off x="768665" y="3203116"/>
            <a:ext cx="2175787" cy="1389264"/>
            <a:chOff x="768666" y="3203116"/>
            <a:chExt cx="1765214" cy="1290882"/>
          </a:xfrm>
        </p:grpSpPr>
        <p:pic>
          <p:nvPicPr>
            <p:cNvPr id="97" name="背景２">
              <a:extLst>
                <a:ext uri="{FF2B5EF4-FFF2-40B4-BE49-F238E27FC236}">
                  <a16:creationId xmlns:a16="http://schemas.microsoft.com/office/drawing/2014/main" id="{00B280B7-927D-413B-AFC9-74F218C99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66" y="3203116"/>
              <a:ext cx="1765214" cy="1290882"/>
            </a:xfrm>
            <a:prstGeom prst="rect">
              <a:avLst/>
            </a:prstGeom>
          </p:spPr>
        </p:pic>
        <p:pic>
          <p:nvPicPr>
            <p:cNvPr id="98" name="背景１">
              <a:extLst>
                <a:ext uri="{FF2B5EF4-FFF2-40B4-BE49-F238E27FC236}">
                  <a16:creationId xmlns:a16="http://schemas.microsoft.com/office/drawing/2014/main" id="{DD079014-ADF2-4540-9FB4-2F2BE66B1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34" y="3227382"/>
              <a:ext cx="1704847" cy="1242285"/>
            </a:xfrm>
            <a:prstGeom prst="rect">
              <a:avLst/>
            </a:prstGeom>
          </p:spPr>
        </p:pic>
        <p:pic>
          <p:nvPicPr>
            <p:cNvPr id="99" name="女の人画">
              <a:extLst>
                <a:ext uri="{FF2B5EF4-FFF2-40B4-BE49-F238E27FC236}">
                  <a16:creationId xmlns:a16="http://schemas.microsoft.com/office/drawing/2014/main" id="{91AB84BD-088B-44D1-8115-CD1949EA9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99395" y="3504426"/>
              <a:ext cx="794118" cy="808846"/>
            </a:xfrm>
            <a:prstGeom prst="rect">
              <a:avLst/>
            </a:prstGeom>
          </p:spPr>
        </p:pic>
        <p:sp>
          <p:nvSpPr>
            <p:cNvPr id="100" name="ちなみに・・・">
              <a:extLst>
                <a:ext uri="{FF2B5EF4-FFF2-40B4-BE49-F238E27FC236}">
                  <a16:creationId xmlns:a16="http://schemas.microsoft.com/office/drawing/2014/main" id="{21125903-552D-4E32-AA1C-3137B4DCD6C8}"/>
                </a:ext>
              </a:extLst>
            </p:cNvPr>
            <p:cNvSpPr txBox="1"/>
            <p:nvPr/>
          </p:nvSpPr>
          <p:spPr>
            <a:xfrm>
              <a:off x="1186449" y="3385689"/>
              <a:ext cx="11271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ちなみに･･･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sp>
        <p:nvSpPr>
          <p:cNvPr id="101" name="・（ちなみに・・・）">
            <a:extLst>
              <a:ext uri="{FF2B5EF4-FFF2-40B4-BE49-F238E27FC236}">
                <a16:creationId xmlns:a16="http://schemas.microsoft.com/office/drawing/2014/main" id="{196E4948-5F67-4C77-B03D-2AF407920AB8}"/>
              </a:ext>
            </a:extLst>
          </p:cNvPr>
          <p:cNvSpPr txBox="1"/>
          <p:nvPr/>
        </p:nvSpPr>
        <p:spPr>
          <a:xfrm>
            <a:off x="228278" y="3557373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</a:p>
        </p:txBody>
      </p:sp>
      <p:grpSp>
        <p:nvGrpSpPr>
          <p:cNvPr id="102" name=":回答した答え・・・">
            <a:extLst>
              <a:ext uri="{FF2B5EF4-FFF2-40B4-BE49-F238E27FC236}">
                <a16:creationId xmlns:a16="http://schemas.microsoft.com/office/drawing/2014/main" id="{D520E766-F451-4857-AB7C-99207F12BBE8}"/>
              </a:ext>
            </a:extLst>
          </p:cNvPr>
          <p:cNvGrpSpPr/>
          <p:nvPr/>
        </p:nvGrpSpPr>
        <p:grpSpPr>
          <a:xfrm>
            <a:off x="8788423" y="2335018"/>
            <a:ext cx="3030139" cy="541609"/>
            <a:chOff x="8788423" y="2335018"/>
            <a:chExt cx="3030139" cy="541609"/>
          </a:xfrm>
        </p:grpSpPr>
        <p:sp>
          <p:nvSpPr>
            <p:cNvPr id="103" name=":回答した答え・・・">
              <a:extLst>
                <a:ext uri="{FF2B5EF4-FFF2-40B4-BE49-F238E27FC236}">
                  <a16:creationId xmlns:a16="http://schemas.microsoft.com/office/drawing/2014/main" id="{8C2A8F8C-E4BF-408C-BF00-82A8565C221C}"/>
                </a:ext>
              </a:extLst>
            </p:cNvPr>
            <p:cNvSpPr txBox="1"/>
            <p:nvPr/>
          </p:nvSpPr>
          <p:spPr>
            <a:xfrm>
              <a:off x="8788423" y="2476517"/>
              <a:ext cx="3030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：回答した答えに戻るよ</a:t>
              </a:r>
            </a:p>
          </p:txBody>
        </p:sp>
        <p:sp>
          <p:nvSpPr>
            <p:cNvPr id="104" name="もど">
              <a:extLst>
                <a:ext uri="{FF2B5EF4-FFF2-40B4-BE49-F238E27FC236}">
                  <a16:creationId xmlns:a16="http://schemas.microsoft.com/office/drawing/2014/main" id="{3E30A82D-C9F0-4056-94F0-AC51F0897430}"/>
                </a:ext>
              </a:extLst>
            </p:cNvPr>
            <p:cNvSpPr txBox="1"/>
            <p:nvPr/>
          </p:nvSpPr>
          <p:spPr>
            <a:xfrm>
              <a:off x="10819941" y="233501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もど</a:t>
              </a:r>
            </a:p>
          </p:txBody>
        </p:sp>
        <p:sp>
          <p:nvSpPr>
            <p:cNvPr id="105" name="こた">
              <a:extLst>
                <a:ext uri="{FF2B5EF4-FFF2-40B4-BE49-F238E27FC236}">
                  <a16:creationId xmlns:a16="http://schemas.microsoft.com/office/drawing/2014/main" id="{151D250A-AF63-45BF-9A09-F07A37A3C3E7}"/>
                </a:ext>
              </a:extLst>
            </p:cNvPr>
            <p:cNvSpPr txBox="1"/>
            <p:nvPr/>
          </p:nvSpPr>
          <p:spPr>
            <a:xfrm>
              <a:off x="10002262" y="233501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こた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6" name="かいとう">
              <a:extLst>
                <a:ext uri="{FF2B5EF4-FFF2-40B4-BE49-F238E27FC236}">
                  <a16:creationId xmlns:a16="http://schemas.microsoft.com/office/drawing/2014/main" id="{2964C577-7A12-493B-A141-D9E830A1E1AE}"/>
                </a:ext>
              </a:extLst>
            </p:cNvPr>
            <p:cNvSpPr txBox="1"/>
            <p:nvPr/>
          </p:nvSpPr>
          <p:spPr>
            <a:xfrm>
              <a:off x="8934348" y="2335018"/>
              <a:ext cx="755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かいとう</a:t>
              </a:r>
            </a:p>
          </p:txBody>
        </p:sp>
      </p:grpSp>
      <p:grpSp>
        <p:nvGrpSpPr>
          <p:cNvPr id="107" name="答えに戻る">
            <a:extLst>
              <a:ext uri="{FF2B5EF4-FFF2-40B4-BE49-F238E27FC236}">
                <a16:creationId xmlns:a16="http://schemas.microsoft.com/office/drawing/2014/main" id="{E66B0212-7C61-484C-A27E-8E936B8BD29A}"/>
              </a:ext>
            </a:extLst>
          </p:cNvPr>
          <p:cNvGrpSpPr/>
          <p:nvPr/>
        </p:nvGrpSpPr>
        <p:grpSpPr>
          <a:xfrm>
            <a:off x="6559771" y="2267922"/>
            <a:ext cx="2237841" cy="846000"/>
            <a:chOff x="6559771" y="2267922"/>
            <a:chExt cx="2237841" cy="846000"/>
          </a:xfrm>
        </p:grpSpPr>
        <p:pic>
          <p:nvPicPr>
            <p:cNvPr id="108" name="背景">
              <a:extLst>
                <a:ext uri="{FF2B5EF4-FFF2-40B4-BE49-F238E27FC236}">
                  <a16:creationId xmlns:a16="http://schemas.microsoft.com/office/drawing/2014/main" id="{2B407AD0-9E43-4226-B63D-52D2C131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771" y="2267922"/>
              <a:ext cx="2237841" cy="846000"/>
            </a:xfrm>
            <a:prstGeom prst="rect">
              <a:avLst/>
            </a:prstGeom>
          </p:spPr>
        </p:pic>
        <p:sp>
          <p:nvSpPr>
            <p:cNvPr id="109" name="答えに戻る">
              <a:extLst>
                <a:ext uri="{FF2B5EF4-FFF2-40B4-BE49-F238E27FC236}">
                  <a16:creationId xmlns:a16="http://schemas.microsoft.com/office/drawing/2014/main" id="{AED88597-EF40-4335-989F-F2963F355652}"/>
                </a:ext>
              </a:extLst>
            </p:cNvPr>
            <p:cNvSpPr txBox="1"/>
            <p:nvPr/>
          </p:nvSpPr>
          <p:spPr>
            <a:xfrm>
              <a:off x="6846874" y="2466003"/>
              <a:ext cx="1663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答えに戻る</a:t>
              </a:r>
            </a:p>
          </p:txBody>
        </p:sp>
        <p:sp>
          <p:nvSpPr>
            <p:cNvPr id="110" name="もど">
              <a:extLst>
                <a:ext uri="{FF2B5EF4-FFF2-40B4-BE49-F238E27FC236}">
                  <a16:creationId xmlns:a16="http://schemas.microsoft.com/office/drawing/2014/main" id="{727A4D89-BD1B-4988-964F-3EC28977DD8A}"/>
                </a:ext>
              </a:extLst>
            </p:cNvPr>
            <p:cNvSpPr txBox="1"/>
            <p:nvPr/>
          </p:nvSpPr>
          <p:spPr>
            <a:xfrm>
              <a:off x="7759035" y="2329245"/>
              <a:ext cx="46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もど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111" name="こた">
              <a:extLst>
                <a:ext uri="{FF2B5EF4-FFF2-40B4-BE49-F238E27FC236}">
                  <a16:creationId xmlns:a16="http://schemas.microsoft.com/office/drawing/2014/main" id="{FFB0ABC9-0E51-4742-94CA-037FCEC92FCC}"/>
                </a:ext>
              </a:extLst>
            </p:cNvPr>
            <p:cNvSpPr txBox="1"/>
            <p:nvPr/>
          </p:nvSpPr>
          <p:spPr>
            <a:xfrm>
              <a:off x="6833987" y="2329245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こた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sp>
        <p:nvSpPr>
          <p:cNvPr id="112" name="・（答えに戻る）">
            <a:extLst>
              <a:ext uri="{FF2B5EF4-FFF2-40B4-BE49-F238E27FC236}">
                <a16:creationId xmlns:a16="http://schemas.microsoft.com/office/drawing/2014/main" id="{DFBC9D0D-1514-406E-900F-74E39A044F0F}"/>
              </a:ext>
            </a:extLst>
          </p:cNvPr>
          <p:cNvSpPr txBox="1"/>
          <p:nvPr/>
        </p:nvSpPr>
        <p:spPr>
          <a:xfrm>
            <a:off x="6189286" y="2378933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</a:p>
        </p:txBody>
      </p:sp>
      <p:grpSp>
        <p:nvGrpSpPr>
          <p:cNvPr id="113" name=":次の問題に・・・">
            <a:extLst>
              <a:ext uri="{FF2B5EF4-FFF2-40B4-BE49-F238E27FC236}">
                <a16:creationId xmlns:a16="http://schemas.microsoft.com/office/drawing/2014/main" id="{0DD25D08-0E11-429D-9076-AA2B43E305B1}"/>
              </a:ext>
            </a:extLst>
          </p:cNvPr>
          <p:cNvGrpSpPr/>
          <p:nvPr/>
        </p:nvGrpSpPr>
        <p:grpSpPr>
          <a:xfrm>
            <a:off x="2976725" y="2357336"/>
            <a:ext cx="2766279" cy="541609"/>
            <a:chOff x="2976725" y="2357336"/>
            <a:chExt cx="2766279" cy="541609"/>
          </a:xfrm>
        </p:grpSpPr>
        <p:sp>
          <p:nvSpPr>
            <p:cNvPr id="114" name="：次の問題・・・">
              <a:extLst>
                <a:ext uri="{FF2B5EF4-FFF2-40B4-BE49-F238E27FC236}">
                  <a16:creationId xmlns:a16="http://schemas.microsoft.com/office/drawing/2014/main" id="{67278A69-EC02-43C6-9D10-6D957014CB8F}"/>
                </a:ext>
              </a:extLst>
            </p:cNvPr>
            <p:cNvSpPr txBox="1"/>
            <p:nvPr/>
          </p:nvSpPr>
          <p:spPr>
            <a:xfrm>
              <a:off x="2976725" y="2498835"/>
              <a:ext cx="276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：次の問題に進むよ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5" name="すす">
              <a:extLst>
                <a:ext uri="{FF2B5EF4-FFF2-40B4-BE49-F238E27FC236}">
                  <a16:creationId xmlns:a16="http://schemas.microsoft.com/office/drawing/2014/main" id="{9978EBF9-3B2A-4DB7-903D-7FCEA1FD05FD}"/>
                </a:ext>
              </a:extLst>
            </p:cNvPr>
            <p:cNvSpPr txBox="1"/>
            <p:nvPr/>
          </p:nvSpPr>
          <p:spPr>
            <a:xfrm>
              <a:off x="4671713" y="2357336"/>
              <a:ext cx="48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すす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6" name="もんだい">
              <a:extLst>
                <a:ext uri="{FF2B5EF4-FFF2-40B4-BE49-F238E27FC236}">
                  <a16:creationId xmlns:a16="http://schemas.microsoft.com/office/drawing/2014/main" id="{4D641F79-3436-470B-94C7-F044AEB69538}"/>
                </a:ext>
              </a:extLst>
            </p:cNvPr>
            <p:cNvSpPr txBox="1"/>
            <p:nvPr/>
          </p:nvSpPr>
          <p:spPr>
            <a:xfrm>
              <a:off x="3747161" y="2357336"/>
              <a:ext cx="74647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もんだい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7" name="つぎ">
              <a:extLst>
                <a:ext uri="{FF2B5EF4-FFF2-40B4-BE49-F238E27FC236}">
                  <a16:creationId xmlns:a16="http://schemas.microsoft.com/office/drawing/2014/main" id="{49FF4D8E-BBC1-40CF-B326-65EF80777B5D}"/>
                </a:ext>
              </a:extLst>
            </p:cNvPr>
            <p:cNvSpPr txBox="1"/>
            <p:nvPr/>
          </p:nvSpPr>
          <p:spPr>
            <a:xfrm>
              <a:off x="3180801" y="2357336"/>
              <a:ext cx="48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つぎ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18" name="次に進む">
            <a:extLst>
              <a:ext uri="{FF2B5EF4-FFF2-40B4-BE49-F238E27FC236}">
                <a16:creationId xmlns:a16="http://schemas.microsoft.com/office/drawing/2014/main" id="{198E3EC2-48A6-46C9-888D-1737C48D22BA}"/>
              </a:ext>
            </a:extLst>
          </p:cNvPr>
          <p:cNvGrpSpPr/>
          <p:nvPr/>
        </p:nvGrpSpPr>
        <p:grpSpPr>
          <a:xfrm>
            <a:off x="648465" y="2290233"/>
            <a:ext cx="2237841" cy="846000"/>
            <a:chOff x="648465" y="2290233"/>
            <a:chExt cx="2237841" cy="846000"/>
          </a:xfrm>
        </p:grpSpPr>
        <p:pic>
          <p:nvPicPr>
            <p:cNvPr id="119" name="背景">
              <a:extLst>
                <a:ext uri="{FF2B5EF4-FFF2-40B4-BE49-F238E27FC236}">
                  <a16:creationId xmlns:a16="http://schemas.microsoft.com/office/drawing/2014/main" id="{B358E306-FF3F-4A56-8277-920DF64CD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65" y="2290233"/>
              <a:ext cx="2237841" cy="846000"/>
            </a:xfrm>
            <a:prstGeom prst="rect">
              <a:avLst/>
            </a:prstGeom>
          </p:spPr>
        </p:pic>
        <p:sp>
          <p:nvSpPr>
            <p:cNvPr id="120" name="次に進む">
              <a:extLst>
                <a:ext uri="{FF2B5EF4-FFF2-40B4-BE49-F238E27FC236}">
                  <a16:creationId xmlns:a16="http://schemas.microsoft.com/office/drawing/2014/main" id="{31C15AC9-85DD-4546-90CA-294E4B8B85DD}"/>
                </a:ext>
              </a:extLst>
            </p:cNvPr>
            <p:cNvSpPr txBox="1"/>
            <p:nvPr/>
          </p:nvSpPr>
          <p:spPr>
            <a:xfrm>
              <a:off x="1072128" y="2482231"/>
              <a:ext cx="1392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次に進む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121" name="すす">
              <a:extLst>
                <a:ext uri="{FF2B5EF4-FFF2-40B4-BE49-F238E27FC236}">
                  <a16:creationId xmlns:a16="http://schemas.microsoft.com/office/drawing/2014/main" id="{4AC777DE-9ADC-41A2-A5D5-4E5131EAB58C}"/>
                </a:ext>
              </a:extLst>
            </p:cNvPr>
            <p:cNvSpPr txBox="1"/>
            <p:nvPr/>
          </p:nvSpPr>
          <p:spPr>
            <a:xfrm>
              <a:off x="1693561" y="2347392"/>
              <a:ext cx="46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すす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122" name="つぎ">
              <a:extLst>
                <a:ext uri="{FF2B5EF4-FFF2-40B4-BE49-F238E27FC236}">
                  <a16:creationId xmlns:a16="http://schemas.microsoft.com/office/drawing/2014/main" id="{FBB8DC0F-1602-42D9-97DD-7A6C988A86CF}"/>
                </a:ext>
              </a:extLst>
            </p:cNvPr>
            <p:cNvSpPr txBox="1"/>
            <p:nvPr/>
          </p:nvSpPr>
          <p:spPr>
            <a:xfrm>
              <a:off x="1050428" y="2345473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つぎ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sp>
        <p:nvSpPr>
          <p:cNvPr id="123" name="・（次に進む）">
            <a:extLst>
              <a:ext uri="{FF2B5EF4-FFF2-40B4-BE49-F238E27FC236}">
                <a16:creationId xmlns:a16="http://schemas.microsoft.com/office/drawing/2014/main" id="{6694D176-ABC3-4048-A666-34609407EDA9}"/>
              </a:ext>
            </a:extLst>
          </p:cNvPr>
          <p:cNvSpPr txBox="1"/>
          <p:nvPr/>
        </p:nvSpPr>
        <p:spPr>
          <a:xfrm>
            <a:off x="220420" y="2420676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</a:p>
        </p:txBody>
      </p:sp>
      <p:grpSp>
        <p:nvGrpSpPr>
          <p:cNvPr id="124" name=":回答した問題に・・・">
            <a:extLst>
              <a:ext uri="{FF2B5EF4-FFF2-40B4-BE49-F238E27FC236}">
                <a16:creationId xmlns:a16="http://schemas.microsoft.com/office/drawing/2014/main" id="{BB398027-C37A-4037-A0F6-F528528F8EB0}"/>
              </a:ext>
            </a:extLst>
          </p:cNvPr>
          <p:cNvGrpSpPr/>
          <p:nvPr/>
        </p:nvGrpSpPr>
        <p:grpSpPr>
          <a:xfrm>
            <a:off x="8788423" y="1413676"/>
            <a:ext cx="3030139" cy="553162"/>
            <a:chOff x="8788423" y="1413676"/>
            <a:chExt cx="3030139" cy="553162"/>
          </a:xfrm>
        </p:grpSpPr>
        <p:sp>
          <p:nvSpPr>
            <p:cNvPr id="125" name=":回答した問題・・・">
              <a:extLst>
                <a:ext uri="{FF2B5EF4-FFF2-40B4-BE49-F238E27FC236}">
                  <a16:creationId xmlns:a16="http://schemas.microsoft.com/office/drawing/2014/main" id="{039280C9-6A6D-4DD6-8EFE-21610E0C8775}"/>
                </a:ext>
              </a:extLst>
            </p:cNvPr>
            <p:cNvSpPr txBox="1"/>
            <p:nvPr/>
          </p:nvSpPr>
          <p:spPr>
            <a:xfrm>
              <a:off x="8788423" y="1566728"/>
              <a:ext cx="3030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：回答した問題に戻るよ</a:t>
              </a:r>
            </a:p>
          </p:txBody>
        </p:sp>
        <p:sp>
          <p:nvSpPr>
            <p:cNvPr id="126" name="もど">
              <a:extLst>
                <a:ext uri="{FF2B5EF4-FFF2-40B4-BE49-F238E27FC236}">
                  <a16:creationId xmlns:a16="http://schemas.microsoft.com/office/drawing/2014/main" id="{9B7B606A-CF20-4A3E-88CF-CC0DF29B7DA1}"/>
                </a:ext>
              </a:extLst>
            </p:cNvPr>
            <p:cNvSpPr txBox="1"/>
            <p:nvPr/>
          </p:nvSpPr>
          <p:spPr>
            <a:xfrm>
              <a:off x="10816802" y="1413676"/>
              <a:ext cx="45663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もど</a:t>
              </a:r>
            </a:p>
          </p:txBody>
        </p:sp>
        <p:sp>
          <p:nvSpPr>
            <p:cNvPr id="127" name="もんだい">
              <a:extLst>
                <a:ext uri="{FF2B5EF4-FFF2-40B4-BE49-F238E27FC236}">
                  <a16:creationId xmlns:a16="http://schemas.microsoft.com/office/drawing/2014/main" id="{80BD8D62-20CF-4AF6-A483-D235A7A3BEFF}"/>
                </a:ext>
              </a:extLst>
            </p:cNvPr>
            <p:cNvSpPr txBox="1"/>
            <p:nvPr/>
          </p:nvSpPr>
          <p:spPr>
            <a:xfrm>
              <a:off x="9973279" y="1413676"/>
              <a:ext cx="755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もんだい</a:t>
              </a:r>
            </a:p>
          </p:txBody>
        </p:sp>
        <p:sp>
          <p:nvSpPr>
            <p:cNvPr id="128" name="かいとう">
              <a:extLst>
                <a:ext uri="{FF2B5EF4-FFF2-40B4-BE49-F238E27FC236}">
                  <a16:creationId xmlns:a16="http://schemas.microsoft.com/office/drawing/2014/main" id="{A879407C-F67C-4036-A10C-67B0C3B38B53}"/>
                </a:ext>
              </a:extLst>
            </p:cNvPr>
            <p:cNvSpPr txBox="1"/>
            <p:nvPr/>
          </p:nvSpPr>
          <p:spPr>
            <a:xfrm>
              <a:off x="8934348" y="1425229"/>
              <a:ext cx="755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かいとう</a:t>
              </a:r>
            </a:p>
          </p:txBody>
        </p:sp>
      </p:grpSp>
      <p:grpSp>
        <p:nvGrpSpPr>
          <p:cNvPr id="129" name="問題に戻る">
            <a:extLst>
              <a:ext uri="{FF2B5EF4-FFF2-40B4-BE49-F238E27FC236}">
                <a16:creationId xmlns:a16="http://schemas.microsoft.com/office/drawing/2014/main" id="{3D7B373F-128D-4521-AAA3-3EFE7945A3B4}"/>
              </a:ext>
            </a:extLst>
          </p:cNvPr>
          <p:cNvGrpSpPr/>
          <p:nvPr/>
        </p:nvGrpSpPr>
        <p:grpSpPr>
          <a:xfrm>
            <a:off x="6538851" y="1363534"/>
            <a:ext cx="2237841" cy="846000"/>
            <a:chOff x="6538851" y="1363534"/>
            <a:chExt cx="2237841" cy="846000"/>
          </a:xfrm>
        </p:grpSpPr>
        <p:pic>
          <p:nvPicPr>
            <p:cNvPr id="130" name="背景">
              <a:extLst>
                <a:ext uri="{FF2B5EF4-FFF2-40B4-BE49-F238E27FC236}">
                  <a16:creationId xmlns:a16="http://schemas.microsoft.com/office/drawing/2014/main" id="{AC16C018-C6F7-4B14-BDA9-5AEBEEC1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851" y="1363534"/>
              <a:ext cx="2237841" cy="846000"/>
            </a:xfrm>
            <a:prstGeom prst="rect">
              <a:avLst/>
            </a:prstGeom>
          </p:spPr>
        </p:pic>
        <p:sp>
          <p:nvSpPr>
            <p:cNvPr id="131" name="問題に戻る">
              <a:extLst>
                <a:ext uri="{FF2B5EF4-FFF2-40B4-BE49-F238E27FC236}">
                  <a16:creationId xmlns:a16="http://schemas.microsoft.com/office/drawing/2014/main" id="{E575A1F3-E7AD-4FFD-9738-B323E8926E57}"/>
                </a:ext>
              </a:extLst>
            </p:cNvPr>
            <p:cNvSpPr txBox="1"/>
            <p:nvPr/>
          </p:nvSpPr>
          <p:spPr>
            <a:xfrm>
              <a:off x="6825954" y="1561615"/>
              <a:ext cx="1663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問題に戻る</a:t>
              </a:r>
            </a:p>
          </p:txBody>
        </p:sp>
        <p:sp>
          <p:nvSpPr>
            <p:cNvPr id="132" name="もど">
              <a:extLst>
                <a:ext uri="{FF2B5EF4-FFF2-40B4-BE49-F238E27FC236}">
                  <a16:creationId xmlns:a16="http://schemas.microsoft.com/office/drawing/2014/main" id="{7773B81D-8427-4CE7-8514-1ECCFBF3EA58}"/>
                </a:ext>
              </a:extLst>
            </p:cNvPr>
            <p:cNvSpPr txBox="1"/>
            <p:nvPr/>
          </p:nvSpPr>
          <p:spPr>
            <a:xfrm>
              <a:off x="7738115" y="1424857"/>
              <a:ext cx="46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もど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133" name="もんだい">
              <a:extLst>
                <a:ext uri="{FF2B5EF4-FFF2-40B4-BE49-F238E27FC236}">
                  <a16:creationId xmlns:a16="http://schemas.microsoft.com/office/drawing/2014/main" id="{23FD2A0D-ABFE-4B58-9243-666E123BAE51}"/>
                </a:ext>
              </a:extLst>
            </p:cNvPr>
            <p:cNvSpPr txBox="1"/>
            <p:nvPr/>
          </p:nvSpPr>
          <p:spPr>
            <a:xfrm>
              <a:off x="6840363" y="1424857"/>
              <a:ext cx="79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もんだい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sp>
        <p:nvSpPr>
          <p:cNvPr id="134" name="・（問題に戻る）">
            <a:extLst>
              <a:ext uri="{FF2B5EF4-FFF2-40B4-BE49-F238E27FC236}">
                <a16:creationId xmlns:a16="http://schemas.microsoft.com/office/drawing/2014/main" id="{5201374C-BB87-49B7-B8F9-EE9AF78F791B}"/>
              </a:ext>
            </a:extLst>
          </p:cNvPr>
          <p:cNvSpPr txBox="1"/>
          <p:nvPr/>
        </p:nvSpPr>
        <p:spPr>
          <a:xfrm>
            <a:off x="6169830" y="1462859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</a:p>
        </p:txBody>
      </p:sp>
      <p:grpSp>
        <p:nvGrpSpPr>
          <p:cNvPr id="135" name=":最初の画面に・・・">
            <a:extLst>
              <a:ext uri="{FF2B5EF4-FFF2-40B4-BE49-F238E27FC236}">
                <a16:creationId xmlns:a16="http://schemas.microsoft.com/office/drawing/2014/main" id="{396DF82C-5693-4347-8248-2ABE77079941}"/>
              </a:ext>
            </a:extLst>
          </p:cNvPr>
          <p:cNvGrpSpPr/>
          <p:nvPr/>
        </p:nvGrpSpPr>
        <p:grpSpPr>
          <a:xfrm>
            <a:off x="2979723" y="1420797"/>
            <a:ext cx="2887156" cy="569998"/>
            <a:chOff x="2979723" y="1420797"/>
            <a:chExt cx="2887156" cy="569998"/>
          </a:xfrm>
        </p:grpSpPr>
        <p:sp>
          <p:nvSpPr>
            <p:cNvPr id="136" name="：最初の・・・">
              <a:extLst>
                <a:ext uri="{FF2B5EF4-FFF2-40B4-BE49-F238E27FC236}">
                  <a16:creationId xmlns:a16="http://schemas.microsoft.com/office/drawing/2014/main" id="{EFAD6F1F-0768-416B-ACC5-72201F104437}"/>
                </a:ext>
              </a:extLst>
            </p:cNvPr>
            <p:cNvSpPr txBox="1"/>
            <p:nvPr/>
          </p:nvSpPr>
          <p:spPr>
            <a:xfrm>
              <a:off x="2979723" y="1590685"/>
              <a:ext cx="2887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：最初の画面に戻るよ</a:t>
              </a:r>
            </a:p>
          </p:txBody>
        </p:sp>
        <p:sp>
          <p:nvSpPr>
            <p:cNvPr id="137" name="もど">
              <a:extLst>
                <a:ext uri="{FF2B5EF4-FFF2-40B4-BE49-F238E27FC236}">
                  <a16:creationId xmlns:a16="http://schemas.microsoft.com/office/drawing/2014/main" id="{5E57A8CE-DC04-48B0-B814-59BCEB697B53}"/>
                </a:ext>
              </a:extLst>
            </p:cNvPr>
            <p:cNvSpPr txBox="1"/>
            <p:nvPr/>
          </p:nvSpPr>
          <p:spPr>
            <a:xfrm>
              <a:off x="4849535" y="1420797"/>
              <a:ext cx="486000" cy="252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もど</a:t>
              </a:r>
            </a:p>
          </p:txBody>
        </p:sp>
        <p:sp>
          <p:nvSpPr>
            <p:cNvPr id="138" name="がめん">
              <a:extLst>
                <a:ext uri="{FF2B5EF4-FFF2-40B4-BE49-F238E27FC236}">
                  <a16:creationId xmlns:a16="http://schemas.microsoft.com/office/drawing/2014/main" id="{6C5D87B9-6E7E-4FB4-B640-C59D308B596E}"/>
                </a:ext>
              </a:extLst>
            </p:cNvPr>
            <p:cNvSpPr txBox="1"/>
            <p:nvPr/>
          </p:nvSpPr>
          <p:spPr>
            <a:xfrm>
              <a:off x="4036525" y="1427747"/>
              <a:ext cx="679520" cy="256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がめん</a:t>
              </a:r>
            </a:p>
          </p:txBody>
        </p:sp>
        <p:sp>
          <p:nvSpPr>
            <p:cNvPr id="139" name="さいしょ">
              <a:extLst>
                <a:ext uri="{FF2B5EF4-FFF2-40B4-BE49-F238E27FC236}">
                  <a16:creationId xmlns:a16="http://schemas.microsoft.com/office/drawing/2014/main" id="{9CA2E4D8-C6EC-4250-800B-58E76978137F}"/>
                </a:ext>
              </a:extLst>
            </p:cNvPr>
            <p:cNvSpPr txBox="1"/>
            <p:nvPr/>
          </p:nvSpPr>
          <p:spPr>
            <a:xfrm>
              <a:off x="3161419" y="1422346"/>
              <a:ext cx="7595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さいしょ</a:t>
              </a:r>
            </a:p>
          </p:txBody>
        </p:sp>
      </p:grpSp>
      <p:grpSp>
        <p:nvGrpSpPr>
          <p:cNvPr id="140" name="スタートに戻る">
            <a:extLst>
              <a:ext uri="{FF2B5EF4-FFF2-40B4-BE49-F238E27FC236}">
                <a16:creationId xmlns:a16="http://schemas.microsoft.com/office/drawing/2014/main" id="{416741D9-C95A-4C03-9030-740D9CFC274D}"/>
              </a:ext>
            </a:extLst>
          </p:cNvPr>
          <p:cNvGrpSpPr/>
          <p:nvPr/>
        </p:nvGrpSpPr>
        <p:grpSpPr>
          <a:xfrm>
            <a:off x="528306" y="1366424"/>
            <a:ext cx="2501730" cy="846000"/>
            <a:chOff x="528306" y="1366424"/>
            <a:chExt cx="2501730" cy="846000"/>
          </a:xfrm>
        </p:grpSpPr>
        <p:pic>
          <p:nvPicPr>
            <p:cNvPr id="141" name="背景">
              <a:extLst>
                <a:ext uri="{FF2B5EF4-FFF2-40B4-BE49-F238E27FC236}">
                  <a16:creationId xmlns:a16="http://schemas.microsoft.com/office/drawing/2014/main" id="{A59100EB-46F2-4486-A2A0-BC68758F9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06" y="1366424"/>
              <a:ext cx="2501730" cy="846000"/>
            </a:xfrm>
            <a:prstGeom prst="rect">
              <a:avLst/>
            </a:prstGeom>
          </p:spPr>
        </p:pic>
        <p:sp>
          <p:nvSpPr>
            <p:cNvPr id="142" name="スタートに･･･">
              <a:extLst>
                <a:ext uri="{FF2B5EF4-FFF2-40B4-BE49-F238E27FC236}">
                  <a16:creationId xmlns:a16="http://schemas.microsoft.com/office/drawing/2014/main" id="{4E343BF6-F06F-4686-8959-C5362EE5A942}"/>
                </a:ext>
              </a:extLst>
            </p:cNvPr>
            <p:cNvSpPr txBox="1"/>
            <p:nvPr/>
          </p:nvSpPr>
          <p:spPr>
            <a:xfrm>
              <a:off x="764403" y="1555849"/>
              <a:ext cx="2019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スタートに戻る</a:t>
              </a:r>
            </a:p>
          </p:txBody>
        </p:sp>
        <p:sp>
          <p:nvSpPr>
            <p:cNvPr id="143" name="もど">
              <a:extLst>
                <a:ext uri="{FF2B5EF4-FFF2-40B4-BE49-F238E27FC236}">
                  <a16:creationId xmlns:a16="http://schemas.microsoft.com/office/drawing/2014/main" id="{D659132A-B1D7-48BD-B3A2-0216FC8D036B}"/>
                </a:ext>
              </a:extLst>
            </p:cNvPr>
            <p:cNvSpPr txBox="1"/>
            <p:nvPr/>
          </p:nvSpPr>
          <p:spPr>
            <a:xfrm>
              <a:off x="2067165" y="141848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もど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sp>
        <p:nvSpPr>
          <p:cNvPr id="144" name="・（スタートに戻る）">
            <a:extLst>
              <a:ext uri="{FF2B5EF4-FFF2-40B4-BE49-F238E27FC236}">
                <a16:creationId xmlns:a16="http://schemas.microsoft.com/office/drawing/2014/main" id="{274BC969-C65C-407A-BE3B-E090B4B7A7B8}"/>
              </a:ext>
            </a:extLst>
          </p:cNvPr>
          <p:cNvSpPr txBox="1"/>
          <p:nvPr/>
        </p:nvSpPr>
        <p:spPr>
          <a:xfrm>
            <a:off x="206630" y="1477153"/>
            <a:ext cx="53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</a:p>
        </p:txBody>
      </p:sp>
      <p:grpSp>
        <p:nvGrpSpPr>
          <p:cNvPr id="145" name="画面の操作に・・・">
            <a:extLst>
              <a:ext uri="{FF2B5EF4-FFF2-40B4-BE49-F238E27FC236}">
                <a16:creationId xmlns:a16="http://schemas.microsoft.com/office/drawing/2014/main" id="{7B0981AF-B020-4A69-8B58-AF02547C5E37}"/>
              </a:ext>
            </a:extLst>
          </p:cNvPr>
          <p:cNvGrpSpPr/>
          <p:nvPr/>
        </p:nvGrpSpPr>
        <p:grpSpPr>
          <a:xfrm>
            <a:off x="1423987" y="169023"/>
            <a:ext cx="9344025" cy="890354"/>
            <a:chOff x="2157138" y="83563"/>
            <a:chExt cx="8073013" cy="890354"/>
          </a:xfrm>
        </p:grpSpPr>
        <p:sp>
          <p:nvSpPr>
            <p:cNvPr id="146" name="画面の操作・・・">
              <a:extLst>
                <a:ext uri="{FF2B5EF4-FFF2-40B4-BE49-F238E27FC236}">
                  <a16:creationId xmlns:a16="http://schemas.microsoft.com/office/drawing/2014/main" id="{BA332EC0-1AFA-48AB-AB01-851311089801}"/>
                </a:ext>
              </a:extLst>
            </p:cNvPr>
            <p:cNvSpPr txBox="1"/>
            <p:nvPr/>
          </p:nvSpPr>
          <p:spPr>
            <a:xfrm>
              <a:off x="2157138" y="266031"/>
              <a:ext cx="80730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まず画面の操作について説明するね！</a:t>
              </a:r>
            </a:p>
          </p:txBody>
        </p:sp>
        <p:sp>
          <p:nvSpPr>
            <p:cNvPr id="147" name="せつめい">
              <a:extLst>
                <a:ext uri="{FF2B5EF4-FFF2-40B4-BE49-F238E27FC236}">
                  <a16:creationId xmlns:a16="http://schemas.microsoft.com/office/drawing/2014/main" id="{3A15A2C6-6B61-45C4-926C-BF2F8748F597}"/>
                </a:ext>
              </a:extLst>
            </p:cNvPr>
            <p:cNvSpPr txBox="1"/>
            <p:nvPr/>
          </p:nvSpPr>
          <p:spPr>
            <a:xfrm>
              <a:off x="7279194" y="83563"/>
              <a:ext cx="1074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せつめい</a:t>
              </a:r>
            </a:p>
          </p:txBody>
        </p:sp>
        <p:sp>
          <p:nvSpPr>
            <p:cNvPr id="148" name="そうさ">
              <a:extLst>
                <a:ext uri="{FF2B5EF4-FFF2-40B4-BE49-F238E27FC236}">
                  <a16:creationId xmlns:a16="http://schemas.microsoft.com/office/drawing/2014/main" id="{6D987908-B88F-4592-8CCC-8B6C8C5FAAB9}"/>
                </a:ext>
              </a:extLst>
            </p:cNvPr>
            <p:cNvSpPr txBox="1"/>
            <p:nvPr/>
          </p:nvSpPr>
          <p:spPr>
            <a:xfrm>
              <a:off x="4524749" y="83563"/>
              <a:ext cx="953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そうさ</a:t>
              </a:r>
            </a:p>
          </p:txBody>
        </p:sp>
        <p:sp>
          <p:nvSpPr>
            <p:cNvPr id="149" name="がめん">
              <a:extLst>
                <a:ext uri="{FF2B5EF4-FFF2-40B4-BE49-F238E27FC236}">
                  <a16:creationId xmlns:a16="http://schemas.microsoft.com/office/drawing/2014/main" id="{12F8F065-546B-4EA9-9DB7-5CE2CA41F59D}"/>
                </a:ext>
              </a:extLst>
            </p:cNvPr>
            <p:cNvSpPr txBox="1"/>
            <p:nvPr/>
          </p:nvSpPr>
          <p:spPr>
            <a:xfrm>
              <a:off x="3141581" y="83563"/>
              <a:ext cx="953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がめん</a:t>
              </a:r>
            </a:p>
          </p:txBody>
        </p:sp>
      </p:grpSp>
      <p:pic>
        <p:nvPicPr>
          <p:cNvPr id="150" name="014-BPM170">
            <a:hlinkClick r:id="" action="ppaction://media"/>
            <a:extLst>
              <a:ext uri="{FF2B5EF4-FFF2-40B4-BE49-F238E27FC236}">
                <a16:creationId xmlns:a16="http://schemas.microsoft.com/office/drawing/2014/main" id="{A8E20590-AF9D-43EF-AD8F-B3137312E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24223" y="391489"/>
            <a:ext cx="609600" cy="609600"/>
          </a:xfrm>
          <a:prstGeom prst="rect">
            <a:avLst/>
          </a:prstGeom>
        </p:spPr>
      </p:pic>
      <p:pic>
        <p:nvPicPr>
          <p:cNvPr id="6" name="第1問に進もう">
            <a:hlinkClick r:id="rId17" action="ppaction://hlinksldjump"/>
            <a:extLst>
              <a:ext uri="{FF2B5EF4-FFF2-40B4-BE49-F238E27FC236}">
                <a16:creationId xmlns:a16="http://schemas.microsoft.com/office/drawing/2014/main" id="{60DF70DF-E7B3-4ECA-8568-FB55A5C720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3520" y="5146310"/>
            <a:ext cx="3580635" cy="1121761"/>
          </a:xfrm>
          <a:prstGeom prst="rect">
            <a:avLst/>
          </a:prstGeom>
        </p:spPr>
      </p:pic>
      <p:pic>
        <p:nvPicPr>
          <p:cNvPr id="10" name="クリック図">
            <a:hlinkClick r:id="rId17" action="ppaction://hlinksldjump"/>
            <a:extLst>
              <a:ext uri="{FF2B5EF4-FFF2-40B4-BE49-F238E27FC236}">
                <a16:creationId xmlns:a16="http://schemas.microsoft.com/office/drawing/2014/main" id="{5A54DF44-6035-452A-8B80-E6C47985770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42513" y="5795126"/>
            <a:ext cx="932769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15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2000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</p:childTnLst>
        </p:cTn>
      </p:par>
    </p:tnLst>
    <p:bldLst>
      <p:bldP spid="86" grpId="0"/>
      <p:bldP spid="86" grpId="1"/>
      <p:bldP spid="101" grpId="0"/>
      <p:bldP spid="112" grpId="0"/>
      <p:bldP spid="123" grpId="0"/>
      <p:bldP spid="134" grpId="0"/>
      <p:bldP spid="1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82681" y="3853539"/>
            <a:ext cx="6079390" cy="699225"/>
            <a:chOff x="1503887" y="1680403"/>
            <a:chExt cx="6079390" cy="699225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503887" y="1856408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55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C7093684-E5F0-4C70-8ED2-5C9822F9B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2071" y="243008"/>
            <a:ext cx="2602592" cy="1949645"/>
          </a:xfrm>
          <a:prstGeom prst="rect">
            <a:avLst/>
          </a:prstGeom>
        </p:spPr>
      </p:pic>
      <p:pic>
        <p:nvPicPr>
          <p:cNvPr id="56" name="図 55">
            <a:hlinkClick r:id="rId12" action="ppaction://hlinksldjump"/>
            <a:extLst>
              <a:ext uri="{FF2B5EF4-FFF2-40B4-BE49-F238E27FC236}">
                <a16:creationId xmlns:a16="http://schemas.microsoft.com/office/drawing/2014/main" id="{1CC84B17-296C-4875-9682-F0C764CB0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  <a:extLst>
              <a:ext uri="{FF2B5EF4-FFF2-40B4-BE49-F238E27FC236}">
                <a16:creationId xmlns:a16="http://schemas.microsoft.com/office/drawing/2014/main" id="{399EC1EB-C28B-4B45-9927-444E8830D0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0" name="図 29">
            <a:hlinkClick r:id="rId16" action="ppaction://hlinksldjump"/>
            <a:extLst>
              <a:ext uri="{FF2B5EF4-FFF2-40B4-BE49-F238E27FC236}">
                <a16:creationId xmlns:a16="http://schemas.microsoft.com/office/drawing/2014/main" id="{BAAD4A3F-B43E-4664-8ED0-C97B5D7D44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31" name="クリック図">
            <a:extLst>
              <a:ext uri="{FF2B5EF4-FFF2-40B4-BE49-F238E27FC236}">
                <a16:creationId xmlns:a16="http://schemas.microsoft.com/office/drawing/2014/main" id="{17488120-902B-40AD-ADBA-5BB75DBF2E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3496" y="1627306"/>
            <a:ext cx="932769" cy="987638"/>
          </a:xfrm>
          <a:prstGeom prst="rect">
            <a:avLst/>
          </a:prstGeom>
        </p:spPr>
      </p:pic>
      <p:grpSp>
        <p:nvGrpSpPr>
          <p:cNvPr id="2" name="大阪府には世界遺産が・・・">
            <a:extLst>
              <a:ext uri="{FF2B5EF4-FFF2-40B4-BE49-F238E27FC236}">
                <a16:creationId xmlns:a16="http://schemas.microsoft.com/office/drawing/2014/main" id="{59E38354-54C6-4AE3-B9E9-A0B564D5802B}"/>
              </a:ext>
            </a:extLst>
          </p:cNvPr>
          <p:cNvGrpSpPr/>
          <p:nvPr/>
        </p:nvGrpSpPr>
        <p:grpSpPr>
          <a:xfrm>
            <a:off x="2010000" y="2046459"/>
            <a:ext cx="8172000" cy="698972"/>
            <a:chOff x="2010000" y="2046459"/>
            <a:chExt cx="8172000" cy="698972"/>
          </a:xfrm>
        </p:grpSpPr>
        <p:sp>
          <p:nvSpPr>
            <p:cNvPr id="19" name="大阪府には世界遺産が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23" name="せかいいさん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おおさかふ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2" name="せかいいさん">
              <a:extLst>
                <a:ext uri="{FF2B5EF4-FFF2-40B4-BE49-F238E27FC236}">
                  <a16:creationId xmlns:a16="http://schemas.microsoft.com/office/drawing/2014/main" id="{A97E450D-860A-4FD8-B849-EB778A4902C9}"/>
                </a:ext>
              </a:extLst>
            </p:cNvPr>
            <p:cNvSpPr txBox="1"/>
            <p:nvPr/>
          </p:nvSpPr>
          <p:spPr>
            <a:xfrm>
              <a:off x="7091425" y="2046459"/>
              <a:ext cx="548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8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31787" y="475530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20765"/>
            <a:chOff x="1477511" y="1680403"/>
            <a:chExt cx="6079390" cy="720765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877948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8139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39" name="ざんねん">
            <a:extLst>
              <a:ext uri="{FF2B5EF4-FFF2-40B4-BE49-F238E27FC236}">
                <a16:creationId xmlns:a16="http://schemas.microsoft.com/office/drawing/2014/main" id="{270665D6-11AB-4D06-9F3F-2AA3207D8D8B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41" name="ざんねん">
              <a:extLst>
                <a:ext uri="{FF2B5EF4-FFF2-40B4-BE49-F238E27FC236}">
                  <a16:creationId xmlns:a16="http://schemas.microsoft.com/office/drawing/2014/main" id="{530428D8-09E3-45F9-9AF5-4DC85BE2DAAE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2" name="×">
              <a:extLst>
                <a:ext uri="{FF2B5EF4-FFF2-40B4-BE49-F238E27FC236}">
                  <a16:creationId xmlns:a16="http://schemas.microsoft.com/office/drawing/2014/main" id="{04F609B3-F30E-46AD-A87F-DAF209758444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3" name="blip01 (1)">
            <a:hlinkClick r:id="" action="ppaction://media"/>
            <a:extLst>
              <a:ext uri="{FF2B5EF4-FFF2-40B4-BE49-F238E27FC236}">
                <a16:creationId xmlns:a16="http://schemas.microsoft.com/office/drawing/2014/main" id="{DEE28684-E0E2-4643-ACFE-92B115F2E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49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9D172F3C-848E-4B16-AB5D-4809C6069B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6467" y="273924"/>
            <a:ext cx="2580855" cy="1933360"/>
          </a:xfrm>
          <a:prstGeom prst="rect">
            <a:avLst/>
          </a:prstGeom>
        </p:spPr>
      </p:pic>
      <p:pic>
        <p:nvPicPr>
          <p:cNvPr id="50" name="図 49">
            <a:hlinkClick r:id="rId12" action="ppaction://hlinksldjump"/>
            <a:extLst>
              <a:ext uri="{FF2B5EF4-FFF2-40B4-BE49-F238E27FC236}">
                <a16:creationId xmlns:a16="http://schemas.microsoft.com/office/drawing/2014/main" id="{0B27592D-68CA-4204-9B61-3CC31FB41D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422" y="5801220"/>
            <a:ext cx="2499577" cy="847417"/>
          </a:xfrm>
          <a:prstGeom prst="rect">
            <a:avLst/>
          </a:prstGeom>
        </p:spPr>
      </p:pic>
      <p:pic>
        <p:nvPicPr>
          <p:cNvPr id="33" name="図 32">
            <a:hlinkClick r:id="rId14" action="ppaction://hlinksldjump"/>
            <a:extLst>
              <a:ext uri="{FF2B5EF4-FFF2-40B4-BE49-F238E27FC236}">
                <a16:creationId xmlns:a16="http://schemas.microsoft.com/office/drawing/2014/main" id="{C59E811F-8D3E-4565-A592-8E4B2A67D2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4" name="図 33">
            <a:hlinkClick r:id="rId16" action="ppaction://hlinksldjump"/>
            <a:extLst>
              <a:ext uri="{FF2B5EF4-FFF2-40B4-BE49-F238E27FC236}">
                <a16:creationId xmlns:a16="http://schemas.microsoft.com/office/drawing/2014/main" id="{8A4B033E-E6A1-46DD-8BEE-838656203C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29" name="クリック図">
            <a:extLst>
              <a:ext uri="{FF2B5EF4-FFF2-40B4-BE49-F238E27FC236}">
                <a16:creationId xmlns:a16="http://schemas.microsoft.com/office/drawing/2014/main" id="{E115F804-B306-4B46-B2B6-244BD103EF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37847" y="1535788"/>
            <a:ext cx="932769" cy="987638"/>
          </a:xfrm>
          <a:prstGeom prst="rect">
            <a:avLst/>
          </a:prstGeom>
        </p:spPr>
      </p:pic>
      <p:grpSp>
        <p:nvGrpSpPr>
          <p:cNvPr id="31" name="大阪府には世界遺産が・・・">
            <a:extLst>
              <a:ext uri="{FF2B5EF4-FFF2-40B4-BE49-F238E27FC236}">
                <a16:creationId xmlns:a16="http://schemas.microsoft.com/office/drawing/2014/main" id="{28F8A5F7-D293-49C7-AAC2-033EE7AD5FA6}"/>
              </a:ext>
            </a:extLst>
          </p:cNvPr>
          <p:cNvGrpSpPr/>
          <p:nvPr/>
        </p:nvGrpSpPr>
        <p:grpSpPr>
          <a:xfrm>
            <a:off x="2010000" y="2046459"/>
            <a:ext cx="8172000" cy="698972"/>
            <a:chOff x="2010000" y="2046459"/>
            <a:chExt cx="8172000" cy="698972"/>
          </a:xfrm>
        </p:grpSpPr>
        <p:sp>
          <p:nvSpPr>
            <p:cNvPr id="32" name="大阪府には世界遺産が・・・">
              <a:extLst>
                <a:ext uri="{FF2B5EF4-FFF2-40B4-BE49-F238E27FC236}">
                  <a16:creationId xmlns:a16="http://schemas.microsoft.com/office/drawing/2014/main" id="{937D857A-66F4-4EF0-B04B-EA00AD3B07E8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457BE97D-D6E5-4B9D-AD45-E39D105B7237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6F4BB991-E583-4B79-97DD-972B2DE153D9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95FFB5C2-4A0C-4FDE-A37E-50752AFD16F6}"/>
                </a:ext>
              </a:extLst>
            </p:cNvPr>
            <p:cNvSpPr txBox="1"/>
            <p:nvPr/>
          </p:nvSpPr>
          <p:spPr>
            <a:xfrm>
              <a:off x="7094221" y="2046459"/>
              <a:ext cx="5771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2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30003"/>
            <a:chOff x="1477511" y="1680403"/>
            <a:chExt cx="6079390" cy="730003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887186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55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C7093684-E5F0-4C70-8ED2-5C9822F9B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3808" y="259292"/>
            <a:ext cx="2580855" cy="1933361"/>
          </a:xfrm>
          <a:prstGeom prst="rect">
            <a:avLst/>
          </a:prstGeom>
        </p:spPr>
      </p:pic>
      <p:pic>
        <p:nvPicPr>
          <p:cNvPr id="56" name="図 55">
            <a:hlinkClick r:id="rId12" action="ppaction://hlinksldjump"/>
            <a:extLst>
              <a:ext uri="{FF2B5EF4-FFF2-40B4-BE49-F238E27FC236}">
                <a16:creationId xmlns:a16="http://schemas.microsoft.com/office/drawing/2014/main" id="{1CC84B17-296C-4875-9682-F0C764CB0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  <a:extLst>
              <a:ext uri="{FF2B5EF4-FFF2-40B4-BE49-F238E27FC236}">
                <a16:creationId xmlns:a16="http://schemas.microsoft.com/office/drawing/2014/main" id="{399EC1EB-C28B-4B45-9927-444E8830D0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0" name="図 29">
            <a:hlinkClick r:id="rId16" action="ppaction://hlinksldjump"/>
            <a:extLst>
              <a:ext uri="{FF2B5EF4-FFF2-40B4-BE49-F238E27FC236}">
                <a16:creationId xmlns:a16="http://schemas.microsoft.com/office/drawing/2014/main" id="{BAAD4A3F-B43E-4664-8ED0-C97B5D7D44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31" name="クリック図">
            <a:extLst>
              <a:ext uri="{FF2B5EF4-FFF2-40B4-BE49-F238E27FC236}">
                <a16:creationId xmlns:a16="http://schemas.microsoft.com/office/drawing/2014/main" id="{17488120-902B-40AD-ADBA-5BB75DBF2E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3496" y="1627306"/>
            <a:ext cx="932769" cy="987638"/>
          </a:xfrm>
          <a:prstGeom prst="rect">
            <a:avLst/>
          </a:prstGeom>
        </p:spPr>
      </p:pic>
      <p:grpSp>
        <p:nvGrpSpPr>
          <p:cNvPr id="33" name="大阪府には世界遺産が・・・">
            <a:extLst>
              <a:ext uri="{FF2B5EF4-FFF2-40B4-BE49-F238E27FC236}">
                <a16:creationId xmlns:a16="http://schemas.microsoft.com/office/drawing/2014/main" id="{7436DF36-7112-47C7-A6C9-17CB7493EAC2}"/>
              </a:ext>
            </a:extLst>
          </p:cNvPr>
          <p:cNvGrpSpPr/>
          <p:nvPr/>
        </p:nvGrpSpPr>
        <p:grpSpPr>
          <a:xfrm>
            <a:off x="2010000" y="2038915"/>
            <a:ext cx="8172000" cy="706516"/>
            <a:chOff x="2010000" y="2038915"/>
            <a:chExt cx="8172000" cy="706516"/>
          </a:xfrm>
        </p:grpSpPr>
        <p:sp>
          <p:nvSpPr>
            <p:cNvPr id="34" name="大阪府には世界遺産が・・・">
              <a:extLst>
                <a:ext uri="{FF2B5EF4-FFF2-40B4-BE49-F238E27FC236}">
                  <a16:creationId xmlns:a16="http://schemas.microsoft.com/office/drawing/2014/main" id="{9125C26E-BBED-4E1F-9F94-375FDD6136B1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3CB4DE12-9729-412C-94C9-02173E9B6A8A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DD4A8047-A134-4F01-8C76-B55CE98F317C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962CE076-F618-4A33-88FA-51085D431CF5}"/>
                </a:ext>
              </a:extLst>
            </p:cNvPr>
            <p:cNvSpPr txBox="1"/>
            <p:nvPr/>
          </p:nvSpPr>
          <p:spPr>
            <a:xfrm>
              <a:off x="7117080" y="2038915"/>
              <a:ext cx="541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3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20765"/>
            <a:chOff x="1477511" y="1680403"/>
            <a:chExt cx="6079390" cy="720765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877948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8139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39" name="ざんねん">
            <a:extLst>
              <a:ext uri="{FF2B5EF4-FFF2-40B4-BE49-F238E27FC236}">
                <a16:creationId xmlns:a16="http://schemas.microsoft.com/office/drawing/2014/main" id="{270665D6-11AB-4D06-9F3F-2AA3207D8D8B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41" name="ざんねん">
              <a:extLst>
                <a:ext uri="{FF2B5EF4-FFF2-40B4-BE49-F238E27FC236}">
                  <a16:creationId xmlns:a16="http://schemas.microsoft.com/office/drawing/2014/main" id="{530428D8-09E3-45F9-9AF5-4DC85BE2DAAE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2" name="×">
              <a:extLst>
                <a:ext uri="{FF2B5EF4-FFF2-40B4-BE49-F238E27FC236}">
                  <a16:creationId xmlns:a16="http://schemas.microsoft.com/office/drawing/2014/main" id="{04F609B3-F30E-46AD-A87F-DAF209758444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3" name="blip01 (1)">
            <a:hlinkClick r:id="" action="ppaction://media"/>
            <a:extLst>
              <a:ext uri="{FF2B5EF4-FFF2-40B4-BE49-F238E27FC236}">
                <a16:creationId xmlns:a16="http://schemas.microsoft.com/office/drawing/2014/main" id="{DEE28684-E0E2-4643-ACFE-92B115F2E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49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9D172F3C-848E-4B16-AB5D-4809C6069B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6467" y="273924"/>
            <a:ext cx="2580855" cy="1933360"/>
          </a:xfrm>
          <a:prstGeom prst="rect">
            <a:avLst/>
          </a:prstGeom>
        </p:spPr>
      </p:pic>
      <p:pic>
        <p:nvPicPr>
          <p:cNvPr id="50" name="図 49">
            <a:hlinkClick r:id="rId12" action="ppaction://hlinksldjump"/>
            <a:extLst>
              <a:ext uri="{FF2B5EF4-FFF2-40B4-BE49-F238E27FC236}">
                <a16:creationId xmlns:a16="http://schemas.microsoft.com/office/drawing/2014/main" id="{0B27592D-68CA-4204-9B61-3CC31FB41D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422" y="5801220"/>
            <a:ext cx="2499577" cy="847417"/>
          </a:xfrm>
          <a:prstGeom prst="rect">
            <a:avLst/>
          </a:prstGeom>
        </p:spPr>
      </p:pic>
      <p:pic>
        <p:nvPicPr>
          <p:cNvPr id="33" name="図 32">
            <a:hlinkClick r:id="rId14" action="ppaction://hlinksldjump"/>
            <a:extLst>
              <a:ext uri="{FF2B5EF4-FFF2-40B4-BE49-F238E27FC236}">
                <a16:creationId xmlns:a16="http://schemas.microsoft.com/office/drawing/2014/main" id="{C59E811F-8D3E-4565-A592-8E4B2A67D2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4" name="図 33">
            <a:hlinkClick r:id="rId16" action="ppaction://hlinksldjump"/>
            <a:extLst>
              <a:ext uri="{FF2B5EF4-FFF2-40B4-BE49-F238E27FC236}">
                <a16:creationId xmlns:a16="http://schemas.microsoft.com/office/drawing/2014/main" id="{8A4B033E-E6A1-46DD-8BEE-838656203C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29" name="クリック図">
            <a:extLst>
              <a:ext uri="{FF2B5EF4-FFF2-40B4-BE49-F238E27FC236}">
                <a16:creationId xmlns:a16="http://schemas.microsoft.com/office/drawing/2014/main" id="{E115F804-B306-4B46-B2B6-244BD103EF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37847" y="1535788"/>
            <a:ext cx="932769" cy="987638"/>
          </a:xfrm>
          <a:prstGeom prst="rect">
            <a:avLst/>
          </a:prstGeom>
        </p:spPr>
      </p:pic>
      <p:grpSp>
        <p:nvGrpSpPr>
          <p:cNvPr id="31" name="大阪府には世界遺産が・・・">
            <a:extLst>
              <a:ext uri="{FF2B5EF4-FFF2-40B4-BE49-F238E27FC236}">
                <a16:creationId xmlns:a16="http://schemas.microsoft.com/office/drawing/2014/main" id="{7CB018AB-26DA-46F5-BCFB-8F1C61049EF2}"/>
              </a:ext>
            </a:extLst>
          </p:cNvPr>
          <p:cNvGrpSpPr/>
          <p:nvPr/>
        </p:nvGrpSpPr>
        <p:grpSpPr>
          <a:xfrm>
            <a:off x="2010000" y="2061439"/>
            <a:ext cx="8172000" cy="683992"/>
            <a:chOff x="2010000" y="2061439"/>
            <a:chExt cx="8172000" cy="683992"/>
          </a:xfrm>
        </p:grpSpPr>
        <p:sp>
          <p:nvSpPr>
            <p:cNvPr id="32" name="大阪府には世界遺産が・・・">
              <a:extLst>
                <a:ext uri="{FF2B5EF4-FFF2-40B4-BE49-F238E27FC236}">
                  <a16:creationId xmlns:a16="http://schemas.microsoft.com/office/drawing/2014/main" id="{1B245FEF-00D4-45BA-A388-A9429AF109B3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CB14F251-4972-4A7B-A4AB-0390C9938B49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C33303F9-8290-4DDA-9F5C-B3B8C3B1FE91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D43D4056-5A96-4548-9412-805C02FD89C8}"/>
                </a:ext>
              </a:extLst>
            </p:cNvPr>
            <p:cNvSpPr txBox="1"/>
            <p:nvPr/>
          </p:nvSpPr>
          <p:spPr>
            <a:xfrm>
              <a:off x="7094220" y="2061439"/>
              <a:ext cx="577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0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20765"/>
            <a:chOff x="1477511" y="1680403"/>
            <a:chExt cx="6079390" cy="720765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877948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55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C7093684-E5F0-4C70-8ED2-5C9822F9B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2581" y="318302"/>
            <a:ext cx="2502082" cy="1874351"/>
          </a:xfrm>
          <a:prstGeom prst="rect">
            <a:avLst/>
          </a:prstGeom>
        </p:spPr>
      </p:pic>
      <p:pic>
        <p:nvPicPr>
          <p:cNvPr id="56" name="図 55">
            <a:hlinkClick r:id="rId12" action="ppaction://hlinksldjump"/>
            <a:extLst>
              <a:ext uri="{FF2B5EF4-FFF2-40B4-BE49-F238E27FC236}">
                <a16:creationId xmlns:a16="http://schemas.microsoft.com/office/drawing/2014/main" id="{1CC84B17-296C-4875-9682-F0C764CB0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  <a:extLst>
              <a:ext uri="{FF2B5EF4-FFF2-40B4-BE49-F238E27FC236}">
                <a16:creationId xmlns:a16="http://schemas.microsoft.com/office/drawing/2014/main" id="{399EC1EB-C28B-4B45-9927-444E8830D0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0" name="図 29">
            <a:hlinkClick r:id="rId16" action="ppaction://hlinksldjump"/>
            <a:extLst>
              <a:ext uri="{FF2B5EF4-FFF2-40B4-BE49-F238E27FC236}">
                <a16:creationId xmlns:a16="http://schemas.microsoft.com/office/drawing/2014/main" id="{BAAD4A3F-B43E-4664-8ED0-C97B5D7D44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31" name="クリック図">
            <a:extLst>
              <a:ext uri="{FF2B5EF4-FFF2-40B4-BE49-F238E27FC236}">
                <a16:creationId xmlns:a16="http://schemas.microsoft.com/office/drawing/2014/main" id="{17488120-902B-40AD-ADBA-5BB75DBF2E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3496" y="1627306"/>
            <a:ext cx="932769" cy="987638"/>
          </a:xfrm>
          <a:prstGeom prst="rect">
            <a:avLst/>
          </a:prstGeom>
        </p:spPr>
      </p:pic>
      <p:grpSp>
        <p:nvGrpSpPr>
          <p:cNvPr id="33" name="大阪府には世界遺産が・・・">
            <a:extLst>
              <a:ext uri="{FF2B5EF4-FFF2-40B4-BE49-F238E27FC236}">
                <a16:creationId xmlns:a16="http://schemas.microsoft.com/office/drawing/2014/main" id="{88E71752-9E35-4D35-86D8-0117D869B451}"/>
              </a:ext>
            </a:extLst>
          </p:cNvPr>
          <p:cNvGrpSpPr/>
          <p:nvPr/>
        </p:nvGrpSpPr>
        <p:grpSpPr>
          <a:xfrm>
            <a:off x="2010000" y="2038915"/>
            <a:ext cx="8172000" cy="706516"/>
            <a:chOff x="2010000" y="2038915"/>
            <a:chExt cx="8172000" cy="706516"/>
          </a:xfrm>
        </p:grpSpPr>
        <p:sp>
          <p:nvSpPr>
            <p:cNvPr id="34" name="大阪府には世界遺産が・・・">
              <a:extLst>
                <a:ext uri="{FF2B5EF4-FFF2-40B4-BE49-F238E27FC236}">
                  <a16:creationId xmlns:a16="http://schemas.microsoft.com/office/drawing/2014/main" id="{B6CC2D69-6162-45B1-80C5-99D34FCD9CD7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26E667FC-C963-4B58-BB20-0C39FEFC83D7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5AEA7C02-47D7-48BC-B88C-F0664F91057C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9CB6DB23-171E-4DA6-80EB-CA9970A594EE}"/>
                </a:ext>
              </a:extLst>
            </p:cNvPr>
            <p:cNvSpPr txBox="1"/>
            <p:nvPr/>
          </p:nvSpPr>
          <p:spPr>
            <a:xfrm>
              <a:off x="7117080" y="2038915"/>
              <a:ext cx="541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59063"/>
            <a:chOff x="1477511" y="1680403"/>
            <a:chExt cx="6079390" cy="759063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916246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8139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39" name="ざんねん">
            <a:extLst>
              <a:ext uri="{FF2B5EF4-FFF2-40B4-BE49-F238E27FC236}">
                <a16:creationId xmlns:a16="http://schemas.microsoft.com/office/drawing/2014/main" id="{270665D6-11AB-4D06-9F3F-2AA3207D8D8B}"/>
              </a:ext>
            </a:extLst>
          </p:cNvPr>
          <p:cNvGrpSpPr/>
          <p:nvPr/>
        </p:nvGrpSpPr>
        <p:grpSpPr>
          <a:xfrm>
            <a:off x="4270937" y="380995"/>
            <a:ext cx="3774807" cy="1258880"/>
            <a:chOff x="2936069" y="705555"/>
            <a:chExt cx="3520759" cy="1122290"/>
          </a:xfrm>
        </p:grpSpPr>
        <p:sp>
          <p:nvSpPr>
            <p:cNvPr id="41" name="ざんねん">
              <a:extLst>
                <a:ext uri="{FF2B5EF4-FFF2-40B4-BE49-F238E27FC236}">
                  <a16:creationId xmlns:a16="http://schemas.microsoft.com/office/drawing/2014/main" id="{530428D8-09E3-45F9-9AF5-4DC85BE2DAAE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2" name="×">
              <a:extLst>
                <a:ext uri="{FF2B5EF4-FFF2-40B4-BE49-F238E27FC236}">
                  <a16:creationId xmlns:a16="http://schemas.microsoft.com/office/drawing/2014/main" id="{04F609B3-F30E-46AD-A87F-DAF209758444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3" name="blip01 (1)">
            <a:hlinkClick r:id="" action="ppaction://media"/>
            <a:extLst>
              <a:ext uri="{FF2B5EF4-FFF2-40B4-BE49-F238E27FC236}">
                <a16:creationId xmlns:a16="http://schemas.microsoft.com/office/drawing/2014/main" id="{DEE28684-E0E2-4643-ACFE-92B115F2E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28043" y="739279"/>
            <a:ext cx="609600" cy="609600"/>
          </a:xfrm>
          <a:prstGeom prst="rect">
            <a:avLst/>
          </a:prstGeom>
        </p:spPr>
      </p:pic>
      <p:pic>
        <p:nvPicPr>
          <p:cNvPr id="49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9D172F3C-848E-4B16-AB5D-4809C6069B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6467" y="273924"/>
            <a:ext cx="2580855" cy="1933360"/>
          </a:xfrm>
          <a:prstGeom prst="rect">
            <a:avLst/>
          </a:prstGeom>
        </p:spPr>
      </p:pic>
      <p:pic>
        <p:nvPicPr>
          <p:cNvPr id="50" name="図 49">
            <a:hlinkClick r:id="rId12" action="ppaction://hlinksldjump"/>
            <a:extLst>
              <a:ext uri="{FF2B5EF4-FFF2-40B4-BE49-F238E27FC236}">
                <a16:creationId xmlns:a16="http://schemas.microsoft.com/office/drawing/2014/main" id="{0B27592D-68CA-4204-9B61-3CC31FB41D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422" y="5801220"/>
            <a:ext cx="2499577" cy="847417"/>
          </a:xfrm>
          <a:prstGeom prst="rect">
            <a:avLst/>
          </a:prstGeom>
        </p:spPr>
      </p:pic>
      <p:pic>
        <p:nvPicPr>
          <p:cNvPr id="33" name="図 32">
            <a:hlinkClick r:id="rId14" action="ppaction://hlinksldjump"/>
            <a:extLst>
              <a:ext uri="{FF2B5EF4-FFF2-40B4-BE49-F238E27FC236}">
                <a16:creationId xmlns:a16="http://schemas.microsoft.com/office/drawing/2014/main" id="{C59E811F-8D3E-4565-A592-8E4B2A67D2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4" name="図 33">
            <a:hlinkClick r:id="rId16" action="ppaction://hlinksldjump"/>
            <a:extLst>
              <a:ext uri="{FF2B5EF4-FFF2-40B4-BE49-F238E27FC236}">
                <a16:creationId xmlns:a16="http://schemas.microsoft.com/office/drawing/2014/main" id="{8A4B033E-E6A1-46DD-8BEE-838656203C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29" name="クリック図">
            <a:extLst>
              <a:ext uri="{FF2B5EF4-FFF2-40B4-BE49-F238E27FC236}">
                <a16:creationId xmlns:a16="http://schemas.microsoft.com/office/drawing/2014/main" id="{E115F804-B306-4B46-B2B6-244BD103EF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37847" y="1535788"/>
            <a:ext cx="932769" cy="987638"/>
          </a:xfrm>
          <a:prstGeom prst="rect">
            <a:avLst/>
          </a:prstGeom>
        </p:spPr>
      </p:pic>
      <p:grpSp>
        <p:nvGrpSpPr>
          <p:cNvPr id="31" name="大阪府には世界遺産が・・・">
            <a:extLst>
              <a:ext uri="{FF2B5EF4-FFF2-40B4-BE49-F238E27FC236}">
                <a16:creationId xmlns:a16="http://schemas.microsoft.com/office/drawing/2014/main" id="{27993424-F641-4B56-AC33-B27545B7997A}"/>
              </a:ext>
            </a:extLst>
          </p:cNvPr>
          <p:cNvGrpSpPr/>
          <p:nvPr/>
        </p:nvGrpSpPr>
        <p:grpSpPr>
          <a:xfrm>
            <a:off x="2010000" y="2038915"/>
            <a:ext cx="8172000" cy="706516"/>
            <a:chOff x="2010000" y="2038915"/>
            <a:chExt cx="8172000" cy="706516"/>
          </a:xfrm>
        </p:grpSpPr>
        <p:sp>
          <p:nvSpPr>
            <p:cNvPr id="32" name="大阪府には世界遺産が・・・">
              <a:extLst>
                <a:ext uri="{FF2B5EF4-FFF2-40B4-BE49-F238E27FC236}">
                  <a16:creationId xmlns:a16="http://schemas.microsoft.com/office/drawing/2014/main" id="{34817B40-9C57-47BC-88BE-F5D0C6C9110F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D0F5A7BA-1393-474A-9A65-748EF448E8C9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9F1E666A-3447-460E-A997-3AB187C8E780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EF835F26-1CDA-4E5A-B7D2-08775F92A9B8}"/>
                </a:ext>
              </a:extLst>
            </p:cNvPr>
            <p:cNvSpPr txBox="1"/>
            <p:nvPr/>
          </p:nvSpPr>
          <p:spPr>
            <a:xfrm>
              <a:off x="7094220" y="2038915"/>
              <a:ext cx="577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4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20765"/>
            <a:chOff x="1477511" y="1680403"/>
            <a:chExt cx="6079390" cy="720765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877948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55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C7093684-E5F0-4C70-8ED2-5C9822F9B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2581" y="318302"/>
            <a:ext cx="2502082" cy="1874351"/>
          </a:xfrm>
          <a:prstGeom prst="rect">
            <a:avLst/>
          </a:prstGeom>
        </p:spPr>
      </p:pic>
      <p:pic>
        <p:nvPicPr>
          <p:cNvPr id="56" name="図 55">
            <a:hlinkClick r:id="rId12" action="ppaction://hlinksldjump"/>
            <a:extLst>
              <a:ext uri="{FF2B5EF4-FFF2-40B4-BE49-F238E27FC236}">
                <a16:creationId xmlns:a16="http://schemas.microsoft.com/office/drawing/2014/main" id="{1CC84B17-296C-4875-9682-F0C764CB0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  <a:extLst>
              <a:ext uri="{FF2B5EF4-FFF2-40B4-BE49-F238E27FC236}">
                <a16:creationId xmlns:a16="http://schemas.microsoft.com/office/drawing/2014/main" id="{399EC1EB-C28B-4B45-9927-444E8830D0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0" name="図 29">
            <a:hlinkClick r:id="rId16" action="ppaction://hlinksldjump"/>
            <a:extLst>
              <a:ext uri="{FF2B5EF4-FFF2-40B4-BE49-F238E27FC236}">
                <a16:creationId xmlns:a16="http://schemas.microsoft.com/office/drawing/2014/main" id="{BAAD4A3F-B43E-4664-8ED0-C97B5D7D44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31" name="クリック図">
            <a:extLst>
              <a:ext uri="{FF2B5EF4-FFF2-40B4-BE49-F238E27FC236}">
                <a16:creationId xmlns:a16="http://schemas.microsoft.com/office/drawing/2014/main" id="{17488120-902B-40AD-ADBA-5BB75DBF2E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3496" y="1627306"/>
            <a:ext cx="932769" cy="987638"/>
          </a:xfrm>
          <a:prstGeom prst="rect">
            <a:avLst/>
          </a:prstGeom>
        </p:spPr>
      </p:pic>
      <p:grpSp>
        <p:nvGrpSpPr>
          <p:cNvPr id="33" name="大阪府には世界遺産が・・・">
            <a:extLst>
              <a:ext uri="{FF2B5EF4-FFF2-40B4-BE49-F238E27FC236}">
                <a16:creationId xmlns:a16="http://schemas.microsoft.com/office/drawing/2014/main" id="{4AC99776-74A2-4988-A6BB-4A328DE2065E}"/>
              </a:ext>
            </a:extLst>
          </p:cNvPr>
          <p:cNvGrpSpPr/>
          <p:nvPr/>
        </p:nvGrpSpPr>
        <p:grpSpPr>
          <a:xfrm>
            <a:off x="2010000" y="2009948"/>
            <a:ext cx="8172000" cy="735483"/>
            <a:chOff x="2010000" y="2009948"/>
            <a:chExt cx="8172000" cy="735483"/>
          </a:xfrm>
        </p:grpSpPr>
        <p:sp>
          <p:nvSpPr>
            <p:cNvPr id="34" name="大阪府には世界遺産が・・・">
              <a:extLst>
                <a:ext uri="{FF2B5EF4-FFF2-40B4-BE49-F238E27FC236}">
                  <a16:creationId xmlns:a16="http://schemas.microsoft.com/office/drawing/2014/main" id="{B49B0596-1F77-4951-BF6B-D697F9597335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F06A02AE-95B6-4543-8D94-BB050A1FB4D6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41251E6E-6A6B-46EB-AC24-E9A5A93AAA1E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2EEC1CFB-7855-4202-BCF7-842822B666B9}"/>
                </a:ext>
              </a:extLst>
            </p:cNvPr>
            <p:cNvSpPr txBox="1"/>
            <p:nvPr/>
          </p:nvSpPr>
          <p:spPr>
            <a:xfrm>
              <a:off x="7094220" y="2009948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1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8316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20765"/>
            <a:chOff x="1477511" y="1680403"/>
            <a:chExt cx="6079390" cy="720765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877948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8139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39" name="ざんねん">
            <a:extLst>
              <a:ext uri="{FF2B5EF4-FFF2-40B4-BE49-F238E27FC236}">
                <a16:creationId xmlns:a16="http://schemas.microsoft.com/office/drawing/2014/main" id="{270665D6-11AB-4D06-9F3F-2AA3207D8D8B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41" name="ざんねん">
              <a:extLst>
                <a:ext uri="{FF2B5EF4-FFF2-40B4-BE49-F238E27FC236}">
                  <a16:creationId xmlns:a16="http://schemas.microsoft.com/office/drawing/2014/main" id="{530428D8-09E3-45F9-9AF5-4DC85BE2DAAE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2" name="×">
              <a:extLst>
                <a:ext uri="{FF2B5EF4-FFF2-40B4-BE49-F238E27FC236}">
                  <a16:creationId xmlns:a16="http://schemas.microsoft.com/office/drawing/2014/main" id="{04F609B3-F30E-46AD-A87F-DAF209758444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3" name="blip01 (1)">
            <a:hlinkClick r:id="" action="ppaction://media"/>
            <a:extLst>
              <a:ext uri="{FF2B5EF4-FFF2-40B4-BE49-F238E27FC236}">
                <a16:creationId xmlns:a16="http://schemas.microsoft.com/office/drawing/2014/main" id="{DEE28684-E0E2-4643-ACFE-92B115F2E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49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9D172F3C-848E-4B16-AB5D-4809C6069B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6467" y="273924"/>
            <a:ext cx="2580855" cy="1933360"/>
          </a:xfrm>
          <a:prstGeom prst="rect">
            <a:avLst/>
          </a:prstGeom>
        </p:spPr>
      </p:pic>
      <p:pic>
        <p:nvPicPr>
          <p:cNvPr id="50" name="図 49">
            <a:hlinkClick r:id="rId12" action="ppaction://hlinksldjump"/>
            <a:extLst>
              <a:ext uri="{FF2B5EF4-FFF2-40B4-BE49-F238E27FC236}">
                <a16:creationId xmlns:a16="http://schemas.microsoft.com/office/drawing/2014/main" id="{0B27592D-68CA-4204-9B61-3CC31FB41D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422" y="5801220"/>
            <a:ext cx="2499577" cy="847417"/>
          </a:xfrm>
          <a:prstGeom prst="rect">
            <a:avLst/>
          </a:prstGeom>
        </p:spPr>
      </p:pic>
      <p:pic>
        <p:nvPicPr>
          <p:cNvPr id="33" name="図 32">
            <a:hlinkClick r:id="rId14" action="ppaction://hlinksldjump"/>
            <a:extLst>
              <a:ext uri="{FF2B5EF4-FFF2-40B4-BE49-F238E27FC236}">
                <a16:creationId xmlns:a16="http://schemas.microsoft.com/office/drawing/2014/main" id="{C59E811F-8D3E-4565-A592-8E4B2A67D2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4" name="図 33">
            <a:hlinkClick r:id="rId16" action="ppaction://hlinksldjump"/>
            <a:extLst>
              <a:ext uri="{FF2B5EF4-FFF2-40B4-BE49-F238E27FC236}">
                <a16:creationId xmlns:a16="http://schemas.microsoft.com/office/drawing/2014/main" id="{8A4B033E-E6A1-46DD-8BEE-838656203C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29" name="クリック図">
            <a:extLst>
              <a:ext uri="{FF2B5EF4-FFF2-40B4-BE49-F238E27FC236}">
                <a16:creationId xmlns:a16="http://schemas.microsoft.com/office/drawing/2014/main" id="{E115F804-B306-4B46-B2B6-244BD103EF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37847" y="1535788"/>
            <a:ext cx="932769" cy="987638"/>
          </a:xfrm>
          <a:prstGeom prst="rect">
            <a:avLst/>
          </a:prstGeom>
        </p:spPr>
      </p:pic>
      <p:grpSp>
        <p:nvGrpSpPr>
          <p:cNvPr id="31" name="大阪府には世界遺産が・・・">
            <a:extLst>
              <a:ext uri="{FF2B5EF4-FFF2-40B4-BE49-F238E27FC236}">
                <a16:creationId xmlns:a16="http://schemas.microsoft.com/office/drawing/2014/main" id="{DA80BFC9-9892-4E3E-8E39-CCB595892527}"/>
              </a:ext>
            </a:extLst>
          </p:cNvPr>
          <p:cNvGrpSpPr/>
          <p:nvPr/>
        </p:nvGrpSpPr>
        <p:grpSpPr>
          <a:xfrm>
            <a:off x="2010000" y="2018666"/>
            <a:ext cx="8172000" cy="726765"/>
            <a:chOff x="2010000" y="2018666"/>
            <a:chExt cx="8172000" cy="726765"/>
          </a:xfrm>
        </p:grpSpPr>
        <p:sp>
          <p:nvSpPr>
            <p:cNvPr id="32" name="大阪府には世界遺産が・・・">
              <a:extLst>
                <a:ext uri="{FF2B5EF4-FFF2-40B4-BE49-F238E27FC236}">
                  <a16:creationId xmlns:a16="http://schemas.microsoft.com/office/drawing/2014/main" id="{8B8D0DB6-2E5A-4878-8B90-79A15D2B58B1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6B9D3DD3-4D17-4726-8D66-E57D07F48216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9BF02697-AB5E-4217-876F-34376EB679A2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AB820AA3-B06F-45C6-A81E-7A552DBFBC2E}"/>
                </a:ext>
              </a:extLst>
            </p:cNvPr>
            <p:cNvSpPr txBox="1"/>
            <p:nvPr/>
          </p:nvSpPr>
          <p:spPr>
            <a:xfrm>
              <a:off x="7109555" y="2018666"/>
              <a:ext cx="561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5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34155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8945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152" name="押す画">
            <a:extLst>
              <a:ext uri="{FF2B5EF4-FFF2-40B4-BE49-F238E27FC236}">
                <a16:creationId xmlns:a16="http://schemas.microsoft.com/office/drawing/2014/main" id="{A8FFE496-3526-47AA-8937-21B8D05571D0}"/>
              </a:ext>
            </a:extLst>
          </p:cNvPr>
          <p:cNvGrpSpPr/>
          <p:nvPr/>
        </p:nvGrpSpPr>
        <p:grpSpPr>
          <a:xfrm>
            <a:off x="8608244" y="4442699"/>
            <a:ext cx="556540" cy="540000"/>
            <a:chOff x="8423532" y="4545380"/>
            <a:chExt cx="556540" cy="544460"/>
          </a:xfrm>
        </p:grpSpPr>
        <p:pic>
          <p:nvPicPr>
            <p:cNvPr id="153" name="押す画２">
              <a:extLst>
                <a:ext uri="{FF2B5EF4-FFF2-40B4-BE49-F238E27FC236}">
                  <a16:creationId xmlns:a16="http://schemas.microsoft.com/office/drawing/2014/main" id="{5F24F0F5-6AF2-443D-AAA6-12FF85F97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154" name="押す画1">
              <a:extLst>
                <a:ext uri="{FF2B5EF4-FFF2-40B4-BE49-F238E27FC236}">
                  <a16:creationId xmlns:a16="http://schemas.microsoft.com/office/drawing/2014/main" id="{22387AB8-79E2-4314-A23E-34440C3C9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155" name="正解だと･･･">
            <a:extLst>
              <a:ext uri="{FF2B5EF4-FFF2-40B4-BE49-F238E27FC236}">
                <a16:creationId xmlns:a16="http://schemas.microsoft.com/office/drawing/2014/main" id="{2B027DA5-748D-412F-82A0-E3F88325CC18}"/>
              </a:ext>
            </a:extLst>
          </p:cNvPr>
          <p:cNvGrpSpPr/>
          <p:nvPr/>
        </p:nvGrpSpPr>
        <p:grpSpPr>
          <a:xfrm>
            <a:off x="3548731" y="4263611"/>
            <a:ext cx="4907964" cy="621705"/>
            <a:chOff x="2245123" y="4389173"/>
            <a:chExt cx="5138639" cy="681860"/>
          </a:xfrm>
        </p:grpSpPr>
        <p:sp>
          <p:nvSpPr>
            <p:cNvPr id="156" name="正解だと･･･">
              <a:extLst>
                <a:ext uri="{FF2B5EF4-FFF2-40B4-BE49-F238E27FC236}">
                  <a16:creationId xmlns:a16="http://schemas.microsoft.com/office/drawing/2014/main" id="{633C4834-3B1F-40C7-B649-219ABFFD27A2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7" name="お">
              <a:extLst>
                <a:ext uri="{FF2B5EF4-FFF2-40B4-BE49-F238E27FC236}">
                  <a16:creationId xmlns:a16="http://schemas.microsoft.com/office/drawing/2014/main" id="{8D8C44C2-BC92-40AA-B406-8B9D95BC72E4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8" name="ばんごう">
              <a:extLst>
                <a:ext uri="{FF2B5EF4-FFF2-40B4-BE49-F238E27FC236}">
                  <a16:creationId xmlns:a16="http://schemas.microsoft.com/office/drawing/2014/main" id="{3AFAB215-6DDA-4305-8C01-BA76505944AE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9" name="おも">
              <a:extLst>
                <a:ext uri="{FF2B5EF4-FFF2-40B4-BE49-F238E27FC236}">
                  <a16:creationId xmlns:a16="http://schemas.microsoft.com/office/drawing/2014/main" id="{3CE191D3-6B42-402D-BC0C-395608664D93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60" name="せいかい">
              <a:extLst>
                <a:ext uri="{FF2B5EF4-FFF2-40B4-BE49-F238E27FC236}">
                  <a16:creationId xmlns:a16="http://schemas.microsoft.com/office/drawing/2014/main" id="{5236CA1D-8E80-4D29-86F8-3BE6829FA601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2" name="令和５年度時点">
            <a:extLst>
              <a:ext uri="{FF2B5EF4-FFF2-40B4-BE49-F238E27FC236}">
                <a16:creationId xmlns:a16="http://schemas.microsoft.com/office/drawing/2014/main" id="{0B814EE1-267B-41E6-BD24-90452EB96A6F}"/>
              </a:ext>
            </a:extLst>
          </p:cNvPr>
          <p:cNvGrpSpPr/>
          <p:nvPr/>
        </p:nvGrpSpPr>
        <p:grpSpPr>
          <a:xfrm>
            <a:off x="9493857" y="3729771"/>
            <a:ext cx="2596039" cy="509222"/>
            <a:chOff x="9493857" y="3729771"/>
            <a:chExt cx="2596039" cy="509222"/>
          </a:xfrm>
        </p:grpSpPr>
        <p:sp>
          <p:nvSpPr>
            <p:cNvPr id="57" name="令和５年度末時点">
              <a:extLst>
                <a:ext uri="{FF2B5EF4-FFF2-40B4-BE49-F238E27FC236}">
                  <a16:creationId xmlns:a16="http://schemas.microsoft.com/office/drawing/2014/main" id="{62857FA4-C5D8-40FA-95D6-1B97092BC0A3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（令和５年度時点）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どじてん">
              <a:extLst>
                <a:ext uri="{FF2B5EF4-FFF2-40B4-BE49-F238E27FC236}">
                  <a16:creationId xmlns:a16="http://schemas.microsoft.com/office/drawing/2014/main" id="{33753565-B92C-42F9-9912-4CAA318162E2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59" name="れいわ">
              <a:extLst>
                <a:ext uri="{FF2B5EF4-FFF2-40B4-BE49-F238E27FC236}">
                  <a16:creationId xmlns:a16="http://schemas.microsoft.com/office/drawing/2014/main" id="{5E508BD7-6892-4C39-B33F-594F62CF7ED7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164" name="小学校の先生は･･･">
            <a:extLst>
              <a:ext uri="{FF2B5EF4-FFF2-40B4-BE49-F238E27FC236}">
                <a16:creationId xmlns:a16="http://schemas.microsoft.com/office/drawing/2014/main" id="{25485DCE-0F0C-47B1-87AB-B0BAA6DD94C4}"/>
              </a:ext>
            </a:extLst>
          </p:cNvPr>
          <p:cNvGrpSpPr/>
          <p:nvPr/>
        </p:nvGrpSpPr>
        <p:grpSpPr>
          <a:xfrm>
            <a:off x="1054303" y="2961059"/>
            <a:ext cx="10083394" cy="768030"/>
            <a:chOff x="583175" y="2961059"/>
            <a:chExt cx="9907562" cy="768030"/>
          </a:xfrm>
        </p:grpSpPr>
        <p:sp>
          <p:nvSpPr>
            <p:cNvPr id="165" name="小学校の先生は･･･">
              <a:extLst>
                <a:ext uri="{FF2B5EF4-FFF2-40B4-BE49-F238E27FC236}">
                  <a16:creationId xmlns:a16="http://schemas.microsoft.com/office/drawing/2014/main" id="{9E44C790-C841-496E-8287-91997ED9DC8C}"/>
                </a:ext>
              </a:extLst>
            </p:cNvPr>
            <p:cNvSpPr txBox="1"/>
            <p:nvPr/>
          </p:nvSpPr>
          <p:spPr>
            <a:xfrm>
              <a:off x="583175" y="3144314"/>
              <a:ext cx="9907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大阪府内の小学校の先生は何人いるでしょうか。</a:t>
              </a:r>
            </a:p>
          </p:txBody>
        </p:sp>
        <p:sp>
          <p:nvSpPr>
            <p:cNvPr id="166" name="なんにん">
              <a:extLst>
                <a:ext uri="{FF2B5EF4-FFF2-40B4-BE49-F238E27FC236}">
                  <a16:creationId xmlns:a16="http://schemas.microsoft.com/office/drawing/2014/main" id="{5F7D9C04-5437-4CE9-AFEF-576C012648DE}"/>
                </a:ext>
              </a:extLst>
            </p:cNvPr>
            <p:cNvSpPr txBox="1"/>
            <p:nvPr/>
          </p:nvSpPr>
          <p:spPr>
            <a:xfrm>
              <a:off x="5904016" y="2996703"/>
              <a:ext cx="10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なんにん</a:t>
              </a:r>
            </a:p>
          </p:txBody>
        </p:sp>
        <p:sp>
          <p:nvSpPr>
            <p:cNvPr id="167" name="おおさかふ">
              <a:extLst>
                <a:ext uri="{FF2B5EF4-FFF2-40B4-BE49-F238E27FC236}">
                  <a16:creationId xmlns:a16="http://schemas.microsoft.com/office/drawing/2014/main" id="{EB64A14C-11C4-4A3D-B1B8-4CBB3A80E291}"/>
                </a:ext>
              </a:extLst>
            </p:cNvPr>
            <p:cNvSpPr txBox="1"/>
            <p:nvPr/>
          </p:nvSpPr>
          <p:spPr>
            <a:xfrm>
              <a:off x="675297" y="2994886"/>
              <a:ext cx="1649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168" name="せんせい">
              <a:extLst>
                <a:ext uri="{FF2B5EF4-FFF2-40B4-BE49-F238E27FC236}">
                  <a16:creationId xmlns:a16="http://schemas.microsoft.com/office/drawing/2014/main" id="{A7A8D9C9-5620-4E68-B24D-691ECC07F8EA}"/>
                </a:ext>
              </a:extLst>
            </p:cNvPr>
            <p:cNvSpPr txBox="1"/>
            <p:nvPr/>
          </p:nvSpPr>
          <p:spPr>
            <a:xfrm>
              <a:off x="4570780" y="3001657"/>
              <a:ext cx="98863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せんせい</a:t>
              </a:r>
            </a:p>
          </p:txBody>
        </p:sp>
        <p:sp>
          <p:nvSpPr>
            <p:cNvPr id="169" name="しょうがっこう">
              <a:extLst>
                <a:ext uri="{FF2B5EF4-FFF2-40B4-BE49-F238E27FC236}">
                  <a16:creationId xmlns:a16="http://schemas.microsoft.com/office/drawing/2014/main" id="{83AA2BA0-4795-4A1B-B2CD-5C1599B216D4}"/>
                </a:ext>
              </a:extLst>
            </p:cNvPr>
            <p:cNvSpPr txBox="1"/>
            <p:nvPr/>
          </p:nvSpPr>
          <p:spPr>
            <a:xfrm>
              <a:off x="2900033" y="2961059"/>
              <a:ext cx="1396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しょうがっこう</a:t>
              </a:r>
            </a:p>
          </p:txBody>
        </p:sp>
      </p:grpSp>
      <p:grpSp>
        <p:nvGrpSpPr>
          <p:cNvPr id="11" name="みんなが通っている･･･">
            <a:extLst>
              <a:ext uri="{FF2B5EF4-FFF2-40B4-BE49-F238E27FC236}">
                <a16:creationId xmlns:a16="http://schemas.microsoft.com/office/drawing/2014/main" id="{C58F4CAA-47E4-4F20-B6AA-FC751F4F8192}"/>
              </a:ext>
            </a:extLst>
          </p:cNvPr>
          <p:cNvGrpSpPr/>
          <p:nvPr/>
        </p:nvGrpSpPr>
        <p:grpSpPr>
          <a:xfrm>
            <a:off x="417857" y="1947197"/>
            <a:ext cx="11412000" cy="740456"/>
            <a:chOff x="417857" y="1947197"/>
            <a:chExt cx="11412000" cy="740456"/>
          </a:xfrm>
        </p:grpSpPr>
        <p:sp>
          <p:nvSpPr>
            <p:cNvPr id="170" name="みんなが通っている･･･">
              <a:extLst>
                <a:ext uri="{FF2B5EF4-FFF2-40B4-BE49-F238E27FC236}">
                  <a16:creationId xmlns:a16="http://schemas.microsoft.com/office/drawing/2014/main" id="{9BBF36EC-97D2-4F75-A6C1-F5D789D6F8CE}"/>
                </a:ext>
              </a:extLst>
            </p:cNvPr>
            <p:cNvSpPr txBox="1"/>
            <p:nvPr/>
          </p:nvSpPr>
          <p:spPr>
            <a:xfrm>
              <a:off x="417857" y="2102878"/>
              <a:ext cx="1141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みんなが通っている小学校には多くの先生がいますね。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3" name="せんせい">
              <a:extLst>
                <a:ext uri="{FF2B5EF4-FFF2-40B4-BE49-F238E27FC236}">
                  <a16:creationId xmlns:a16="http://schemas.microsoft.com/office/drawing/2014/main" id="{F42A5DEC-9E35-4422-B4A1-50ACCB884439}"/>
                </a:ext>
              </a:extLst>
            </p:cNvPr>
            <p:cNvSpPr txBox="1"/>
            <p:nvPr/>
          </p:nvSpPr>
          <p:spPr>
            <a:xfrm>
              <a:off x="8064397" y="1947197"/>
              <a:ext cx="10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せんせい</a:t>
              </a:r>
            </a:p>
          </p:txBody>
        </p:sp>
        <p:sp>
          <p:nvSpPr>
            <p:cNvPr id="171" name="おお">
              <a:extLst>
                <a:ext uri="{FF2B5EF4-FFF2-40B4-BE49-F238E27FC236}">
                  <a16:creationId xmlns:a16="http://schemas.microsoft.com/office/drawing/2014/main" id="{AB2799C5-34A6-4ED1-A11C-E7B5F3D1D0BE}"/>
                </a:ext>
              </a:extLst>
            </p:cNvPr>
            <p:cNvSpPr txBox="1"/>
            <p:nvPr/>
          </p:nvSpPr>
          <p:spPr>
            <a:xfrm>
              <a:off x="6745654" y="1947197"/>
              <a:ext cx="5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182" name="しょうがっこう">
              <a:extLst>
                <a:ext uri="{FF2B5EF4-FFF2-40B4-BE49-F238E27FC236}">
                  <a16:creationId xmlns:a16="http://schemas.microsoft.com/office/drawing/2014/main" id="{B9EF9BFD-7AE5-4A3C-AA83-B36E973F1E20}"/>
                </a:ext>
              </a:extLst>
            </p:cNvPr>
            <p:cNvSpPr txBox="1"/>
            <p:nvPr/>
          </p:nvSpPr>
          <p:spPr>
            <a:xfrm>
              <a:off x="4493603" y="1947197"/>
              <a:ext cx="1484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しょうがっこう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72" name="かよ">
              <a:extLst>
                <a:ext uri="{FF2B5EF4-FFF2-40B4-BE49-F238E27FC236}">
                  <a16:creationId xmlns:a16="http://schemas.microsoft.com/office/drawing/2014/main" id="{75FB1216-D20A-4AE8-8E45-300B8DCF719B}"/>
                </a:ext>
              </a:extLst>
            </p:cNvPr>
            <p:cNvSpPr txBox="1"/>
            <p:nvPr/>
          </p:nvSpPr>
          <p:spPr>
            <a:xfrm>
              <a:off x="2254045" y="1947197"/>
              <a:ext cx="5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かよ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73" name="第１問">
            <a:extLst>
              <a:ext uri="{FF2B5EF4-FFF2-40B4-BE49-F238E27FC236}">
                <a16:creationId xmlns:a16="http://schemas.microsoft.com/office/drawing/2014/main" id="{41495901-CF99-4960-A1D2-E00C4E289504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174" name="問">
              <a:extLst>
                <a:ext uri="{FF2B5EF4-FFF2-40B4-BE49-F238E27FC236}">
                  <a16:creationId xmlns:a16="http://schemas.microsoft.com/office/drawing/2014/main" id="{24DDD3A4-56FD-4378-8D8B-0BA09B98B10C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75" name="１">
              <a:extLst>
                <a:ext uri="{FF2B5EF4-FFF2-40B4-BE49-F238E27FC236}">
                  <a16:creationId xmlns:a16="http://schemas.microsoft.com/office/drawing/2014/main" id="{7A8A114F-AFDA-462A-93B7-BDF69A9F80F5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１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76" name="第">
              <a:extLst>
                <a:ext uri="{FF2B5EF4-FFF2-40B4-BE49-F238E27FC236}">
                  <a16:creationId xmlns:a16="http://schemas.microsoft.com/office/drawing/2014/main" id="{4229F357-1F87-453B-A263-A5C4B1D9B154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181" name="surprise">
            <a:hlinkClick r:id="" action="ppaction://media"/>
            <a:extLst>
              <a:ext uri="{FF2B5EF4-FFF2-40B4-BE49-F238E27FC236}">
                <a16:creationId xmlns:a16="http://schemas.microsoft.com/office/drawing/2014/main" id="{DCE1EDB4-1C65-42C4-9097-82D244498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A3D8FEFD-9A6C-4E64-BAED-3D51255E82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773" y="5495880"/>
            <a:ext cx="3889585" cy="1365622"/>
          </a:xfrm>
          <a:prstGeom prst="rect">
            <a:avLst/>
          </a:prstGeom>
        </p:spPr>
      </p:pic>
      <p:pic>
        <p:nvPicPr>
          <p:cNvPr id="6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969618D6-7B72-40B1-A00B-A44A786DBA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5861" y="5438614"/>
            <a:ext cx="3889585" cy="1316850"/>
          </a:xfrm>
          <a:prstGeom prst="rect">
            <a:avLst/>
          </a:prstGeom>
        </p:spPr>
      </p:pic>
      <p:pic>
        <p:nvPicPr>
          <p:cNvPr id="7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969BA022-AC01-43F4-8130-B7D8B96F27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23591" y="5443604"/>
            <a:ext cx="3889585" cy="1322947"/>
          </a:xfrm>
          <a:prstGeom prst="rect">
            <a:avLst/>
          </a:prstGeom>
        </p:spPr>
      </p:pic>
      <p:pic>
        <p:nvPicPr>
          <p:cNvPr id="60" name="図 59">
            <a:hlinkClick r:id="rId18" action="ppaction://hlinksldjump"/>
            <a:extLst>
              <a:ext uri="{FF2B5EF4-FFF2-40B4-BE49-F238E27FC236}">
                <a16:creationId xmlns:a16="http://schemas.microsoft.com/office/drawing/2014/main" id="{A3516EF5-67C3-40AB-8B8E-F475367739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5828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13421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235823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11669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35257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6889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9" name="令和4年度末時点">
            <a:extLst>
              <a:ext uri="{FF2B5EF4-FFF2-40B4-BE49-F238E27FC236}">
                <a16:creationId xmlns:a16="http://schemas.microsoft.com/office/drawing/2014/main" id="{E2EBE5C2-5C87-44D6-9300-7E992E2E8E6D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62" name="令和4年度末時点">
              <a:extLst>
                <a:ext uri="{FF2B5EF4-FFF2-40B4-BE49-F238E27FC236}">
                  <a16:creationId xmlns:a16="http://schemas.microsoft.com/office/drawing/2014/main" id="{DB3CDC63-6729-410A-8821-5666937EBA30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（令和３年度末時点）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3" name="ねんどまつじてん">
              <a:extLst>
                <a:ext uri="{FF2B5EF4-FFF2-40B4-BE49-F238E27FC236}">
                  <a16:creationId xmlns:a16="http://schemas.microsoft.com/office/drawing/2014/main" id="{CBCBC5B3-66A0-4AEB-81C1-138F63F382D7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4" name="れいわ">
              <a:extLst>
                <a:ext uri="{FF2B5EF4-FFF2-40B4-BE49-F238E27FC236}">
                  <a16:creationId xmlns:a16="http://schemas.microsoft.com/office/drawing/2014/main" id="{47B4E717-77C6-4119-9CE4-B6168FDE77D5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4" name="約何％を・・・">
            <a:extLst>
              <a:ext uri="{FF2B5EF4-FFF2-40B4-BE49-F238E27FC236}">
                <a16:creationId xmlns:a16="http://schemas.microsoft.com/office/drawing/2014/main" id="{85F50E77-97C9-47B3-B70E-99A96F629AFF}"/>
              </a:ext>
            </a:extLst>
          </p:cNvPr>
          <p:cNvGrpSpPr/>
          <p:nvPr/>
        </p:nvGrpSpPr>
        <p:grpSpPr>
          <a:xfrm>
            <a:off x="2474783" y="2982264"/>
            <a:ext cx="7203217" cy="746825"/>
            <a:chOff x="2474783" y="2982264"/>
            <a:chExt cx="7203217" cy="746825"/>
          </a:xfrm>
        </p:grpSpPr>
        <p:sp>
          <p:nvSpPr>
            <p:cNvPr id="65" name="約何％を・・・">
              <a:extLst>
                <a:ext uri="{FF2B5EF4-FFF2-40B4-BE49-F238E27FC236}">
                  <a16:creationId xmlns:a16="http://schemas.microsoft.com/office/drawing/2014/main" id="{A89994A1-06B7-4311-94EF-396D01EC1D8E}"/>
                </a:ext>
              </a:extLst>
            </p:cNvPr>
            <p:cNvSpPr txBox="1"/>
            <p:nvPr/>
          </p:nvSpPr>
          <p:spPr>
            <a:xfrm>
              <a:off x="2514000" y="3144314"/>
              <a:ext cx="716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約何％を占めているでしょうか。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やくなん">
              <a:extLst>
                <a:ext uri="{FF2B5EF4-FFF2-40B4-BE49-F238E27FC236}">
                  <a16:creationId xmlns:a16="http://schemas.microsoft.com/office/drawing/2014/main" id="{AD79CABB-A52E-41A3-892E-ABABA7A9673C}"/>
                </a:ext>
              </a:extLst>
            </p:cNvPr>
            <p:cNvSpPr txBox="1"/>
            <p:nvPr/>
          </p:nvSpPr>
          <p:spPr>
            <a:xfrm>
              <a:off x="2474783" y="3001163"/>
              <a:ext cx="11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やくなん</a:t>
              </a:r>
            </a:p>
          </p:txBody>
        </p:sp>
        <p:sp>
          <p:nvSpPr>
            <p:cNvPr id="101" name="し">
              <a:extLst>
                <a:ext uri="{FF2B5EF4-FFF2-40B4-BE49-F238E27FC236}">
                  <a16:creationId xmlns:a16="http://schemas.microsoft.com/office/drawing/2014/main" id="{858AFF65-BF02-4726-9883-EED86F4E160D}"/>
                </a:ext>
              </a:extLst>
            </p:cNvPr>
            <p:cNvSpPr txBox="1"/>
            <p:nvPr/>
          </p:nvSpPr>
          <p:spPr>
            <a:xfrm>
              <a:off x="4477654" y="2982264"/>
              <a:ext cx="4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大阪府の森林は・・・">
            <a:extLst>
              <a:ext uri="{FF2B5EF4-FFF2-40B4-BE49-F238E27FC236}">
                <a16:creationId xmlns:a16="http://schemas.microsoft.com/office/drawing/2014/main" id="{99A22C0C-FC4F-4E01-A551-A1241CCC6812}"/>
              </a:ext>
            </a:extLst>
          </p:cNvPr>
          <p:cNvGrpSpPr/>
          <p:nvPr/>
        </p:nvGrpSpPr>
        <p:grpSpPr>
          <a:xfrm>
            <a:off x="1275740" y="1929016"/>
            <a:ext cx="9861175" cy="792867"/>
            <a:chOff x="2712000" y="1932642"/>
            <a:chExt cx="6768000" cy="648630"/>
          </a:xfrm>
        </p:grpSpPr>
        <p:sp>
          <p:nvSpPr>
            <p:cNvPr id="66" name="大阪府の森林は・・・">
              <a:extLst>
                <a:ext uri="{FF2B5EF4-FFF2-40B4-BE49-F238E27FC236}">
                  <a16:creationId xmlns:a16="http://schemas.microsoft.com/office/drawing/2014/main" id="{EE71D112-C10D-49E9-880F-4A441D420DB5}"/>
                </a:ext>
              </a:extLst>
            </p:cNvPr>
            <p:cNvSpPr txBox="1"/>
            <p:nvPr/>
          </p:nvSpPr>
          <p:spPr>
            <a:xfrm>
              <a:off x="2712000" y="2102878"/>
              <a:ext cx="6768000" cy="4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大阪府の森林の面積は、大阪府全体の面積の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8" name="おおさかふぜんたい">
              <a:extLst>
                <a:ext uri="{FF2B5EF4-FFF2-40B4-BE49-F238E27FC236}">
                  <a16:creationId xmlns:a16="http://schemas.microsoft.com/office/drawing/2014/main" id="{274BE532-EEC3-4791-B2E8-01F7693A69FE}"/>
                </a:ext>
              </a:extLst>
            </p:cNvPr>
            <p:cNvSpPr txBox="1"/>
            <p:nvPr/>
          </p:nvSpPr>
          <p:spPr>
            <a:xfrm>
              <a:off x="6388181" y="1932642"/>
              <a:ext cx="2790336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おおさかふぜんたい　　めんせき　　　　　　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しんりん">
              <a:extLst>
                <a:ext uri="{FF2B5EF4-FFF2-40B4-BE49-F238E27FC236}">
                  <a16:creationId xmlns:a16="http://schemas.microsoft.com/office/drawing/2014/main" id="{A9CE2075-6054-45DF-B1CC-F583221CFDD0}"/>
                </a:ext>
              </a:extLst>
            </p:cNvPr>
            <p:cNvSpPr txBox="1"/>
            <p:nvPr/>
          </p:nvSpPr>
          <p:spPr>
            <a:xfrm>
              <a:off x="4070327" y="1954344"/>
              <a:ext cx="1750874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　　　　めんせき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おおさかふ">
              <a:extLst>
                <a:ext uri="{FF2B5EF4-FFF2-40B4-BE49-F238E27FC236}">
                  <a16:creationId xmlns:a16="http://schemas.microsoft.com/office/drawing/2014/main" id="{BE23A6A7-E859-4DD5-A56F-D0D1B40DBACF}"/>
                </a:ext>
              </a:extLst>
            </p:cNvPr>
            <p:cNvSpPr txBox="1"/>
            <p:nvPr/>
          </p:nvSpPr>
          <p:spPr>
            <a:xfrm>
              <a:off x="2735214" y="1958000"/>
              <a:ext cx="97968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2" name="第５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4" name="５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63CC73AF-C113-498D-B3E5-8991105741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051" y="5338325"/>
            <a:ext cx="3889585" cy="1371719"/>
          </a:xfrm>
          <a:prstGeom prst="rect">
            <a:avLst/>
          </a:prstGeom>
        </p:spPr>
      </p:pic>
      <p:pic>
        <p:nvPicPr>
          <p:cNvPr id="6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1ADED430-5BD2-455D-9B9A-63BD632F82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4013" y="5326978"/>
            <a:ext cx="3889585" cy="1322947"/>
          </a:xfrm>
          <a:prstGeom prst="rect">
            <a:avLst/>
          </a:prstGeom>
        </p:spPr>
      </p:pic>
      <p:pic>
        <p:nvPicPr>
          <p:cNvPr id="7" name="③">
            <a:hlinkClick r:id="rId13" action="ppaction://hlinksldjump"/>
            <a:extLst>
              <a:ext uri="{FF2B5EF4-FFF2-40B4-BE49-F238E27FC236}">
                <a16:creationId xmlns:a16="http://schemas.microsoft.com/office/drawing/2014/main" id="{E218FFA8-1219-4541-83F1-F2F63F05CF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7715" y="5362712"/>
            <a:ext cx="3883489" cy="1322947"/>
          </a:xfrm>
          <a:prstGeom prst="rect">
            <a:avLst/>
          </a:prstGeom>
        </p:spPr>
      </p:pic>
      <p:pic>
        <p:nvPicPr>
          <p:cNvPr id="46" name="図 45">
            <a:hlinkClick r:id="rId18" action="ppaction://hlinksldjump"/>
            <a:extLst>
              <a:ext uri="{FF2B5EF4-FFF2-40B4-BE49-F238E27FC236}">
                <a16:creationId xmlns:a16="http://schemas.microsoft.com/office/drawing/2014/main" id="{013602BA-7D78-4C5C-B33D-17013AF643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約何％を・・・">
            <a:extLst>
              <a:ext uri="{FF2B5EF4-FFF2-40B4-BE49-F238E27FC236}">
                <a16:creationId xmlns:a16="http://schemas.microsoft.com/office/drawing/2014/main" id="{85F50E77-97C9-47B3-B70E-99A96F629AFF}"/>
              </a:ext>
            </a:extLst>
          </p:cNvPr>
          <p:cNvGrpSpPr/>
          <p:nvPr/>
        </p:nvGrpSpPr>
        <p:grpSpPr>
          <a:xfrm>
            <a:off x="2474783" y="2982264"/>
            <a:ext cx="7203217" cy="746825"/>
            <a:chOff x="2474783" y="2982264"/>
            <a:chExt cx="7203217" cy="746825"/>
          </a:xfrm>
        </p:grpSpPr>
        <p:sp>
          <p:nvSpPr>
            <p:cNvPr id="65" name="約何％を・・・">
              <a:extLst>
                <a:ext uri="{FF2B5EF4-FFF2-40B4-BE49-F238E27FC236}">
                  <a16:creationId xmlns:a16="http://schemas.microsoft.com/office/drawing/2014/main" id="{A89994A1-06B7-4311-94EF-396D01EC1D8E}"/>
                </a:ext>
              </a:extLst>
            </p:cNvPr>
            <p:cNvSpPr txBox="1"/>
            <p:nvPr/>
          </p:nvSpPr>
          <p:spPr>
            <a:xfrm>
              <a:off x="2514000" y="3144314"/>
              <a:ext cx="716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約何％を占めているでしょうか。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やくなん">
              <a:extLst>
                <a:ext uri="{FF2B5EF4-FFF2-40B4-BE49-F238E27FC236}">
                  <a16:creationId xmlns:a16="http://schemas.microsoft.com/office/drawing/2014/main" id="{AD79CABB-A52E-41A3-892E-ABABA7A9673C}"/>
                </a:ext>
              </a:extLst>
            </p:cNvPr>
            <p:cNvSpPr txBox="1"/>
            <p:nvPr/>
          </p:nvSpPr>
          <p:spPr>
            <a:xfrm>
              <a:off x="2474783" y="3001163"/>
              <a:ext cx="11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やくなん</a:t>
              </a:r>
            </a:p>
          </p:txBody>
        </p:sp>
        <p:sp>
          <p:nvSpPr>
            <p:cNvPr id="101" name="し">
              <a:extLst>
                <a:ext uri="{FF2B5EF4-FFF2-40B4-BE49-F238E27FC236}">
                  <a16:creationId xmlns:a16="http://schemas.microsoft.com/office/drawing/2014/main" id="{858AFF65-BF02-4726-9883-EED86F4E160D}"/>
                </a:ext>
              </a:extLst>
            </p:cNvPr>
            <p:cNvSpPr txBox="1"/>
            <p:nvPr/>
          </p:nvSpPr>
          <p:spPr>
            <a:xfrm>
              <a:off x="4477654" y="2982264"/>
              <a:ext cx="4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2" name="第５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4" name="５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63CC73AF-C113-498D-B3E5-8991105741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051" y="5338325"/>
            <a:ext cx="3889585" cy="1371719"/>
          </a:xfrm>
          <a:prstGeom prst="rect">
            <a:avLst/>
          </a:prstGeom>
        </p:spPr>
      </p:pic>
      <p:pic>
        <p:nvPicPr>
          <p:cNvPr id="6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1ADED430-5BD2-455D-9B9A-63BD632F82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4013" y="5326978"/>
            <a:ext cx="3889585" cy="1322947"/>
          </a:xfrm>
          <a:prstGeom prst="rect">
            <a:avLst/>
          </a:prstGeom>
        </p:spPr>
      </p:pic>
      <p:pic>
        <p:nvPicPr>
          <p:cNvPr id="7" name="③">
            <a:hlinkClick r:id="rId13" action="ppaction://hlinksldjump"/>
            <a:extLst>
              <a:ext uri="{FF2B5EF4-FFF2-40B4-BE49-F238E27FC236}">
                <a16:creationId xmlns:a16="http://schemas.microsoft.com/office/drawing/2014/main" id="{E218FFA8-1219-4541-83F1-F2F63F05CF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7715" y="5362712"/>
            <a:ext cx="3883489" cy="1322947"/>
          </a:xfrm>
          <a:prstGeom prst="rect">
            <a:avLst/>
          </a:prstGeom>
        </p:spPr>
      </p:pic>
      <p:pic>
        <p:nvPicPr>
          <p:cNvPr id="46" name="図 45">
            <a:hlinkClick r:id="rId18" action="ppaction://hlinksldjump"/>
            <a:extLst>
              <a:ext uri="{FF2B5EF4-FFF2-40B4-BE49-F238E27FC236}">
                <a16:creationId xmlns:a16="http://schemas.microsoft.com/office/drawing/2014/main" id="{013602BA-7D78-4C5C-B33D-17013AF643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7" name="大阪府の森林は・・・">
            <a:extLst>
              <a:ext uri="{FF2B5EF4-FFF2-40B4-BE49-F238E27FC236}">
                <a16:creationId xmlns:a16="http://schemas.microsoft.com/office/drawing/2014/main" id="{509BB22B-C1D6-42F7-9C66-F8A22A73A18B}"/>
              </a:ext>
            </a:extLst>
          </p:cNvPr>
          <p:cNvGrpSpPr/>
          <p:nvPr/>
        </p:nvGrpSpPr>
        <p:grpSpPr>
          <a:xfrm>
            <a:off x="1344706" y="1870593"/>
            <a:ext cx="9861175" cy="792867"/>
            <a:chOff x="2712000" y="1932642"/>
            <a:chExt cx="6768000" cy="648630"/>
          </a:xfrm>
        </p:grpSpPr>
        <p:sp>
          <p:nvSpPr>
            <p:cNvPr id="48" name="大阪府の森林は・・・">
              <a:extLst>
                <a:ext uri="{FF2B5EF4-FFF2-40B4-BE49-F238E27FC236}">
                  <a16:creationId xmlns:a16="http://schemas.microsoft.com/office/drawing/2014/main" id="{BD439C26-CA78-433F-9EDB-ADEA28BBDF5B}"/>
                </a:ext>
              </a:extLst>
            </p:cNvPr>
            <p:cNvSpPr txBox="1"/>
            <p:nvPr/>
          </p:nvSpPr>
          <p:spPr>
            <a:xfrm>
              <a:off x="2712000" y="2102878"/>
              <a:ext cx="6768000" cy="4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大阪府の森林の面積は、大阪府全体の面積の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おおさかふぜんたい">
              <a:extLst>
                <a:ext uri="{FF2B5EF4-FFF2-40B4-BE49-F238E27FC236}">
                  <a16:creationId xmlns:a16="http://schemas.microsoft.com/office/drawing/2014/main" id="{73D9A7D4-D18C-4580-AFEE-C890D8E67460}"/>
                </a:ext>
              </a:extLst>
            </p:cNvPr>
            <p:cNvSpPr txBox="1"/>
            <p:nvPr/>
          </p:nvSpPr>
          <p:spPr>
            <a:xfrm>
              <a:off x="6388181" y="1932642"/>
              <a:ext cx="2790336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おおさかふぜんたい　　めんせき　　　　　　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しんりん">
              <a:extLst>
                <a:ext uri="{FF2B5EF4-FFF2-40B4-BE49-F238E27FC236}">
                  <a16:creationId xmlns:a16="http://schemas.microsoft.com/office/drawing/2014/main" id="{B14F8218-C2D8-4716-8F8E-38217AF37A0C}"/>
                </a:ext>
              </a:extLst>
            </p:cNvPr>
            <p:cNvSpPr txBox="1"/>
            <p:nvPr/>
          </p:nvSpPr>
          <p:spPr>
            <a:xfrm>
              <a:off x="4070327" y="1954344"/>
              <a:ext cx="1750874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　　　　めんせき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おさかふ">
              <a:extLst>
                <a:ext uri="{FF2B5EF4-FFF2-40B4-BE49-F238E27FC236}">
                  <a16:creationId xmlns:a16="http://schemas.microsoft.com/office/drawing/2014/main" id="{BE3162B8-3DCA-4BF3-A714-B3549E3962A2}"/>
                </a:ext>
              </a:extLst>
            </p:cNvPr>
            <p:cNvSpPr txBox="1"/>
            <p:nvPr/>
          </p:nvSpPr>
          <p:spPr>
            <a:xfrm>
              <a:off x="2735214" y="1958000"/>
              <a:ext cx="97968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6" name="令和4年度末時点">
            <a:extLst>
              <a:ext uri="{FF2B5EF4-FFF2-40B4-BE49-F238E27FC236}">
                <a16:creationId xmlns:a16="http://schemas.microsoft.com/office/drawing/2014/main" id="{8EA71B7D-D2BD-4444-9743-6D34AE7B44B4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57" name="令和4年度末時点">
              <a:extLst>
                <a:ext uri="{FF2B5EF4-FFF2-40B4-BE49-F238E27FC236}">
                  <a16:creationId xmlns:a16="http://schemas.microsoft.com/office/drawing/2014/main" id="{D1862F71-D26D-4986-BC32-6303424F96F3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（令和３年度末時点）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どまつじてん">
              <a:extLst>
                <a:ext uri="{FF2B5EF4-FFF2-40B4-BE49-F238E27FC236}">
                  <a16:creationId xmlns:a16="http://schemas.microsoft.com/office/drawing/2014/main" id="{693A178A-C1C7-4122-BBC0-3213BCE60256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1" name="れいわ">
              <a:extLst>
                <a:ext uri="{FF2B5EF4-FFF2-40B4-BE49-F238E27FC236}">
                  <a16:creationId xmlns:a16="http://schemas.microsoft.com/office/drawing/2014/main" id="{919CD6ED-F5EF-4E11-809A-BCC9A87DE538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7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523412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約何％を・・・">
            <a:extLst>
              <a:ext uri="{FF2B5EF4-FFF2-40B4-BE49-F238E27FC236}">
                <a16:creationId xmlns:a16="http://schemas.microsoft.com/office/drawing/2014/main" id="{85F50E77-97C9-47B3-B70E-99A96F629AFF}"/>
              </a:ext>
            </a:extLst>
          </p:cNvPr>
          <p:cNvGrpSpPr/>
          <p:nvPr/>
        </p:nvGrpSpPr>
        <p:grpSpPr>
          <a:xfrm>
            <a:off x="2474783" y="2982264"/>
            <a:ext cx="7203217" cy="746825"/>
            <a:chOff x="2474783" y="2982264"/>
            <a:chExt cx="7203217" cy="746825"/>
          </a:xfrm>
        </p:grpSpPr>
        <p:sp>
          <p:nvSpPr>
            <p:cNvPr id="65" name="約何％を・・・">
              <a:extLst>
                <a:ext uri="{FF2B5EF4-FFF2-40B4-BE49-F238E27FC236}">
                  <a16:creationId xmlns:a16="http://schemas.microsoft.com/office/drawing/2014/main" id="{A89994A1-06B7-4311-94EF-396D01EC1D8E}"/>
                </a:ext>
              </a:extLst>
            </p:cNvPr>
            <p:cNvSpPr txBox="1"/>
            <p:nvPr/>
          </p:nvSpPr>
          <p:spPr>
            <a:xfrm>
              <a:off x="2514000" y="3144314"/>
              <a:ext cx="716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約何％を占めているでしょうか。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やくなん">
              <a:extLst>
                <a:ext uri="{FF2B5EF4-FFF2-40B4-BE49-F238E27FC236}">
                  <a16:creationId xmlns:a16="http://schemas.microsoft.com/office/drawing/2014/main" id="{AD79CABB-A52E-41A3-892E-ABABA7A9673C}"/>
                </a:ext>
              </a:extLst>
            </p:cNvPr>
            <p:cNvSpPr txBox="1"/>
            <p:nvPr/>
          </p:nvSpPr>
          <p:spPr>
            <a:xfrm>
              <a:off x="2474783" y="3001163"/>
              <a:ext cx="11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やくなん</a:t>
              </a:r>
            </a:p>
          </p:txBody>
        </p:sp>
        <p:sp>
          <p:nvSpPr>
            <p:cNvPr id="101" name="し">
              <a:extLst>
                <a:ext uri="{FF2B5EF4-FFF2-40B4-BE49-F238E27FC236}">
                  <a16:creationId xmlns:a16="http://schemas.microsoft.com/office/drawing/2014/main" id="{858AFF65-BF02-4726-9883-EED86F4E160D}"/>
                </a:ext>
              </a:extLst>
            </p:cNvPr>
            <p:cNvSpPr txBox="1"/>
            <p:nvPr/>
          </p:nvSpPr>
          <p:spPr>
            <a:xfrm>
              <a:off x="4477654" y="2982264"/>
              <a:ext cx="4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2" name="第５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4" name="５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63CC73AF-C113-498D-B3E5-8991105741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051" y="5338325"/>
            <a:ext cx="3889585" cy="1371719"/>
          </a:xfrm>
          <a:prstGeom prst="rect">
            <a:avLst/>
          </a:prstGeom>
        </p:spPr>
      </p:pic>
      <p:pic>
        <p:nvPicPr>
          <p:cNvPr id="6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1ADED430-5BD2-455D-9B9A-63BD632F82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4013" y="5326978"/>
            <a:ext cx="3889585" cy="1322947"/>
          </a:xfrm>
          <a:prstGeom prst="rect">
            <a:avLst/>
          </a:prstGeom>
        </p:spPr>
      </p:pic>
      <p:pic>
        <p:nvPicPr>
          <p:cNvPr id="7" name="③">
            <a:hlinkClick r:id="rId13" action="ppaction://hlinksldjump"/>
            <a:extLst>
              <a:ext uri="{FF2B5EF4-FFF2-40B4-BE49-F238E27FC236}">
                <a16:creationId xmlns:a16="http://schemas.microsoft.com/office/drawing/2014/main" id="{E218FFA8-1219-4541-83F1-F2F63F05CF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7715" y="5362712"/>
            <a:ext cx="3883489" cy="1322947"/>
          </a:xfrm>
          <a:prstGeom prst="rect">
            <a:avLst/>
          </a:prstGeom>
        </p:spPr>
      </p:pic>
      <p:pic>
        <p:nvPicPr>
          <p:cNvPr id="46" name="図 45">
            <a:hlinkClick r:id="rId18" action="ppaction://hlinksldjump"/>
            <a:extLst>
              <a:ext uri="{FF2B5EF4-FFF2-40B4-BE49-F238E27FC236}">
                <a16:creationId xmlns:a16="http://schemas.microsoft.com/office/drawing/2014/main" id="{013602BA-7D78-4C5C-B33D-17013AF643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7" name="大阪府の森林は・・・">
            <a:extLst>
              <a:ext uri="{FF2B5EF4-FFF2-40B4-BE49-F238E27FC236}">
                <a16:creationId xmlns:a16="http://schemas.microsoft.com/office/drawing/2014/main" id="{62D052EB-96B1-4CAB-A154-4EB41F4DA6D3}"/>
              </a:ext>
            </a:extLst>
          </p:cNvPr>
          <p:cNvGrpSpPr/>
          <p:nvPr/>
        </p:nvGrpSpPr>
        <p:grpSpPr>
          <a:xfrm>
            <a:off x="1275740" y="1929016"/>
            <a:ext cx="9861175" cy="792868"/>
            <a:chOff x="2712000" y="1932642"/>
            <a:chExt cx="6768000" cy="648631"/>
          </a:xfrm>
        </p:grpSpPr>
        <p:sp>
          <p:nvSpPr>
            <p:cNvPr id="48" name="大阪府の森林は・・・">
              <a:extLst>
                <a:ext uri="{FF2B5EF4-FFF2-40B4-BE49-F238E27FC236}">
                  <a16:creationId xmlns:a16="http://schemas.microsoft.com/office/drawing/2014/main" id="{7CA8B3A1-91F2-47CC-8738-E181879EADA2}"/>
                </a:ext>
              </a:extLst>
            </p:cNvPr>
            <p:cNvSpPr txBox="1"/>
            <p:nvPr/>
          </p:nvSpPr>
          <p:spPr>
            <a:xfrm>
              <a:off x="2712000" y="2102879"/>
              <a:ext cx="6768000" cy="4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大阪府の森林の面積は、大阪府全体の面積の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おおさかふぜんたい">
              <a:extLst>
                <a:ext uri="{FF2B5EF4-FFF2-40B4-BE49-F238E27FC236}">
                  <a16:creationId xmlns:a16="http://schemas.microsoft.com/office/drawing/2014/main" id="{249F3173-5720-4BD0-8AB1-5524C8FF8F0D}"/>
                </a:ext>
              </a:extLst>
            </p:cNvPr>
            <p:cNvSpPr txBox="1"/>
            <p:nvPr/>
          </p:nvSpPr>
          <p:spPr>
            <a:xfrm>
              <a:off x="6388181" y="1932642"/>
              <a:ext cx="2790336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おおさかふぜんたい　　めんせき　　　　　　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しんりん">
              <a:extLst>
                <a:ext uri="{FF2B5EF4-FFF2-40B4-BE49-F238E27FC236}">
                  <a16:creationId xmlns:a16="http://schemas.microsoft.com/office/drawing/2014/main" id="{4439FE87-F975-43EC-997A-CEEC1AFC1844}"/>
                </a:ext>
              </a:extLst>
            </p:cNvPr>
            <p:cNvSpPr txBox="1"/>
            <p:nvPr/>
          </p:nvSpPr>
          <p:spPr>
            <a:xfrm>
              <a:off x="4070327" y="1954344"/>
              <a:ext cx="1750874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　　　　めんせき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おさかふ">
              <a:extLst>
                <a:ext uri="{FF2B5EF4-FFF2-40B4-BE49-F238E27FC236}">
                  <a16:creationId xmlns:a16="http://schemas.microsoft.com/office/drawing/2014/main" id="{B6462556-BBA2-4796-B597-42293F1BB02E}"/>
                </a:ext>
              </a:extLst>
            </p:cNvPr>
            <p:cNvSpPr txBox="1"/>
            <p:nvPr/>
          </p:nvSpPr>
          <p:spPr>
            <a:xfrm>
              <a:off x="2735214" y="1958000"/>
              <a:ext cx="97968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6" name="令和4年度末時点">
            <a:extLst>
              <a:ext uri="{FF2B5EF4-FFF2-40B4-BE49-F238E27FC236}">
                <a16:creationId xmlns:a16="http://schemas.microsoft.com/office/drawing/2014/main" id="{A00B4B8C-9419-4036-8A0A-9F6EB08A32FE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57" name="令和4年度末時点">
              <a:extLst>
                <a:ext uri="{FF2B5EF4-FFF2-40B4-BE49-F238E27FC236}">
                  <a16:creationId xmlns:a16="http://schemas.microsoft.com/office/drawing/2014/main" id="{BF2C5EC4-62C1-4B4A-B6CA-2114E9F7CFFD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（令和３年度末時点）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どまつじてん">
              <a:extLst>
                <a:ext uri="{FF2B5EF4-FFF2-40B4-BE49-F238E27FC236}">
                  <a16:creationId xmlns:a16="http://schemas.microsoft.com/office/drawing/2014/main" id="{DF9E7069-AF44-4BA5-A769-3931FBF411F4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1" name="れいわ">
              <a:extLst>
                <a:ext uri="{FF2B5EF4-FFF2-40B4-BE49-F238E27FC236}">
                  <a16:creationId xmlns:a16="http://schemas.microsoft.com/office/drawing/2014/main" id="{F1452DDD-82B9-4C85-8792-2A971AAFA9B0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1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約何％を・・・">
            <a:extLst>
              <a:ext uri="{FF2B5EF4-FFF2-40B4-BE49-F238E27FC236}">
                <a16:creationId xmlns:a16="http://schemas.microsoft.com/office/drawing/2014/main" id="{85F50E77-97C9-47B3-B70E-99A96F629AFF}"/>
              </a:ext>
            </a:extLst>
          </p:cNvPr>
          <p:cNvGrpSpPr/>
          <p:nvPr/>
        </p:nvGrpSpPr>
        <p:grpSpPr>
          <a:xfrm>
            <a:off x="2474783" y="2982264"/>
            <a:ext cx="7203217" cy="746825"/>
            <a:chOff x="2474783" y="2982264"/>
            <a:chExt cx="7203217" cy="746825"/>
          </a:xfrm>
        </p:grpSpPr>
        <p:sp>
          <p:nvSpPr>
            <p:cNvPr id="65" name="約何％を・・・">
              <a:extLst>
                <a:ext uri="{FF2B5EF4-FFF2-40B4-BE49-F238E27FC236}">
                  <a16:creationId xmlns:a16="http://schemas.microsoft.com/office/drawing/2014/main" id="{A89994A1-06B7-4311-94EF-396D01EC1D8E}"/>
                </a:ext>
              </a:extLst>
            </p:cNvPr>
            <p:cNvSpPr txBox="1"/>
            <p:nvPr/>
          </p:nvSpPr>
          <p:spPr>
            <a:xfrm>
              <a:off x="2514000" y="3144314"/>
              <a:ext cx="716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約何％を占めているでしょうか。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やくなん">
              <a:extLst>
                <a:ext uri="{FF2B5EF4-FFF2-40B4-BE49-F238E27FC236}">
                  <a16:creationId xmlns:a16="http://schemas.microsoft.com/office/drawing/2014/main" id="{AD79CABB-A52E-41A3-892E-ABABA7A9673C}"/>
                </a:ext>
              </a:extLst>
            </p:cNvPr>
            <p:cNvSpPr txBox="1"/>
            <p:nvPr/>
          </p:nvSpPr>
          <p:spPr>
            <a:xfrm>
              <a:off x="2474783" y="3001163"/>
              <a:ext cx="11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やくなん</a:t>
              </a:r>
            </a:p>
          </p:txBody>
        </p:sp>
        <p:sp>
          <p:nvSpPr>
            <p:cNvPr id="101" name="し">
              <a:extLst>
                <a:ext uri="{FF2B5EF4-FFF2-40B4-BE49-F238E27FC236}">
                  <a16:creationId xmlns:a16="http://schemas.microsoft.com/office/drawing/2014/main" id="{858AFF65-BF02-4726-9883-EED86F4E160D}"/>
                </a:ext>
              </a:extLst>
            </p:cNvPr>
            <p:cNvSpPr txBox="1"/>
            <p:nvPr/>
          </p:nvSpPr>
          <p:spPr>
            <a:xfrm>
              <a:off x="4477654" y="2982264"/>
              <a:ext cx="4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2" name="第５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4" name="５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63CC73AF-C113-498D-B3E5-8991105741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051" y="5338325"/>
            <a:ext cx="3889585" cy="1371719"/>
          </a:xfrm>
          <a:prstGeom prst="rect">
            <a:avLst/>
          </a:prstGeom>
        </p:spPr>
      </p:pic>
      <p:pic>
        <p:nvPicPr>
          <p:cNvPr id="6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1ADED430-5BD2-455D-9B9A-63BD632F82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4013" y="5326978"/>
            <a:ext cx="3889585" cy="1322947"/>
          </a:xfrm>
          <a:prstGeom prst="rect">
            <a:avLst/>
          </a:prstGeom>
        </p:spPr>
      </p:pic>
      <p:pic>
        <p:nvPicPr>
          <p:cNvPr id="7" name="③">
            <a:hlinkClick r:id="rId13" action="ppaction://hlinksldjump"/>
            <a:extLst>
              <a:ext uri="{FF2B5EF4-FFF2-40B4-BE49-F238E27FC236}">
                <a16:creationId xmlns:a16="http://schemas.microsoft.com/office/drawing/2014/main" id="{E218FFA8-1219-4541-83F1-F2F63F05CF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7715" y="5362712"/>
            <a:ext cx="3883489" cy="1322947"/>
          </a:xfrm>
          <a:prstGeom prst="rect">
            <a:avLst/>
          </a:prstGeom>
        </p:spPr>
      </p:pic>
      <p:pic>
        <p:nvPicPr>
          <p:cNvPr id="46" name="スタートに戻る">
            <a:hlinkClick r:id="rId18" action="ppaction://hlinksldjump"/>
            <a:extLst>
              <a:ext uri="{FF2B5EF4-FFF2-40B4-BE49-F238E27FC236}">
                <a16:creationId xmlns:a16="http://schemas.microsoft.com/office/drawing/2014/main" id="{013602BA-7D78-4C5C-B33D-17013AF643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7" name="大阪府の森林は・・・">
            <a:extLst>
              <a:ext uri="{FF2B5EF4-FFF2-40B4-BE49-F238E27FC236}">
                <a16:creationId xmlns:a16="http://schemas.microsoft.com/office/drawing/2014/main" id="{B7D2B0FA-48E2-49FC-9EF0-DE16F4C5AF1A}"/>
              </a:ext>
            </a:extLst>
          </p:cNvPr>
          <p:cNvGrpSpPr/>
          <p:nvPr/>
        </p:nvGrpSpPr>
        <p:grpSpPr>
          <a:xfrm>
            <a:off x="1275740" y="1903339"/>
            <a:ext cx="9861175" cy="792867"/>
            <a:chOff x="2712000" y="1932642"/>
            <a:chExt cx="6768000" cy="648630"/>
          </a:xfrm>
        </p:grpSpPr>
        <p:sp>
          <p:nvSpPr>
            <p:cNvPr id="48" name="大阪府の森林は・・・">
              <a:extLst>
                <a:ext uri="{FF2B5EF4-FFF2-40B4-BE49-F238E27FC236}">
                  <a16:creationId xmlns:a16="http://schemas.microsoft.com/office/drawing/2014/main" id="{DE8A034F-8944-40E3-AAD6-ABDCF2B4D8D4}"/>
                </a:ext>
              </a:extLst>
            </p:cNvPr>
            <p:cNvSpPr txBox="1"/>
            <p:nvPr/>
          </p:nvSpPr>
          <p:spPr>
            <a:xfrm>
              <a:off x="2712000" y="2102878"/>
              <a:ext cx="6768000" cy="4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大阪府の森林の面積は、大阪府全体の面積の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おおさかふぜんたい">
              <a:extLst>
                <a:ext uri="{FF2B5EF4-FFF2-40B4-BE49-F238E27FC236}">
                  <a16:creationId xmlns:a16="http://schemas.microsoft.com/office/drawing/2014/main" id="{10B0B55A-2930-4CAA-B382-F35B8A45C223}"/>
                </a:ext>
              </a:extLst>
            </p:cNvPr>
            <p:cNvSpPr txBox="1"/>
            <p:nvPr/>
          </p:nvSpPr>
          <p:spPr>
            <a:xfrm>
              <a:off x="6388181" y="1932642"/>
              <a:ext cx="2790336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おおさかふぜんたい　　めんせき　　　　　　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しんりん">
              <a:extLst>
                <a:ext uri="{FF2B5EF4-FFF2-40B4-BE49-F238E27FC236}">
                  <a16:creationId xmlns:a16="http://schemas.microsoft.com/office/drawing/2014/main" id="{26E15400-0266-429E-8E75-8A8A15F751BF}"/>
                </a:ext>
              </a:extLst>
            </p:cNvPr>
            <p:cNvSpPr txBox="1"/>
            <p:nvPr/>
          </p:nvSpPr>
          <p:spPr>
            <a:xfrm>
              <a:off x="4070327" y="1954344"/>
              <a:ext cx="1750874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　　　　めんせき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おさかふ">
              <a:extLst>
                <a:ext uri="{FF2B5EF4-FFF2-40B4-BE49-F238E27FC236}">
                  <a16:creationId xmlns:a16="http://schemas.microsoft.com/office/drawing/2014/main" id="{347A79CB-E262-44FC-B952-66F6D069C0F1}"/>
                </a:ext>
              </a:extLst>
            </p:cNvPr>
            <p:cNvSpPr txBox="1"/>
            <p:nvPr/>
          </p:nvSpPr>
          <p:spPr>
            <a:xfrm>
              <a:off x="2735214" y="1958000"/>
              <a:ext cx="97968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6" name="令和4年度末時点">
            <a:extLst>
              <a:ext uri="{FF2B5EF4-FFF2-40B4-BE49-F238E27FC236}">
                <a16:creationId xmlns:a16="http://schemas.microsoft.com/office/drawing/2014/main" id="{3DAF292C-89EF-4107-AA38-E4ECA205E03C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57" name="令和4年度末時点">
              <a:extLst>
                <a:ext uri="{FF2B5EF4-FFF2-40B4-BE49-F238E27FC236}">
                  <a16:creationId xmlns:a16="http://schemas.microsoft.com/office/drawing/2014/main" id="{845284F4-9E56-4144-BF00-D1ABA900F09F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（令和３年度末時点）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どまつじてん">
              <a:extLst>
                <a:ext uri="{FF2B5EF4-FFF2-40B4-BE49-F238E27FC236}">
                  <a16:creationId xmlns:a16="http://schemas.microsoft.com/office/drawing/2014/main" id="{51BCAC71-AB71-478A-873D-B8E3A2838275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1" name="れいわ">
              <a:extLst>
                <a:ext uri="{FF2B5EF4-FFF2-40B4-BE49-F238E27FC236}">
                  <a16:creationId xmlns:a16="http://schemas.microsoft.com/office/drawing/2014/main" id="{CD103076-B156-409E-8E17-1CC24E37436E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1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4517578" y="5556245"/>
            <a:ext cx="75357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令和５年度学校基本調査 学校調査票（小学校）職名別教員数（本務者）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6" name="3,971人">
            <a:extLst>
              <a:ext uri="{FF2B5EF4-FFF2-40B4-BE49-F238E27FC236}">
                <a16:creationId xmlns:a16="http://schemas.microsoft.com/office/drawing/2014/main" id="{F57C8BE8-A4CA-49C1-A637-093FE6F81D63}"/>
              </a:ext>
            </a:extLst>
          </p:cNvPr>
          <p:cNvGrpSpPr/>
          <p:nvPr/>
        </p:nvGrpSpPr>
        <p:grpSpPr>
          <a:xfrm>
            <a:off x="4530390" y="4673284"/>
            <a:ext cx="1548000" cy="608674"/>
            <a:chOff x="4529995" y="4819588"/>
            <a:chExt cx="1548000" cy="608674"/>
          </a:xfrm>
        </p:grpSpPr>
        <p:sp>
          <p:nvSpPr>
            <p:cNvPr id="27" name="3,971人">
              <a:extLst>
                <a:ext uri="{FF2B5EF4-FFF2-40B4-BE49-F238E27FC236}">
                  <a16:creationId xmlns:a16="http://schemas.microsoft.com/office/drawing/2014/main" id="{D6FE160A-03C5-4D0E-B350-C3AC2A6E35DC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3,971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28" name="にん">
              <a:extLst>
                <a:ext uri="{FF2B5EF4-FFF2-40B4-BE49-F238E27FC236}">
                  <a16:creationId xmlns:a16="http://schemas.microsoft.com/office/drawing/2014/main" id="{0AF0BB75-8720-40BC-B4BA-9EDB11CDB790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9" name="和歌山県">
            <a:extLst>
              <a:ext uri="{FF2B5EF4-FFF2-40B4-BE49-F238E27FC236}">
                <a16:creationId xmlns:a16="http://schemas.microsoft.com/office/drawing/2014/main" id="{FBF0BF8A-4F11-422F-9F03-1D55824422A1}"/>
              </a:ext>
            </a:extLst>
          </p:cNvPr>
          <p:cNvGrpSpPr/>
          <p:nvPr/>
        </p:nvGrpSpPr>
        <p:grpSpPr>
          <a:xfrm>
            <a:off x="2320503" y="4710144"/>
            <a:ext cx="2105604" cy="655640"/>
            <a:chOff x="2320108" y="4856448"/>
            <a:chExt cx="2105604" cy="655640"/>
          </a:xfrm>
        </p:grpSpPr>
        <p:sp>
          <p:nvSpPr>
            <p:cNvPr id="30" name="和歌山県">
              <a:extLst>
                <a:ext uri="{FF2B5EF4-FFF2-40B4-BE49-F238E27FC236}">
                  <a16:creationId xmlns:a16="http://schemas.microsoft.com/office/drawing/2014/main" id="{A0BD7C04-71E8-4532-B55D-D46B9A6BA87D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わかやまけん">
              <a:extLst>
                <a:ext uri="{FF2B5EF4-FFF2-40B4-BE49-F238E27FC236}">
                  <a16:creationId xmlns:a16="http://schemas.microsoft.com/office/drawing/2014/main" id="{8BD838A0-0458-47AE-A98C-DAF16FD4EFB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32" name="ピン図">
              <a:extLst>
                <a:ext uri="{FF2B5EF4-FFF2-40B4-BE49-F238E27FC236}">
                  <a16:creationId xmlns:a16="http://schemas.microsoft.com/office/drawing/2014/main" id="{64B3AE8E-5176-4134-8780-81DC0D41A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33" name="4,800人">
            <a:extLst>
              <a:ext uri="{FF2B5EF4-FFF2-40B4-BE49-F238E27FC236}">
                <a16:creationId xmlns:a16="http://schemas.microsoft.com/office/drawing/2014/main" id="{EE8F4CC6-CFD2-4BF5-9308-AE0BEB7FD209}"/>
              </a:ext>
            </a:extLst>
          </p:cNvPr>
          <p:cNvGrpSpPr/>
          <p:nvPr/>
        </p:nvGrpSpPr>
        <p:grpSpPr>
          <a:xfrm>
            <a:off x="8408518" y="3958490"/>
            <a:ext cx="1548001" cy="608063"/>
            <a:chOff x="8408123" y="4104794"/>
            <a:chExt cx="1548001" cy="608063"/>
          </a:xfrm>
        </p:grpSpPr>
        <p:sp>
          <p:nvSpPr>
            <p:cNvPr id="34" name="4,800人">
              <a:extLst>
                <a:ext uri="{FF2B5EF4-FFF2-40B4-BE49-F238E27FC236}">
                  <a16:creationId xmlns:a16="http://schemas.microsoft.com/office/drawing/2014/main" id="{7FA3B0A2-4CD3-47A7-910D-085E760FD16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4,800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35" name="にん">
              <a:extLst>
                <a:ext uri="{FF2B5EF4-FFF2-40B4-BE49-F238E27FC236}">
                  <a16:creationId xmlns:a16="http://schemas.microsoft.com/office/drawing/2014/main" id="{0BAC497C-AD95-4980-A65F-6F39E1840D0E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6" name="奈良県">
            <a:extLst>
              <a:ext uri="{FF2B5EF4-FFF2-40B4-BE49-F238E27FC236}">
                <a16:creationId xmlns:a16="http://schemas.microsoft.com/office/drawing/2014/main" id="{E3F1B70B-3960-4CF7-84C7-9AF68E567557}"/>
              </a:ext>
            </a:extLst>
          </p:cNvPr>
          <p:cNvGrpSpPr/>
          <p:nvPr/>
        </p:nvGrpSpPr>
        <p:grpSpPr>
          <a:xfrm>
            <a:off x="6350912" y="3973162"/>
            <a:ext cx="1806280" cy="664232"/>
            <a:chOff x="6350517" y="4119466"/>
            <a:chExt cx="1806280" cy="664232"/>
          </a:xfrm>
        </p:grpSpPr>
        <p:sp>
          <p:nvSpPr>
            <p:cNvPr id="42" name="奈良県">
              <a:extLst>
                <a:ext uri="{FF2B5EF4-FFF2-40B4-BE49-F238E27FC236}">
                  <a16:creationId xmlns:a16="http://schemas.microsoft.com/office/drawing/2014/main" id="{D0C9E792-5C73-4745-AF92-ACE8282FB859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ならけん">
              <a:extLst>
                <a:ext uri="{FF2B5EF4-FFF2-40B4-BE49-F238E27FC236}">
                  <a16:creationId xmlns:a16="http://schemas.microsoft.com/office/drawing/2014/main" id="{DF6EEDD0-3C47-4015-884A-9142147089FB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44" name="ピン図">
              <a:extLst>
                <a:ext uri="{FF2B5EF4-FFF2-40B4-BE49-F238E27FC236}">
                  <a16:creationId xmlns:a16="http://schemas.microsoft.com/office/drawing/2014/main" id="{4FBF02B9-AD9E-40EE-AF18-22B5AA72F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45" name="5,655人">
            <a:extLst>
              <a:ext uri="{FF2B5EF4-FFF2-40B4-BE49-F238E27FC236}">
                <a16:creationId xmlns:a16="http://schemas.microsoft.com/office/drawing/2014/main" id="{3410ED30-6861-4D84-B19E-4C97378259AC}"/>
              </a:ext>
            </a:extLst>
          </p:cNvPr>
          <p:cNvGrpSpPr/>
          <p:nvPr/>
        </p:nvGrpSpPr>
        <p:grpSpPr>
          <a:xfrm>
            <a:off x="4529524" y="3966207"/>
            <a:ext cx="1548866" cy="615353"/>
            <a:chOff x="4494577" y="4112511"/>
            <a:chExt cx="1548866" cy="615353"/>
          </a:xfrm>
        </p:grpSpPr>
        <p:sp>
          <p:nvSpPr>
            <p:cNvPr id="46" name="5,655人">
              <a:extLst>
                <a:ext uri="{FF2B5EF4-FFF2-40B4-BE49-F238E27FC236}">
                  <a16:creationId xmlns:a16="http://schemas.microsoft.com/office/drawing/2014/main" id="{968C2495-47D4-4798-9387-5AEA5DE46499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5,655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F1155555-799B-42BF-8C53-48565D7561C4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</a:p>
          </p:txBody>
        </p:sp>
      </p:grpSp>
      <p:grpSp>
        <p:nvGrpSpPr>
          <p:cNvPr id="48" name="滋賀県">
            <a:extLst>
              <a:ext uri="{FF2B5EF4-FFF2-40B4-BE49-F238E27FC236}">
                <a16:creationId xmlns:a16="http://schemas.microsoft.com/office/drawing/2014/main" id="{CF134C56-E8E7-46FB-A2D6-89B8C388F208}"/>
              </a:ext>
            </a:extLst>
          </p:cNvPr>
          <p:cNvGrpSpPr/>
          <p:nvPr/>
        </p:nvGrpSpPr>
        <p:grpSpPr>
          <a:xfrm>
            <a:off x="2315562" y="3968024"/>
            <a:ext cx="1801045" cy="666836"/>
            <a:chOff x="2315167" y="4114328"/>
            <a:chExt cx="1801045" cy="666836"/>
          </a:xfrm>
        </p:grpSpPr>
        <p:sp>
          <p:nvSpPr>
            <p:cNvPr id="49" name="滋賀県">
              <a:extLst>
                <a:ext uri="{FF2B5EF4-FFF2-40B4-BE49-F238E27FC236}">
                  <a16:creationId xmlns:a16="http://schemas.microsoft.com/office/drawing/2014/main" id="{8CBDDC31-C1B9-40CA-9034-D74D3BDF996B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しがけん">
              <a:extLst>
                <a:ext uri="{FF2B5EF4-FFF2-40B4-BE49-F238E27FC236}">
                  <a16:creationId xmlns:a16="http://schemas.microsoft.com/office/drawing/2014/main" id="{1FC4D8ED-F9A2-43A4-8BAF-EEE2ABA250F2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51" name="ピン図">
              <a:extLst>
                <a:ext uri="{FF2B5EF4-FFF2-40B4-BE49-F238E27FC236}">
                  <a16:creationId xmlns:a16="http://schemas.microsoft.com/office/drawing/2014/main" id="{5FE6D55C-45F1-4CCD-A6B7-B598D7F23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52" name="8,399人">
            <a:extLst>
              <a:ext uri="{FF2B5EF4-FFF2-40B4-BE49-F238E27FC236}">
                <a16:creationId xmlns:a16="http://schemas.microsoft.com/office/drawing/2014/main" id="{221A71C1-D101-471D-90AC-C1FC19769458}"/>
              </a:ext>
            </a:extLst>
          </p:cNvPr>
          <p:cNvGrpSpPr/>
          <p:nvPr/>
        </p:nvGrpSpPr>
        <p:grpSpPr>
          <a:xfrm>
            <a:off x="8407371" y="3270506"/>
            <a:ext cx="1549147" cy="622245"/>
            <a:chOff x="8389064" y="3416810"/>
            <a:chExt cx="1549147" cy="622245"/>
          </a:xfrm>
        </p:grpSpPr>
        <p:sp>
          <p:nvSpPr>
            <p:cNvPr id="53" name="8,399人">
              <a:extLst>
                <a:ext uri="{FF2B5EF4-FFF2-40B4-BE49-F238E27FC236}">
                  <a16:creationId xmlns:a16="http://schemas.microsoft.com/office/drawing/2014/main" id="{C4C66452-5026-4D31-9887-2FDBE770D535}"/>
                </a:ext>
              </a:extLst>
            </p:cNvPr>
            <p:cNvSpPr txBox="1"/>
            <p:nvPr/>
          </p:nvSpPr>
          <p:spPr>
            <a:xfrm>
              <a:off x="8389064" y="3577390"/>
              <a:ext cx="1549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8,399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54" name="にん">
              <a:extLst>
                <a:ext uri="{FF2B5EF4-FFF2-40B4-BE49-F238E27FC236}">
                  <a16:creationId xmlns:a16="http://schemas.microsoft.com/office/drawing/2014/main" id="{D14F4176-F3E4-4626-820E-05A2B9A51362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</a:p>
          </p:txBody>
        </p:sp>
      </p:grpSp>
      <p:grpSp>
        <p:nvGrpSpPr>
          <p:cNvPr id="55" name="京都府">
            <a:extLst>
              <a:ext uri="{FF2B5EF4-FFF2-40B4-BE49-F238E27FC236}">
                <a16:creationId xmlns:a16="http://schemas.microsoft.com/office/drawing/2014/main" id="{B1769291-7054-4345-B1E7-654E5C060629}"/>
              </a:ext>
            </a:extLst>
          </p:cNvPr>
          <p:cNvGrpSpPr/>
          <p:nvPr/>
        </p:nvGrpSpPr>
        <p:grpSpPr>
          <a:xfrm>
            <a:off x="6351906" y="3277720"/>
            <a:ext cx="1793150" cy="668422"/>
            <a:chOff x="6351511" y="3424024"/>
            <a:chExt cx="1793150" cy="668422"/>
          </a:xfrm>
        </p:grpSpPr>
        <p:sp>
          <p:nvSpPr>
            <p:cNvPr id="56" name="京都府">
              <a:extLst>
                <a:ext uri="{FF2B5EF4-FFF2-40B4-BE49-F238E27FC236}">
                  <a16:creationId xmlns:a16="http://schemas.microsoft.com/office/drawing/2014/main" id="{92C4478D-F15C-466F-9A44-B90941BBB26E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57" name="きょうとふ">
              <a:extLst>
                <a:ext uri="{FF2B5EF4-FFF2-40B4-BE49-F238E27FC236}">
                  <a16:creationId xmlns:a16="http://schemas.microsoft.com/office/drawing/2014/main" id="{5345C470-827A-4ACB-8644-CC5B6EE368B2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58" name="ピン図">
              <a:extLst>
                <a:ext uri="{FF2B5EF4-FFF2-40B4-BE49-F238E27FC236}">
                  <a16:creationId xmlns:a16="http://schemas.microsoft.com/office/drawing/2014/main" id="{1497E245-54B0-4072-9418-BD7BAC5E2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59" name="18,407人">
            <a:extLst>
              <a:ext uri="{FF2B5EF4-FFF2-40B4-BE49-F238E27FC236}">
                <a16:creationId xmlns:a16="http://schemas.microsoft.com/office/drawing/2014/main" id="{923F9BD1-D5C9-46B0-87F2-C7B600048549}"/>
              </a:ext>
            </a:extLst>
          </p:cNvPr>
          <p:cNvGrpSpPr/>
          <p:nvPr/>
        </p:nvGrpSpPr>
        <p:grpSpPr>
          <a:xfrm>
            <a:off x="4145174" y="3277720"/>
            <a:ext cx="1933216" cy="611500"/>
            <a:chOff x="4109674" y="3424024"/>
            <a:chExt cx="1933216" cy="611500"/>
          </a:xfrm>
        </p:grpSpPr>
        <p:sp>
          <p:nvSpPr>
            <p:cNvPr id="60" name="18,407人">
              <a:extLst>
                <a:ext uri="{FF2B5EF4-FFF2-40B4-BE49-F238E27FC236}">
                  <a16:creationId xmlns:a16="http://schemas.microsoft.com/office/drawing/2014/main" id="{F793362F-B7CE-4212-8665-684B6E2CE4BF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18,407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81A8D4A1-087E-403D-8688-0D28DC48A1EC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2" name="兵庫県">
            <a:extLst>
              <a:ext uri="{FF2B5EF4-FFF2-40B4-BE49-F238E27FC236}">
                <a16:creationId xmlns:a16="http://schemas.microsoft.com/office/drawing/2014/main" id="{770720E6-CCE4-44C9-859E-71582D9D721C}"/>
              </a:ext>
            </a:extLst>
          </p:cNvPr>
          <p:cNvGrpSpPr/>
          <p:nvPr/>
        </p:nvGrpSpPr>
        <p:grpSpPr>
          <a:xfrm>
            <a:off x="2315562" y="3271757"/>
            <a:ext cx="1797537" cy="668019"/>
            <a:chOff x="2315167" y="3418061"/>
            <a:chExt cx="1797537" cy="668019"/>
          </a:xfrm>
        </p:grpSpPr>
        <p:sp>
          <p:nvSpPr>
            <p:cNvPr id="63" name="兵庫県">
              <a:extLst>
                <a:ext uri="{FF2B5EF4-FFF2-40B4-BE49-F238E27FC236}">
                  <a16:creationId xmlns:a16="http://schemas.microsoft.com/office/drawing/2014/main" id="{8726B83D-EEC4-485A-B1EE-C681A4FADD1D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64" name="ひょうごけん">
              <a:extLst>
                <a:ext uri="{FF2B5EF4-FFF2-40B4-BE49-F238E27FC236}">
                  <a16:creationId xmlns:a16="http://schemas.microsoft.com/office/drawing/2014/main" id="{29477FFD-C237-4D96-AFC8-0863198F14FC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65" name="ピン図">
              <a:extLst>
                <a:ext uri="{FF2B5EF4-FFF2-40B4-BE49-F238E27FC236}">
                  <a16:creationId xmlns:a16="http://schemas.microsoft.com/office/drawing/2014/main" id="{5786AEFB-BCF2-4580-9C78-9950453FC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66" name="枠">
            <a:extLst>
              <a:ext uri="{FF2B5EF4-FFF2-40B4-BE49-F238E27FC236}">
                <a16:creationId xmlns:a16="http://schemas.microsoft.com/office/drawing/2014/main" id="{9D49B5B7-7A36-4070-A116-847935A023A9}"/>
              </a:ext>
            </a:extLst>
          </p:cNvPr>
          <p:cNvGrpSpPr/>
          <p:nvPr/>
        </p:nvGrpSpPr>
        <p:grpSpPr>
          <a:xfrm>
            <a:off x="2076861" y="3158402"/>
            <a:ext cx="8038278" cy="2244171"/>
            <a:chOff x="365204" y="3482524"/>
            <a:chExt cx="5437166" cy="2035621"/>
          </a:xfrm>
        </p:grpSpPr>
        <p:cxnSp>
          <p:nvCxnSpPr>
            <p:cNvPr id="67" name="上(左)">
              <a:extLst>
                <a:ext uri="{FF2B5EF4-FFF2-40B4-BE49-F238E27FC236}">
                  <a16:creationId xmlns:a16="http://schemas.microsoft.com/office/drawing/2014/main" id="{BA59EBBA-435E-4526-A89C-C6F5CAF5F4D0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上(右)">
              <a:extLst>
                <a:ext uri="{FF2B5EF4-FFF2-40B4-BE49-F238E27FC236}">
                  <a16:creationId xmlns:a16="http://schemas.microsoft.com/office/drawing/2014/main" id="{25D17991-18AD-4BD3-ABDB-F56418DEB586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右">
              <a:extLst>
                <a:ext uri="{FF2B5EF4-FFF2-40B4-BE49-F238E27FC236}">
                  <a16:creationId xmlns:a16="http://schemas.microsoft.com/office/drawing/2014/main" id="{EAED4F7F-27B0-4883-9145-75265476C95B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下">
              <a:extLst>
                <a:ext uri="{FF2B5EF4-FFF2-40B4-BE49-F238E27FC236}">
                  <a16:creationId xmlns:a16="http://schemas.microsoft.com/office/drawing/2014/main" id="{A63DB849-389E-4652-96A4-8A9E403C02D7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左">
              <a:extLst>
                <a:ext uri="{FF2B5EF4-FFF2-40B4-BE49-F238E27FC236}">
                  <a16:creationId xmlns:a16="http://schemas.microsoft.com/office/drawing/2014/main" id="{DD2D9F41-AC75-43E8-A59A-C2EAFCF300FA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人物画">
            <a:extLst>
              <a:ext uri="{FF2B5EF4-FFF2-40B4-BE49-F238E27FC236}">
                <a16:creationId xmlns:a16="http://schemas.microsoft.com/office/drawing/2014/main" id="{ADC28097-26D4-423E-AB27-57176B8382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73" name="虫眼鏡画">
            <a:extLst>
              <a:ext uri="{FF2B5EF4-FFF2-40B4-BE49-F238E27FC236}">
                <a16:creationId xmlns:a16="http://schemas.microsoft.com/office/drawing/2014/main" id="{727CD029-C6A9-4C93-972D-D7D14B5AC66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74" name="近くの都道府県と･･･">
            <a:extLst>
              <a:ext uri="{FF2B5EF4-FFF2-40B4-BE49-F238E27FC236}">
                <a16:creationId xmlns:a16="http://schemas.microsoft.com/office/drawing/2014/main" id="{B4DE535D-E8D5-4D8E-B761-2A3C579074FA}"/>
              </a:ext>
            </a:extLst>
          </p:cNvPr>
          <p:cNvGrpSpPr/>
          <p:nvPr/>
        </p:nvGrpSpPr>
        <p:grpSpPr>
          <a:xfrm>
            <a:off x="3168415" y="2499393"/>
            <a:ext cx="5855170" cy="612868"/>
            <a:chOff x="2679551" y="2724328"/>
            <a:chExt cx="6288947" cy="612868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76" name="くら">
              <a:extLst>
                <a:ext uri="{FF2B5EF4-FFF2-40B4-BE49-F238E27FC236}">
                  <a16:creationId xmlns:a16="http://schemas.microsoft.com/office/drawing/2014/main" id="{A943F4CC-4E8A-42CF-883B-36E02C322471}"/>
                </a:ext>
              </a:extLst>
            </p:cNvPr>
            <p:cNvSpPr txBox="1"/>
            <p:nvPr/>
          </p:nvSpPr>
          <p:spPr>
            <a:xfrm>
              <a:off x="5805110" y="2725820"/>
              <a:ext cx="4851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4276767" y="2724328"/>
              <a:ext cx="9338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78" name="ちか">
              <a:extLst>
                <a:ext uri="{FF2B5EF4-FFF2-40B4-BE49-F238E27FC236}">
                  <a16:creationId xmlns:a16="http://schemas.microsoft.com/office/drawing/2014/main" id="{8B6400AC-4520-4C4D-BC83-BF96C219EEBB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  <p:grpSp>
        <p:nvGrpSpPr>
          <p:cNvPr id="5" name="先生の人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690007" y="1640058"/>
            <a:ext cx="8811987" cy="698972"/>
            <a:chOff x="1690007" y="1640058"/>
            <a:chExt cx="8811987" cy="69897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先生の人数は「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29,280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約２万９千人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せんにん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7997206" y="1640058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せんにん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まん">
              <a:extLst>
                <a:ext uri="{FF2B5EF4-FFF2-40B4-BE49-F238E27FC236}">
                  <a16:creationId xmlns:a16="http://schemas.microsoft.com/office/drawing/2014/main" id="{47EDE019-DA5D-4123-B146-64CFF5C474CA}"/>
                </a:ext>
              </a:extLst>
            </p:cNvPr>
            <p:cNvSpPr txBox="1"/>
            <p:nvPr/>
          </p:nvSpPr>
          <p:spPr>
            <a:xfrm>
              <a:off x="7219838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416394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5910798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887420" y="1655447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にんずう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690007" y="1655447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せんせい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13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7" name="図 86">
            <a:hlinkClick r:id="rId15" action="ppaction://hlinksldjump"/>
            <a:extLst>
              <a:ext uri="{FF2B5EF4-FFF2-40B4-BE49-F238E27FC236}">
                <a16:creationId xmlns:a16="http://schemas.microsoft.com/office/drawing/2014/main" id="{4D1C9342-4BBB-468A-9A24-692E6D52C0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7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8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約何％を・・・">
            <a:extLst>
              <a:ext uri="{FF2B5EF4-FFF2-40B4-BE49-F238E27FC236}">
                <a16:creationId xmlns:a16="http://schemas.microsoft.com/office/drawing/2014/main" id="{85F50E77-97C9-47B3-B70E-99A96F629AFF}"/>
              </a:ext>
            </a:extLst>
          </p:cNvPr>
          <p:cNvGrpSpPr/>
          <p:nvPr/>
        </p:nvGrpSpPr>
        <p:grpSpPr>
          <a:xfrm>
            <a:off x="2474783" y="2982264"/>
            <a:ext cx="7203217" cy="746825"/>
            <a:chOff x="2474783" y="2982264"/>
            <a:chExt cx="7203217" cy="746825"/>
          </a:xfrm>
        </p:grpSpPr>
        <p:sp>
          <p:nvSpPr>
            <p:cNvPr id="65" name="約何％を・・・">
              <a:extLst>
                <a:ext uri="{FF2B5EF4-FFF2-40B4-BE49-F238E27FC236}">
                  <a16:creationId xmlns:a16="http://schemas.microsoft.com/office/drawing/2014/main" id="{A89994A1-06B7-4311-94EF-396D01EC1D8E}"/>
                </a:ext>
              </a:extLst>
            </p:cNvPr>
            <p:cNvSpPr txBox="1"/>
            <p:nvPr/>
          </p:nvSpPr>
          <p:spPr>
            <a:xfrm>
              <a:off x="2514000" y="3144314"/>
              <a:ext cx="716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約何％を占めているでしょうか。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やくなん">
              <a:extLst>
                <a:ext uri="{FF2B5EF4-FFF2-40B4-BE49-F238E27FC236}">
                  <a16:creationId xmlns:a16="http://schemas.microsoft.com/office/drawing/2014/main" id="{AD79CABB-A52E-41A3-892E-ABABA7A9673C}"/>
                </a:ext>
              </a:extLst>
            </p:cNvPr>
            <p:cNvSpPr txBox="1"/>
            <p:nvPr/>
          </p:nvSpPr>
          <p:spPr>
            <a:xfrm>
              <a:off x="2474783" y="3001163"/>
              <a:ext cx="11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やくなん</a:t>
              </a:r>
            </a:p>
          </p:txBody>
        </p:sp>
        <p:sp>
          <p:nvSpPr>
            <p:cNvPr id="101" name="し">
              <a:extLst>
                <a:ext uri="{FF2B5EF4-FFF2-40B4-BE49-F238E27FC236}">
                  <a16:creationId xmlns:a16="http://schemas.microsoft.com/office/drawing/2014/main" id="{858AFF65-BF02-4726-9883-EED86F4E160D}"/>
                </a:ext>
              </a:extLst>
            </p:cNvPr>
            <p:cNvSpPr txBox="1"/>
            <p:nvPr/>
          </p:nvSpPr>
          <p:spPr>
            <a:xfrm>
              <a:off x="4477654" y="2982264"/>
              <a:ext cx="4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2" name="第５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4" name="５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63CC73AF-C113-498D-B3E5-8991105741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051" y="5338325"/>
            <a:ext cx="3889585" cy="1371719"/>
          </a:xfrm>
          <a:prstGeom prst="rect">
            <a:avLst/>
          </a:prstGeom>
        </p:spPr>
      </p:pic>
      <p:pic>
        <p:nvPicPr>
          <p:cNvPr id="6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1ADED430-5BD2-455D-9B9A-63BD632F82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4013" y="5326978"/>
            <a:ext cx="3889585" cy="1322947"/>
          </a:xfrm>
          <a:prstGeom prst="rect">
            <a:avLst/>
          </a:prstGeom>
        </p:spPr>
      </p:pic>
      <p:pic>
        <p:nvPicPr>
          <p:cNvPr id="7" name="③">
            <a:hlinkClick r:id="rId13" action="ppaction://hlinksldjump"/>
            <a:extLst>
              <a:ext uri="{FF2B5EF4-FFF2-40B4-BE49-F238E27FC236}">
                <a16:creationId xmlns:a16="http://schemas.microsoft.com/office/drawing/2014/main" id="{E218FFA8-1219-4541-83F1-F2F63F05CF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7715" y="5362712"/>
            <a:ext cx="3883489" cy="1322947"/>
          </a:xfrm>
          <a:prstGeom prst="rect">
            <a:avLst/>
          </a:prstGeom>
        </p:spPr>
      </p:pic>
      <p:pic>
        <p:nvPicPr>
          <p:cNvPr id="46" name="スタートに戻る">
            <a:hlinkClick r:id="rId18" action="ppaction://hlinksldjump"/>
            <a:extLst>
              <a:ext uri="{FF2B5EF4-FFF2-40B4-BE49-F238E27FC236}">
                <a16:creationId xmlns:a16="http://schemas.microsoft.com/office/drawing/2014/main" id="{013602BA-7D78-4C5C-B33D-17013AF643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7" name="大阪府の森林は・・・">
            <a:extLst>
              <a:ext uri="{FF2B5EF4-FFF2-40B4-BE49-F238E27FC236}">
                <a16:creationId xmlns:a16="http://schemas.microsoft.com/office/drawing/2014/main" id="{FEF69E22-323E-4AD1-8F5D-C4253B688176}"/>
              </a:ext>
            </a:extLst>
          </p:cNvPr>
          <p:cNvGrpSpPr/>
          <p:nvPr/>
        </p:nvGrpSpPr>
        <p:grpSpPr>
          <a:xfrm>
            <a:off x="1275740" y="1938974"/>
            <a:ext cx="9861175" cy="792867"/>
            <a:chOff x="2712000" y="1932642"/>
            <a:chExt cx="6768000" cy="648630"/>
          </a:xfrm>
        </p:grpSpPr>
        <p:sp>
          <p:nvSpPr>
            <p:cNvPr id="48" name="大阪府の森林は・・・">
              <a:extLst>
                <a:ext uri="{FF2B5EF4-FFF2-40B4-BE49-F238E27FC236}">
                  <a16:creationId xmlns:a16="http://schemas.microsoft.com/office/drawing/2014/main" id="{09934E8D-4B3C-4334-867C-25A6DBA9210C}"/>
                </a:ext>
              </a:extLst>
            </p:cNvPr>
            <p:cNvSpPr txBox="1"/>
            <p:nvPr/>
          </p:nvSpPr>
          <p:spPr>
            <a:xfrm>
              <a:off x="2712000" y="2102878"/>
              <a:ext cx="6768000" cy="4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大阪府の森林の面積は、大阪府全体の面積の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おおさかふぜんたい">
              <a:extLst>
                <a:ext uri="{FF2B5EF4-FFF2-40B4-BE49-F238E27FC236}">
                  <a16:creationId xmlns:a16="http://schemas.microsoft.com/office/drawing/2014/main" id="{A89A56E3-A846-40A9-9E73-1968E9CF439E}"/>
                </a:ext>
              </a:extLst>
            </p:cNvPr>
            <p:cNvSpPr txBox="1"/>
            <p:nvPr/>
          </p:nvSpPr>
          <p:spPr>
            <a:xfrm>
              <a:off x="6388181" y="1932642"/>
              <a:ext cx="2790336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おおさかふぜんたい　　めんせき　　　　　　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しんりん">
              <a:extLst>
                <a:ext uri="{FF2B5EF4-FFF2-40B4-BE49-F238E27FC236}">
                  <a16:creationId xmlns:a16="http://schemas.microsoft.com/office/drawing/2014/main" id="{74FFE12C-C5CA-4F82-8FCE-1A3CEC900388}"/>
                </a:ext>
              </a:extLst>
            </p:cNvPr>
            <p:cNvSpPr txBox="1"/>
            <p:nvPr/>
          </p:nvSpPr>
          <p:spPr>
            <a:xfrm>
              <a:off x="4070327" y="1954344"/>
              <a:ext cx="1750874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　　　　めんせき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おさかふ">
              <a:extLst>
                <a:ext uri="{FF2B5EF4-FFF2-40B4-BE49-F238E27FC236}">
                  <a16:creationId xmlns:a16="http://schemas.microsoft.com/office/drawing/2014/main" id="{134C82D7-5F3B-4C1D-8BE6-5E3194214B38}"/>
                </a:ext>
              </a:extLst>
            </p:cNvPr>
            <p:cNvSpPr txBox="1"/>
            <p:nvPr/>
          </p:nvSpPr>
          <p:spPr>
            <a:xfrm>
              <a:off x="2735214" y="1958000"/>
              <a:ext cx="97968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6" name="令和4年度末時点">
            <a:extLst>
              <a:ext uri="{FF2B5EF4-FFF2-40B4-BE49-F238E27FC236}">
                <a16:creationId xmlns:a16="http://schemas.microsoft.com/office/drawing/2014/main" id="{8B5511B8-466A-4D91-9771-7AF1D23B2543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57" name="令和4年度末時点">
              <a:extLst>
                <a:ext uri="{FF2B5EF4-FFF2-40B4-BE49-F238E27FC236}">
                  <a16:creationId xmlns:a16="http://schemas.microsoft.com/office/drawing/2014/main" id="{33A20F92-A6BF-4A32-B2F3-131916E6753E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（令和３年度末時点）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どまつじてん">
              <a:extLst>
                <a:ext uri="{FF2B5EF4-FFF2-40B4-BE49-F238E27FC236}">
                  <a16:creationId xmlns:a16="http://schemas.microsoft.com/office/drawing/2014/main" id="{10A53FE1-2C99-4F0F-A149-D8A3FA648310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1" name="れいわ">
              <a:extLst>
                <a:ext uri="{FF2B5EF4-FFF2-40B4-BE49-F238E27FC236}">
                  <a16:creationId xmlns:a16="http://schemas.microsoft.com/office/drawing/2014/main" id="{0D4BD652-6CB9-4475-8F92-0092B4353A15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3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森林の占める割合が少ない・・・">
            <a:extLst>
              <a:ext uri="{FF2B5EF4-FFF2-40B4-BE49-F238E27FC236}">
                <a16:creationId xmlns:a16="http://schemas.microsoft.com/office/drawing/2014/main" id="{75456928-079A-424D-B679-517A232F6BC3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6" name="森林の占める割合が少ない・・・">
              <a:extLst>
                <a:ext uri="{FF2B5EF4-FFF2-40B4-BE49-F238E27FC236}">
                  <a16:creationId xmlns:a16="http://schemas.microsoft.com/office/drawing/2014/main" id="{CDEA6D55-A8B0-41AE-972D-439C8FDEA080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24" name="い">
              <a:extLst>
                <a:ext uri="{FF2B5EF4-FFF2-40B4-BE49-F238E27FC236}">
                  <a16:creationId xmlns:a16="http://schemas.microsoft.com/office/drawing/2014/main" id="{7836A4D4-0AF0-4EC3-91B6-3A67A8B60F0F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23" name="じょうい">
              <a:extLst>
                <a:ext uri="{FF2B5EF4-FFF2-40B4-BE49-F238E27FC236}">
                  <a16:creationId xmlns:a16="http://schemas.microsoft.com/office/drawing/2014/main" id="{8F9C596E-B53A-4E2D-925E-DA94C15ED1E7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19" name="とどうふけん">
              <a:extLst>
                <a:ext uri="{FF2B5EF4-FFF2-40B4-BE49-F238E27FC236}">
                  <a16:creationId xmlns:a16="http://schemas.microsoft.com/office/drawing/2014/main" id="{84210692-03C4-4014-A070-41357C847532}"/>
                </a:ext>
              </a:extLst>
            </p:cNvPr>
            <p:cNvSpPr txBox="1"/>
            <p:nvPr/>
          </p:nvSpPr>
          <p:spPr>
            <a:xfrm>
              <a:off x="9775983" y="2771174"/>
              <a:ext cx="1123763" cy="25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22" name="すく">
              <a:extLst>
                <a:ext uri="{FF2B5EF4-FFF2-40B4-BE49-F238E27FC236}">
                  <a16:creationId xmlns:a16="http://schemas.microsoft.com/office/drawing/2014/main" id="{F6EBAF8C-CA61-40E7-A267-2C82D08447D4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18" name="わりあい">
              <a:extLst>
                <a:ext uri="{FF2B5EF4-FFF2-40B4-BE49-F238E27FC236}">
                  <a16:creationId xmlns:a16="http://schemas.microsoft.com/office/drawing/2014/main" id="{EA3D595A-CF0A-4B6C-AE34-1F47803E87FB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21" name="し">
              <a:extLst>
                <a:ext uri="{FF2B5EF4-FFF2-40B4-BE49-F238E27FC236}">
                  <a16:creationId xmlns:a16="http://schemas.microsoft.com/office/drawing/2014/main" id="{ED13EFAC-55F8-4C6B-904E-59DE6812D8A3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20" name="しんりん">
              <a:extLst>
                <a:ext uri="{FF2B5EF4-FFF2-40B4-BE49-F238E27FC236}">
                  <a16:creationId xmlns:a16="http://schemas.microsoft.com/office/drawing/2014/main" id="{62A48F9F-9662-4476-984E-67538339D1C8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4" name="森林の占める割合が多い・・・">
            <a:extLst>
              <a:ext uri="{FF2B5EF4-FFF2-40B4-BE49-F238E27FC236}">
                <a16:creationId xmlns:a16="http://schemas.microsoft.com/office/drawing/2014/main" id="{64465055-E93E-471B-8E0F-EC95ABCAFCDC}"/>
              </a:ext>
            </a:extLst>
          </p:cNvPr>
          <p:cNvGrpSpPr/>
          <p:nvPr/>
        </p:nvGrpSpPr>
        <p:grpSpPr>
          <a:xfrm>
            <a:off x="200883" y="2729407"/>
            <a:ext cx="5743811" cy="566029"/>
            <a:chOff x="141845" y="2747076"/>
            <a:chExt cx="5743811" cy="566029"/>
          </a:xfrm>
        </p:grpSpPr>
        <p:sp>
          <p:nvSpPr>
            <p:cNvPr id="58" name="森林の占める割合が多い・・・">
              <a:extLst>
                <a:ext uri="{FF2B5EF4-FFF2-40B4-BE49-F238E27FC236}">
                  <a16:creationId xmlns:a16="http://schemas.microsoft.com/office/drawing/2014/main" id="{6930F386-3238-405E-8EF7-A96E35410C85}"/>
                </a:ext>
              </a:extLst>
            </p:cNvPr>
            <p:cNvSpPr txBox="1"/>
            <p:nvPr/>
          </p:nvSpPr>
          <p:spPr>
            <a:xfrm>
              <a:off x="261759" y="2912995"/>
              <a:ext cx="5623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17" name="い">
              <a:extLst>
                <a:ext uri="{FF2B5EF4-FFF2-40B4-BE49-F238E27FC236}">
                  <a16:creationId xmlns:a16="http://schemas.microsoft.com/office/drawing/2014/main" id="{09B92521-AF46-475D-B347-78FA67BA7019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16" name="じょうい">
              <a:extLst>
                <a:ext uri="{FF2B5EF4-FFF2-40B4-BE49-F238E27FC236}">
                  <a16:creationId xmlns:a16="http://schemas.microsoft.com/office/drawing/2014/main" id="{FEE3F952-CC11-4809-A7A0-0FFA7F54DAB8}"/>
                </a:ext>
              </a:extLst>
            </p:cNvPr>
            <p:cNvSpPr txBox="1"/>
            <p:nvPr/>
          </p:nvSpPr>
          <p:spPr>
            <a:xfrm>
              <a:off x="4731005" y="2751234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60" name="とどうふけん">
              <a:extLst>
                <a:ext uri="{FF2B5EF4-FFF2-40B4-BE49-F238E27FC236}">
                  <a16:creationId xmlns:a16="http://schemas.microsoft.com/office/drawing/2014/main" id="{973E77A9-E68F-4A32-8EC4-62E8C2660920}"/>
                </a:ext>
              </a:extLst>
            </p:cNvPr>
            <p:cNvSpPr txBox="1"/>
            <p:nvPr/>
          </p:nvSpPr>
          <p:spPr>
            <a:xfrm>
              <a:off x="3699409" y="2762873"/>
              <a:ext cx="1168564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15" name="おお">
              <a:extLst>
                <a:ext uri="{FF2B5EF4-FFF2-40B4-BE49-F238E27FC236}">
                  <a16:creationId xmlns:a16="http://schemas.microsoft.com/office/drawing/2014/main" id="{0ECF231F-751F-4BB1-A9B2-5F55FCE1FE23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59" name="わりあい">
              <a:extLst>
                <a:ext uri="{FF2B5EF4-FFF2-40B4-BE49-F238E27FC236}">
                  <a16:creationId xmlns:a16="http://schemas.microsoft.com/office/drawing/2014/main" id="{E69A083B-5C46-470F-857B-0CC2CF24F302}"/>
                </a:ext>
              </a:extLst>
            </p:cNvPr>
            <p:cNvSpPr txBox="1"/>
            <p:nvPr/>
          </p:nvSpPr>
          <p:spPr>
            <a:xfrm>
              <a:off x="2316648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14" name="し">
              <a:extLst>
                <a:ext uri="{FF2B5EF4-FFF2-40B4-BE49-F238E27FC236}">
                  <a16:creationId xmlns:a16="http://schemas.microsoft.com/office/drawing/2014/main" id="{52F773BA-FB7B-4EB5-82A5-4930D2482611}"/>
                </a:ext>
              </a:extLst>
            </p:cNvPr>
            <p:cNvSpPr txBox="1"/>
            <p:nvPr/>
          </p:nvSpPr>
          <p:spPr>
            <a:xfrm>
              <a:off x="1551658" y="2762873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61" name="しんりん">
              <a:extLst>
                <a:ext uri="{FF2B5EF4-FFF2-40B4-BE49-F238E27FC236}">
                  <a16:creationId xmlns:a16="http://schemas.microsoft.com/office/drawing/2014/main" id="{63A17610-7CBA-44C8-8B6C-1C1BA3D20D89}"/>
                </a:ext>
              </a:extLst>
            </p:cNvPr>
            <p:cNvSpPr txBox="1"/>
            <p:nvPr/>
          </p:nvSpPr>
          <p:spPr>
            <a:xfrm>
              <a:off x="141845" y="2747076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2" name="大阪府の森林の…">
            <a:extLst>
              <a:ext uri="{FF2B5EF4-FFF2-40B4-BE49-F238E27FC236}">
                <a16:creationId xmlns:a16="http://schemas.microsoft.com/office/drawing/2014/main" id="{D054438E-6D30-497F-A8C0-9474ADCFFEBD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19" name="大阪府の森林の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23" name="わりあい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2" name="し">
              <a:extLst>
                <a:ext uri="{FF2B5EF4-FFF2-40B4-BE49-F238E27FC236}">
                  <a16:creationId xmlns:a16="http://schemas.microsoft.com/office/drawing/2014/main" id="{C36E68AF-263E-4DCF-826C-5BC1265D3E0A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24" name="しんりん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133" name="おおさかふ">
              <a:extLst>
                <a:ext uri="{FF2B5EF4-FFF2-40B4-BE49-F238E27FC236}">
                  <a16:creationId xmlns:a16="http://schemas.microsoft.com/office/drawing/2014/main" id="{2D4AD7F1-ADDD-49FE-B2F2-A3A71C2A8BC1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03" name="図 102">
            <a:hlinkClick r:id="rId10" action="ppaction://hlinksldjump"/>
            <a:extLst>
              <a:ext uri="{FF2B5EF4-FFF2-40B4-BE49-F238E27FC236}">
                <a16:creationId xmlns:a16="http://schemas.microsoft.com/office/drawing/2014/main" id="{5BE2D981-25D4-45CC-87CC-673D3F63D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2" action="ppaction://hlinksldjump"/>
            <a:extLst>
              <a:ext uri="{FF2B5EF4-FFF2-40B4-BE49-F238E27FC236}">
                <a16:creationId xmlns:a16="http://schemas.microsoft.com/office/drawing/2014/main" id="{A12C01DF-F60B-4896-ADB6-FEA418A43F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1" name="図 80">
            <a:hlinkClick r:id="rId14" action="ppaction://hlinksldjump"/>
            <a:extLst>
              <a:ext uri="{FF2B5EF4-FFF2-40B4-BE49-F238E27FC236}">
                <a16:creationId xmlns:a16="http://schemas.microsoft.com/office/drawing/2014/main" id="{704C374F-7C47-4349-B34B-6D694087FC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ざんねん">
            <a:extLst>
              <a:ext uri="{FF2B5EF4-FFF2-40B4-BE49-F238E27FC236}">
                <a16:creationId xmlns:a16="http://schemas.microsoft.com/office/drawing/2014/main" id="{06065D91-2617-4CA4-85B2-8193AAF276FF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96" name="ざんねん">
              <a:extLst>
                <a:ext uri="{FF2B5EF4-FFF2-40B4-BE49-F238E27FC236}">
                  <a16:creationId xmlns:a16="http://schemas.microsoft.com/office/drawing/2014/main" id="{5F1AAE06-7F4B-495C-8BDC-C99E01A1E58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7" name="×">
              <a:extLst>
                <a:ext uri="{FF2B5EF4-FFF2-40B4-BE49-F238E27FC236}">
                  <a16:creationId xmlns:a16="http://schemas.microsoft.com/office/drawing/2014/main" id="{A70591AF-E9DE-48F7-9EB6-C7990C4A198F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0" name="blip01 (1)">
            <a:hlinkClick r:id="" action="ppaction://media"/>
            <a:extLst>
              <a:ext uri="{FF2B5EF4-FFF2-40B4-BE49-F238E27FC236}">
                <a16:creationId xmlns:a16="http://schemas.microsoft.com/office/drawing/2014/main" id="{0C4C8521-E33D-4716-8B8F-A1E951AA1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1" name="図 90">
            <a:hlinkClick r:id="rId10" action="ppaction://hlinksldjump"/>
            <a:extLst>
              <a:ext uri="{FF2B5EF4-FFF2-40B4-BE49-F238E27FC236}">
                <a16:creationId xmlns:a16="http://schemas.microsoft.com/office/drawing/2014/main" id="{9E383686-E267-42AC-8F9B-23AF5035A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141" name="図 140">
            <a:hlinkClick r:id="rId12" action="ppaction://hlinksldjump"/>
            <a:extLst>
              <a:ext uri="{FF2B5EF4-FFF2-40B4-BE49-F238E27FC236}">
                <a16:creationId xmlns:a16="http://schemas.microsoft.com/office/drawing/2014/main" id="{13AC37FA-8C13-48E2-9845-8300E0A343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4" action="ppaction://hlinksldjump"/>
            <a:extLst>
              <a:ext uri="{FF2B5EF4-FFF2-40B4-BE49-F238E27FC236}">
                <a16:creationId xmlns:a16="http://schemas.microsoft.com/office/drawing/2014/main" id="{41D3052D-22C3-45E4-A4FE-96B86F3AE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81" name="大阪府の森林の…">
            <a:extLst>
              <a:ext uri="{FF2B5EF4-FFF2-40B4-BE49-F238E27FC236}">
                <a16:creationId xmlns:a16="http://schemas.microsoft.com/office/drawing/2014/main" id="{E3CDFB53-2D14-4D1A-BD86-F0C10FEC8DA1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2" name="大阪府の森林の・・・">
              <a:extLst>
                <a:ext uri="{FF2B5EF4-FFF2-40B4-BE49-F238E27FC236}">
                  <a16:creationId xmlns:a16="http://schemas.microsoft.com/office/drawing/2014/main" id="{5694C7F5-1917-4E86-A60C-0E9A9C162BF0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3" name="わりあい">
              <a:extLst>
                <a:ext uri="{FF2B5EF4-FFF2-40B4-BE49-F238E27FC236}">
                  <a16:creationId xmlns:a16="http://schemas.microsoft.com/office/drawing/2014/main" id="{0B7F35F7-9A7D-47B3-9881-B2CCF471BF6D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4" name="し">
              <a:extLst>
                <a:ext uri="{FF2B5EF4-FFF2-40B4-BE49-F238E27FC236}">
                  <a16:creationId xmlns:a16="http://schemas.microsoft.com/office/drawing/2014/main" id="{C978B3E6-8A52-4D4E-9E68-6248EEFC802D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5" name="しんりん">
              <a:extLst>
                <a:ext uri="{FF2B5EF4-FFF2-40B4-BE49-F238E27FC236}">
                  <a16:creationId xmlns:a16="http://schemas.microsoft.com/office/drawing/2014/main" id="{17FF7B39-1DE2-4D58-B3AF-69DCF76F2B0C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6" name="おおさかふ">
              <a:extLst>
                <a:ext uri="{FF2B5EF4-FFF2-40B4-BE49-F238E27FC236}">
                  <a16:creationId xmlns:a16="http://schemas.microsoft.com/office/drawing/2014/main" id="{50F4A232-FBB0-41C8-994D-AC5DD0974DE8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8" name="森林の占める割合が多い・・・">
            <a:extLst>
              <a:ext uri="{FF2B5EF4-FFF2-40B4-BE49-F238E27FC236}">
                <a16:creationId xmlns:a16="http://schemas.microsoft.com/office/drawing/2014/main" id="{ED73DFC4-7ED1-4AF9-A017-B2CF907054C5}"/>
              </a:ext>
            </a:extLst>
          </p:cNvPr>
          <p:cNvGrpSpPr/>
          <p:nvPr/>
        </p:nvGrpSpPr>
        <p:grpSpPr>
          <a:xfrm>
            <a:off x="260995" y="2741212"/>
            <a:ext cx="5683699" cy="554224"/>
            <a:chOff x="201957" y="2758881"/>
            <a:chExt cx="5683699" cy="554224"/>
          </a:xfrm>
        </p:grpSpPr>
        <p:sp>
          <p:nvSpPr>
            <p:cNvPr id="89" name="森林の占める割合が多い・・・">
              <a:extLst>
                <a:ext uri="{FF2B5EF4-FFF2-40B4-BE49-F238E27FC236}">
                  <a16:creationId xmlns:a16="http://schemas.microsoft.com/office/drawing/2014/main" id="{9480F82F-066A-413A-8A23-06CC96744165}"/>
                </a:ext>
              </a:extLst>
            </p:cNvPr>
            <p:cNvSpPr txBox="1"/>
            <p:nvPr/>
          </p:nvSpPr>
          <p:spPr>
            <a:xfrm>
              <a:off x="261759" y="2912995"/>
              <a:ext cx="5623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0" name="い">
              <a:extLst>
                <a:ext uri="{FF2B5EF4-FFF2-40B4-BE49-F238E27FC236}">
                  <a16:creationId xmlns:a16="http://schemas.microsoft.com/office/drawing/2014/main" id="{A2D0AA36-24CB-4A6C-849F-4105A658906C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2" name="じょうい">
              <a:extLst>
                <a:ext uri="{FF2B5EF4-FFF2-40B4-BE49-F238E27FC236}">
                  <a16:creationId xmlns:a16="http://schemas.microsoft.com/office/drawing/2014/main" id="{224DADB3-6D21-4933-92F4-836C920C26FE}"/>
                </a:ext>
              </a:extLst>
            </p:cNvPr>
            <p:cNvSpPr txBox="1"/>
            <p:nvPr/>
          </p:nvSpPr>
          <p:spPr>
            <a:xfrm>
              <a:off x="4739102" y="2796724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3" name="とどうふけん">
              <a:extLst>
                <a:ext uri="{FF2B5EF4-FFF2-40B4-BE49-F238E27FC236}">
                  <a16:creationId xmlns:a16="http://schemas.microsoft.com/office/drawing/2014/main" id="{7525B719-3F43-446B-931A-EBCEB9CDDE85}"/>
                </a:ext>
              </a:extLst>
            </p:cNvPr>
            <p:cNvSpPr txBox="1"/>
            <p:nvPr/>
          </p:nvSpPr>
          <p:spPr>
            <a:xfrm>
              <a:off x="3664535" y="2778563"/>
              <a:ext cx="120343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4" name="おお">
              <a:extLst>
                <a:ext uri="{FF2B5EF4-FFF2-40B4-BE49-F238E27FC236}">
                  <a16:creationId xmlns:a16="http://schemas.microsoft.com/office/drawing/2014/main" id="{27C67E4F-8DE5-49A1-9170-F2CED6D02FC9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8" name="わりあい">
              <a:extLst>
                <a:ext uri="{FF2B5EF4-FFF2-40B4-BE49-F238E27FC236}">
                  <a16:creationId xmlns:a16="http://schemas.microsoft.com/office/drawing/2014/main" id="{1F5757D6-E05E-4AC8-9DFB-4762DC35E769}"/>
                </a:ext>
              </a:extLst>
            </p:cNvPr>
            <p:cNvSpPr txBox="1"/>
            <p:nvPr/>
          </p:nvSpPr>
          <p:spPr>
            <a:xfrm>
              <a:off x="2306179" y="2788771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99" name="し">
              <a:extLst>
                <a:ext uri="{FF2B5EF4-FFF2-40B4-BE49-F238E27FC236}">
                  <a16:creationId xmlns:a16="http://schemas.microsoft.com/office/drawing/2014/main" id="{B7982BF7-E2B9-41C4-8B37-CFDC293BEB9E}"/>
                </a:ext>
              </a:extLst>
            </p:cNvPr>
            <p:cNvSpPr txBox="1"/>
            <p:nvPr/>
          </p:nvSpPr>
          <p:spPr>
            <a:xfrm>
              <a:off x="1592067" y="277117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29D9360A-A42F-4278-98DB-62052D958327}"/>
                </a:ext>
              </a:extLst>
            </p:cNvPr>
            <p:cNvSpPr txBox="1"/>
            <p:nvPr/>
          </p:nvSpPr>
          <p:spPr>
            <a:xfrm>
              <a:off x="201957" y="2758881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4605D8A2-3064-4D97-8981-47C7A549D3F6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3" name="森林の占める割合が少ない・・・">
              <a:extLst>
                <a:ext uri="{FF2B5EF4-FFF2-40B4-BE49-F238E27FC236}">
                  <a16:creationId xmlns:a16="http://schemas.microsoft.com/office/drawing/2014/main" id="{65E033CF-313F-4BA0-B679-5C085ED51C95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5" name="い">
              <a:extLst>
                <a:ext uri="{FF2B5EF4-FFF2-40B4-BE49-F238E27FC236}">
                  <a16:creationId xmlns:a16="http://schemas.microsoft.com/office/drawing/2014/main" id="{C315F2A4-EA5A-45F7-AD55-31C19A7733EB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7" name="じょうい">
              <a:extLst>
                <a:ext uri="{FF2B5EF4-FFF2-40B4-BE49-F238E27FC236}">
                  <a16:creationId xmlns:a16="http://schemas.microsoft.com/office/drawing/2014/main" id="{F15BA35E-3CF9-4CDF-84A3-CA3B8A4E9CDB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8" name="とどうふけん">
              <a:extLst>
                <a:ext uri="{FF2B5EF4-FFF2-40B4-BE49-F238E27FC236}">
                  <a16:creationId xmlns:a16="http://schemas.microsoft.com/office/drawing/2014/main" id="{D0CB3640-5A98-4CF0-98DC-145FED5322E0}"/>
                </a:ext>
              </a:extLst>
            </p:cNvPr>
            <p:cNvSpPr txBox="1"/>
            <p:nvPr/>
          </p:nvSpPr>
          <p:spPr>
            <a:xfrm>
              <a:off x="9775983" y="2771174"/>
              <a:ext cx="1123763" cy="25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09" name="すく">
              <a:extLst>
                <a:ext uri="{FF2B5EF4-FFF2-40B4-BE49-F238E27FC236}">
                  <a16:creationId xmlns:a16="http://schemas.microsoft.com/office/drawing/2014/main" id="{7C3E5A46-8AAB-4990-9F2A-730212E5E562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4" name="わりあい">
              <a:extLst>
                <a:ext uri="{FF2B5EF4-FFF2-40B4-BE49-F238E27FC236}">
                  <a16:creationId xmlns:a16="http://schemas.microsoft.com/office/drawing/2014/main" id="{36B3B5AF-5EFC-46E4-82B2-9035A2CAF7F8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5" name="し">
              <a:extLst>
                <a:ext uri="{FF2B5EF4-FFF2-40B4-BE49-F238E27FC236}">
                  <a16:creationId xmlns:a16="http://schemas.microsoft.com/office/drawing/2014/main" id="{23F5C281-6BB9-4A97-992E-0A7874BD0F1D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6" name="しんりん">
              <a:extLst>
                <a:ext uri="{FF2B5EF4-FFF2-40B4-BE49-F238E27FC236}">
                  <a16:creationId xmlns:a16="http://schemas.microsoft.com/office/drawing/2014/main" id="{364057DE-A413-437D-952B-31BBDEA7FC55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881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03" name="図 102">
            <a:hlinkClick r:id="rId10" action="ppaction://hlinksldjump"/>
            <a:extLst>
              <a:ext uri="{FF2B5EF4-FFF2-40B4-BE49-F238E27FC236}">
                <a16:creationId xmlns:a16="http://schemas.microsoft.com/office/drawing/2014/main" id="{5BE2D981-25D4-45CC-87CC-673D3F63D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2" action="ppaction://hlinksldjump"/>
            <a:extLst>
              <a:ext uri="{FF2B5EF4-FFF2-40B4-BE49-F238E27FC236}">
                <a16:creationId xmlns:a16="http://schemas.microsoft.com/office/drawing/2014/main" id="{A12C01DF-F60B-4896-ADB6-FEA418A43F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1" name="図 80">
            <a:hlinkClick r:id="rId14" action="ppaction://hlinksldjump"/>
            <a:extLst>
              <a:ext uri="{FF2B5EF4-FFF2-40B4-BE49-F238E27FC236}">
                <a16:creationId xmlns:a16="http://schemas.microsoft.com/office/drawing/2014/main" id="{704C374F-7C47-4349-B34B-6D694087FC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grpSp>
        <p:nvGrpSpPr>
          <p:cNvPr id="82" name="大阪府の森林の…">
            <a:extLst>
              <a:ext uri="{FF2B5EF4-FFF2-40B4-BE49-F238E27FC236}">
                <a16:creationId xmlns:a16="http://schemas.microsoft.com/office/drawing/2014/main" id="{6F0E56A3-BEC9-4BD3-ACCB-C271FB99C676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3" name="大阪府の森林の・・・">
              <a:extLst>
                <a:ext uri="{FF2B5EF4-FFF2-40B4-BE49-F238E27FC236}">
                  <a16:creationId xmlns:a16="http://schemas.microsoft.com/office/drawing/2014/main" id="{EBD4A8A3-D9DC-4FC8-B2A7-0258318D9705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4" name="わりあい">
              <a:extLst>
                <a:ext uri="{FF2B5EF4-FFF2-40B4-BE49-F238E27FC236}">
                  <a16:creationId xmlns:a16="http://schemas.microsoft.com/office/drawing/2014/main" id="{307EFDAD-CF40-413B-8DFC-FE6E9D544F33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5" name="し">
              <a:extLst>
                <a:ext uri="{FF2B5EF4-FFF2-40B4-BE49-F238E27FC236}">
                  <a16:creationId xmlns:a16="http://schemas.microsoft.com/office/drawing/2014/main" id="{9EB7F58E-0C3F-4903-A78D-4CF7058113E6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6" name="しんりん">
              <a:extLst>
                <a:ext uri="{FF2B5EF4-FFF2-40B4-BE49-F238E27FC236}">
                  <a16:creationId xmlns:a16="http://schemas.microsoft.com/office/drawing/2014/main" id="{CE68F1A4-3532-4CAF-A956-512BEE6FAD11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8" name="おおさかふ">
              <a:extLst>
                <a:ext uri="{FF2B5EF4-FFF2-40B4-BE49-F238E27FC236}">
                  <a16:creationId xmlns:a16="http://schemas.microsoft.com/office/drawing/2014/main" id="{BC420EE8-74AB-473B-B253-7E4C5137979F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9" name="森林の占める割合が多い・・・">
            <a:extLst>
              <a:ext uri="{FF2B5EF4-FFF2-40B4-BE49-F238E27FC236}">
                <a16:creationId xmlns:a16="http://schemas.microsoft.com/office/drawing/2014/main" id="{73070736-8133-4AA4-BD9F-C83C1FFC6C69}"/>
              </a:ext>
            </a:extLst>
          </p:cNvPr>
          <p:cNvGrpSpPr/>
          <p:nvPr/>
        </p:nvGrpSpPr>
        <p:grpSpPr>
          <a:xfrm>
            <a:off x="272461" y="2745204"/>
            <a:ext cx="5672233" cy="550232"/>
            <a:chOff x="213423" y="2762873"/>
            <a:chExt cx="5672233" cy="550232"/>
          </a:xfrm>
        </p:grpSpPr>
        <p:sp>
          <p:nvSpPr>
            <p:cNvPr id="90" name="森林の占める割合が多い・・・">
              <a:extLst>
                <a:ext uri="{FF2B5EF4-FFF2-40B4-BE49-F238E27FC236}">
                  <a16:creationId xmlns:a16="http://schemas.microsoft.com/office/drawing/2014/main" id="{565CE4AF-3C17-4D6F-9798-A4146026A5B5}"/>
                </a:ext>
              </a:extLst>
            </p:cNvPr>
            <p:cNvSpPr txBox="1"/>
            <p:nvPr/>
          </p:nvSpPr>
          <p:spPr>
            <a:xfrm>
              <a:off x="261759" y="2912995"/>
              <a:ext cx="5623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5" name="い">
              <a:extLst>
                <a:ext uri="{FF2B5EF4-FFF2-40B4-BE49-F238E27FC236}">
                  <a16:creationId xmlns:a16="http://schemas.microsoft.com/office/drawing/2014/main" id="{98F1B65A-5348-41E6-BC54-3B8637A6F01A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6" name="じょうい">
              <a:extLst>
                <a:ext uri="{FF2B5EF4-FFF2-40B4-BE49-F238E27FC236}">
                  <a16:creationId xmlns:a16="http://schemas.microsoft.com/office/drawing/2014/main" id="{719E00D1-B42C-40E5-A113-C412CA256485}"/>
                </a:ext>
              </a:extLst>
            </p:cNvPr>
            <p:cNvSpPr txBox="1"/>
            <p:nvPr/>
          </p:nvSpPr>
          <p:spPr>
            <a:xfrm>
              <a:off x="4745996" y="2765181"/>
              <a:ext cx="7603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7" name="とどうふけん">
              <a:extLst>
                <a:ext uri="{FF2B5EF4-FFF2-40B4-BE49-F238E27FC236}">
                  <a16:creationId xmlns:a16="http://schemas.microsoft.com/office/drawing/2014/main" id="{054FB8F3-D4C5-420A-90C4-CED09ADEB5BE}"/>
                </a:ext>
              </a:extLst>
            </p:cNvPr>
            <p:cNvSpPr txBox="1"/>
            <p:nvPr/>
          </p:nvSpPr>
          <p:spPr>
            <a:xfrm>
              <a:off x="3679073" y="2762873"/>
              <a:ext cx="1188899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8" name="おお">
              <a:extLst>
                <a:ext uri="{FF2B5EF4-FFF2-40B4-BE49-F238E27FC236}">
                  <a16:creationId xmlns:a16="http://schemas.microsoft.com/office/drawing/2014/main" id="{1C851068-7C2B-4822-93ED-585ACE6C1A9E}"/>
                </a:ext>
              </a:extLst>
            </p:cNvPr>
            <p:cNvSpPr txBox="1"/>
            <p:nvPr/>
          </p:nvSpPr>
          <p:spPr>
            <a:xfrm>
              <a:off x="3068165" y="2786037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9" name="わりあい">
              <a:extLst>
                <a:ext uri="{FF2B5EF4-FFF2-40B4-BE49-F238E27FC236}">
                  <a16:creationId xmlns:a16="http://schemas.microsoft.com/office/drawing/2014/main" id="{CC9DC7C1-F7EF-4412-BF4B-0EEF8B0DD3EC}"/>
                </a:ext>
              </a:extLst>
            </p:cNvPr>
            <p:cNvSpPr txBox="1"/>
            <p:nvPr/>
          </p:nvSpPr>
          <p:spPr>
            <a:xfrm>
              <a:off x="2263506" y="2779574"/>
              <a:ext cx="8167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00" name="し">
              <a:extLst>
                <a:ext uri="{FF2B5EF4-FFF2-40B4-BE49-F238E27FC236}">
                  <a16:creationId xmlns:a16="http://schemas.microsoft.com/office/drawing/2014/main" id="{81D73A9F-C385-446B-A2FD-E0FD0D848804}"/>
                </a:ext>
              </a:extLst>
            </p:cNvPr>
            <p:cNvSpPr txBox="1"/>
            <p:nvPr/>
          </p:nvSpPr>
          <p:spPr>
            <a:xfrm>
              <a:off x="1546710" y="277957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BADCF8E6-F24F-4490-912F-D5EE857063E6}"/>
                </a:ext>
              </a:extLst>
            </p:cNvPr>
            <p:cNvSpPr txBox="1"/>
            <p:nvPr/>
          </p:nvSpPr>
          <p:spPr>
            <a:xfrm>
              <a:off x="213423" y="2765492"/>
              <a:ext cx="12925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CAC9828A-3035-49AA-AAE2-FC969146383A}"/>
              </a:ext>
            </a:extLst>
          </p:cNvPr>
          <p:cNvGrpSpPr/>
          <p:nvPr/>
        </p:nvGrpSpPr>
        <p:grpSpPr>
          <a:xfrm>
            <a:off x="6053508" y="2753505"/>
            <a:ext cx="5792629" cy="559600"/>
            <a:chOff x="6254077" y="2753505"/>
            <a:chExt cx="5592060" cy="559600"/>
          </a:xfrm>
        </p:grpSpPr>
        <p:sp>
          <p:nvSpPr>
            <p:cNvPr id="105" name="森林の占める割合が少ない・・・">
              <a:extLst>
                <a:ext uri="{FF2B5EF4-FFF2-40B4-BE49-F238E27FC236}">
                  <a16:creationId xmlns:a16="http://schemas.microsoft.com/office/drawing/2014/main" id="{568360A6-BFC1-4B15-AD54-317EC6989A23}"/>
                </a:ext>
              </a:extLst>
            </p:cNvPr>
            <p:cNvSpPr txBox="1"/>
            <p:nvPr/>
          </p:nvSpPr>
          <p:spPr>
            <a:xfrm>
              <a:off x="6315190" y="2912995"/>
              <a:ext cx="5530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7" name="い">
              <a:extLst>
                <a:ext uri="{FF2B5EF4-FFF2-40B4-BE49-F238E27FC236}">
                  <a16:creationId xmlns:a16="http://schemas.microsoft.com/office/drawing/2014/main" id="{847A5763-E17E-4FCB-9001-CEC3013DA71E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8" name="じょうい">
              <a:extLst>
                <a:ext uri="{FF2B5EF4-FFF2-40B4-BE49-F238E27FC236}">
                  <a16:creationId xmlns:a16="http://schemas.microsoft.com/office/drawing/2014/main" id="{6580FB15-8216-433F-9DCA-B02A30C538FB}"/>
                </a:ext>
              </a:extLst>
            </p:cNvPr>
            <p:cNvSpPr txBox="1"/>
            <p:nvPr/>
          </p:nvSpPr>
          <p:spPr>
            <a:xfrm>
              <a:off x="10730717" y="2760645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9" name="とどうふけん">
              <a:extLst>
                <a:ext uri="{FF2B5EF4-FFF2-40B4-BE49-F238E27FC236}">
                  <a16:creationId xmlns:a16="http://schemas.microsoft.com/office/drawing/2014/main" id="{1085FB03-7454-4670-BC10-786A85EF6EA5}"/>
                </a:ext>
              </a:extLst>
            </p:cNvPr>
            <p:cNvSpPr txBox="1"/>
            <p:nvPr/>
          </p:nvSpPr>
          <p:spPr>
            <a:xfrm>
              <a:off x="9775983" y="2763053"/>
              <a:ext cx="1123763" cy="25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34" name="すく">
              <a:extLst>
                <a:ext uri="{FF2B5EF4-FFF2-40B4-BE49-F238E27FC236}">
                  <a16:creationId xmlns:a16="http://schemas.microsoft.com/office/drawing/2014/main" id="{6B4C7369-84AE-4C60-AD06-E79436A1E218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5" name="わりあい">
              <a:extLst>
                <a:ext uri="{FF2B5EF4-FFF2-40B4-BE49-F238E27FC236}">
                  <a16:creationId xmlns:a16="http://schemas.microsoft.com/office/drawing/2014/main" id="{A627EAAE-8E8A-4E8B-B25D-ED372B2D32CB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6" name="し">
              <a:extLst>
                <a:ext uri="{FF2B5EF4-FFF2-40B4-BE49-F238E27FC236}">
                  <a16:creationId xmlns:a16="http://schemas.microsoft.com/office/drawing/2014/main" id="{FF28D648-5A40-41E6-BAAA-EFC7D1496AEF}"/>
                </a:ext>
              </a:extLst>
            </p:cNvPr>
            <p:cNvSpPr txBox="1"/>
            <p:nvPr/>
          </p:nvSpPr>
          <p:spPr>
            <a:xfrm>
              <a:off x="7524041" y="2759572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7" name="しんりん">
              <a:extLst>
                <a:ext uri="{FF2B5EF4-FFF2-40B4-BE49-F238E27FC236}">
                  <a16:creationId xmlns:a16="http://schemas.microsoft.com/office/drawing/2014/main" id="{9255334A-4806-4045-AFF8-F1F7A6F9CEAC}"/>
                </a:ext>
              </a:extLst>
            </p:cNvPr>
            <p:cNvSpPr txBox="1"/>
            <p:nvPr/>
          </p:nvSpPr>
          <p:spPr>
            <a:xfrm>
              <a:off x="6254077" y="2763340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ざんねん">
            <a:extLst>
              <a:ext uri="{FF2B5EF4-FFF2-40B4-BE49-F238E27FC236}">
                <a16:creationId xmlns:a16="http://schemas.microsoft.com/office/drawing/2014/main" id="{06065D91-2617-4CA4-85B2-8193AAF276FF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96" name="ざんねん">
              <a:extLst>
                <a:ext uri="{FF2B5EF4-FFF2-40B4-BE49-F238E27FC236}">
                  <a16:creationId xmlns:a16="http://schemas.microsoft.com/office/drawing/2014/main" id="{5F1AAE06-7F4B-495C-8BDC-C99E01A1E58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7" name="×">
              <a:extLst>
                <a:ext uri="{FF2B5EF4-FFF2-40B4-BE49-F238E27FC236}">
                  <a16:creationId xmlns:a16="http://schemas.microsoft.com/office/drawing/2014/main" id="{A70591AF-E9DE-48F7-9EB6-C7990C4A198F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0" name="blip01 (1)">
            <a:hlinkClick r:id="" action="ppaction://media"/>
            <a:extLst>
              <a:ext uri="{FF2B5EF4-FFF2-40B4-BE49-F238E27FC236}">
                <a16:creationId xmlns:a16="http://schemas.microsoft.com/office/drawing/2014/main" id="{0C4C8521-E33D-4716-8B8F-A1E951AA1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1" name="図 90">
            <a:hlinkClick r:id="rId10" action="ppaction://hlinksldjump"/>
            <a:extLst>
              <a:ext uri="{FF2B5EF4-FFF2-40B4-BE49-F238E27FC236}">
                <a16:creationId xmlns:a16="http://schemas.microsoft.com/office/drawing/2014/main" id="{9E383686-E267-42AC-8F9B-23AF5035A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141" name="図 140">
            <a:hlinkClick r:id="rId12" action="ppaction://hlinksldjump"/>
            <a:extLst>
              <a:ext uri="{FF2B5EF4-FFF2-40B4-BE49-F238E27FC236}">
                <a16:creationId xmlns:a16="http://schemas.microsoft.com/office/drawing/2014/main" id="{13AC37FA-8C13-48E2-9845-8300E0A343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4" action="ppaction://hlinksldjump"/>
            <a:extLst>
              <a:ext uri="{FF2B5EF4-FFF2-40B4-BE49-F238E27FC236}">
                <a16:creationId xmlns:a16="http://schemas.microsoft.com/office/drawing/2014/main" id="{41D3052D-22C3-45E4-A4FE-96B86F3AE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81" name="大阪府の森林の…">
            <a:extLst>
              <a:ext uri="{FF2B5EF4-FFF2-40B4-BE49-F238E27FC236}">
                <a16:creationId xmlns:a16="http://schemas.microsoft.com/office/drawing/2014/main" id="{0AC335C0-A42E-4278-8E47-E9AF11E09398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2" name="大阪府の森林の・・・">
              <a:extLst>
                <a:ext uri="{FF2B5EF4-FFF2-40B4-BE49-F238E27FC236}">
                  <a16:creationId xmlns:a16="http://schemas.microsoft.com/office/drawing/2014/main" id="{EF685E1B-FC1E-4238-89A7-9E6D390FCA93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3" name="わりあい">
              <a:extLst>
                <a:ext uri="{FF2B5EF4-FFF2-40B4-BE49-F238E27FC236}">
                  <a16:creationId xmlns:a16="http://schemas.microsoft.com/office/drawing/2014/main" id="{3C58B028-CA44-4C44-86F0-C8850E8F726D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4" name="し">
              <a:extLst>
                <a:ext uri="{FF2B5EF4-FFF2-40B4-BE49-F238E27FC236}">
                  <a16:creationId xmlns:a16="http://schemas.microsoft.com/office/drawing/2014/main" id="{EB72EBDF-B749-4454-A2D9-372FF382A249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5" name="しんりん">
              <a:extLst>
                <a:ext uri="{FF2B5EF4-FFF2-40B4-BE49-F238E27FC236}">
                  <a16:creationId xmlns:a16="http://schemas.microsoft.com/office/drawing/2014/main" id="{86EE7EE9-D703-4950-916B-6489F0CBEAC1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6" name="おおさかふ">
              <a:extLst>
                <a:ext uri="{FF2B5EF4-FFF2-40B4-BE49-F238E27FC236}">
                  <a16:creationId xmlns:a16="http://schemas.microsoft.com/office/drawing/2014/main" id="{CEFCAD42-0061-4173-8F28-27F03D77A414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8" name="森林の占める割合が多い・・・">
            <a:extLst>
              <a:ext uri="{FF2B5EF4-FFF2-40B4-BE49-F238E27FC236}">
                <a16:creationId xmlns:a16="http://schemas.microsoft.com/office/drawing/2014/main" id="{60C317F0-3C22-4BFC-BF3B-F49288DB7156}"/>
              </a:ext>
            </a:extLst>
          </p:cNvPr>
          <p:cNvGrpSpPr/>
          <p:nvPr/>
        </p:nvGrpSpPr>
        <p:grpSpPr>
          <a:xfrm>
            <a:off x="338558" y="2745538"/>
            <a:ext cx="5606136" cy="549898"/>
            <a:chOff x="279520" y="2763207"/>
            <a:chExt cx="5606136" cy="549898"/>
          </a:xfrm>
        </p:grpSpPr>
        <p:sp>
          <p:nvSpPr>
            <p:cNvPr id="89" name="森林の占める割合が多い・・・">
              <a:extLst>
                <a:ext uri="{FF2B5EF4-FFF2-40B4-BE49-F238E27FC236}">
                  <a16:creationId xmlns:a16="http://schemas.microsoft.com/office/drawing/2014/main" id="{5F2F6625-6620-4365-9CF4-0E72AD2487B7}"/>
                </a:ext>
              </a:extLst>
            </p:cNvPr>
            <p:cNvSpPr txBox="1"/>
            <p:nvPr/>
          </p:nvSpPr>
          <p:spPr>
            <a:xfrm>
              <a:off x="307488" y="2912995"/>
              <a:ext cx="5578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0" name="い">
              <a:extLst>
                <a:ext uri="{FF2B5EF4-FFF2-40B4-BE49-F238E27FC236}">
                  <a16:creationId xmlns:a16="http://schemas.microsoft.com/office/drawing/2014/main" id="{53571256-1A60-4101-B792-B71A19FADAB2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2" name="じょうい">
              <a:extLst>
                <a:ext uri="{FF2B5EF4-FFF2-40B4-BE49-F238E27FC236}">
                  <a16:creationId xmlns:a16="http://schemas.microsoft.com/office/drawing/2014/main" id="{805DE615-9539-447A-9769-053D4CA3485C}"/>
                </a:ext>
              </a:extLst>
            </p:cNvPr>
            <p:cNvSpPr txBox="1"/>
            <p:nvPr/>
          </p:nvSpPr>
          <p:spPr>
            <a:xfrm>
              <a:off x="4739102" y="2796724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3" name="とどうふけん">
              <a:extLst>
                <a:ext uri="{FF2B5EF4-FFF2-40B4-BE49-F238E27FC236}">
                  <a16:creationId xmlns:a16="http://schemas.microsoft.com/office/drawing/2014/main" id="{F046AD50-49B4-4756-9BF7-DD6248C88880}"/>
                </a:ext>
              </a:extLst>
            </p:cNvPr>
            <p:cNvSpPr txBox="1"/>
            <p:nvPr/>
          </p:nvSpPr>
          <p:spPr>
            <a:xfrm>
              <a:off x="3699408" y="2770423"/>
              <a:ext cx="1137294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4" name="おお">
              <a:extLst>
                <a:ext uri="{FF2B5EF4-FFF2-40B4-BE49-F238E27FC236}">
                  <a16:creationId xmlns:a16="http://schemas.microsoft.com/office/drawing/2014/main" id="{3F158F90-182E-40DA-B481-636CFFC81899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8" name="わりあい">
              <a:extLst>
                <a:ext uri="{FF2B5EF4-FFF2-40B4-BE49-F238E27FC236}">
                  <a16:creationId xmlns:a16="http://schemas.microsoft.com/office/drawing/2014/main" id="{5E9099CF-ECA5-4B6E-AAD0-B25E8E4BB556}"/>
                </a:ext>
              </a:extLst>
            </p:cNvPr>
            <p:cNvSpPr txBox="1"/>
            <p:nvPr/>
          </p:nvSpPr>
          <p:spPr>
            <a:xfrm>
              <a:off x="2302333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99" name="し">
              <a:extLst>
                <a:ext uri="{FF2B5EF4-FFF2-40B4-BE49-F238E27FC236}">
                  <a16:creationId xmlns:a16="http://schemas.microsoft.com/office/drawing/2014/main" id="{28666493-C3FA-487D-B8F4-7F3F7D4D848A}"/>
                </a:ext>
              </a:extLst>
            </p:cNvPr>
            <p:cNvSpPr txBox="1"/>
            <p:nvPr/>
          </p:nvSpPr>
          <p:spPr>
            <a:xfrm>
              <a:off x="1603459" y="2769511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96CEFB42-89D9-4BFE-941F-18165634A787}"/>
                </a:ext>
              </a:extLst>
            </p:cNvPr>
            <p:cNvSpPr txBox="1"/>
            <p:nvPr/>
          </p:nvSpPr>
          <p:spPr>
            <a:xfrm>
              <a:off x="279520" y="2772695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4CE36799-5BCE-4E3A-826B-EC4041C45FCA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3" name="森林の占める割合が少ない・・・">
              <a:extLst>
                <a:ext uri="{FF2B5EF4-FFF2-40B4-BE49-F238E27FC236}">
                  <a16:creationId xmlns:a16="http://schemas.microsoft.com/office/drawing/2014/main" id="{50D94E36-A464-42A6-9217-F38323094160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5" name="い">
              <a:extLst>
                <a:ext uri="{FF2B5EF4-FFF2-40B4-BE49-F238E27FC236}">
                  <a16:creationId xmlns:a16="http://schemas.microsoft.com/office/drawing/2014/main" id="{8BF2C0D5-7A9F-4D08-8797-9E9A81687DE4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7" name="じょうい">
              <a:extLst>
                <a:ext uri="{FF2B5EF4-FFF2-40B4-BE49-F238E27FC236}">
                  <a16:creationId xmlns:a16="http://schemas.microsoft.com/office/drawing/2014/main" id="{3B8145A6-8454-4951-935E-49968A8268D1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8" name="とどうふけん">
              <a:extLst>
                <a:ext uri="{FF2B5EF4-FFF2-40B4-BE49-F238E27FC236}">
                  <a16:creationId xmlns:a16="http://schemas.microsoft.com/office/drawing/2014/main" id="{37B08564-7BF4-4F7F-BAF3-6E14E6361523}"/>
                </a:ext>
              </a:extLst>
            </p:cNvPr>
            <p:cNvSpPr txBox="1"/>
            <p:nvPr/>
          </p:nvSpPr>
          <p:spPr>
            <a:xfrm>
              <a:off x="9768401" y="2779055"/>
              <a:ext cx="11313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09" name="すく">
              <a:extLst>
                <a:ext uri="{FF2B5EF4-FFF2-40B4-BE49-F238E27FC236}">
                  <a16:creationId xmlns:a16="http://schemas.microsoft.com/office/drawing/2014/main" id="{E3A66AB6-6048-416E-8FF9-8DAE280198C7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4" name="わりあい">
              <a:extLst>
                <a:ext uri="{FF2B5EF4-FFF2-40B4-BE49-F238E27FC236}">
                  <a16:creationId xmlns:a16="http://schemas.microsoft.com/office/drawing/2014/main" id="{6D200180-FAC4-4B1C-AF07-60B12019E2F4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5" name="し">
              <a:extLst>
                <a:ext uri="{FF2B5EF4-FFF2-40B4-BE49-F238E27FC236}">
                  <a16:creationId xmlns:a16="http://schemas.microsoft.com/office/drawing/2014/main" id="{C6D75098-C00C-4EEB-A385-C295B717FCC2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6" name="しんりん">
              <a:extLst>
                <a:ext uri="{FF2B5EF4-FFF2-40B4-BE49-F238E27FC236}">
                  <a16:creationId xmlns:a16="http://schemas.microsoft.com/office/drawing/2014/main" id="{6E5504C0-42CB-4251-9E9E-CFBF7C3BD246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65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03" name="図 102">
            <a:hlinkClick r:id="rId10" action="ppaction://hlinksldjump"/>
            <a:extLst>
              <a:ext uri="{FF2B5EF4-FFF2-40B4-BE49-F238E27FC236}">
                <a16:creationId xmlns:a16="http://schemas.microsoft.com/office/drawing/2014/main" id="{5BE2D981-25D4-45CC-87CC-673D3F63D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2" action="ppaction://hlinksldjump"/>
            <a:extLst>
              <a:ext uri="{FF2B5EF4-FFF2-40B4-BE49-F238E27FC236}">
                <a16:creationId xmlns:a16="http://schemas.microsoft.com/office/drawing/2014/main" id="{A12C01DF-F60B-4896-ADB6-FEA418A43F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1" name="図 80">
            <a:hlinkClick r:id="rId14" action="ppaction://hlinksldjump"/>
            <a:extLst>
              <a:ext uri="{FF2B5EF4-FFF2-40B4-BE49-F238E27FC236}">
                <a16:creationId xmlns:a16="http://schemas.microsoft.com/office/drawing/2014/main" id="{704C374F-7C47-4349-B34B-6D694087FC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grpSp>
        <p:nvGrpSpPr>
          <p:cNvPr id="82" name="大阪府の森林の…">
            <a:extLst>
              <a:ext uri="{FF2B5EF4-FFF2-40B4-BE49-F238E27FC236}">
                <a16:creationId xmlns:a16="http://schemas.microsoft.com/office/drawing/2014/main" id="{59F9A88E-3FD6-447C-BFF1-0F9C5E0452FE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3" name="大阪府の森林の・・・">
              <a:extLst>
                <a:ext uri="{FF2B5EF4-FFF2-40B4-BE49-F238E27FC236}">
                  <a16:creationId xmlns:a16="http://schemas.microsoft.com/office/drawing/2014/main" id="{0CA247B2-5EDF-4A8D-8601-D58FFFED2B51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4" name="わりあい">
              <a:extLst>
                <a:ext uri="{FF2B5EF4-FFF2-40B4-BE49-F238E27FC236}">
                  <a16:creationId xmlns:a16="http://schemas.microsoft.com/office/drawing/2014/main" id="{43C59636-3896-4731-A606-7433A97D56CB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5" name="し">
              <a:extLst>
                <a:ext uri="{FF2B5EF4-FFF2-40B4-BE49-F238E27FC236}">
                  <a16:creationId xmlns:a16="http://schemas.microsoft.com/office/drawing/2014/main" id="{C07F4328-86A4-484B-BE87-1800EDD433E9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6" name="しんりん">
              <a:extLst>
                <a:ext uri="{FF2B5EF4-FFF2-40B4-BE49-F238E27FC236}">
                  <a16:creationId xmlns:a16="http://schemas.microsoft.com/office/drawing/2014/main" id="{BE6B9036-535A-4242-92F6-CA13E770091D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8" name="おおさかふ">
              <a:extLst>
                <a:ext uri="{FF2B5EF4-FFF2-40B4-BE49-F238E27FC236}">
                  <a16:creationId xmlns:a16="http://schemas.microsoft.com/office/drawing/2014/main" id="{AF7B7F58-8F38-46C1-B2B2-0E62B320392D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9" name="森林の占める割合が多い・・・">
            <a:extLst>
              <a:ext uri="{FF2B5EF4-FFF2-40B4-BE49-F238E27FC236}">
                <a16:creationId xmlns:a16="http://schemas.microsoft.com/office/drawing/2014/main" id="{78A4C975-406D-430E-A9E2-6B18C55E161A}"/>
              </a:ext>
            </a:extLst>
          </p:cNvPr>
          <p:cNvGrpSpPr/>
          <p:nvPr/>
        </p:nvGrpSpPr>
        <p:grpSpPr>
          <a:xfrm>
            <a:off x="285437" y="2741212"/>
            <a:ext cx="5659257" cy="554224"/>
            <a:chOff x="226399" y="2758881"/>
            <a:chExt cx="5659257" cy="554224"/>
          </a:xfrm>
        </p:grpSpPr>
        <p:sp>
          <p:nvSpPr>
            <p:cNvPr id="90" name="森林の占める割合が多い・・・">
              <a:extLst>
                <a:ext uri="{FF2B5EF4-FFF2-40B4-BE49-F238E27FC236}">
                  <a16:creationId xmlns:a16="http://schemas.microsoft.com/office/drawing/2014/main" id="{FBCD15F5-C498-495C-88E4-1F47F58A887E}"/>
                </a:ext>
              </a:extLst>
            </p:cNvPr>
            <p:cNvSpPr txBox="1"/>
            <p:nvPr/>
          </p:nvSpPr>
          <p:spPr>
            <a:xfrm>
              <a:off x="296962" y="2912995"/>
              <a:ext cx="558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5" name="い">
              <a:extLst>
                <a:ext uri="{FF2B5EF4-FFF2-40B4-BE49-F238E27FC236}">
                  <a16:creationId xmlns:a16="http://schemas.microsoft.com/office/drawing/2014/main" id="{48037191-5B54-4DC7-871D-9A1263387A9F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6" name="じょうい">
              <a:extLst>
                <a:ext uri="{FF2B5EF4-FFF2-40B4-BE49-F238E27FC236}">
                  <a16:creationId xmlns:a16="http://schemas.microsoft.com/office/drawing/2014/main" id="{12257363-6A21-4C3E-A51B-A2F9935EEEFF}"/>
                </a:ext>
              </a:extLst>
            </p:cNvPr>
            <p:cNvSpPr txBox="1"/>
            <p:nvPr/>
          </p:nvSpPr>
          <p:spPr>
            <a:xfrm>
              <a:off x="4722329" y="2773867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7" name="とどうふけん">
              <a:extLst>
                <a:ext uri="{FF2B5EF4-FFF2-40B4-BE49-F238E27FC236}">
                  <a16:creationId xmlns:a16="http://schemas.microsoft.com/office/drawing/2014/main" id="{4CA6ACFF-A37D-4AA6-A789-A9D43E1D71E2}"/>
                </a:ext>
              </a:extLst>
            </p:cNvPr>
            <p:cNvSpPr txBox="1"/>
            <p:nvPr/>
          </p:nvSpPr>
          <p:spPr>
            <a:xfrm>
              <a:off x="3725869" y="2762873"/>
              <a:ext cx="1142104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8" name="おお">
              <a:extLst>
                <a:ext uri="{FF2B5EF4-FFF2-40B4-BE49-F238E27FC236}">
                  <a16:creationId xmlns:a16="http://schemas.microsoft.com/office/drawing/2014/main" id="{884719EB-07E8-4628-A7FA-5FAC32DAF561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9" name="わりあい">
              <a:extLst>
                <a:ext uri="{FF2B5EF4-FFF2-40B4-BE49-F238E27FC236}">
                  <a16:creationId xmlns:a16="http://schemas.microsoft.com/office/drawing/2014/main" id="{C87DB8A3-FF6A-4B1B-8781-7EFAE1179BDF}"/>
                </a:ext>
              </a:extLst>
            </p:cNvPr>
            <p:cNvSpPr txBox="1"/>
            <p:nvPr/>
          </p:nvSpPr>
          <p:spPr>
            <a:xfrm>
              <a:off x="2332727" y="278872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00" name="し">
              <a:extLst>
                <a:ext uri="{FF2B5EF4-FFF2-40B4-BE49-F238E27FC236}">
                  <a16:creationId xmlns:a16="http://schemas.microsoft.com/office/drawing/2014/main" id="{8334F300-39F2-449D-ACD4-8ED7C5585F83}"/>
                </a:ext>
              </a:extLst>
            </p:cNvPr>
            <p:cNvSpPr txBox="1"/>
            <p:nvPr/>
          </p:nvSpPr>
          <p:spPr>
            <a:xfrm>
              <a:off x="1616122" y="2786040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3A6DA4B1-097F-412B-839A-3A7FF8155DFF}"/>
                </a:ext>
              </a:extLst>
            </p:cNvPr>
            <p:cNvSpPr txBox="1"/>
            <p:nvPr/>
          </p:nvSpPr>
          <p:spPr>
            <a:xfrm>
              <a:off x="226399" y="2758881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64B1F2FC-266A-4EDD-85EE-322A31460A26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5" name="森林の占める割合が少ない・・・">
              <a:extLst>
                <a:ext uri="{FF2B5EF4-FFF2-40B4-BE49-F238E27FC236}">
                  <a16:creationId xmlns:a16="http://schemas.microsoft.com/office/drawing/2014/main" id="{8FB8F24F-5487-4900-809A-DEF48D15F7AD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7" name="い">
              <a:extLst>
                <a:ext uri="{FF2B5EF4-FFF2-40B4-BE49-F238E27FC236}">
                  <a16:creationId xmlns:a16="http://schemas.microsoft.com/office/drawing/2014/main" id="{26474BB1-E84C-44F5-A31D-DEB451E43F6B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8" name="じょうい">
              <a:extLst>
                <a:ext uri="{FF2B5EF4-FFF2-40B4-BE49-F238E27FC236}">
                  <a16:creationId xmlns:a16="http://schemas.microsoft.com/office/drawing/2014/main" id="{2C6AFB1D-C22C-4717-A86D-A0BCC0F9E2E0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9" name="とどうふけん">
              <a:extLst>
                <a:ext uri="{FF2B5EF4-FFF2-40B4-BE49-F238E27FC236}">
                  <a16:creationId xmlns:a16="http://schemas.microsoft.com/office/drawing/2014/main" id="{B1729BC8-15FD-47D5-9B06-58C909910062}"/>
                </a:ext>
              </a:extLst>
            </p:cNvPr>
            <p:cNvSpPr txBox="1"/>
            <p:nvPr/>
          </p:nvSpPr>
          <p:spPr>
            <a:xfrm>
              <a:off x="9810118" y="2771174"/>
              <a:ext cx="1089628" cy="25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34" name="すく">
              <a:extLst>
                <a:ext uri="{FF2B5EF4-FFF2-40B4-BE49-F238E27FC236}">
                  <a16:creationId xmlns:a16="http://schemas.microsoft.com/office/drawing/2014/main" id="{8172EED4-C1CF-4B40-B38B-E676118AFFAB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5" name="わりあい">
              <a:extLst>
                <a:ext uri="{FF2B5EF4-FFF2-40B4-BE49-F238E27FC236}">
                  <a16:creationId xmlns:a16="http://schemas.microsoft.com/office/drawing/2014/main" id="{B43CF758-D21E-4564-A5A5-D316EFFC94D6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6" name="し">
              <a:extLst>
                <a:ext uri="{FF2B5EF4-FFF2-40B4-BE49-F238E27FC236}">
                  <a16:creationId xmlns:a16="http://schemas.microsoft.com/office/drawing/2014/main" id="{1D5B7F01-7EA3-4A36-A4D6-9903095BC114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7" name="しんりん">
              <a:extLst>
                <a:ext uri="{FF2B5EF4-FFF2-40B4-BE49-F238E27FC236}">
                  <a16:creationId xmlns:a16="http://schemas.microsoft.com/office/drawing/2014/main" id="{B5057646-9A64-4BF7-9B0A-19298FAECFA2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71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ざんねん">
            <a:extLst>
              <a:ext uri="{FF2B5EF4-FFF2-40B4-BE49-F238E27FC236}">
                <a16:creationId xmlns:a16="http://schemas.microsoft.com/office/drawing/2014/main" id="{06065D91-2617-4CA4-85B2-8193AAF276FF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96" name="ざんねん">
              <a:extLst>
                <a:ext uri="{FF2B5EF4-FFF2-40B4-BE49-F238E27FC236}">
                  <a16:creationId xmlns:a16="http://schemas.microsoft.com/office/drawing/2014/main" id="{5F1AAE06-7F4B-495C-8BDC-C99E01A1E58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7" name="×">
              <a:extLst>
                <a:ext uri="{FF2B5EF4-FFF2-40B4-BE49-F238E27FC236}">
                  <a16:creationId xmlns:a16="http://schemas.microsoft.com/office/drawing/2014/main" id="{A70591AF-E9DE-48F7-9EB6-C7990C4A198F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0" name="blip01 (1)">
            <a:hlinkClick r:id="" action="ppaction://media"/>
            <a:extLst>
              <a:ext uri="{FF2B5EF4-FFF2-40B4-BE49-F238E27FC236}">
                <a16:creationId xmlns:a16="http://schemas.microsoft.com/office/drawing/2014/main" id="{0C4C8521-E33D-4716-8B8F-A1E951AA1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1" name="図 90">
            <a:hlinkClick r:id="rId10" action="ppaction://hlinksldjump"/>
            <a:extLst>
              <a:ext uri="{FF2B5EF4-FFF2-40B4-BE49-F238E27FC236}">
                <a16:creationId xmlns:a16="http://schemas.microsoft.com/office/drawing/2014/main" id="{9E383686-E267-42AC-8F9B-23AF5035A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141" name="図 140">
            <a:hlinkClick r:id="rId12" action="ppaction://hlinksldjump"/>
            <a:extLst>
              <a:ext uri="{FF2B5EF4-FFF2-40B4-BE49-F238E27FC236}">
                <a16:creationId xmlns:a16="http://schemas.microsoft.com/office/drawing/2014/main" id="{13AC37FA-8C13-48E2-9845-8300E0A343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4" action="ppaction://hlinksldjump"/>
            <a:extLst>
              <a:ext uri="{FF2B5EF4-FFF2-40B4-BE49-F238E27FC236}">
                <a16:creationId xmlns:a16="http://schemas.microsoft.com/office/drawing/2014/main" id="{41D3052D-22C3-45E4-A4FE-96B86F3AE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81" name="大阪府の森林の…">
            <a:extLst>
              <a:ext uri="{FF2B5EF4-FFF2-40B4-BE49-F238E27FC236}">
                <a16:creationId xmlns:a16="http://schemas.microsoft.com/office/drawing/2014/main" id="{1C836595-506A-40D1-8EB2-62D6EEC45606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2" name="大阪府の森林の・・・">
              <a:extLst>
                <a:ext uri="{FF2B5EF4-FFF2-40B4-BE49-F238E27FC236}">
                  <a16:creationId xmlns:a16="http://schemas.microsoft.com/office/drawing/2014/main" id="{2508B85D-9B47-4F98-A04A-84770F2F7841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3" name="わりあい">
              <a:extLst>
                <a:ext uri="{FF2B5EF4-FFF2-40B4-BE49-F238E27FC236}">
                  <a16:creationId xmlns:a16="http://schemas.microsoft.com/office/drawing/2014/main" id="{4C0E3B4A-C054-4C6A-922A-CF73A5097E97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4" name="し">
              <a:extLst>
                <a:ext uri="{FF2B5EF4-FFF2-40B4-BE49-F238E27FC236}">
                  <a16:creationId xmlns:a16="http://schemas.microsoft.com/office/drawing/2014/main" id="{811B161B-C914-4486-8A54-3ED0125255D4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5" name="しんりん">
              <a:extLst>
                <a:ext uri="{FF2B5EF4-FFF2-40B4-BE49-F238E27FC236}">
                  <a16:creationId xmlns:a16="http://schemas.microsoft.com/office/drawing/2014/main" id="{A56B6ED7-7B5F-406D-8CD3-852ECDEAF6F4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6" name="おおさかふ">
              <a:extLst>
                <a:ext uri="{FF2B5EF4-FFF2-40B4-BE49-F238E27FC236}">
                  <a16:creationId xmlns:a16="http://schemas.microsoft.com/office/drawing/2014/main" id="{2FE66684-A92B-4EF7-962F-D82221A66F2D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8" name="森林の占める割合が多い・・・">
            <a:extLst>
              <a:ext uri="{FF2B5EF4-FFF2-40B4-BE49-F238E27FC236}">
                <a16:creationId xmlns:a16="http://schemas.microsoft.com/office/drawing/2014/main" id="{B9A645B9-56AE-4D08-BDE8-45E3F8B4846B}"/>
              </a:ext>
            </a:extLst>
          </p:cNvPr>
          <p:cNvGrpSpPr/>
          <p:nvPr/>
        </p:nvGrpSpPr>
        <p:grpSpPr>
          <a:xfrm>
            <a:off x="338558" y="2745204"/>
            <a:ext cx="5606136" cy="550232"/>
            <a:chOff x="279520" y="2762873"/>
            <a:chExt cx="5606136" cy="550232"/>
          </a:xfrm>
        </p:grpSpPr>
        <p:sp>
          <p:nvSpPr>
            <p:cNvPr id="89" name="森林の占める割合が多い・・・">
              <a:extLst>
                <a:ext uri="{FF2B5EF4-FFF2-40B4-BE49-F238E27FC236}">
                  <a16:creationId xmlns:a16="http://schemas.microsoft.com/office/drawing/2014/main" id="{FA2527B6-67AB-4ECE-8F52-FA44361AEA60}"/>
                </a:ext>
              </a:extLst>
            </p:cNvPr>
            <p:cNvSpPr txBox="1"/>
            <p:nvPr/>
          </p:nvSpPr>
          <p:spPr>
            <a:xfrm>
              <a:off x="307488" y="2912995"/>
              <a:ext cx="5578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0" name="い">
              <a:extLst>
                <a:ext uri="{FF2B5EF4-FFF2-40B4-BE49-F238E27FC236}">
                  <a16:creationId xmlns:a16="http://schemas.microsoft.com/office/drawing/2014/main" id="{45ED832D-802A-4BAA-BDEF-57D77B8B0974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2" name="じょうい">
              <a:extLst>
                <a:ext uri="{FF2B5EF4-FFF2-40B4-BE49-F238E27FC236}">
                  <a16:creationId xmlns:a16="http://schemas.microsoft.com/office/drawing/2014/main" id="{5751B288-BFD7-47B8-9BB2-F226A34D5027}"/>
                </a:ext>
              </a:extLst>
            </p:cNvPr>
            <p:cNvSpPr txBox="1"/>
            <p:nvPr/>
          </p:nvSpPr>
          <p:spPr>
            <a:xfrm>
              <a:off x="4738759" y="2773675"/>
              <a:ext cx="7281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3" name="とどうふけん">
              <a:extLst>
                <a:ext uri="{FF2B5EF4-FFF2-40B4-BE49-F238E27FC236}">
                  <a16:creationId xmlns:a16="http://schemas.microsoft.com/office/drawing/2014/main" id="{71588220-8110-4C47-A70E-38403A1AB09E}"/>
                </a:ext>
              </a:extLst>
            </p:cNvPr>
            <p:cNvSpPr txBox="1"/>
            <p:nvPr/>
          </p:nvSpPr>
          <p:spPr>
            <a:xfrm>
              <a:off x="3758745" y="2762873"/>
              <a:ext cx="1109228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4" name="おお">
              <a:extLst>
                <a:ext uri="{FF2B5EF4-FFF2-40B4-BE49-F238E27FC236}">
                  <a16:creationId xmlns:a16="http://schemas.microsoft.com/office/drawing/2014/main" id="{91C67CB4-1066-4845-A825-0E492E05C3C7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8" name="わりあい">
              <a:extLst>
                <a:ext uri="{FF2B5EF4-FFF2-40B4-BE49-F238E27FC236}">
                  <a16:creationId xmlns:a16="http://schemas.microsoft.com/office/drawing/2014/main" id="{BB4B7676-9841-404D-8F91-1D403FA87148}"/>
                </a:ext>
              </a:extLst>
            </p:cNvPr>
            <p:cNvSpPr txBox="1"/>
            <p:nvPr/>
          </p:nvSpPr>
          <p:spPr>
            <a:xfrm>
              <a:off x="2400389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99" name="し">
              <a:extLst>
                <a:ext uri="{FF2B5EF4-FFF2-40B4-BE49-F238E27FC236}">
                  <a16:creationId xmlns:a16="http://schemas.microsoft.com/office/drawing/2014/main" id="{0A597127-6861-4497-84E2-69AB8C753B0E}"/>
                </a:ext>
              </a:extLst>
            </p:cNvPr>
            <p:cNvSpPr txBox="1"/>
            <p:nvPr/>
          </p:nvSpPr>
          <p:spPr>
            <a:xfrm>
              <a:off x="1610063" y="2793828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6525304D-43C7-4494-9839-DCE2065B4829}"/>
                </a:ext>
              </a:extLst>
            </p:cNvPr>
            <p:cNvSpPr txBox="1"/>
            <p:nvPr/>
          </p:nvSpPr>
          <p:spPr>
            <a:xfrm>
              <a:off x="279520" y="2772695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9A676F0C-FE69-41DE-A50D-4BAE37AEFA88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3" name="森林の占める割合が少ない・・・">
              <a:extLst>
                <a:ext uri="{FF2B5EF4-FFF2-40B4-BE49-F238E27FC236}">
                  <a16:creationId xmlns:a16="http://schemas.microsoft.com/office/drawing/2014/main" id="{25DD3450-F566-4DE5-A7B1-31C800AA5056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5" name="い">
              <a:extLst>
                <a:ext uri="{FF2B5EF4-FFF2-40B4-BE49-F238E27FC236}">
                  <a16:creationId xmlns:a16="http://schemas.microsoft.com/office/drawing/2014/main" id="{C6834B99-7045-491C-BE86-D7492C1983EC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7" name="じょうい">
              <a:extLst>
                <a:ext uri="{FF2B5EF4-FFF2-40B4-BE49-F238E27FC236}">
                  <a16:creationId xmlns:a16="http://schemas.microsoft.com/office/drawing/2014/main" id="{05ABB848-3432-419B-A143-3657A330FBEB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8" name="とどうふけん">
              <a:extLst>
                <a:ext uri="{FF2B5EF4-FFF2-40B4-BE49-F238E27FC236}">
                  <a16:creationId xmlns:a16="http://schemas.microsoft.com/office/drawing/2014/main" id="{F81CCCCB-3EC9-4FD4-BFE1-56C87148F9E3}"/>
                </a:ext>
              </a:extLst>
            </p:cNvPr>
            <p:cNvSpPr txBox="1"/>
            <p:nvPr/>
          </p:nvSpPr>
          <p:spPr>
            <a:xfrm>
              <a:off x="9934615" y="2771174"/>
              <a:ext cx="965131" cy="25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09" name="すく">
              <a:extLst>
                <a:ext uri="{FF2B5EF4-FFF2-40B4-BE49-F238E27FC236}">
                  <a16:creationId xmlns:a16="http://schemas.microsoft.com/office/drawing/2014/main" id="{BBB659AB-53F2-43C7-B758-5D0BD92967AB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4" name="わりあい">
              <a:extLst>
                <a:ext uri="{FF2B5EF4-FFF2-40B4-BE49-F238E27FC236}">
                  <a16:creationId xmlns:a16="http://schemas.microsoft.com/office/drawing/2014/main" id="{8E06692B-88D3-42DC-92D8-3E65D81513F5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5" name="し">
              <a:extLst>
                <a:ext uri="{FF2B5EF4-FFF2-40B4-BE49-F238E27FC236}">
                  <a16:creationId xmlns:a16="http://schemas.microsoft.com/office/drawing/2014/main" id="{5108C59B-6941-40CB-AC5A-F701E44AE22B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6" name="しんりん">
              <a:extLst>
                <a:ext uri="{FF2B5EF4-FFF2-40B4-BE49-F238E27FC236}">
                  <a16:creationId xmlns:a16="http://schemas.microsoft.com/office/drawing/2014/main" id="{C3757D7F-1A11-4765-9491-D0E51035A89D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4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03" name="図 102">
            <a:hlinkClick r:id="rId10" action="ppaction://hlinksldjump"/>
            <a:extLst>
              <a:ext uri="{FF2B5EF4-FFF2-40B4-BE49-F238E27FC236}">
                <a16:creationId xmlns:a16="http://schemas.microsoft.com/office/drawing/2014/main" id="{5BE2D981-25D4-45CC-87CC-673D3F63D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2" action="ppaction://hlinksldjump"/>
            <a:extLst>
              <a:ext uri="{FF2B5EF4-FFF2-40B4-BE49-F238E27FC236}">
                <a16:creationId xmlns:a16="http://schemas.microsoft.com/office/drawing/2014/main" id="{A12C01DF-F60B-4896-ADB6-FEA418A43F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1" name="図 80">
            <a:hlinkClick r:id="rId14" action="ppaction://hlinksldjump"/>
            <a:extLst>
              <a:ext uri="{FF2B5EF4-FFF2-40B4-BE49-F238E27FC236}">
                <a16:creationId xmlns:a16="http://schemas.microsoft.com/office/drawing/2014/main" id="{704C374F-7C47-4349-B34B-6D694087FC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grpSp>
        <p:nvGrpSpPr>
          <p:cNvPr id="82" name="大阪府の森林の…">
            <a:extLst>
              <a:ext uri="{FF2B5EF4-FFF2-40B4-BE49-F238E27FC236}">
                <a16:creationId xmlns:a16="http://schemas.microsoft.com/office/drawing/2014/main" id="{C1C9031B-D593-4413-9B89-8FB8FE4AA118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3" name="大阪府の森林の・・・">
              <a:extLst>
                <a:ext uri="{FF2B5EF4-FFF2-40B4-BE49-F238E27FC236}">
                  <a16:creationId xmlns:a16="http://schemas.microsoft.com/office/drawing/2014/main" id="{F188E699-4480-48C9-A630-F77D54A82ECD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4" name="わりあい">
              <a:extLst>
                <a:ext uri="{FF2B5EF4-FFF2-40B4-BE49-F238E27FC236}">
                  <a16:creationId xmlns:a16="http://schemas.microsoft.com/office/drawing/2014/main" id="{E16D23AA-72CE-4F6D-B05D-91227A8A6910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5" name="し">
              <a:extLst>
                <a:ext uri="{FF2B5EF4-FFF2-40B4-BE49-F238E27FC236}">
                  <a16:creationId xmlns:a16="http://schemas.microsoft.com/office/drawing/2014/main" id="{D0377DD4-B736-424D-A359-5FAF8DE784AD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6" name="しんりん">
              <a:extLst>
                <a:ext uri="{FF2B5EF4-FFF2-40B4-BE49-F238E27FC236}">
                  <a16:creationId xmlns:a16="http://schemas.microsoft.com/office/drawing/2014/main" id="{9A294293-96B9-4E39-ABF9-FE1CDCBC2B2B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8" name="おおさかふ">
              <a:extLst>
                <a:ext uri="{FF2B5EF4-FFF2-40B4-BE49-F238E27FC236}">
                  <a16:creationId xmlns:a16="http://schemas.microsoft.com/office/drawing/2014/main" id="{88B551EC-BBE9-444E-B5CF-C1CF0FC57BE5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9" name="森林の占める割合が多い・・・">
            <a:extLst>
              <a:ext uri="{FF2B5EF4-FFF2-40B4-BE49-F238E27FC236}">
                <a16:creationId xmlns:a16="http://schemas.microsoft.com/office/drawing/2014/main" id="{9C42109A-7BEF-483C-A6FF-EC0C387EDA10}"/>
              </a:ext>
            </a:extLst>
          </p:cNvPr>
          <p:cNvGrpSpPr/>
          <p:nvPr/>
        </p:nvGrpSpPr>
        <p:grpSpPr>
          <a:xfrm>
            <a:off x="338558" y="2745538"/>
            <a:ext cx="5606136" cy="549898"/>
            <a:chOff x="279520" y="2763207"/>
            <a:chExt cx="5606136" cy="549898"/>
          </a:xfrm>
        </p:grpSpPr>
        <p:sp>
          <p:nvSpPr>
            <p:cNvPr id="90" name="森林の占める割合が多い・・・">
              <a:extLst>
                <a:ext uri="{FF2B5EF4-FFF2-40B4-BE49-F238E27FC236}">
                  <a16:creationId xmlns:a16="http://schemas.microsoft.com/office/drawing/2014/main" id="{53A60A1F-EAD7-419C-A2B2-E23918182A1A}"/>
                </a:ext>
              </a:extLst>
            </p:cNvPr>
            <p:cNvSpPr txBox="1"/>
            <p:nvPr/>
          </p:nvSpPr>
          <p:spPr>
            <a:xfrm>
              <a:off x="307488" y="2912995"/>
              <a:ext cx="5578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5" name="い">
              <a:extLst>
                <a:ext uri="{FF2B5EF4-FFF2-40B4-BE49-F238E27FC236}">
                  <a16:creationId xmlns:a16="http://schemas.microsoft.com/office/drawing/2014/main" id="{F65A4D4A-9382-4D95-A942-EBB72F1038ED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6" name="じょうい">
              <a:extLst>
                <a:ext uri="{FF2B5EF4-FFF2-40B4-BE49-F238E27FC236}">
                  <a16:creationId xmlns:a16="http://schemas.microsoft.com/office/drawing/2014/main" id="{6D87FC25-BA62-453A-8353-9F2C4281EC24}"/>
                </a:ext>
              </a:extLst>
            </p:cNvPr>
            <p:cNvSpPr txBox="1"/>
            <p:nvPr/>
          </p:nvSpPr>
          <p:spPr>
            <a:xfrm>
              <a:off x="4739102" y="2796724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7" name="とどうふけん">
              <a:extLst>
                <a:ext uri="{FF2B5EF4-FFF2-40B4-BE49-F238E27FC236}">
                  <a16:creationId xmlns:a16="http://schemas.microsoft.com/office/drawing/2014/main" id="{67F29F53-40C6-4045-B283-B48CF0BD977F}"/>
                </a:ext>
              </a:extLst>
            </p:cNvPr>
            <p:cNvSpPr txBox="1"/>
            <p:nvPr/>
          </p:nvSpPr>
          <p:spPr>
            <a:xfrm>
              <a:off x="3742284" y="2776288"/>
              <a:ext cx="11092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8" name="おお">
              <a:extLst>
                <a:ext uri="{FF2B5EF4-FFF2-40B4-BE49-F238E27FC236}">
                  <a16:creationId xmlns:a16="http://schemas.microsoft.com/office/drawing/2014/main" id="{7DBD2D2A-1EAE-4A6F-A05A-FA4AE184D026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9" name="わりあい">
              <a:extLst>
                <a:ext uri="{FF2B5EF4-FFF2-40B4-BE49-F238E27FC236}">
                  <a16:creationId xmlns:a16="http://schemas.microsoft.com/office/drawing/2014/main" id="{4218E4E6-4D21-4BB0-81BB-842C877746AE}"/>
                </a:ext>
              </a:extLst>
            </p:cNvPr>
            <p:cNvSpPr txBox="1"/>
            <p:nvPr/>
          </p:nvSpPr>
          <p:spPr>
            <a:xfrm>
              <a:off x="2400389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00" name="し">
              <a:extLst>
                <a:ext uri="{FF2B5EF4-FFF2-40B4-BE49-F238E27FC236}">
                  <a16:creationId xmlns:a16="http://schemas.microsoft.com/office/drawing/2014/main" id="{0F6BD631-BBDB-4679-BB28-C4409034B958}"/>
                </a:ext>
              </a:extLst>
            </p:cNvPr>
            <p:cNvSpPr txBox="1"/>
            <p:nvPr/>
          </p:nvSpPr>
          <p:spPr>
            <a:xfrm>
              <a:off x="1611909" y="277957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1CCB842C-4F0D-4370-8816-40431BA773C4}"/>
                </a:ext>
              </a:extLst>
            </p:cNvPr>
            <p:cNvSpPr txBox="1"/>
            <p:nvPr/>
          </p:nvSpPr>
          <p:spPr>
            <a:xfrm>
              <a:off x="279520" y="2772695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3FF252EF-5413-4E01-A19B-ED467C788CFF}"/>
              </a:ext>
            </a:extLst>
          </p:cNvPr>
          <p:cNvGrpSpPr/>
          <p:nvPr/>
        </p:nvGrpSpPr>
        <p:grpSpPr>
          <a:xfrm>
            <a:off x="6137983" y="2753505"/>
            <a:ext cx="5708154" cy="559600"/>
            <a:chOff x="6335627" y="2753505"/>
            <a:chExt cx="5510510" cy="559600"/>
          </a:xfrm>
        </p:grpSpPr>
        <p:sp>
          <p:nvSpPr>
            <p:cNvPr id="105" name="森林の占める割合が少ない・・・">
              <a:extLst>
                <a:ext uri="{FF2B5EF4-FFF2-40B4-BE49-F238E27FC236}">
                  <a16:creationId xmlns:a16="http://schemas.microsoft.com/office/drawing/2014/main" id="{82C569FA-217F-42F5-BB41-8DF030D079DF}"/>
                </a:ext>
              </a:extLst>
            </p:cNvPr>
            <p:cNvSpPr txBox="1"/>
            <p:nvPr/>
          </p:nvSpPr>
          <p:spPr>
            <a:xfrm>
              <a:off x="6360853" y="2912995"/>
              <a:ext cx="54852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7" name="い">
              <a:extLst>
                <a:ext uri="{FF2B5EF4-FFF2-40B4-BE49-F238E27FC236}">
                  <a16:creationId xmlns:a16="http://schemas.microsoft.com/office/drawing/2014/main" id="{2BDB3C5E-7089-495F-893D-C2FB71377A3D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8" name="じょうい">
              <a:extLst>
                <a:ext uri="{FF2B5EF4-FFF2-40B4-BE49-F238E27FC236}">
                  <a16:creationId xmlns:a16="http://schemas.microsoft.com/office/drawing/2014/main" id="{E5E85E9F-76C4-4EC1-8AB8-5F4F689A5B2A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9" name="とどうふけん">
              <a:extLst>
                <a:ext uri="{FF2B5EF4-FFF2-40B4-BE49-F238E27FC236}">
                  <a16:creationId xmlns:a16="http://schemas.microsoft.com/office/drawing/2014/main" id="{934ED40C-1C49-47C4-A0BD-3E02207DDD76}"/>
                </a:ext>
              </a:extLst>
            </p:cNvPr>
            <p:cNvSpPr txBox="1"/>
            <p:nvPr/>
          </p:nvSpPr>
          <p:spPr>
            <a:xfrm>
              <a:off x="9815535" y="2779055"/>
              <a:ext cx="10696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34" name="すく">
              <a:extLst>
                <a:ext uri="{FF2B5EF4-FFF2-40B4-BE49-F238E27FC236}">
                  <a16:creationId xmlns:a16="http://schemas.microsoft.com/office/drawing/2014/main" id="{A1218420-F3F8-422A-BB25-F14ECD3D94EC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5" name="わりあい">
              <a:extLst>
                <a:ext uri="{FF2B5EF4-FFF2-40B4-BE49-F238E27FC236}">
                  <a16:creationId xmlns:a16="http://schemas.microsoft.com/office/drawing/2014/main" id="{10655DBD-2F7A-49DF-ACB5-7A2807A5ECBE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6" name="し">
              <a:extLst>
                <a:ext uri="{FF2B5EF4-FFF2-40B4-BE49-F238E27FC236}">
                  <a16:creationId xmlns:a16="http://schemas.microsoft.com/office/drawing/2014/main" id="{FF0F95C8-F64F-4AC0-A92E-C034F6DFDCC8}"/>
                </a:ext>
              </a:extLst>
            </p:cNvPr>
            <p:cNvSpPr txBox="1"/>
            <p:nvPr/>
          </p:nvSpPr>
          <p:spPr>
            <a:xfrm>
              <a:off x="7611723" y="2753505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7" name="しんりん">
              <a:extLst>
                <a:ext uri="{FF2B5EF4-FFF2-40B4-BE49-F238E27FC236}">
                  <a16:creationId xmlns:a16="http://schemas.microsoft.com/office/drawing/2014/main" id="{52FB3B3C-246D-4315-BF69-ABE4CE9A5043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9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ざんねん">
            <a:extLst>
              <a:ext uri="{FF2B5EF4-FFF2-40B4-BE49-F238E27FC236}">
                <a16:creationId xmlns:a16="http://schemas.microsoft.com/office/drawing/2014/main" id="{06065D91-2617-4CA4-85B2-8193AAF276FF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96" name="ざんねん">
              <a:extLst>
                <a:ext uri="{FF2B5EF4-FFF2-40B4-BE49-F238E27FC236}">
                  <a16:creationId xmlns:a16="http://schemas.microsoft.com/office/drawing/2014/main" id="{5F1AAE06-7F4B-495C-8BDC-C99E01A1E58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7" name="×">
              <a:extLst>
                <a:ext uri="{FF2B5EF4-FFF2-40B4-BE49-F238E27FC236}">
                  <a16:creationId xmlns:a16="http://schemas.microsoft.com/office/drawing/2014/main" id="{A70591AF-E9DE-48F7-9EB6-C7990C4A198F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0" name="blip01 (1)">
            <a:hlinkClick r:id="" action="ppaction://media"/>
            <a:extLst>
              <a:ext uri="{FF2B5EF4-FFF2-40B4-BE49-F238E27FC236}">
                <a16:creationId xmlns:a16="http://schemas.microsoft.com/office/drawing/2014/main" id="{0C4C8521-E33D-4716-8B8F-A1E951AA1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1" name="図 90">
            <a:hlinkClick r:id="rId10" action="ppaction://hlinksldjump"/>
            <a:extLst>
              <a:ext uri="{FF2B5EF4-FFF2-40B4-BE49-F238E27FC236}">
                <a16:creationId xmlns:a16="http://schemas.microsoft.com/office/drawing/2014/main" id="{9E383686-E267-42AC-8F9B-23AF5035A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141" name="図 140">
            <a:hlinkClick r:id="rId12" action="ppaction://hlinksldjump"/>
            <a:extLst>
              <a:ext uri="{FF2B5EF4-FFF2-40B4-BE49-F238E27FC236}">
                <a16:creationId xmlns:a16="http://schemas.microsoft.com/office/drawing/2014/main" id="{13AC37FA-8C13-48E2-9845-8300E0A343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4" action="ppaction://hlinksldjump"/>
            <a:extLst>
              <a:ext uri="{FF2B5EF4-FFF2-40B4-BE49-F238E27FC236}">
                <a16:creationId xmlns:a16="http://schemas.microsoft.com/office/drawing/2014/main" id="{41D3052D-22C3-45E4-A4FE-96B86F3AE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81" name="大阪府の森林の…">
            <a:extLst>
              <a:ext uri="{FF2B5EF4-FFF2-40B4-BE49-F238E27FC236}">
                <a16:creationId xmlns:a16="http://schemas.microsoft.com/office/drawing/2014/main" id="{987F2EC6-7179-4185-9F20-8900C901BB5A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2" name="大阪府の森林の・・・">
              <a:extLst>
                <a:ext uri="{FF2B5EF4-FFF2-40B4-BE49-F238E27FC236}">
                  <a16:creationId xmlns:a16="http://schemas.microsoft.com/office/drawing/2014/main" id="{D528C730-698A-4747-B40F-2D3C141B028C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3" name="わりあい">
              <a:extLst>
                <a:ext uri="{FF2B5EF4-FFF2-40B4-BE49-F238E27FC236}">
                  <a16:creationId xmlns:a16="http://schemas.microsoft.com/office/drawing/2014/main" id="{E1AC222B-5102-4C88-B305-EAE4D889CCCF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4" name="し">
              <a:extLst>
                <a:ext uri="{FF2B5EF4-FFF2-40B4-BE49-F238E27FC236}">
                  <a16:creationId xmlns:a16="http://schemas.microsoft.com/office/drawing/2014/main" id="{4D013D1C-77DF-4386-82BD-8E93251CCBD1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5" name="しんりん">
              <a:extLst>
                <a:ext uri="{FF2B5EF4-FFF2-40B4-BE49-F238E27FC236}">
                  <a16:creationId xmlns:a16="http://schemas.microsoft.com/office/drawing/2014/main" id="{EDFFB7C4-0B1F-4B19-A8DB-26535D6BDBB6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6" name="おおさかふ">
              <a:extLst>
                <a:ext uri="{FF2B5EF4-FFF2-40B4-BE49-F238E27FC236}">
                  <a16:creationId xmlns:a16="http://schemas.microsoft.com/office/drawing/2014/main" id="{FD2CD0A1-29F6-4B03-BD32-01CC07FFC420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8" name="森林の占める割合が多い・・・">
            <a:extLst>
              <a:ext uri="{FF2B5EF4-FFF2-40B4-BE49-F238E27FC236}">
                <a16:creationId xmlns:a16="http://schemas.microsoft.com/office/drawing/2014/main" id="{D3179EBB-CE11-4AD0-950F-4EF65470242F}"/>
              </a:ext>
            </a:extLst>
          </p:cNvPr>
          <p:cNvGrpSpPr/>
          <p:nvPr/>
        </p:nvGrpSpPr>
        <p:grpSpPr>
          <a:xfrm>
            <a:off x="369482" y="2745204"/>
            <a:ext cx="5575212" cy="550232"/>
            <a:chOff x="310444" y="2762873"/>
            <a:chExt cx="5575212" cy="550232"/>
          </a:xfrm>
        </p:grpSpPr>
        <p:sp>
          <p:nvSpPr>
            <p:cNvPr id="89" name="森林の占める割合が多い・・・">
              <a:extLst>
                <a:ext uri="{FF2B5EF4-FFF2-40B4-BE49-F238E27FC236}">
                  <a16:creationId xmlns:a16="http://schemas.microsoft.com/office/drawing/2014/main" id="{B23958F8-C89D-408B-A0F5-47A8561B99EE}"/>
                </a:ext>
              </a:extLst>
            </p:cNvPr>
            <p:cNvSpPr txBox="1"/>
            <p:nvPr/>
          </p:nvSpPr>
          <p:spPr>
            <a:xfrm>
              <a:off x="310444" y="2912995"/>
              <a:ext cx="5575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0" name="い">
              <a:extLst>
                <a:ext uri="{FF2B5EF4-FFF2-40B4-BE49-F238E27FC236}">
                  <a16:creationId xmlns:a16="http://schemas.microsoft.com/office/drawing/2014/main" id="{7DAD0415-5B7A-41EA-A7C7-01C4530BE6B0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2" name="じょうい">
              <a:extLst>
                <a:ext uri="{FF2B5EF4-FFF2-40B4-BE49-F238E27FC236}">
                  <a16:creationId xmlns:a16="http://schemas.microsoft.com/office/drawing/2014/main" id="{18AA384F-AA93-4030-B45E-8EE99BCF930C}"/>
                </a:ext>
              </a:extLst>
            </p:cNvPr>
            <p:cNvSpPr txBox="1"/>
            <p:nvPr/>
          </p:nvSpPr>
          <p:spPr>
            <a:xfrm>
              <a:off x="4739102" y="2796724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3" name="とどうふけん">
              <a:extLst>
                <a:ext uri="{FF2B5EF4-FFF2-40B4-BE49-F238E27FC236}">
                  <a16:creationId xmlns:a16="http://schemas.microsoft.com/office/drawing/2014/main" id="{029B1FCE-2569-4944-9CBF-527BD58306BB}"/>
                </a:ext>
              </a:extLst>
            </p:cNvPr>
            <p:cNvSpPr txBox="1"/>
            <p:nvPr/>
          </p:nvSpPr>
          <p:spPr>
            <a:xfrm>
              <a:off x="3816535" y="2785639"/>
              <a:ext cx="105143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4" name="おお">
              <a:extLst>
                <a:ext uri="{FF2B5EF4-FFF2-40B4-BE49-F238E27FC236}">
                  <a16:creationId xmlns:a16="http://schemas.microsoft.com/office/drawing/2014/main" id="{D0CDBA75-65FB-41B9-8D1C-1BA313C1D3B7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8" name="わりあい">
              <a:extLst>
                <a:ext uri="{FF2B5EF4-FFF2-40B4-BE49-F238E27FC236}">
                  <a16:creationId xmlns:a16="http://schemas.microsoft.com/office/drawing/2014/main" id="{6C07EC3E-39FA-4790-8C47-F0A1D001D1D6}"/>
                </a:ext>
              </a:extLst>
            </p:cNvPr>
            <p:cNvSpPr txBox="1"/>
            <p:nvPr/>
          </p:nvSpPr>
          <p:spPr>
            <a:xfrm>
              <a:off x="2400389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99" name="し">
              <a:extLst>
                <a:ext uri="{FF2B5EF4-FFF2-40B4-BE49-F238E27FC236}">
                  <a16:creationId xmlns:a16="http://schemas.microsoft.com/office/drawing/2014/main" id="{F8AA21BB-3C3E-468E-939C-C772955F8049}"/>
                </a:ext>
              </a:extLst>
            </p:cNvPr>
            <p:cNvSpPr txBox="1"/>
            <p:nvPr/>
          </p:nvSpPr>
          <p:spPr>
            <a:xfrm>
              <a:off x="1708660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8F1D903A-6FF8-40AD-891B-EB630E78F476}"/>
                </a:ext>
              </a:extLst>
            </p:cNvPr>
            <p:cNvSpPr txBox="1"/>
            <p:nvPr/>
          </p:nvSpPr>
          <p:spPr>
            <a:xfrm>
              <a:off x="310444" y="2762873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C628FC0C-15B8-4598-9E12-5BB3F630D0EB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3" name="森林の占める割合が少ない・・・">
              <a:extLst>
                <a:ext uri="{FF2B5EF4-FFF2-40B4-BE49-F238E27FC236}">
                  <a16:creationId xmlns:a16="http://schemas.microsoft.com/office/drawing/2014/main" id="{F0C253A0-559D-43E4-90A5-65DBC7A226A8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5" name="い">
              <a:extLst>
                <a:ext uri="{FF2B5EF4-FFF2-40B4-BE49-F238E27FC236}">
                  <a16:creationId xmlns:a16="http://schemas.microsoft.com/office/drawing/2014/main" id="{7D3EBCBD-A676-4CD5-911E-296164A83729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7" name="じょうい">
              <a:extLst>
                <a:ext uri="{FF2B5EF4-FFF2-40B4-BE49-F238E27FC236}">
                  <a16:creationId xmlns:a16="http://schemas.microsoft.com/office/drawing/2014/main" id="{04E4A639-861F-4CB3-83F3-F11BDB3F16CF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8" name="とどうふけん">
              <a:extLst>
                <a:ext uri="{FF2B5EF4-FFF2-40B4-BE49-F238E27FC236}">
                  <a16:creationId xmlns:a16="http://schemas.microsoft.com/office/drawing/2014/main" id="{5835DC51-2F0F-4C32-B974-0E8E5F066F04}"/>
                </a:ext>
              </a:extLst>
            </p:cNvPr>
            <p:cNvSpPr txBox="1"/>
            <p:nvPr/>
          </p:nvSpPr>
          <p:spPr>
            <a:xfrm>
              <a:off x="9817096" y="2771174"/>
              <a:ext cx="965131" cy="25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09" name="すく">
              <a:extLst>
                <a:ext uri="{FF2B5EF4-FFF2-40B4-BE49-F238E27FC236}">
                  <a16:creationId xmlns:a16="http://schemas.microsoft.com/office/drawing/2014/main" id="{836D4196-6C42-4442-A667-7EBC574AB3B7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4" name="わりあい">
              <a:extLst>
                <a:ext uri="{FF2B5EF4-FFF2-40B4-BE49-F238E27FC236}">
                  <a16:creationId xmlns:a16="http://schemas.microsoft.com/office/drawing/2014/main" id="{482DB8A4-617A-4F1D-B98B-E9C64F4FA7EB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5" name="し">
              <a:extLst>
                <a:ext uri="{FF2B5EF4-FFF2-40B4-BE49-F238E27FC236}">
                  <a16:creationId xmlns:a16="http://schemas.microsoft.com/office/drawing/2014/main" id="{BD21DA85-0B75-4D85-B2D1-1EBF4387A90C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6" name="しんりん">
              <a:extLst>
                <a:ext uri="{FF2B5EF4-FFF2-40B4-BE49-F238E27FC236}">
                  <a16:creationId xmlns:a16="http://schemas.microsoft.com/office/drawing/2014/main" id="{82BF650A-A028-4FB7-9E22-4BB257EE33DA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6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03" name="図 102">
            <a:hlinkClick r:id="rId10" action="ppaction://hlinksldjump"/>
            <a:extLst>
              <a:ext uri="{FF2B5EF4-FFF2-40B4-BE49-F238E27FC236}">
                <a16:creationId xmlns:a16="http://schemas.microsoft.com/office/drawing/2014/main" id="{5BE2D981-25D4-45CC-87CC-673D3F63D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2" action="ppaction://hlinksldjump"/>
            <a:extLst>
              <a:ext uri="{FF2B5EF4-FFF2-40B4-BE49-F238E27FC236}">
                <a16:creationId xmlns:a16="http://schemas.microsoft.com/office/drawing/2014/main" id="{A12C01DF-F60B-4896-ADB6-FEA418A43F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1" name="図 80">
            <a:hlinkClick r:id="rId14" action="ppaction://hlinksldjump"/>
            <a:extLst>
              <a:ext uri="{FF2B5EF4-FFF2-40B4-BE49-F238E27FC236}">
                <a16:creationId xmlns:a16="http://schemas.microsoft.com/office/drawing/2014/main" id="{704C374F-7C47-4349-B34B-6D694087FC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grpSp>
        <p:nvGrpSpPr>
          <p:cNvPr id="82" name="大阪府の森林の…">
            <a:extLst>
              <a:ext uri="{FF2B5EF4-FFF2-40B4-BE49-F238E27FC236}">
                <a16:creationId xmlns:a16="http://schemas.microsoft.com/office/drawing/2014/main" id="{0477DD68-771D-4B6C-BBD9-94591B6370B4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3" name="大阪府の森林の・・・">
              <a:extLst>
                <a:ext uri="{FF2B5EF4-FFF2-40B4-BE49-F238E27FC236}">
                  <a16:creationId xmlns:a16="http://schemas.microsoft.com/office/drawing/2014/main" id="{32E4D36B-7D66-48BE-B104-69CD880DD21B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4" name="わりあい">
              <a:extLst>
                <a:ext uri="{FF2B5EF4-FFF2-40B4-BE49-F238E27FC236}">
                  <a16:creationId xmlns:a16="http://schemas.microsoft.com/office/drawing/2014/main" id="{A55E1042-0A4E-4AF1-8C12-C3FEC367BC17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5" name="し">
              <a:extLst>
                <a:ext uri="{FF2B5EF4-FFF2-40B4-BE49-F238E27FC236}">
                  <a16:creationId xmlns:a16="http://schemas.microsoft.com/office/drawing/2014/main" id="{9F9B1823-6BC1-49C7-97ED-84B6D90B2835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6" name="しんりん">
              <a:extLst>
                <a:ext uri="{FF2B5EF4-FFF2-40B4-BE49-F238E27FC236}">
                  <a16:creationId xmlns:a16="http://schemas.microsoft.com/office/drawing/2014/main" id="{1739FC55-31BE-41C4-B1DE-2F215E53E5C8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8" name="おおさかふ">
              <a:extLst>
                <a:ext uri="{FF2B5EF4-FFF2-40B4-BE49-F238E27FC236}">
                  <a16:creationId xmlns:a16="http://schemas.microsoft.com/office/drawing/2014/main" id="{5A664046-C1B8-4888-AA92-4A8BDEA59973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9" name="森林の占める割合が多い・・・">
            <a:extLst>
              <a:ext uri="{FF2B5EF4-FFF2-40B4-BE49-F238E27FC236}">
                <a16:creationId xmlns:a16="http://schemas.microsoft.com/office/drawing/2014/main" id="{348EF7F2-EB4E-42D9-A14D-581670D64F46}"/>
              </a:ext>
            </a:extLst>
          </p:cNvPr>
          <p:cNvGrpSpPr/>
          <p:nvPr/>
        </p:nvGrpSpPr>
        <p:grpSpPr>
          <a:xfrm>
            <a:off x="366527" y="2745538"/>
            <a:ext cx="5578167" cy="549897"/>
            <a:chOff x="307489" y="2763207"/>
            <a:chExt cx="5578167" cy="549897"/>
          </a:xfrm>
        </p:grpSpPr>
        <p:sp>
          <p:nvSpPr>
            <p:cNvPr id="90" name="森林の占める割合が多い・・・">
              <a:extLst>
                <a:ext uri="{FF2B5EF4-FFF2-40B4-BE49-F238E27FC236}">
                  <a16:creationId xmlns:a16="http://schemas.microsoft.com/office/drawing/2014/main" id="{F9B6E3CE-CA4D-4636-A821-D31AA26EE06A}"/>
                </a:ext>
              </a:extLst>
            </p:cNvPr>
            <p:cNvSpPr txBox="1"/>
            <p:nvPr/>
          </p:nvSpPr>
          <p:spPr>
            <a:xfrm>
              <a:off x="307489" y="2912994"/>
              <a:ext cx="55781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5" name="い">
              <a:extLst>
                <a:ext uri="{FF2B5EF4-FFF2-40B4-BE49-F238E27FC236}">
                  <a16:creationId xmlns:a16="http://schemas.microsoft.com/office/drawing/2014/main" id="{1F19D4B0-D4BB-436F-A8F6-629A7601A5FA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6" name="じょうい">
              <a:extLst>
                <a:ext uri="{FF2B5EF4-FFF2-40B4-BE49-F238E27FC236}">
                  <a16:creationId xmlns:a16="http://schemas.microsoft.com/office/drawing/2014/main" id="{C23F77D6-23EB-4AC3-AA6C-4E9C68089BB7}"/>
                </a:ext>
              </a:extLst>
            </p:cNvPr>
            <p:cNvSpPr txBox="1"/>
            <p:nvPr/>
          </p:nvSpPr>
          <p:spPr>
            <a:xfrm>
              <a:off x="4717051" y="2781960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7" name="とどうふけん">
              <a:extLst>
                <a:ext uri="{FF2B5EF4-FFF2-40B4-BE49-F238E27FC236}">
                  <a16:creationId xmlns:a16="http://schemas.microsoft.com/office/drawing/2014/main" id="{0DDA2BCA-9413-4C0B-890A-CB67C703D4C1}"/>
                </a:ext>
              </a:extLst>
            </p:cNvPr>
            <p:cNvSpPr txBox="1"/>
            <p:nvPr/>
          </p:nvSpPr>
          <p:spPr>
            <a:xfrm>
              <a:off x="3734605" y="2778563"/>
              <a:ext cx="1068251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8" name="おお">
              <a:extLst>
                <a:ext uri="{FF2B5EF4-FFF2-40B4-BE49-F238E27FC236}">
                  <a16:creationId xmlns:a16="http://schemas.microsoft.com/office/drawing/2014/main" id="{F365E0F2-3EE7-4FCF-AD20-D4E5430CEA3E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9" name="わりあい">
              <a:extLst>
                <a:ext uri="{FF2B5EF4-FFF2-40B4-BE49-F238E27FC236}">
                  <a16:creationId xmlns:a16="http://schemas.microsoft.com/office/drawing/2014/main" id="{E659D454-58CE-42F9-90EA-15208C8F2554}"/>
                </a:ext>
              </a:extLst>
            </p:cNvPr>
            <p:cNvSpPr txBox="1"/>
            <p:nvPr/>
          </p:nvSpPr>
          <p:spPr>
            <a:xfrm>
              <a:off x="2400389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00" name="し">
              <a:extLst>
                <a:ext uri="{FF2B5EF4-FFF2-40B4-BE49-F238E27FC236}">
                  <a16:creationId xmlns:a16="http://schemas.microsoft.com/office/drawing/2014/main" id="{6A7399D1-F7EF-4D13-8657-65D899E88FD7}"/>
                </a:ext>
              </a:extLst>
            </p:cNvPr>
            <p:cNvSpPr txBox="1"/>
            <p:nvPr/>
          </p:nvSpPr>
          <p:spPr>
            <a:xfrm>
              <a:off x="1708660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9EBB51A8-4BEA-4CB7-A1F6-426E9CCD23FF}"/>
                </a:ext>
              </a:extLst>
            </p:cNvPr>
            <p:cNvSpPr txBox="1"/>
            <p:nvPr/>
          </p:nvSpPr>
          <p:spPr>
            <a:xfrm>
              <a:off x="346663" y="2788843"/>
              <a:ext cx="131474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D9A58052-0F41-4605-9A7D-1FA43E7B5D1D}"/>
              </a:ext>
            </a:extLst>
          </p:cNvPr>
          <p:cNvGrpSpPr/>
          <p:nvPr/>
        </p:nvGrpSpPr>
        <p:grpSpPr>
          <a:xfrm>
            <a:off x="6094246" y="2745204"/>
            <a:ext cx="5751891" cy="567900"/>
            <a:chOff x="6293405" y="2745204"/>
            <a:chExt cx="5552733" cy="567900"/>
          </a:xfrm>
        </p:grpSpPr>
        <p:sp>
          <p:nvSpPr>
            <p:cNvPr id="105" name="森林の占める割合が少ない・・・">
              <a:extLst>
                <a:ext uri="{FF2B5EF4-FFF2-40B4-BE49-F238E27FC236}">
                  <a16:creationId xmlns:a16="http://schemas.microsoft.com/office/drawing/2014/main" id="{939A31C1-66AE-483F-8C14-1A1CF34A7487}"/>
                </a:ext>
              </a:extLst>
            </p:cNvPr>
            <p:cNvSpPr txBox="1"/>
            <p:nvPr/>
          </p:nvSpPr>
          <p:spPr>
            <a:xfrm>
              <a:off x="6304375" y="2912994"/>
              <a:ext cx="5541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7" name="い">
              <a:extLst>
                <a:ext uri="{FF2B5EF4-FFF2-40B4-BE49-F238E27FC236}">
                  <a16:creationId xmlns:a16="http://schemas.microsoft.com/office/drawing/2014/main" id="{5FF3B197-A0DA-4EC9-8BD9-C18523469516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8" name="じょうい">
              <a:extLst>
                <a:ext uri="{FF2B5EF4-FFF2-40B4-BE49-F238E27FC236}">
                  <a16:creationId xmlns:a16="http://schemas.microsoft.com/office/drawing/2014/main" id="{6AB70FE7-2A6A-4682-A419-217C83021958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9" name="とどうふけん">
              <a:extLst>
                <a:ext uri="{FF2B5EF4-FFF2-40B4-BE49-F238E27FC236}">
                  <a16:creationId xmlns:a16="http://schemas.microsoft.com/office/drawing/2014/main" id="{38611562-B059-4E1F-AF69-B94215CFD245}"/>
                </a:ext>
              </a:extLst>
            </p:cNvPr>
            <p:cNvSpPr txBox="1"/>
            <p:nvPr/>
          </p:nvSpPr>
          <p:spPr>
            <a:xfrm>
              <a:off x="9805755" y="2779055"/>
              <a:ext cx="10939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34" name="すく">
              <a:extLst>
                <a:ext uri="{FF2B5EF4-FFF2-40B4-BE49-F238E27FC236}">
                  <a16:creationId xmlns:a16="http://schemas.microsoft.com/office/drawing/2014/main" id="{968550CA-F3E5-411B-8A80-62FF1FDE8C15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5" name="わりあい">
              <a:extLst>
                <a:ext uri="{FF2B5EF4-FFF2-40B4-BE49-F238E27FC236}">
                  <a16:creationId xmlns:a16="http://schemas.microsoft.com/office/drawing/2014/main" id="{25919B8C-4B27-4171-8600-6778176DD090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6" name="し">
              <a:extLst>
                <a:ext uri="{FF2B5EF4-FFF2-40B4-BE49-F238E27FC236}">
                  <a16:creationId xmlns:a16="http://schemas.microsoft.com/office/drawing/2014/main" id="{8685F688-62D7-4DF5-AEFD-7655B6D0D326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7" name="しんりん">
              <a:extLst>
                <a:ext uri="{FF2B5EF4-FFF2-40B4-BE49-F238E27FC236}">
                  <a16:creationId xmlns:a16="http://schemas.microsoft.com/office/drawing/2014/main" id="{EA3ECA75-E2DD-4E11-8636-7EBFAB15D62E}"/>
                </a:ext>
              </a:extLst>
            </p:cNvPr>
            <p:cNvSpPr txBox="1"/>
            <p:nvPr/>
          </p:nvSpPr>
          <p:spPr>
            <a:xfrm>
              <a:off x="6293405" y="2745388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9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4517578" y="5556245"/>
            <a:ext cx="75357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令和５年度学校基本調査 学校調査票（小学校）職名別教員数（本務者）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6" name="3,971人">
            <a:extLst>
              <a:ext uri="{FF2B5EF4-FFF2-40B4-BE49-F238E27FC236}">
                <a16:creationId xmlns:a16="http://schemas.microsoft.com/office/drawing/2014/main" id="{F57C8BE8-A4CA-49C1-A637-093FE6F81D63}"/>
              </a:ext>
            </a:extLst>
          </p:cNvPr>
          <p:cNvGrpSpPr/>
          <p:nvPr/>
        </p:nvGrpSpPr>
        <p:grpSpPr>
          <a:xfrm>
            <a:off x="4530390" y="4673284"/>
            <a:ext cx="1548000" cy="608674"/>
            <a:chOff x="4529995" y="4819588"/>
            <a:chExt cx="1548000" cy="608674"/>
          </a:xfrm>
        </p:grpSpPr>
        <p:sp>
          <p:nvSpPr>
            <p:cNvPr id="27" name="3,971人">
              <a:extLst>
                <a:ext uri="{FF2B5EF4-FFF2-40B4-BE49-F238E27FC236}">
                  <a16:creationId xmlns:a16="http://schemas.microsoft.com/office/drawing/2014/main" id="{D6FE160A-03C5-4D0E-B350-C3AC2A6E35DC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3,971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28" name="にん">
              <a:extLst>
                <a:ext uri="{FF2B5EF4-FFF2-40B4-BE49-F238E27FC236}">
                  <a16:creationId xmlns:a16="http://schemas.microsoft.com/office/drawing/2014/main" id="{0AF0BB75-8720-40BC-B4BA-9EDB11CDB790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9" name="和歌山県">
            <a:extLst>
              <a:ext uri="{FF2B5EF4-FFF2-40B4-BE49-F238E27FC236}">
                <a16:creationId xmlns:a16="http://schemas.microsoft.com/office/drawing/2014/main" id="{FBF0BF8A-4F11-422F-9F03-1D55824422A1}"/>
              </a:ext>
            </a:extLst>
          </p:cNvPr>
          <p:cNvGrpSpPr/>
          <p:nvPr/>
        </p:nvGrpSpPr>
        <p:grpSpPr>
          <a:xfrm>
            <a:off x="2320503" y="4710144"/>
            <a:ext cx="2105604" cy="655640"/>
            <a:chOff x="2320108" y="4856448"/>
            <a:chExt cx="2105604" cy="655640"/>
          </a:xfrm>
        </p:grpSpPr>
        <p:sp>
          <p:nvSpPr>
            <p:cNvPr id="30" name="和歌山県">
              <a:extLst>
                <a:ext uri="{FF2B5EF4-FFF2-40B4-BE49-F238E27FC236}">
                  <a16:creationId xmlns:a16="http://schemas.microsoft.com/office/drawing/2014/main" id="{A0BD7C04-71E8-4532-B55D-D46B9A6BA87D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わかやまけん">
              <a:extLst>
                <a:ext uri="{FF2B5EF4-FFF2-40B4-BE49-F238E27FC236}">
                  <a16:creationId xmlns:a16="http://schemas.microsoft.com/office/drawing/2014/main" id="{8BD838A0-0458-47AE-A98C-DAF16FD4EFB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32" name="ピン図">
              <a:extLst>
                <a:ext uri="{FF2B5EF4-FFF2-40B4-BE49-F238E27FC236}">
                  <a16:creationId xmlns:a16="http://schemas.microsoft.com/office/drawing/2014/main" id="{64B3AE8E-5176-4134-8780-81DC0D41A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33" name="4,800人">
            <a:extLst>
              <a:ext uri="{FF2B5EF4-FFF2-40B4-BE49-F238E27FC236}">
                <a16:creationId xmlns:a16="http://schemas.microsoft.com/office/drawing/2014/main" id="{EE8F4CC6-CFD2-4BF5-9308-AE0BEB7FD209}"/>
              </a:ext>
            </a:extLst>
          </p:cNvPr>
          <p:cNvGrpSpPr/>
          <p:nvPr/>
        </p:nvGrpSpPr>
        <p:grpSpPr>
          <a:xfrm>
            <a:off x="8408518" y="3958490"/>
            <a:ext cx="1548001" cy="608063"/>
            <a:chOff x="8408123" y="4104794"/>
            <a:chExt cx="1548001" cy="608063"/>
          </a:xfrm>
        </p:grpSpPr>
        <p:sp>
          <p:nvSpPr>
            <p:cNvPr id="34" name="4,800人">
              <a:extLst>
                <a:ext uri="{FF2B5EF4-FFF2-40B4-BE49-F238E27FC236}">
                  <a16:creationId xmlns:a16="http://schemas.microsoft.com/office/drawing/2014/main" id="{7FA3B0A2-4CD3-47A7-910D-085E760FD16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4,800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35" name="にん">
              <a:extLst>
                <a:ext uri="{FF2B5EF4-FFF2-40B4-BE49-F238E27FC236}">
                  <a16:creationId xmlns:a16="http://schemas.microsoft.com/office/drawing/2014/main" id="{0BAC497C-AD95-4980-A65F-6F39E1840D0E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6" name="奈良県">
            <a:extLst>
              <a:ext uri="{FF2B5EF4-FFF2-40B4-BE49-F238E27FC236}">
                <a16:creationId xmlns:a16="http://schemas.microsoft.com/office/drawing/2014/main" id="{E3F1B70B-3960-4CF7-84C7-9AF68E567557}"/>
              </a:ext>
            </a:extLst>
          </p:cNvPr>
          <p:cNvGrpSpPr/>
          <p:nvPr/>
        </p:nvGrpSpPr>
        <p:grpSpPr>
          <a:xfrm>
            <a:off x="6350912" y="3973162"/>
            <a:ext cx="1806280" cy="664232"/>
            <a:chOff x="6350517" y="4119466"/>
            <a:chExt cx="1806280" cy="664232"/>
          </a:xfrm>
        </p:grpSpPr>
        <p:sp>
          <p:nvSpPr>
            <p:cNvPr id="42" name="奈良県">
              <a:extLst>
                <a:ext uri="{FF2B5EF4-FFF2-40B4-BE49-F238E27FC236}">
                  <a16:creationId xmlns:a16="http://schemas.microsoft.com/office/drawing/2014/main" id="{D0C9E792-5C73-4745-AF92-ACE8282FB859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ならけん">
              <a:extLst>
                <a:ext uri="{FF2B5EF4-FFF2-40B4-BE49-F238E27FC236}">
                  <a16:creationId xmlns:a16="http://schemas.microsoft.com/office/drawing/2014/main" id="{DF6EEDD0-3C47-4015-884A-9142147089FB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44" name="ピン図">
              <a:extLst>
                <a:ext uri="{FF2B5EF4-FFF2-40B4-BE49-F238E27FC236}">
                  <a16:creationId xmlns:a16="http://schemas.microsoft.com/office/drawing/2014/main" id="{4FBF02B9-AD9E-40EE-AF18-22B5AA72F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45" name="5,655人">
            <a:extLst>
              <a:ext uri="{FF2B5EF4-FFF2-40B4-BE49-F238E27FC236}">
                <a16:creationId xmlns:a16="http://schemas.microsoft.com/office/drawing/2014/main" id="{3410ED30-6861-4D84-B19E-4C97378259AC}"/>
              </a:ext>
            </a:extLst>
          </p:cNvPr>
          <p:cNvGrpSpPr/>
          <p:nvPr/>
        </p:nvGrpSpPr>
        <p:grpSpPr>
          <a:xfrm>
            <a:off x="4529524" y="3966207"/>
            <a:ext cx="1548866" cy="615353"/>
            <a:chOff x="4494577" y="4112511"/>
            <a:chExt cx="1548866" cy="615353"/>
          </a:xfrm>
        </p:grpSpPr>
        <p:sp>
          <p:nvSpPr>
            <p:cNvPr id="46" name="5,655人">
              <a:extLst>
                <a:ext uri="{FF2B5EF4-FFF2-40B4-BE49-F238E27FC236}">
                  <a16:creationId xmlns:a16="http://schemas.microsoft.com/office/drawing/2014/main" id="{968C2495-47D4-4798-9387-5AEA5DE46499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5,655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F1155555-799B-42BF-8C53-48565D7561C4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</a:p>
          </p:txBody>
        </p:sp>
      </p:grpSp>
      <p:grpSp>
        <p:nvGrpSpPr>
          <p:cNvPr id="48" name="滋賀県">
            <a:extLst>
              <a:ext uri="{FF2B5EF4-FFF2-40B4-BE49-F238E27FC236}">
                <a16:creationId xmlns:a16="http://schemas.microsoft.com/office/drawing/2014/main" id="{CF134C56-E8E7-46FB-A2D6-89B8C388F208}"/>
              </a:ext>
            </a:extLst>
          </p:cNvPr>
          <p:cNvGrpSpPr/>
          <p:nvPr/>
        </p:nvGrpSpPr>
        <p:grpSpPr>
          <a:xfrm>
            <a:off x="2315562" y="3968024"/>
            <a:ext cx="1801045" cy="666836"/>
            <a:chOff x="2315167" y="4114328"/>
            <a:chExt cx="1801045" cy="666836"/>
          </a:xfrm>
        </p:grpSpPr>
        <p:sp>
          <p:nvSpPr>
            <p:cNvPr id="49" name="滋賀県">
              <a:extLst>
                <a:ext uri="{FF2B5EF4-FFF2-40B4-BE49-F238E27FC236}">
                  <a16:creationId xmlns:a16="http://schemas.microsoft.com/office/drawing/2014/main" id="{8CBDDC31-C1B9-40CA-9034-D74D3BDF996B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しがけん">
              <a:extLst>
                <a:ext uri="{FF2B5EF4-FFF2-40B4-BE49-F238E27FC236}">
                  <a16:creationId xmlns:a16="http://schemas.microsoft.com/office/drawing/2014/main" id="{1FC4D8ED-F9A2-43A4-8BAF-EEE2ABA250F2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51" name="ピン図">
              <a:extLst>
                <a:ext uri="{FF2B5EF4-FFF2-40B4-BE49-F238E27FC236}">
                  <a16:creationId xmlns:a16="http://schemas.microsoft.com/office/drawing/2014/main" id="{5FE6D55C-45F1-4CCD-A6B7-B598D7F23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52" name="8,399人">
            <a:extLst>
              <a:ext uri="{FF2B5EF4-FFF2-40B4-BE49-F238E27FC236}">
                <a16:creationId xmlns:a16="http://schemas.microsoft.com/office/drawing/2014/main" id="{221A71C1-D101-471D-90AC-C1FC19769458}"/>
              </a:ext>
            </a:extLst>
          </p:cNvPr>
          <p:cNvGrpSpPr/>
          <p:nvPr/>
        </p:nvGrpSpPr>
        <p:grpSpPr>
          <a:xfrm>
            <a:off x="8407371" y="3270506"/>
            <a:ext cx="1549147" cy="622245"/>
            <a:chOff x="8389064" y="3416810"/>
            <a:chExt cx="1549147" cy="622245"/>
          </a:xfrm>
        </p:grpSpPr>
        <p:sp>
          <p:nvSpPr>
            <p:cNvPr id="53" name="8,399人">
              <a:extLst>
                <a:ext uri="{FF2B5EF4-FFF2-40B4-BE49-F238E27FC236}">
                  <a16:creationId xmlns:a16="http://schemas.microsoft.com/office/drawing/2014/main" id="{C4C66452-5026-4D31-9887-2FDBE770D535}"/>
                </a:ext>
              </a:extLst>
            </p:cNvPr>
            <p:cNvSpPr txBox="1"/>
            <p:nvPr/>
          </p:nvSpPr>
          <p:spPr>
            <a:xfrm>
              <a:off x="8389064" y="3577390"/>
              <a:ext cx="1549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8,399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54" name="にん">
              <a:extLst>
                <a:ext uri="{FF2B5EF4-FFF2-40B4-BE49-F238E27FC236}">
                  <a16:creationId xmlns:a16="http://schemas.microsoft.com/office/drawing/2014/main" id="{D14F4176-F3E4-4626-820E-05A2B9A51362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</a:p>
          </p:txBody>
        </p:sp>
      </p:grpSp>
      <p:grpSp>
        <p:nvGrpSpPr>
          <p:cNvPr id="55" name="京都府">
            <a:extLst>
              <a:ext uri="{FF2B5EF4-FFF2-40B4-BE49-F238E27FC236}">
                <a16:creationId xmlns:a16="http://schemas.microsoft.com/office/drawing/2014/main" id="{B1769291-7054-4345-B1E7-654E5C060629}"/>
              </a:ext>
            </a:extLst>
          </p:cNvPr>
          <p:cNvGrpSpPr/>
          <p:nvPr/>
        </p:nvGrpSpPr>
        <p:grpSpPr>
          <a:xfrm>
            <a:off x="6351906" y="3277720"/>
            <a:ext cx="1793150" cy="668422"/>
            <a:chOff x="6351511" y="3424024"/>
            <a:chExt cx="1793150" cy="668422"/>
          </a:xfrm>
        </p:grpSpPr>
        <p:sp>
          <p:nvSpPr>
            <p:cNvPr id="56" name="京都府">
              <a:extLst>
                <a:ext uri="{FF2B5EF4-FFF2-40B4-BE49-F238E27FC236}">
                  <a16:creationId xmlns:a16="http://schemas.microsoft.com/office/drawing/2014/main" id="{92C4478D-F15C-466F-9A44-B90941BBB26E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57" name="きょうとふ">
              <a:extLst>
                <a:ext uri="{FF2B5EF4-FFF2-40B4-BE49-F238E27FC236}">
                  <a16:creationId xmlns:a16="http://schemas.microsoft.com/office/drawing/2014/main" id="{5345C470-827A-4ACB-8644-CC5B6EE368B2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58" name="ピン図">
              <a:extLst>
                <a:ext uri="{FF2B5EF4-FFF2-40B4-BE49-F238E27FC236}">
                  <a16:creationId xmlns:a16="http://schemas.microsoft.com/office/drawing/2014/main" id="{1497E245-54B0-4072-9418-BD7BAC5E2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59" name="18,407人">
            <a:extLst>
              <a:ext uri="{FF2B5EF4-FFF2-40B4-BE49-F238E27FC236}">
                <a16:creationId xmlns:a16="http://schemas.microsoft.com/office/drawing/2014/main" id="{923F9BD1-D5C9-46B0-87F2-C7B600048549}"/>
              </a:ext>
            </a:extLst>
          </p:cNvPr>
          <p:cNvGrpSpPr/>
          <p:nvPr/>
        </p:nvGrpSpPr>
        <p:grpSpPr>
          <a:xfrm>
            <a:off x="4145174" y="3277720"/>
            <a:ext cx="1933216" cy="611500"/>
            <a:chOff x="4109674" y="3424024"/>
            <a:chExt cx="1933216" cy="611500"/>
          </a:xfrm>
        </p:grpSpPr>
        <p:sp>
          <p:nvSpPr>
            <p:cNvPr id="60" name="18,407人">
              <a:extLst>
                <a:ext uri="{FF2B5EF4-FFF2-40B4-BE49-F238E27FC236}">
                  <a16:creationId xmlns:a16="http://schemas.microsoft.com/office/drawing/2014/main" id="{F793362F-B7CE-4212-8665-684B6E2CE4BF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18,407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81A8D4A1-087E-403D-8688-0D28DC48A1EC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2" name="兵庫県">
            <a:extLst>
              <a:ext uri="{FF2B5EF4-FFF2-40B4-BE49-F238E27FC236}">
                <a16:creationId xmlns:a16="http://schemas.microsoft.com/office/drawing/2014/main" id="{770720E6-CCE4-44C9-859E-71582D9D721C}"/>
              </a:ext>
            </a:extLst>
          </p:cNvPr>
          <p:cNvGrpSpPr/>
          <p:nvPr/>
        </p:nvGrpSpPr>
        <p:grpSpPr>
          <a:xfrm>
            <a:off x="2315562" y="3271757"/>
            <a:ext cx="1797537" cy="668019"/>
            <a:chOff x="2315167" y="3418061"/>
            <a:chExt cx="1797537" cy="668019"/>
          </a:xfrm>
        </p:grpSpPr>
        <p:sp>
          <p:nvSpPr>
            <p:cNvPr id="63" name="兵庫県">
              <a:extLst>
                <a:ext uri="{FF2B5EF4-FFF2-40B4-BE49-F238E27FC236}">
                  <a16:creationId xmlns:a16="http://schemas.microsoft.com/office/drawing/2014/main" id="{8726B83D-EEC4-485A-B1EE-C681A4FADD1D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64" name="ひょうごけん">
              <a:extLst>
                <a:ext uri="{FF2B5EF4-FFF2-40B4-BE49-F238E27FC236}">
                  <a16:creationId xmlns:a16="http://schemas.microsoft.com/office/drawing/2014/main" id="{29477FFD-C237-4D96-AFC8-0863198F14FC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65" name="ピン図">
              <a:extLst>
                <a:ext uri="{FF2B5EF4-FFF2-40B4-BE49-F238E27FC236}">
                  <a16:creationId xmlns:a16="http://schemas.microsoft.com/office/drawing/2014/main" id="{5786AEFB-BCF2-4580-9C78-9950453FC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66" name="枠">
            <a:extLst>
              <a:ext uri="{FF2B5EF4-FFF2-40B4-BE49-F238E27FC236}">
                <a16:creationId xmlns:a16="http://schemas.microsoft.com/office/drawing/2014/main" id="{9D49B5B7-7A36-4070-A116-847935A023A9}"/>
              </a:ext>
            </a:extLst>
          </p:cNvPr>
          <p:cNvGrpSpPr/>
          <p:nvPr/>
        </p:nvGrpSpPr>
        <p:grpSpPr>
          <a:xfrm>
            <a:off x="2076861" y="3158402"/>
            <a:ext cx="8038278" cy="2244171"/>
            <a:chOff x="365204" y="3482524"/>
            <a:chExt cx="5437166" cy="2035621"/>
          </a:xfrm>
        </p:grpSpPr>
        <p:cxnSp>
          <p:nvCxnSpPr>
            <p:cNvPr id="67" name="上(左)">
              <a:extLst>
                <a:ext uri="{FF2B5EF4-FFF2-40B4-BE49-F238E27FC236}">
                  <a16:creationId xmlns:a16="http://schemas.microsoft.com/office/drawing/2014/main" id="{BA59EBBA-435E-4526-A89C-C6F5CAF5F4D0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上(右)">
              <a:extLst>
                <a:ext uri="{FF2B5EF4-FFF2-40B4-BE49-F238E27FC236}">
                  <a16:creationId xmlns:a16="http://schemas.microsoft.com/office/drawing/2014/main" id="{25D17991-18AD-4BD3-ABDB-F56418DEB586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右">
              <a:extLst>
                <a:ext uri="{FF2B5EF4-FFF2-40B4-BE49-F238E27FC236}">
                  <a16:creationId xmlns:a16="http://schemas.microsoft.com/office/drawing/2014/main" id="{EAED4F7F-27B0-4883-9145-75265476C95B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下">
              <a:extLst>
                <a:ext uri="{FF2B5EF4-FFF2-40B4-BE49-F238E27FC236}">
                  <a16:creationId xmlns:a16="http://schemas.microsoft.com/office/drawing/2014/main" id="{A63DB849-389E-4652-96A4-8A9E403C02D7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左">
              <a:extLst>
                <a:ext uri="{FF2B5EF4-FFF2-40B4-BE49-F238E27FC236}">
                  <a16:creationId xmlns:a16="http://schemas.microsoft.com/office/drawing/2014/main" id="{DD2D9F41-AC75-43E8-A59A-C2EAFCF300FA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人物画">
            <a:extLst>
              <a:ext uri="{FF2B5EF4-FFF2-40B4-BE49-F238E27FC236}">
                <a16:creationId xmlns:a16="http://schemas.microsoft.com/office/drawing/2014/main" id="{ADC28097-26D4-423E-AB27-57176B8382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73" name="虫眼鏡画">
            <a:extLst>
              <a:ext uri="{FF2B5EF4-FFF2-40B4-BE49-F238E27FC236}">
                <a16:creationId xmlns:a16="http://schemas.microsoft.com/office/drawing/2014/main" id="{727CD029-C6A9-4C93-972D-D7D14B5AC66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5" name="先生の人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690007" y="1640058"/>
            <a:ext cx="8811987" cy="698972"/>
            <a:chOff x="1690007" y="1640058"/>
            <a:chExt cx="8811987" cy="69897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先生の人数は「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29,280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約２万９千人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せんにん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7997206" y="1640058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せんにん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まん">
              <a:extLst>
                <a:ext uri="{FF2B5EF4-FFF2-40B4-BE49-F238E27FC236}">
                  <a16:creationId xmlns:a16="http://schemas.microsoft.com/office/drawing/2014/main" id="{47EDE019-DA5D-4123-B146-64CFF5C474CA}"/>
                </a:ext>
              </a:extLst>
            </p:cNvPr>
            <p:cNvSpPr txBox="1"/>
            <p:nvPr/>
          </p:nvSpPr>
          <p:spPr>
            <a:xfrm>
              <a:off x="7219838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416394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5910798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887420" y="1655447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にんずう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690007" y="1655447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せんせい</a:t>
              </a:r>
            </a:p>
          </p:txBody>
        </p:sp>
      </p:grpSp>
      <p:grpSp>
        <p:nvGrpSpPr>
          <p:cNvPr id="87" name="ざんねん">
            <a:extLst>
              <a:ext uri="{FF2B5EF4-FFF2-40B4-BE49-F238E27FC236}">
                <a16:creationId xmlns:a16="http://schemas.microsoft.com/office/drawing/2014/main" id="{259F4B7B-8CCC-4643-9D3B-377AB67B5341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95" name="ざんねん">
              <a:extLst>
                <a:ext uri="{FF2B5EF4-FFF2-40B4-BE49-F238E27FC236}">
                  <a16:creationId xmlns:a16="http://schemas.microsoft.com/office/drawing/2014/main" id="{A3D691AB-730B-4E93-8473-AEBDB72B8F3E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6" name="×">
              <a:extLst>
                <a:ext uri="{FF2B5EF4-FFF2-40B4-BE49-F238E27FC236}">
                  <a16:creationId xmlns:a16="http://schemas.microsoft.com/office/drawing/2014/main" id="{7325513D-2636-4BB3-A5A8-2C9D6D21A90A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7" name="blip01 (1)">
            <a:hlinkClick r:id="" action="ppaction://media"/>
            <a:extLst>
              <a:ext uri="{FF2B5EF4-FFF2-40B4-BE49-F238E27FC236}">
                <a16:creationId xmlns:a16="http://schemas.microsoft.com/office/drawing/2014/main" id="{6892A88D-A5A3-4CA1-BF04-2DBC8B177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1" name="図 90">
            <a:hlinkClick r:id="rId13" action="ppaction://hlinksldjump"/>
            <a:extLst>
              <a:ext uri="{FF2B5EF4-FFF2-40B4-BE49-F238E27FC236}">
                <a16:creationId xmlns:a16="http://schemas.microsoft.com/office/drawing/2014/main" id="{918E9319-608E-4119-8AF0-807FB55688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92" name="図 91">
            <a:hlinkClick r:id="rId15" action="ppaction://hlinksldjump"/>
            <a:extLst>
              <a:ext uri="{FF2B5EF4-FFF2-40B4-BE49-F238E27FC236}">
                <a16:creationId xmlns:a16="http://schemas.microsoft.com/office/drawing/2014/main" id="{A64731F1-CE70-48BA-AA68-8E7414BD71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93" name="図 92">
            <a:hlinkClick r:id="rId17" action="ppaction://hlinksldjump"/>
            <a:extLst>
              <a:ext uri="{FF2B5EF4-FFF2-40B4-BE49-F238E27FC236}">
                <a16:creationId xmlns:a16="http://schemas.microsoft.com/office/drawing/2014/main" id="{46A32EDF-8395-400B-AB80-DC5982A5DD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25378"/>
            <a:ext cx="2505673" cy="847417"/>
          </a:xfrm>
          <a:prstGeom prst="rect">
            <a:avLst/>
          </a:prstGeom>
        </p:spPr>
      </p:pic>
      <p:grpSp>
        <p:nvGrpSpPr>
          <p:cNvPr id="79" name="近くの都道府県と･･･">
            <a:extLst>
              <a:ext uri="{FF2B5EF4-FFF2-40B4-BE49-F238E27FC236}">
                <a16:creationId xmlns:a16="http://schemas.microsoft.com/office/drawing/2014/main" id="{C973FAE5-F4BB-4B73-AEDD-565F858E5867}"/>
              </a:ext>
            </a:extLst>
          </p:cNvPr>
          <p:cNvGrpSpPr/>
          <p:nvPr/>
        </p:nvGrpSpPr>
        <p:grpSpPr>
          <a:xfrm>
            <a:off x="3168415" y="2509953"/>
            <a:ext cx="5855170" cy="602308"/>
            <a:chOff x="2679551" y="2734888"/>
            <a:chExt cx="6288947" cy="602308"/>
          </a:xfrm>
        </p:grpSpPr>
        <p:sp>
          <p:nvSpPr>
            <p:cNvPr id="80" name="近くの都道府県と･･･">
              <a:extLst>
                <a:ext uri="{FF2B5EF4-FFF2-40B4-BE49-F238E27FC236}">
                  <a16:creationId xmlns:a16="http://schemas.microsoft.com/office/drawing/2014/main" id="{B9489BD7-18F2-4D33-8612-1569A845272D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81" name="くら">
              <a:extLst>
                <a:ext uri="{FF2B5EF4-FFF2-40B4-BE49-F238E27FC236}">
                  <a16:creationId xmlns:a16="http://schemas.microsoft.com/office/drawing/2014/main" id="{434D5FAA-ECC5-4EAD-A45B-3C58A0E4DF9F}"/>
                </a:ext>
              </a:extLst>
            </p:cNvPr>
            <p:cNvSpPr txBox="1"/>
            <p:nvPr/>
          </p:nvSpPr>
          <p:spPr>
            <a:xfrm>
              <a:off x="5840919" y="2735637"/>
              <a:ext cx="46374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82" name="とどうふけん">
              <a:extLst>
                <a:ext uri="{FF2B5EF4-FFF2-40B4-BE49-F238E27FC236}">
                  <a16:creationId xmlns:a16="http://schemas.microsoft.com/office/drawing/2014/main" id="{EE457D17-9029-4410-B0AB-E5A057077507}"/>
                </a:ext>
              </a:extLst>
            </p:cNvPr>
            <p:cNvSpPr txBox="1"/>
            <p:nvPr/>
          </p:nvSpPr>
          <p:spPr>
            <a:xfrm>
              <a:off x="4279553" y="2734888"/>
              <a:ext cx="9746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83" name="ちか">
              <a:extLst>
                <a:ext uri="{FF2B5EF4-FFF2-40B4-BE49-F238E27FC236}">
                  <a16:creationId xmlns:a16="http://schemas.microsoft.com/office/drawing/2014/main" id="{082320A3-87C7-4BAC-8A46-77C5C98CC601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8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ざんねん">
            <a:extLst>
              <a:ext uri="{FF2B5EF4-FFF2-40B4-BE49-F238E27FC236}">
                <a16:creationId xmlns:a16="http://schemas.microsoft.com/office/drawing/2014/main" id="{06065D91-2617-4CA4-85B2-8193AAF276FF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96" name="ざんねん">
              <a:extLst>
                <a:ext uri="{FF2B5EF4-FFF2-40B4-BE49-F238E27FC236}">
                  <a16:creationId xmlns:a16="http://schemas.microsoft.com/office/drawing/2014/main" id="{5F1AAE06-7F4B-495C-8BDC-C99E01A1E58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7" name="×">
              <a:extLst>
                <a:ext uri="{FF2B5EF4-FFF2-40B4-BE49-F238E27FC236}">
                  <a16:creationId xmlns:a16="http://schemas.microsoft.com/office/drawing/2014/main" id="{A70591AF-E9DE-48F7-9EB6-C7990C4A198F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0" name="blip01 (1)">
            <a:hlinkClick r:id="" action="ppaction://media"/>
            <a:extLst>
              <a:ext uri="{FF2B5EF4-FFF2-40B4-BE49-F238E27FC236}">
                <a16:creationId xmlns:a16="http://schemas.microsoft.com/office/drawing/2014/main" id="{0C4C8521-E33D-4716-8B8F-A1E951AA1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1" name="図 90">
            <a:hlinkClick r:id="rId10" action="ppaction://hlinksldjump"/>
            <a:extLst>
              <a:ext uri="{FF2B5EF4-FFF2-40B4-BE49-F238E27FC236}">
                <a16:creationId xmlns:a16="http://schemas.microsoft.com/office/drawing/2014/main" id="{9E383686-E267-42AC-8F9B-23AF5035A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141" name="図 140">
            <a:hlinkClick r:id="rId12" action="ppaction://hlinksldjump"/>
            <a:extLst>
              <a:ext uri="{FF2B5EF4-FFF2-40B4-BE49-F238E27FC236}">
                <a16:creationId xmlns:a16="http://schemas.microsoft.com/office/drawing/2014/main" id="{13AC37FA-8C13-48E2-9845-8300E0A343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4" action="ppaction://hlinksldjump"/>
            <a:extLst>
              <a:ext uri="{FF2B5EF4-FFF2-40B4-BE49-F238E27FC236}">
                <a16:creationId xmlns:a16="http://schemas.microsoft.com/office/drawing/2014/main" id="{41D3052D-22C3-45E4-A4FE-96B86F3AE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81" name="大阪府の森林の…">
            <a:extLst>
              <a:ext uri="{FF2B5EF4-FFF2-40B4-BE49-F238E27FC236}">
                <a16:creationId xmlns:a16="http://schemas.microsoft.com/office/drawing/2014/main" id="{0B2C5D07-DA46-4CE1-B5F9-05D40BA02B08}"/>
              </a:ext>
            </a:extLst>
          </p:cNvPr>
          <p:cNvGrpSpPr/>
          <p:nvPr/>
        </p:nvGrpSpPr>
        <p:grpSpPr>
          <a:xfrm>
            <a:off x="1712856" y="1424857"/>
            <a:ext cx="9510956" cy="1011852"/>
            <a:chOff x="1928548" y="1701627"/>
            <a:chExt cx="8370765" cy="614360"/>
          </a:xfrm>
        </p:grpSpPr>
        <p:sp>
          <p:nvSpPr>
            <p:cNvPr id="82" name="大阪府の森林の・・・">
              <a:extLst>
                <a:ext uri="{FF2B5EF4-FFF2-40B4-BE49-F238E27FC236}">
                  <a16:creationId xmlns:a16="http://schemas.microsoft.com/office/drawing/2014/main" id="{0D528568-3F8F-4C23-B62A-44CDD92199DA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3" name="わりあい">
              <a:extLst>
                <a:ext uri="{FF2B5EF4-FFF2-40B4-BE49-F238E27FC236}">
                  <a16:creationId xmlns:a16="http://schemas.microsoft.com/office/drawing/2014/main" id="{7BAB11D1-7801-4A86-BF93-57996036D535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4" name="し">
              <a:extLst>
                <a:ext uri="{FF2B5EF4-FFF2-40B4-BE49-F238E27FC236}">
                  <a16:creationId xmlns:a16="http://schemas.microsoft.com/office/drawing/2014/main" id="{C2A914EF-63A6-40EE-A880-B242A79E59EA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5" name="しんりん">
              <a:extLst>
                <a:ext uri="{FF2B5EF4-FFF2-40B4-BE49-F238E27FC236}">
                  <a16:creationId xmlns:a16="http://schemas.microsoft.com/office/drawing/2014/main" id="{AB03826D-D5D4-4EEE-86EB-5218787A856C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6" name="おおさかふ">
              <a:extLst>
                <a:ext uri="{FF2B5EF4-FFF2-40B4-BE49-F238E27FC236}">
                  <a16:creationId xmlns:a16="http://schemas.microsoft.com/office/drawing/2014/main" id="{3D314A03-2357-4495-8AB2-2528863A23E0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8" name="森林の占める割合が多い・・・">
            <a:extLst>
              <a:ext uri="{FF2B5EF4-FFF2-40B4-BE49-F238E27FC236}">
                <a16:creationId xmlns:a16="http://schemas.microsoft.com/office/drawing/2014/main" id="{6610851F-91BA-4E3A-B9A5-C5755D37FE79}"/>
              </a:ext>
            </a:extLst>
          </p:cNvPr>
          <p:cNvGrpSpPr/>
          <p:nvPr/>
        </p:nvGrpSpPr>
        <p:grpSpPr>
          <a:xfrm>
            <a:off x="415410" y="2745538"/>
            <a:ext cx="5529284" cy="549898"/>
            <a:chOff x="356372" y="2763207"/>
            <a:chExt cx="5529284" cy="549898"/>
          </a:xfrm>
        </p:grpSpPr>
        <p:sp>
          <p:nvSpPr>
            <p:cNvPr id="89" name="森林の占める割合が多い・・・">
              <a:extLst>
                <a:ext uri="{FF2B5EF4-FFF2-40B4-BE49-F238E27FC236}">
                  <a16:creationId xmlns:a16="http://schemas.microsoft.com/office/drawing/2014/main" id="{FD9D1A37-1D29-4D58-8AFB-4B64C9D5C88B}"/>
                </a:ext>
              </a:extLst>
            </p:cNvPr>
            <p:cNvSpPr txBox="1"/>
            <p:nvPr/>
          </p:nvSpPr>
          <p:spPr>
            <a:xfrm>
              <a:off x="366898" y="2912995"/>
              <a:ext cx="551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0" name="い">
              <a:extLst>
                <a:ext uri="{FF2B5EF4-FFF2-40B4-BE49-F238E27FC236}">
                  <a16:creationId xmlns:a16="http://schemas.microsoft.com/office/drawing/2014/main" id="{7A89905C-4F26-47B4-8BB2-60C9A882DF1B}"/>
                </a:ext>
              </a:extLst>
            </p:cNvPr>
            <p:cNvSpPr txBox="1"/>
            <p:nvPr/>
          </p:nvSpPr>
          <p:spPr>
            <a:xfrm>
              <a:off x="5478864" y="2801445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2" name="じょうい">
              <a:extLst>
                <a:ext uri="{FF2B5EF4-FFF2-40B4-BE49-F238E27FC236}">
                  <a16:creationId xmlns:a16="http://schemas.microsoft.com/office/drawing/2014/main" id="{77ADCDF9-6E43-4429-9F97-C51D616EE281}"/>
                </a:ext>
              </a:extLst>
            </p:cNvPr>
            <p:cNvSpPr txBox="1"/>
            <p:nvPr/>
          </p:nvSpPr>
          <p:spPr>
            <a:xfrm>
              <a:off x="4739102" y="2796724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3" name="とどうふけん">
              <a:extLst>
                <a:ext uri="{FF2B5EF4-FFF2-40B4-BE49-F238E27FC236}">
                  <a16:creationId xmlns:a16="http://schemas.microsoft.com/office/drawing/2014/main" id="{0593039D-D67F-496B-9C8A-05D98083588E}"/>
                </a:ext>
              </a:extLst>
            </p:cNvPr>
            <p:cNvSpPr txBox="1"/>
            <p:nvPr/>
          </p:nvSpPr>
          <p:spPr>
            <a:xfrm>
              <a:off x="3782213" y="2770657"/>
              <a:ext cx="994819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4" name="おお">
              <a:extLst>
                <a:ext uri="{FF2B5EF4-FFF2-40B4-BE49-F238E27FC236}">
                  <a16:creationId xmlns:a16="http://schemas.microsoft.com/office/drawing/2014/main" id="{72F6C6AE-910E-47EF-BC82-AE3F1F4A53D5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8" name="わりあい">
              <a:extLst>
                <a:ext uri="{FF2B5EF4-FFF2-40B4-BE49-F238E27FC236}">
                  <a16:creationId xmlns:a16="http://schemas.microsoft.com/office/drawing/2014/main" id="{93AE9520-E06B-47AF-A0FA-CC26A5ED033C}"/>
                </a:ext>
              </a:extLst>
            </p:cNvPr>
            <p:cNvSpPr txBox="1"/>
            <p:nvPr/>
          </p:nvSpPr>
          <p:spPr>
            <a:xfrm>
              <a:off x="2400389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99" name="し">
              <a:extLst>
                <a:ext uri="{FF2B5EF4-FFF2-40B4-BE49-F238E27FC236}">
                  <a16:creationId xmlns:a16="http://schemas.microsoft.com/office/drawing/2014/main" id="{652B7576-3D5F-41A2-84C3-C7E8D1D6242B}"/>
                </a:ext>
              </a:extLst>
            </p:cNvPr>
            <p:cNvSpPr txBox="1"/>
            <p:nvPr/>
          </p:nvSpPr>
          <p:spPr>
            <a:xfrm>
              <a:off x="1708660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51A4217F-54CD-4935-BA40-632617AC921F}"/>
                </a:ext>
              </a:extLst>
            </p:cNvPr>
            <p:cNvSpPr txBox="1"/>
            <p:nvPr/>
          </p:nvSpPr>
          <p:spPr>
            <a:xfrm>
              <a:off x="356372" y="2771174"/>
              <a:ext cx="131474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F46C36E5-49FD-469F-9441-F0ECD03BC11F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3" name="森林の占める割合が少ない・・・">
              <a:extLst>
                <a:ext uri="{FF2B5EF4-FFF2-40B4-BE49-F238E27FC236}">
                  <a16:creationId xmlns:a16="http://schemas.microsoft.com/office/drawing/2014/main" id="{8BBE6EDA-44B7-4B40-927E-C36BA541A609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5" name="い">
              <a:extLst>
                <a:ext uri="{FF2B5EF4-FFF2-40B4-BE49-F238E27FC236}">
                  <a16:creationId xmlns:a16="http://schemas.microsoft.com/office/drawing/2014/main" id="{BDD70967-9B06-45E6-8E16-EFA43A93B74B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7" name="じょうい">
              <a:extLst>
                <a:ext uri="{FF2B5EF4-FFF2-40B4-BE49-F238E27FC236}">
                  <a16:creationId xmlns:a16="http://schemas.microsoft.com/office/drawing/2014/main" id="{6D8A6AB1-2C15-4717-8931-073B6893713E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8" name="とどうふけん">
              <a:extLst>
                <a:ext uri="{FF2B5EF4-FFF2-40B4-BE49-F238E27FC236}">
                  <a16:creationId xmlns:a16="http://schemas.microsoft.com/office/drawing/2014/main" id="{398415D3-29BB-431A-AB64-3532E9B79404}"/>
                </a:ext>
              </a:extLst>
            </p:cNvPr>
            <p:cNvSpPr txBox="1"/>
            <p:nvPr/>
          </p:nvSpPr>
          <p:spPr>
            <a:xfrm>
              <a:off x="9827745" y="2758102"/>
              <a:ext cx="10174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09" name="すく">
              <a:extLst>
                <a:ext uri="{FF2B5EF4-FFF2-40B4-BE49-F238E27FC236}">
                  <a16:creationId xmlns:a16="http://schemas.microsoft.com/office/drawing/2014/main" id="{D9397ED0-1A08-4B36-B2C2-62BB1E1B9D1F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4" name="わりあい">
              <a:extLst>
                <a:ext uri="{FF2B5EF4-FFF2-40B4-BE49-F238E27FC236}">
                  <a16:creationId xmlns:a16="http://schemas.microsoft.com/office/drawing/2014/main" id="{D472E979-1ACE-4DC6-9ED4-BA8F2454CFAC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5" name="し">
              <a:extLst>
                <a:ext uri="{FF2B5EF4-FFF2-40B4-BE49-F238E27FC236}">
                  <a16:creationId xmlns:a16="http://schemas.microsoft.com/office/drawing/2014/main" id="{A531BC63-3B75-4CA8-923D-5A8E7B78D30B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6" name="しんりん">
              <a:extLst>
                <a:ext uri="{FF2B5EF4-FFF2-40B4-BE49-F238E27FC236}">
                  <a16:creationId xmlns:a16="http://schemas.microsoft.com/office/drawing/2014/main" id="{F36DC732-95B9-4E99-8A76-705BA09E3F92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64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19" name="メダル">
            <a:extLst>
              <a:ext uri="{FF2B5EF4-FFF2-40B4-BE49-F238E27FC236}">
                <a16:creationId xmlns:a16="http://schemas.microsoft.com/office/drawing/2014/main" id="{C68B456C-1A72-49A1-99A2-F5C1A2678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05" y="3363196"/>
            <a:ext cx="2412000" cy="2412000"/>
          </a:xfrm>
          <a:prstGeom prst="rect">
            <a:avLst/>
          </a:prstGeom>
        </p:spPr>
      </p:pic>
      <p:sp>
        <p:nvSpPr>
          <p:cNvPr id="20" name="すごいね">
            <a:extLst>
              <a:ext uri="{FF2B5EF4-FFF2-40B4-BE49-F238E27FC236}">
                <a16:creationId xmlns:a16="http://schemas.microsoft.com/office/drawing/2014/main" id="{6B6D6562-0B61-43B3-8A38-91B05A185262}"/>
              </a:ext>
            </a:extLst>
          </p:cNvPr>
          <p:cNvSpPr/>
          <p:nvPr/>
        </p:nvSpPr>
        <p:spPr>
          <a:xfrm>
            <a:off x="8942143" y="3141627"/>
            <a:ext cx="255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すごいね👍👍👍</a:t>
            </a:r>
            <a:endParaRPr lang="ja-JP" alt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21" name="金メダル級">
            <a:extLst>
              <a:ext uri="{FF2B5EF4-FFF2-40B4-BE49-F238E27FC236}">
                <a16:creationId xmlns:a16="http://schemas.microsoft.com/office/drawing/2014/main" id="{A2DF5AC1-FA3A-462F-AFED-A2A1453520CD}"/>
              </a:ext>
            </a:extLst>
          </p:cNvPr>
          <p:cNvGrpSpPr/>
          <p:nvPr/>
        </p:nvGrpSpPr>
        <p:grpSpPr>
          <a:xfrm>
            <a:off x="2446706" y="3830923"/>
            <a:ext cx="6735711" cy="1694344"/>
            <a:chOff x="3023328" y="3516330"/>
            <a:chExt cx="6325299" cy="1694344"/>
          </a:xfrm>
        </p:grpSpPr>
        <p:sp>
          <p:nvSpPr>
            <p:cNvPr id="22" name="金メダル級">
              <a:extLst>
                <a:ext uri="{FF2B5EF4-FFF2-40B4-BE49-F238E27FC236}">
                  <a16:creationId xmlns:a16="http://schemas.microsoft.com/office/drawing/2014/main" id="{60A11F1D-7A50-4EBB-9C0C-BB1A434CDA87}"/>
                </a:ext>
              </a:extLst>
            </p:cNvPr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金メダル級</a:t>
              </a:r>
              <a:endParaRPr kumimoji="1" lang="ja-JP" altLang="en-US" sz="9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きん">
              <a:extLst>
                <a:ext uri="{FF2B5EF4-FFF2-40B4-BE49-F238E27FC236}">
                  <a16:creationId xmlns:a16="http://schemas.microsoft.com/office/drawing/2014/main" id="{883A4D5D-10B1-48E5-8F26-45E90704C73C}"/>
                </a:ext>
              </a:extLst>
            </p:cNvPr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きゅう">
              <a:extLst>
                <a:ext uri="{FF2B5EF4-FFF2-40B4-BE49-F238E27FC236}">
                  <a16:creationId xmlns:a16="http://schemas.microsoft.com/office/drawing/2014/main" id="{8588499A-6800-4083-A5C4-F0C326F8AD95}"/>
                </a:ext>
              </a:extLst>
            </p:cNvPr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5" name="あなたは">
            <a:extLst>
              <a:ext uri="{FF2B5EF4-FFF2-40B4-BE49-F238E27FC236}">
                <a16:creationId xmlns:a16="http://schemas.microsoft.com/office/drawing/2014/main" id="{5CA361E8-E8F1-43A9-A36B-00E13AAB3E0E}"/>
              </a:ext>
            </a:extLst>
          </p:cNvPr>
          <p:cNvSpPr txBox="1"/>
          <p:nvPr/>
        </p:nvSpPr>
        <p:spPr>
          <a:xfrm>
            <a:off x="4634358" y="2987738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solidFill>
                <a:schemeClr val="tx2">
                  <a:lumMod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クラッカー">
            <a:extLst>
              <a:ext uri="{FF2B5EF4-FFF2-40B4-BE49-F238E27FC236}">
                <a16:creationId xmlns:a16="http://schemas.microsoft.com/office/drawing/2014/main" id="{5F0046EB-E6DE-43C8-A962-5F621D917F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" y="2340556"/>
            <a:ext cx="2920976" cy="2895069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全問正解！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101174" y="515244"/>
              <a:ext cx="1683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 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6" name="おめでとう！・・・">
            <a:extLst>
              <a:ext uri="{FF2B5EF4-FFF2-40B4-BE49-F238E27FC236}">
                <a16:creationId xmlns:a16="http://schemas.microsoft.com/office/drawing/2014/main" id="{B5F827A1-F3D0-4C32-AA72-38BA7112DD29}"/>
              </a:ext>
            </a:extLst>
          </p:cNvPr>
          <p:cNvGrpSpPr/>
          <p:nvPr/>
        </p:nvGrpSpPr>
        <p:grpSpPr>
          <a:xfrm>
            <a:off x="216462" y="755289"/>
            <a:ext cx="3643182" cy="1102434"/>
            <a:chOff x="85836" y="755289"/>
            <a:chExt cx="3643182" cy="1102434"/>
          </a:xfrm>
        </p:grpSpPr>
        <p:sp>
          <p:nvSpPr>
            <p:cNvPr id="37" name="おめでとう！">
              <a:extLst>
                <a:ext uri="{FF2B5EF4-FFF2-40B4-BE49-F238E27FC236}">
                  <a16:creationId xmlns:a16="http://schemas.microsoft.com/office/drawing/2014/main" id="{96108E32-7D41-469B-AE3D-8414D4805C6D}"/>
                </a:ext>
              </a:extLst>
            </p:cNvPr>
            <p:cNvSpPr txBox="1"/>
            <p:nvPr/>
          </p:nvSpPr>
          <p:spPr>
            <a:xfrm rot="20360227">
              <a:off x="199350" y="755289"/>
              <a:ext cx="2975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おめでとう！</a:t>
              </a:r>
              <a:endParaRPr kumimoji="1" lang="ja-JP" altLang="en-US" sz="3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大阪府統計・・・">
              <a:extLst>
                <a:ext uri="{FF2B5EF4-FFF2-40B4-BE49-F238E27FC236}">
                  <a16:creationId xmlns:a16="http://schemas.microsoft.com/office/drawing/2014/main" id="{B2545986-0074-46C8-A1C9-83F953E79BB2}"/>
                </a:ext>
              </a:extLst>
            </p:cNvPr>
            <p:cNvSpPr txBox="1"/>
            <p:nvPr/>
          </p:nvSpPr>
          <p:spPr>
            <a:xfrm rot="20376351">
              <a:off x="85836" y="1365280"/>
              <a:ext cx="36431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大阪府統計博士だね</a:t>
              </a:r>
              <a:r>
                <a:rPr lang="ja-JP" altLang="en-US" sz="2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！</a:t>
              </a:r>
              <a:endParaRPr kumimoji="1" lang="en-US" altLang="ja-JP" sz="2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おおさかふとうけいはかせ">
              <a:extLst>
                <a:ext uri="{FF2B5EF4-FFF2-40B4-BE49-F238E27FC236}">
                  <a16:creationId xmlns:a16="http://schemas.microsoft.com/office/drawing/2014/main" id="{C4DBC12D-F82D-4C94-A742-ED328990B80E}"/>
                </a:ext>
              </a:extLst>
            </p:cNvPr>
            <p:cNvSpPr txBox="1"/>
            <p:nvPr/>
          </p:nvSpPr>
          <p:spPr>
            <a:xfrm rot="20334009">
              <a:off x="95672" y="1419398"/>
              <a:ext cx="2448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41" name="ジャジャーン">
            <a:hlinkClick r:id="" action="ppaction://media"/>
            <a:extLst>
              <a:ext uri="{FF2B5EF4-FFF2-40B4-BE49-F238E27FC236}">
                <a16:creationId xmlns:a16="http://schemas.microsoft.com/office/drawing/2014/main" id="{023203EF-D6CE-4105-83E5-0A9942BB4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02331" y="4132286"/>
            <a:ext cx="609600" cy="609600"/>
          </a:xfrm>
          <a:prstGeom prst="rect">
            <a:avLst/>
          </a:prstGeom>
        </p:spPr>
      </p:pic>
      <p:pic>
        <p:nvPicPr>
          <p:cNvPr id="43" name="図 42">
            <a:hlinkClick r:id="rId13" action="ppaction://hlinksldjump"/>
            <a:extLst>
              <a:ext uri="{FF2B5EF4-FFF2-40B4-BE49-F238E27FC236}">
                <a16:creationId xmlns:a16="http://schemas.microsoft.com/office/drawing/2014/main" id="{0E750395-9530-46A3-8FBB-555E7D2BF7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9287" y="5884950"/>
            <a:ext cx="2499577" cy="847417"/>
          </a:xfrm>
          <a:prstGeom prst="rect">
            <a:avLst/>
          </a:prstGeom>
        </p:spPr>
      </p:pic>
      <p:pic>
        <p:nvPicPr>
          <p:cNvPr id="44" name="図 43">
            <a:hlinkClick r:id="rId15"/>
            <a:extLst>
              <a:ext uri="{FF2B5EF4-FFF2-40B4-BE49-F238E27FC236}">
                <a16:creationId xmlns:a16="http://schemas.microsoft.com/office/drawing/2014/main" id="{E39AE938-91DC-420B-935E-0CEAEC5900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3815" y="5899880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7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3.33333E-6 L -1.25E-6 -0.07223 " pathEditMode="relative" rAng="0" ptsTypes="AA">
                                      <p:cBhvr>
                                        <p:cTn id="3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0" grpId="0"/>
      <p:bldP spid="20" grpId="1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1" name="金メダル級">
            <a:extLst>
              <a:ext uri="{FF2B5EF4-FFF2-40B4-BE49-F238E27FC236}">
                <a16:creationId xmlns:a16="http://schemas.microsoft.com/office/drawing/2014/main" id="{A2DF5AC1-FA3A-462F-AFED-A2A1453520CD}"/>
              </a:ext>
            </a:extLst>
          </p:cNvPr>
          <p:cNvGrpSpPr/>
          <p:nvPr/>
        </p:nvGrpSpPr>
        <p:grpSpPr>
          <a:xfrm>
            <a:off x="2446706" y="3830923"/>
            <a:ext cx="6735711" cy="1694344"/>
            <a:chOff x="3023328" y="3516330"/>
            <a:chExt cx="6325299" cy="1694344"/>
          </a:xfrm>
        </p:grpSpPr>
        <p:sp>
          <p:nvSpPr>
            <p:cNvPr id="22" name="金メダル級">
              <a:extLst>
                <a:ext uri="{FF2B5EF4-FFF2-40B4-BE49-F238E27FC236}">
                  <a16:creationId xmlns:a16="http://schemas.microsoft.com/office/drawing/2014/main" id="{60A11F1D-7A50-4EBB-9C0C-BB1A434CDA87}"/>
                </a:ext>
              </a:extLst>
            </p:cNvPr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銀メダル級</a:t>
              </a:r>
              <a:endParaRPr kumimoji="1" lang="ja-JP" altLang="en-US" sz="9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きん">
              <a:extLst>
                <a:ext uri="{FF2B5EF4-FFF2-40B4-BE49-F238E27FC236}">
                  <a16:creationId xmlns:a16="http://schemas.microsoft.com/office/drawing/2014/main" id="{883A4D5D-10B1-48E5-8F26-45E90704C73C}"/>
                </a:ext>
              </a:extLst>
            </p:cNvPr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ぎん</a:t>
              </a:r>
            </a:p>
          </p:txBody>
        </p:sp>
        <p:sp>
          <p:nvSpPr>
            <p:cNvPr id="24" name="きゅう">
              <a:extLst>
                <a:ext uri="{FF2B5EF4-FFF2-40B4-BE49-F238E27FC236}">
                  <a16:creationId xmlns:a16="http://schemas.microsoft.com/office/drawing/2014/main" id="{8588499A-6800-4083-A5C4-F0C326F8AD95}"/>
                </a:ext>
              </a:extLst>
            </p:cNvPr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5" name="あなたは">
            <a:extLst>
              <a:ext uri="{FF2B5EF4-FFF2-40B4-BE49-F238E27FC236}">
                <a16:creationId xmlns:a16="http://schemas.microsoft.com/office/drawing/2014/main" id="{5CA361E8-E8F1-43A9-A36B-00E13AAB3E0E}"/>
              </a:ext>
            </a:extLst>
          </p:cNvPr>
          <p:cNvSpPr txBox="1"/>
          <p:nvPr/>
        </p:nvSpPr>
        <p:spPr>
          <a:xfrm>
            <a:off x="4634358" y="2987738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solidFill>
                <a:schemeClr val="tx2">
                  <a:lumMod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４問正解！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42" name="銀メダル">
            <a:extLst>
              <a:ext uri="{FF2B5EF4-FFF2-40B4-BE49-F238E27FC236}">
                <a16:creationId xmlns:a16="http://schemas.microsoft.com/office/drawing/2014/main" id="{23FE662E-596C-40DB-942A-2E7443FA43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64" y="3358975"/>
            <a:ext cx="2412000" cy="2412000"/>
          </a:xfrm>
          <a:prstGeom prst="rect">
            <a:avLst/>
          </a:prstGeom>
        </p:spPr>
      </p:pic>
      <p:sp>
        <p:nvSpPr>
          <p:cNvPr id="43" name="やるね">
            <a:extLst>
              <a:ext uri="{FF2B5EF4-FFF2-40B4-BE49-F238E27FC236}">
                <a16:creationId xmlns:a16="http://schemas.microsoft.com/office/drawing/2014/main" id="{F125A8DB-9033-4BF0-87DF-1DB508C93C1D}"/>
              </a:ext>
            </a:extLst>
          </p:cNvPr>
          <p:cNvSpPr/>
          <p:nvPr/>
        </p:nvSpPr>
        <p:spPr>
          <a:xfrm>
            <a:off x="9087166" y="3110957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やるね👍👍</a:t>
            </a:r>
            <a:endParaRPr lang="ja-JP" alt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4" name="レベルアップ">
            <a:hlinkClick r:id="" action="ppaction://media"/>
            <a:extLst>
              <a:ext uri="{FF2B5EF4-FFF2-40B4-BE49-F238E27FC236}">
                <a16:creationId xmlns:a16="http://schemas.microsoft.com/office/drawing/2014/main" id="{03C545A6-9508-4551-86E5-921163525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44985" y="4197073"/>
            <a:ext cx="609600" cy="609600"/>
          </a:xfrm>
          <a:prstGeom prst="rect">
            <a:avLst/>
          </a:prstGeom>
        </p:spPr>
      </p:pic>
      <p:pic>
        <p:nvPicPr>
          <p:cNvPr id="26" name="図 25">
            <a:hlinkClick r:id="rId12" action="ppaction://hlinksldjump"/>
            <a:extLst>
              <a:ext uri="{FF2B5EF4-FFF2-40B4-BE49-F238E27FC236}">
                <a16:creationId xmlns:a16="http://schemas.microsoft.com/office/drawing/2014/main" id="{CB13F977-E5B4-4197-984B-D6A4621087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9287" y="5884950"/>
            <a:ext cx="2499577" cy="847417"/>
          </a:xfrm>
          <a:prstGeom prst="rect">
            <a:avLst/>
          </a:prstGeom>
        </p:spPr>
      </p:pic>
      <p:pic>
        <p:nvPicPr>
          <p:cNvPr id="36" name="図 35">
            <a:hlinkClick r:id="rId14"/>
            <a:extLst>
              <a:ext uri="{FF2B5EF4-FFF2-40B4-BE49-F238E27FC236}">
                <a16:creationId xmlns:a16="http://schemas.microsoft.com/office/drawing/2014/main" id="{B8DBA6E0-FDB0-48E4-99ED-BD1D30CB5D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3815" y="5899880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6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6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1.48148E-6 L 5E-6 -0.07222 " pathEditMode="relative" rAng="0" ptsTypes="AA">
                                      <p:cBhvr>
                                        <p:cTn id="2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6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6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5" grpId="0"/>
      <p:bldP spid="43" grpId="0"/>
      <p:bldP spid="43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1" name="金メダル級">
            <a:extLst>
              <a:ext uri="{FF2B5EF4-FFF2-40B4-BE49-F238E27FC236}">
                <a16:creationId xmlns:a16="http://schemas.microsoft.com/office/drawing/2014/main" id="{A2DF5AC1-FA3A-462F-AFED-A2A1453520CD}"/>
              </a:ext>
            </a:extLst>
          </p:cNvPr>
          <p:cNvGrpSpPr/>
          <p:nvPr/>
        </p:nvGrpSpPr>
        <p:grpSpPr>
          <a:xfrm>
            <a:off x="2446706" y="3830923"/>
            <a:ext cx="6735711" cy="1694344"/>
            <a:chOff x="3023328" y="3516330"/>
            <a:chExt cx="6325299" cy="1694344"/>
          </a:xfrm>
        </p:grpSpPr>
        <p:sp>
          <p:nvSpPr>
            <p:cNvPr id="22" name="金メダル級">
              <a:extLst>
                <a:ext uri="{FF2B5EF4-FFF2-40B4-BE49-F238E27FC236}">
                  <a16:creationId xmlns:a16="http://schemas.microsoft.com/office/drawing/2014/main" id="{60A11F1D-7A50-4EBB-9C0C-BB1A434CDA87}"/>
                </a:ext>
              </a:extLst>
            </p:cNvPr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銅メダル級</a:t>
              </a:r>
              <a:endParaRPr kumimoji="1" lang="ja-JP" altLang="en-US" sz="9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きん">
              <a:extLst>
                <a:ext uri="{FF2B5EF4-FFF2-40B4-BE49-F238E27FC236}">
                  <a16:creationId xmlns:a16="http://schemas.microsoft.com/office/drawing/2014/main" id="{883A4D5D-10B1-48E5-8F26-45E90704C73C}"/>
                </a:ext>
              </a:extLst>
            </p:cNvPr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どう</a:t>
              </a:r>
            </a:p>
          </p:txBody>
        </p:sp>
        <p:sp>
          <p:nvSpPr>
            <p:cNvPr id="24" name="きゅう">
              <a:extLst>
                <a:ext uri="{FF2B5EF4-FFF2-40B4-BE49-F238E27FC236}">
                  <a16:creationId xmlns:a16="http://schemas.microsoft.com/office/drawing/2014/main" id="{8588499A-6800-4083-A5C4-F0C326F8AD95}"/>
                </a:ext>
              </a:extLst>
            </p:cNvPr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5" name="あなたは">
            <a:extLst>
              <a:ext uri="{FF2B5EF4-FFF2-40B4-BE49-F238E27FC236}">
                <a16:creationId xmlns:a16="http://schemas.microsoft.com/office/drawing/2014/main" id="{5CA361E8-E8F1-43A9-A36B-00E13AAB3E0E}"/>
              </a:ext>
            </a:extLst>
          </p:cNvPr>
          <p:cNvSpPr txBox="1"/>
          <p:nvPr/>
        </p:nvSpPr>
        <p:spPr>
          <a:xfrm>
            <a:off x="4634358" y="2987738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solidFill>
                <a:schemeClr val="tx2">
                  <a:lumMod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6" name="ラッパのファンファーレ">
            <a:hlinkClick r:id="" action="ppaction://media"/>
            <a:extLst>
              <a:ext uri="{FF2B5EF4-FFF2-40B4-BE49-F238E27FC236}">
                <a16:creationId xmlns:a16="http://schemas.microsoft.com/office/drawing/2014/main" id="{774FC784-C188-462F-9037-59DBC932B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02627" y="4134149"/>
            <a:ext cx="609600" cy="609600"/>
          </a:xfrm>
          <a:prstGeom prst="rect">
            <a:avLst/>
          </a:prstGeom>
        </p:spPr>
      </p:pic>
      <p:pic>
        <p:nvPicPr>
          <p:cNvPr id="37" name="銅メダル">
            <a:extLst>
              <a:ext uri="{FF2B5EF4-FFF2-40B4-BE49-F238E27FC236}">
                <a16:creationId xmlns:a16="http://schemas.microsoft.com/office/drawing/2014/main" id="{F08B37EA-82F4-4783-B978-F5E254E0C5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64" y="3349546"/>
            <a:ext cx="2412000" cy="2412000"/>
          </a:xfrm>
          <a:prstGeom prst="rect">
            <a:avLst/>
          </a:prstGeom>
        </p:spPr>
      </p:pic>
      <p:sp>
        <p:nvSpPr>
          <p:cNvPr id="38" name="いいね">
            <a:extLst>
              <a:ext uri="{FF2B5EF4-FFF2-40B4-BE49-F238E27FC236}">
                <a16:creationId xmlns:a16="http://schemas.microsoft.com/office/drawing/2014/main" id="{7A7A96F3-22BE-4D28-87F1-CD20BA73B558}"/>
              </a:ext>
            </a:extLst>
          </p:cNvPr>
          <p:cNvSpPr/>
          <p:nvPr/>
        </p:nvSpPr>
        <p:spPr>
          <a:xfrm>
            <a:off x="9226990" y="3131593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いいね👍</a:t>
            </a:r>
            <a:endParaRPr lang="ja-JP" alt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6" name="図 25">
            <a:hlinkClick r:id="rId12" action="ppaction://hlinksldjump"/>
            <a:extLst>
              <a:ext uri="{FF2B5EF4-FFF2-40B4-BE49-F238E27FC236}">
                <a16:creationId xmlns:a16="http://schemas.microsoft.com/office/drawing/2014/main" id="{57E0D45F-BD24-472B-99BE-0378750468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9287" y="5884950"/>
            <a:ext cx="2499577" cy="847417"/>
          </a:xfrm>
          <a:prstGeom prst="rect">
            <a:avLst/>
          </a:prstGeom>
        </p:spPr>
      </p:pic>
      <p:pic>
        <p:nvPicPr>
          <p:cNvPr id="39" name="図 38">
            <a:hlinkClick r:id="rId14"/>
            <a:extLst>
              <a:ext uri="{FF2B5EF4-FFF2-40B4-BE49-F238E27FC236}">
                <a16:creationId xmlns:a16="http://schemas.microsoft.com/office/drawing/2014/main" id="{E67174AC-95F6-4463-A806-565CEAC208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3815" y="5899880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2.22222E-6 L 1.45833E-6 -0.07222 " pathEditMode="relative" rAng="0" ptsTypes="AA">
                                      <p:cBhvr>
                                        <p:cTn id="2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5" grpId="0"/>
      <p:bldP spid="38" grpId="0"/>
      <p:bldP spid="38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２問正解！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9" name="大阪府統計・・・">
            <a:extLst>
              <a:ext uri="{FF2B5EF4-FFF2-40B4-BE49-F238E27FC236}">
                <a16:creationId xmlns:a16="http://schemas.microsoft.com/office/drawing/2014/main" id="{F3453821-C1D2-44A8-91C7-17A111BCBDAF}"/>
              </a:ext>
            </a:extLst>
          </p:cNvPr>
          <p:cNvGrpSpPr/>
          <p:nvPr/>
        </p:nvGrpSpPr>
        <p:grpSpPr>
          <a:xfrm>
            <a:off x="1322765" y="4274991"/>
            <a:ext cx="9546470" cy="912290"/>
            <a:chOff x="1322765" y="3982891"/>
            <a:chExt cx="9546470" cy="912290"/>
          </a:xfrm>
        </p:grpSpPr>
        <p:sp>
          <p:nvSpPr>
            <p:cNvPr id="41" name="大阪府統計・・・">
              <a:extLst>
                <a:ext uri="{FF2B5EF4-FFF2-40B4-BE49-F238E27FC236}">
                  <a16:creationId xmlns:a16="http://schemas.microsoft.com/office/drawing/2014/main" id="{C8202578-4E62-4BE7-9D31-3A577B57A73D}"/>
                </a:ext>
              </a:extLst>
            </p:cNvPr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みよう！</a:t>
              </a:r>
              <a:endParaRPr kumimoji="1"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おさかふとうけいはかせ">
              <a:extLst>
                <a:ext uri="{FF2B5EF4-FFF2-40B4-BE49-F238E27FC236}">
                  <a16:creationId xmlns:a16="http://schemas.microsoft.com/office/drawing/2014/main" id="{8B67F1CF-51A3-4EF9-983B-65502DDAD668}"/>
                </a:ext>
              </a:extLst>
            </p:cNvPr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めざ">
              <a:extLst>
                <a:ext uri="{FF2B5EF4-FFF2-40B4-BE49-F238E27FC236}">
                  <a16:creationId xmlns:a16="http://schemas.microsoft.com/office/drawing/2014/main" id="{E1A4C7B3-67AF-4BEC-8D01-DE0D8135CF0E}"/>
                </a:ext>
              </a:extLst>
            </p:cNvPr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4" name="また挑戦・・">
            <a:extLst>
              <a:ext uri="{FF2B5EF4-FFF2-40B4-BE49-F238E27FC236}">
                <a16:creationId xmlns:a16="http://schemas.microsoft.com/office/drawing/2014/main" id="{7AA7DC28-AE6F-4599-99E4-A1BF5B10C5CB}"/>
              </a:ext>
            </a:extLst>
          </p:cNvPr>
          <p:cNvGrpSpPr/>
          <p:nvPr/>
        </p:nvGrpSpPr>
        <p:grpSpPr>
          <a:xfrm>
            <a:off x="3562753" y="2869069"/>
            <a:ext cx="5066494" cy="898647"/>
            <a:chOff x="3894626" y="2576969"/>
            <a:chExt cx="5066494" cy="898647"/>
          </a:xfrm>
        </p:grpSpPr>
        <p:sp>
          <p:nvSpPr>
            <p:cNvPr id="45" name="また挑戦・・・">
              <a:extLst>
                <a:ext uri="{FF2B5EF4-FFF2-40B4-BE49-F238E27FC236}">
                  <a16:creationId xmlns:a16="http://schemas.microsoft.com/office/drawing/2014/main" id="{E8E52838-7EF1-44AD-B5EB-C8597EDE53AD}"/>
                </a:ext>
              </a:extLst>
            </p:cNvPr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また挑戦してね！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ちょうせん">
              <a:extLst>
                <a:ext uri="{FF2B5EF4-FFF2-40B4-BE49-F238E27FC236}">
                  <a16:creationId xmlns:a16="http://schemas.microsoft.com/office/drawing/2014/main" id="{B21F8FF6-8712-4702-BABB-8EB503A41D21}"/>
                </a:ext>
              </a:extLst>
            </p:cNvPr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</a:p>
          </p:txBody>
        </p:sp>
      </p:grpSp>
      <p:pic>
        <p:nvPicPr>
          <p:cNvPr id="47" name="パフ">
            <a:hlinkClick r:id="" action="ppaction://media"/>
            <a:extLst>
              <a:ext uri="{FF2B5EF4-FFF2-40B4-BE49-F238E27FC236}">
                <a16:creationId xmlns:a16="http://schemas.microsoft.com/office/drawing/2014/main" id="{24427D20-527A-403B-AB35-668FA6EFB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24" name="図 23">
            <a:hlinkClick r:id="rId11" action="ppaction://hlinksldjump"/>
            <a:extLst>
              <a:ext uri="{FF2B5EF4-FFF2-40B4-BE49-F238E27FC236}">
                <a16:creationId xmlns:a16="http://schemas.microsoft.com/office/drawing/2014/main" id="{F6A6A671-6300-4ED8-8935-EA322E8F2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9287" y="5884950"/>
            <a:ext cx="2499577" cy="847417"/>
          </a:xfrm>
          <a:prstGeom prst="rect">
            <a:avLst/>
          </a:prstGeom>
        </p:spPr>
      </p:pic>
      <p:pic>
        <p:nvPicPr>
          <p:cNvPr id="25" name="図 24">
            <a:hlinkClick r:id="rId13"/>
            <a:extLst>
              <a:ext uri="{FF2B5EF4-FFF2-40B4-BE49-F238E27FC236}">
                <a16:creationId xmlns:a16="http://schemas.microsoft.com/office/drawing/2014/main" id="{054188BF-AC8A-4078-8ABE-7AA96FBBAF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3815" y="5899880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9" name="大阪府統計・・・">
            <a:extLst>
              <a:ext uri="{FF2B5EF4-FFF2-40B4-BE49-F238E27FC236}">
                <a16:creationId xmlns:a16="http://schemas.microsoft.com/office/drawing/2014/main" id="{F3453821-C1D2-44A8-91C7-17A111BCBDAF}"/>
              </a:ext>
            </a:extLst>
          </p:cNvPr>
          <p:cNvGrpSpPr/>
          <p:nvPr/>
        </p:nvGrpSpPr>
        <p:grpSpPr>
          <a:xfrm>
            <a:off x="1322765" y="4274991"/>
            <a:ext cx="9546470" cy="912290"/>
            <a:chOff x="1322765" y="3982891"/>
            <a:chExt cx="9546470" cy="912290"/>
          </a:xfrm>
        </p:grpSpPr>
        <p:sp>
          <p:nvSpPr>
            <p:cNvPr id="41" name="大阪府統計・・・">
              <a:extLst>
                <a:ext uri="{FF2B5EF4-FFF2-40B4-BE49-F238E27FC236}">
                  <a16:creationId xmlns:a16="http://schemas.microsoft.com/office/drawing/2014/main" id="{C8202578-4E62-4BE7-9D31-3A577B57A73D}"/>
                </a:ext>
              </a:extLst>
            </p:cNvPr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みよう！</a:t>
              </a:r>
              <a:endParaRPr kumimoji="1"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おさかふとうけいはかせ">
              <a:extLst>
                <a:ext uri="{FF2B5EF4-FFF2-40B4-BE49-F238E27FC236}">
                  <a16:creationId xmlns:a16="http://schemas.microsoft.com/office/drawing/2014/main" id="{8B67F1CF-51A3-4EF9-983B-65502DDAD668}"/>
                </a:ext>
              </a:extLst>
            </p:cNvPr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めざ">
              <a:extLst>
                <a:ext uri="{FF2B5EF4-FFF2-40B4-BE49-F238E27FC236}">
                  <a16:creationId xmlns:a16="http://schemas.microsoft.com/office/drawing/2014/main" id="{E1A4C7B3-67AF-4BEC-8D01-DE0D8135CF0E}"/>
                </a:ext>
              </a:extLst>
            </p:cNvPr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4" name="また挑戦・・">
            <a:extLst>
              <a:ext uri="{FF2B5EF4-FFF2-40B4-BE49-F238E27FC236}">
                <a16:creationId xmlns:a16="http://schemas.microsoft.com/office/drawing/2014/main" id="{7AA7DC28-AE6F-4599-99E4-A1BF5B10C5CB}"/>
              </a:ext>
            </a:extLst>
          </p:cNvPr>
          <p:cNvGrpSpPr/>
          <p:nvPr/>
        </p:nvGrpSpPr>
        <p:grpSpPr>
          <a:xfrm>
            <a:off x="3562753" y="2869069"/>
            <a:ext cx="5066494" cy="898647"/>
            <a:chOff x="3894626" y="2576969"/>
            <a:chExt cx="5066494" cy="898647"/>
          </a:xfrm>
        </p:grpSpPr>
        <p:sp>
          <p:nvSpPr>
            <p:cNvPr id="45" name="また挑戦・・・">
              <a:extLst>
                <a:ext uri="{FF2B5EF4-FFF2-40B4-BE49-F238E27FC236}">
                  <a16:creationId xmlns:a16="http://schemas.microsoft.com/office/drawing/2014/main" id="{E8E52838-7EF1-44AD-B5EB-C8597EDE53AD}"/>
                </a:ext>
              </a:extLst>
            </p:cNvPr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また挑戦してね！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ちょうせん">
              <a:extLst>
                <a:ext uri="{FF2B5EF4-FFF2-40B4-BE49-F238E27FC236}">
                  <a16:creationId xmlns:a16="http://schemas.microsoft.com/office/drawing/2014/main" id="{B21F8FF6-8712-4702-BABB-8EB503A41D21}"/>
                </a:ext>
              </a:extLst>
            </p:cNvPr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</a:p>
          </p:txBody>
        </p:sp>
      </p:grpSp>
      <p:pic>
        <p:nvPicPr>
          <p:cNvPr id="47" name="パフ">
            <a:hlinkClick r:id="" action="ppaction://media"/>
            <a:extLst>
              <a:ext uri="{FF2B5EF4-FFF2-40B4-BE49-F238E27FC236}">
                <a16:creationId xmlns:a16="http://schemas.microsoft.com/office/drawing/2014/main" id="{24427D20-527A-403B-AB35-668FA6EFB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24" name="図 23">
            <a:hlinkClick r:id="rId11" action="ppaction://hlinksldjump"/>
            <a:extLst>
              <a:ext uri="{FF2B5EF4-FFF2-40B4-BE49-F238E27FC236}">
                <a16:creationId xmlns:a16="http://schemas.microsoft.com/office/drawing/2014/main" id="{40A22433-31C8-4E40-B2FF-52D692EFAA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9287" y="5884950"/>
            <a:ext cx="2499577" cy="847417"/>
          </a:xfrm>
          <a:prstGeom prst="rect">
            <a:avLst/>
          </a:prstGeom>
        </p:spPr>
      </p:pic>
      <p:pic>
        <p:nvPicPr>
          <p:cNvPr id="25" name="図 24">
            <a:hlinkClick r:id="rId13"/>
            <a:extLst>
              <a:ext uri="{FF2B5EF4-FFF2-40B4-BE49-F238E27FC236}">
                <a16:creationId xmlns:a16="http://schemas.microsoft.com/office/drawing/2014/main" id="{FCB02B68-975D-4279-8866-98476E925E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3815" y="5899880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０問正解！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9" name="大阪府統計・・・">
            <a:extLst>
              <a:ext uri="{FF2B5EF4-FFF2-40B4-BE49-F238E27FC236}">
                <a16:creationId xmlns:a16="http://schemas.microsoft.com/office/drawing/2014/main" id="{F3453821-C1D2-44A8-91C7-17A111BCBDAF}"/>
              </a:ext>
            </a:extLst>
          </p:cNvPr>
          <p:cNvGrpSpPr/>
          <p:nvPr/>
        </p:nvGrpSpPr>
        <p:grpSpPr>
          <a:xfrm>
            <a:off x="1322765" y="4274991"/>
            <a:ext cx="9546470" cy="912290"/>
            <a:chOff x="1322765" y="3982891"/>
            <a:chExt cx="9546470" cy="912290"/>
          </a:xfrm>
        </p:grpSpPr>
        <p:sp>
          <p:nvSpPr>
            <p:cNvPr id="41" name="大阪府統計・・・">
              <a:extLst>
                <a:ext uri="{FF2B5EF4-FFF2-40B4-BE49-F238E27FC236}">
                  <a16:creationId xmlns:a16="http://schemas.microsoft.com/office/drawing/2014/main" id="{C8202578-4E62-4BE7-9D31-3A577B57A73D}"/>
                </a:ext>
              </a:extLst>
            </p:cNvPr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みよう！</a:t>
              </a:r>
              <a:endParaRPr kumimoji="1"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おさかふとうけいはかせ">
              <a:extLst>
                <a:ext uri="{FF2B5EF4-FFF2-40B4-BE49-F238E27FC236}">
                  <a16:creationId xmlns:a16="http://schemas.microsoft.com/office/drawing/2014/main" id="{8B67F1CF-51A3-4EF9-983B-65502DDAD668}"/>
                </a:ext>
              </a:extLst>
            </p:cNvPr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めざ">
              <a:extLst>
                <a:ext uri="{FF2B5EF4-FFF2-40B4-BE49-F238E27FC236}">
                  <a16:creationId xmlns:a16="http://schemas.microsoft.com/office/drawing/2014/main" id="{E1A4C7B3-67AF-4BEC-8D01-DE0D8135CF0E}"/>
                </a:ext>
              </a:extLst>
            </p:cNvPr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4" name="また挑戦・・">
            <a:extLst>
              <a:ext uri="{FF2B5EF4-FFF2-40B4-BE49-F238E27FC236}">
                <a16:creationId xmlns:a16="http://schemas.microsoft.com/office/drawing/2014/main" id="{7AA7DC28-AE6F-4599-99E4-A1BF5B10C5CB}"/>
              </a:ext>
            </a:extLst>
          </p:cNvPr>
          <p:cNvGrpSpPr/>
          <p:nvPr/>
        </p:nvGrpSpPr>
        <p:grpSpPr>
          <a:xfrm>
            <a:off x="3562753" y="2869069"/>
            <a:ext cx="5066494" cy="898647"/>
            <a:chOff x="3894626" y="2576969"/>
            <a:chExt cx="5066494" cy="898647"/>
          </a:xfrm>
        </p:grpSpPr>
        <p:sp>
          <p:nvSpPr>
            <p:cNvPr id="45" name="また挑戦・・・">
              <a:extLst>
                <a:ext uri="{FF2B5EF4-FFF2-40B4-BE49-F238E27FC236}">
                  <a16:creationId xmlns:a16="http://schemas.microsoft.com/office/drawing/2014/main" id="{E8E52838-7EF1-44AD-B5EB-C8597EDE53AD}"/>
                </a:ext>
              </a:extLst>
            </p:cNvPr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また挑戦してね！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ちょうせん">
              <a:extLst>
                <a:ext uri="{FF2B5EF4-FFF2-40B4-BE49-F238E27FC236}">
                  <a16:creationId xmlns:a16="http://schemas.microsoft.com/office/drawing/2014/main" id="{B21F8FF6-8712-4702-BABB-8EB503A41D21}"/>
                </a:ext>
              </a:extLst>
            </p:cNvPr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</a:p>
          </p:txBody>
        </p:sp>
      </p:grpSp>
      <p:pic>
        <p:nvPicPr>
          <p:cNvPr id="47" name="パフ">
            <a:hlinkClick r:id="" action="ppaction://media"/>
            <a:extLst>
              <a:ext uri="{FF2B5EF4-FFF2-40B4-BE49-F238E27FC236}">
                <a16:creationId xmlns:a16="http://schemas.microsoft.com/office/drawing/2014/main" id="{24427D20-527A-403B-AB35-668FA6EFB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57" name="図 56">
            <a:hlinkClick r:id="rId11"/>
            <a:extLst>
              <a:ext uri="{FF2B5EF4-FFF2-40B4-BE49-F238E27FC236}">
                <a16:creationId xmlns:a16="http://schemas.microsoft.com/office/drawing/2014/main" id="{A4F2EA0A-B963-41C3-A057-AFD1AFF8F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3815" y="5899880"/>
            <a:ext cx="3273836" cy="847417"/>
          </a:xfrm>
          <a:prstGeom prst="rect">
            <a:avLst/>
          </a:prstGeom>
        </p:spPr>
      </p:pic>
      <p:pic>
        <p:nvPicPr>
          <p:cNvPr id="24" name="図 23">
            <a:hlinkClick r:id="rId13" action="ppaction://hlinksldjump"/>
            <a:extLst>
              <a:ext uri="{FF2B5EF4-FFF2-40B4-BE49-F238E27FC236}">
                <a16:creationId xmlns:a16="http://schemas.microsoft.com/office/drawing/2014/main" id="{46F2E300-796E-4066-B44E-BBF853849D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9287" y="5884950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90770"/>
            <a:ext cx="10908815" cy="6382470"/>
          </a:xfrm>
          <a:prstGeom prst="rect">
            <a:avLst/>
          </a:prstGeom>
        </p:spPr>
      </p:pic>
      <p:grpSp>
        <p:nvGrpSpPr>
          <p:cNvPr id="70" name="押す画">
            <a:extLst>
              <a:ext uri="{FF2B5EF4-FFF2-40B4-BE49-F238E27FC236}">
                <a16:creationId xmlns:a16="http://schemas.microsoft.com/office/drawing/2014/main" id="{ACB1A540-9F1F-490C-9DBC-E80778D4578A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71" name="押す画２">
              <a:extLst>
                <a:ext uri="{FF2B5EF4-FFF2-40B4-BE49-F238E27FC236}">
                  <a16:creationId xmlns:a16="http://schemas.microsoft.com/office/drawing/2014/main" id="{F9DDCF1E-E2DF-4568-88B0-06F0115FA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72" name="押す画1">
              <a:extLst>
                <a:ext uri="{FF2B5EF4-FFF2-40B4-BE49-F238E27FC236}">
                  <a16:creationId xmlns:a16="http://schemas.microsoft.com/office/drawing/2014/main" id="{DECE9601-7279-44C9-BD59-7372288BE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73" name="正解だと･･･">
            <a:extLst>
              <a:ext uri="{FF2B5EF4-FFF2-40B4-BE49-F238E27FC236}">
                <a16:creationId xmlns:a16="http://schemas.microsoft.com/office/drawing/2014/main" id="{C92D6213-1457-4492-841D-71F875E4DB8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74" name="正解だと･･･">
              <a:extLst>
                <a:ext uri="{FF2B5EF4-FFF2-40B4-BE49-F238E27FC236}">
                  <a16:creationId xmlns:a16="http://schemas.microsoft.com/office/drawing/2014/main" id="{16E0EB30-28BE-4721-9205-A03FD6BB9D2A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5" name="お">
              <a:extLst>
                <a:ext uri="{FF2B5EF4-FFF2-40B4-BE49-F238E27FC236}">
                  <a16:creationId xmlns:a16="http://schemas.microsoft.com/office/drawing/2014/main" id="{C2BD2B3B-F6DA-4AE2-8E1B-4A6E44C0BFCE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6" name="ばんごう">
              <a:extLst>
                <a:ext uri="{FF2B5EF4-FFF2-40B4-BE49-F238E27FC236}">
                  <a16:creationId xmlns:a16="http://schemas.microsoft.com/office/drawing/2014/main" id="{3E775E97-0A63-4A16-B614-9894E37EF8B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おも">
              <a:extLst>
                <a:ext uri="{FF2B5EF4-FFF2-40B4-BE49-F238E27FC236}">
                  <a16:creationId xmlns:a16="http://schemas.microsoft.com/office/drawing/2014/main" id="{5A90870C-6145-4731-A9D7-581D26A2ABEC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せいかい">
              <a:extLst>
                <a:ext uri="{FF2B5EF4-FFF2-40B4-BE49-F238E27FC236}">
                  <a16:creationId xmlns:a16="http://schemas.microsoft.com/office/drawing/2014/main" id="{3A67EA41-4458-44DD-89D5-3BCAD4C4AFF0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6" name="令和４年度時点">
            <a:extLst>
              <a:ext uri="{FF2B5EF4-FFF2-40B4-BE49-F238E27FC236}">
                <a16:creationId xmlns:a16="http://schemas.microsoft.com/office/drawing/2014/main" id="{D9A18D9D-CBF3-4337-9B47-EE6249F74430}"/>
              </a:ext>
            </a:extLst>
          </p:cNvPr>
          <p:cNvGrpSpPr/>
          <p:nvPr/>
        </p:nvGrpSpPr>
        <p:grpSpPr>
          <a:xfrm>
            <a:off x="9493857" y="3729771"/>
            <a:ext cx="2596039" cy="509222"/>
            <a:chOff x="9493857" y="3729771"/>
            <a:chExt cx="2596039" cy="509222"/>
          </a:xfrm>
        </p:grpSpPr>
        <p:sp>
          <p:nvSpPr>
            <p:cNvPr id="47" name="令和４年度末時点">
              <a:extLst>
                <a:ext uri="{FF2B5EF4-FFF2-40B4-BE49-F238E27FC236}">
                  <a16:creationId xmlns:a16="http://schemas.microsoft.com/office/drawing/2014/main" id="{375B08ED-AA6B-4427-AB8A-8E73BB7102A3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（令和４年度時点）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5" name="ねんどじてん">
              <a:extLst>
                <a:ext uri="{FF2B5EF4-FFF2-40B4-BE49-F238E27FC236}">
                  <a16:creationId xmlns:a16="http://schemas.microsoft.com/office/drawing/2014/main" id="{F3830E6B-E272-4EAD-8E65-4730EB12CD1B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56" name="れいわ">
              <a:extLst>
                <a:ext uri="{FF2B5EF4-FFF2-40B4-BE49-F238E27FC236}">
                  <a16:creationId xmlns:a16="http://schemas.microsoft.com/office/drawing/2014/main" id="{721E24D4-8813-47B0-B5BD-01C8E2E6F34E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4" name="身長は平均・・・">
            <a:extLst>
              <a:ext uri="{FF2B5EF4-FFF2-40B4-BE49-F238E27FC236}">
                <a16:creationId xmlns:a16="http://schemas.microsoft.com/office/drawing/2014/main" id="{5DD3DF6E-C763-412A-AC8E-72F5C5CB8E97}"/>
              </a:ext>
            </a:extLst>
          </p:cNvPr>
          <p:cNvGrpSpPr/>
          <p:nvPr/>
        </p:nvGrpSpPr>
        <p:grpSpPr>
          <a:xfrm>
            <a:off x="1481779" y="2982264"/>
            <a:ext cx="9228443" cy="746825"/>
            <a:chOff x="1481779" y="2982264"/>
            <a:chExt cx="9228443" cy="746825"/>
          </a:xfrm>
        </p:grpSpPr>
        <p:sp>
          <p:nvSpPr>
            <p:cNvPr id="82" name="身長は平均・・・">
              <a:extLst>
                <a:ext uri="{FF2B5EF4-FFF2-40B4-BE49-F238E27FC236}">
                  <a16:creationId xmlns:a16="http://schemas.microsoft.com/office/drawing/2014/main" id="{F33D2DC0-444A-4409-9F2E-9AB6C2F23D83}"/>
                </a:ext>
              </a:extLst>
            </p:cNvPr>
            <p:cNvSpPr txBox="1"/>
            <p:nvPr/>
          </p:nvSpPr>
          <p:spPr>
            <a:xfrm>
              <a:off x="1481779" y="3144314"/>
              <a:ext cx="9228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身長は平均どれぐらい伸びるでしょうか。</a:t>
              </a:r>
            </a:p>
          </p:txBody>
        </p:sp>
        <p:sp>
          <p:nvSpPr>
            <p:cNvPr id="98" name="の">
              <a:extLst>
                <a:ext uri="{FF2B5EF4-FFF2-40B4-BE49-F238E27FC236}">
                  <a16:creationId xmlns:a16="http://schemas.microsoft.com/office/drawing/2014/main" id="{8F62C6DC-2596-44B5-969F-9B30293D08EB}"/>
                </a:ext>
              </a:extLst>
            </p:cNvPr>
            <p:cNvSpPr txBox="1"/>
            <p:nvPr/>
          </p:nvSpPr>
          <p:spPr>
            <a:xfrm>
              <a:off x="6409834" y="2982810"/>
              <a:ext cx="346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</a:p>
          </p:txBody>
        </p:sp>
        <p:sp>
          <p:nvSpPr>
            <p:cNvPr id="83" name="へいきん">
              <a:extLst>
                <a:ext uri="{FF2B5EF4-FFF2-40B4-BE49-F238E27FC236}">
                  <a16:creationId xmlns:a16="http://schemas.microsoft.com/office/drawing/2014/main" id="{ECEDDC5C-5307-4C38-895A-7EF58744B0AF}"/>
                </a:ext>
              </a:extLst>
            </p:cNvPr>
            <p:cNvSpPr txBox="1"/>
            <p:nvPr/>
          </p:nvSpPr>
          <p:spPr>
            <a:xfrm>
              <a:off x="2937412" y="2982264"/>
              <a:ext cx="1047365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</a:t>
              </a:r>
            </a:p>
          </p:txBody>
        </p:sp>
        <p:sp>
          <p:nvSpPr>
            <p:cNvPr id="84" name="しんちょう">
              <a:extLst>
                <a:ext uri="{FF2B5EF4-FFF2-40B4-BE49-F238E27FC236}">
                  <a16:creationId xmlns:a16="http://schemas.microsoft.com/office/drawing/2014/main" id="{96C1A645-4586-485A-8A5C-3E79AB5AC854}"/>
                </a:ext>
              </a:extLst>
            </p:cNvPr>
            <p:cNvSpPr txBox="1"/>
            <p:nvPr/>
          </p:nvSpPr>
          <p:spPr>
            <a:xfrm>
              <a:off x="1525222" y="2982264"/>
              <a:ext cx="10090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</p:grpSp>
      <p:grpSp>
        <p:nvGrpSpPr>
          <p:cNvPr id="2" name="小学校6年･･･">
            <a:extLst>
              <a:ext uri="{FF2B5EF4-FFF2-40B4-BE49-F238E27FC236}">
                <a16:creationId xmlns:a16="http://schemas.microsoft.com/office/drawing/2014/main" id="{C2E45123-D524-4B59-BA0B-D534ABC6CB08}"/>
              </a:ext>
            </a:extLst>
          </p:cNvPr>
          <p:cNvGrpSpPr/>
          <p:nvPr/>
        </p:nvGrpSpPr>
        <p:grpSpPr>
          <a:xfrm>
            <a:off x="1424940" y="1872908"/>
            <a:ext cx="8602980" cy="780623"/>
            <a:chOff x="1422514" y="1919636"/>
            <a:chExt cx="8567306" cy="735850"/>
          </a:xfrm>
        </p:grpSpPr>
        <p:sp>
          <p:nvSpPr>
            <p:cNvPr id="85" name="小学校に入学・・・">
              <a:extLst>
                <a:ext uri="{FF2B5EF4-FFF2-40B4-BE49-F238E27FC236}">
                  <a16:creationId xmlns:a16="http://schemas.microsoft.com/office/drawing/2014/main" id="{8A982271-4CBA-4C37-8742-90B85D8BA8E3}"/>
                </a:ext>
              </a:extLst>
            </p:cNvPr>
            <p:cNvSpPr txBox="1"/>
            <p:nvPr/>
          </p:nvSpPr>
          <p:spPr>
            <a:xfrm>
              <a:off x="1422514" y="2104251"/>
              <a:ext cx="8567306" cy="55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小学校６年間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７歳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から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さい">
              <a:extLst>
                <a:ext uri="{FF2B5EF4-FFF2-40B4-BE49-F238E27FC236}">
                  <a16:creationId xmlns:a16="http://schemas.microsoft.com/office/drawing/2014/main" id="{A6001C04-4D37-4EB9-8836-AEE3EF53A8F5}"/>
                </a:ext>
              </a:extLst>
            </p:cNvPr>
            <p:cNvSpPr txBox="1"/>
            <p:nvPr/>
          </p:nvSpPr>
          <p:spPr>
            <a:xfrm>
              <a:off x="8494229" y="1976232"/>
              <a:ext cx="553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100" name="さい">
              <a:extLst>
                <a:ext uri="{FF2B5EF4-FFF2-40B4-BE49-F238E27FC236}">
                  <a16:creationId xmlns:a16="http://schemas.microsoft.com/office/drawing/2014/main" id="{0FEAD8CB-9DB3-4AB6-9DE8-E4D666A947D5}"/>
                </a:ext>
              </a:extLst>
            </p:cNvPr>
            <p:cNvSpPr txBox="1"/>
            <p:nvPr/>
          </p:nvSpPr>
          <p:spPr>
            <a:xfrm>
              <a:off x="5907248" y="1941223"/>
              <a:ext cx="553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9" name="にゅうがく">
              <a:extLst>
                <a:ext uri="{FF2B5EF4-FFF2-40B4-BE49-F238E27FC236}">
                  <a16:creationId xmlns:a16="http://schemas.microsoft.com/office/drawing/2014/main" id="{E0ECE3E4-FAC6-401B-895F-328E73A9CE34}"/>
                </a:ext>
              </a:extLst>
            </p:cNvPr>
            <p:cNvSpPr txBox="1"/>
            <p:nvPr/>
          </p:nvSpPr>
          <p:spPr>
            <a:xfrm>
              <a:off x="3921511" y="1935523"/>
              <a:ext cx="1036861" cy="261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ねんかん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7" name="しょうがっこう">
              <a:extLst>
                <a:ext uri="{FF2B5EF4-FFF2-40B4-BE49-F238E27FC236}">
                  <a16:creationId xmlns:a16="http://schemas.microsoft.com/office/drawing/2014/main" id="{F65DCA5B-F4DE-437D-98EA-ED94C75FA9ED}"/>
                </a:ext>
              </a:extLst>
            </p:cNvPr>
            <p:cNvSpPr txBox="1"/>
            <p:nvPr/>
          </p:nvSpPr>
          <p:spPr>
            <a:xfrm>
              <a:off x="1620898" y="1919636"/>
              <a:ext cx="14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しょうがっこう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8" name="第２問">
            <a:extLst>
              <a:ext uri="{FF2B5EF4-FFF2-40B4-BE49-F238E27FC236}">
                <a16:creationId xmlns:a16="http://schemas.microsoft.com/office/drawing/2014/main" id="{E4ADCFC8-7ECA-46B4-947E-974F6195A446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89" name="問">
              <a:extLst>
                <a:ext uri="{FF2B5EF4-FFF2-40B4-BE49-F238E27FC236}">
                  <a16:creationId xmlns:a16="http://schemas.microsoft.com/office/drawing/2014/main" id="{4794FDA9-F71B-44D4-910C-060F8776C24C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90" name="２">
              <a:extLst>
                <a:ext uri="{FF2B5EF4-FFF2-40B4-BE49-F238E27FC236}">
                  <a16:creationId xmlns:a16="http://schemas.microsoft.com/office/drawing/2014/main" id="{D278C2AA-2734-4147-9ED2-3505D19C8B10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２</a:t>
              </a:r>
            </a:p>
          </p:txBody>
        </p:sp>
        <p:sp>
          <p:nvSpPr>
            <p:cNvPr id="91" name="第">
              <a:extLst>
                <a:ext uri="{FF2B5EF4-FFF2-40B4-BE49-F238E27FC236}">
                  <a16:creationId xmlns:a16="http://schemas.microsoft.com/office/drawing/2014/main" id="{E3316C11-6A1E-4411-AA02-F3A93B471E4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96" name="surprise">
            <a:hlinkClick r:id="" action="ppaction://media"/>
            <a:extLst>
              <a:ext uri="{FF2B5EF4-FFF2-40B4-BE49-F238E27FC236}">
                <a16:creationId xmlns:a16="http://schemas.microsoft.com/office/drawing/2014/main" id="{0BA58E74-445D-4C9B-950B-8BA5FFDFB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7" name="図 56">
            <a:hlinkClick r:id="rId13" action="ppaction://hlinksldjump"/>
            <a:extLst>
              <a:ext uri="{FF2B5EF4-FFF2-40B4-BE49-F238E27FC236}">
                <a16:creationId xmlns:a16="http://schemas.microsoft.com/office/drawing/2014/main" id="{4FF0F09B-A614-4A64-BE24-41CAEF9536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" name="①">
            <a:hlinkClick r:id="rId15" action="ppaction://hlinksldjump"/>
            <a:extLst>
              <a:ext uri="{FF2B5EF4-FFF2-40B4-BE49-F238E27FC236}">
                <a16:creationId xmlns:a16="http://schemas.microsoft.com/office/drawing/2014/main" id="{349A70EF-950D-48B3-9864-08E87E6811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427" y="5376997"/>
            <a:ext cx="3889585" cy="1371719"/>
          </a:xfrm>
          <a:prstGeom prst="rect">
            <a:avLst/>
          </a:prstGeom>
        </p:spPr>
      </p:pic>
      <p:pic>
        <p:nvPicPr>
          <p:cNvPr id="9" name="②">
            <a:hlinkClick r:id="rId17" action="ppaction://hlinksldjump"/>
            <a:extLst>
              <a:ext uri="{FF2B5EF4-FFF2-40B4-BE49-F238E27FC236}">
                <a16:creationId xmlns:a16="http://schemas.microsoft.com/office/drawing/2014/main" id="{33053D72-E769-4B3D-95AA-0D6943A721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17427" y="5404177"/>
            <a:ext cx="3889585" cy="1322947"/>
          </a:xfrm>
          <a:prstGeom prst="rect">
            <a:avLst/>
          </a:prstGeom>
        </p:spPr>
      </p:pic>
      <p:pic>
        <p:nvPicPr>
          <p:cNvPr id="58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D0F173D8-F50A-4D5B-A02B-B7851E0E25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87715" y="5420293"/>
            <a:ext cx="388348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70" name="押す画">
            <a:extLst>
              <a:ext uri="{FF2B5EF4-FFF2-40B4-BE49-F238E27FC236}">
                <a16:creationId xmlns:a16="http://schemas.microsoft.com/office/drawing/2014/main" id="{ACB1A540-9F1F-490C-9DBC-E80778D4578A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71" name="押す画２">
              <a:extLst>
                <a:ext uri="{FF2B5EF4-FFF2-40B4-BE49-F238E27FC236}">
                  <a16:creationId xmlns:a16="http://schemas.microsoft.com/office/drawing/2014/main" id="{F9DDCF1E-E2DF-4568-88B0-06F0115FA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72" name="押す画1">
              <a:extLst>
                <a:ext uri="{FF2B5EF4-FFF2-40B4-BE49-F238E27FC236}">
                  <a16:creationId xmlns:a16="http://schemas.microsoft.com/office/drawing/2014/main" id="{DECE9601-7279-44C9-BD59-7372288BE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73" name="正解だと･･･">
            <a:extLst>
              <a:ext uri="{FF2B5EF4-FFF2-40B4-BE49-F238E27FC236}">
                <a16:creationId xmlns:a16="http://schemas.microsoft.com/office/drawing/2014/main" id="{C92D6213-1457-4492-841D-71F875E4DB8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74" name="正解だと･･･">
              <a:extLst>
                <a:ext uri="{FF2B5EF4-FFF2-40B4-BE49-F238E27FC236}">
                  <a16:creationId xmlns:a16="http://schemas.microsoft.com/office/drawing/2014/main" id="{16E0EB30-28BE-4721-9205-A03FD6BB9D2A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5" name="お">
              <a:extLst>
                <a:ext uri="{FF2B5EF4-FFF2-40B4-BE49-F238E27FC236}">
                  <a16:creationId xmlns:a16="http://schemas.microsoft.com/office/drawing/2014/main" id="{C2BD2B3B-F6DA-4AE2-8E1B-4A6E44C0BFCE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6" name="ばんごう">
              <a:extLst>
                <a:ext uri="{FF2B5EF4-FFF2-40B4-BE49-F238E27FC236}">
                  <a16:creationId xmlns:a16="http://schemas.microsoft.com/office/drawing/2014/main" id="{3E775E97-0A63-4A16-B614-9894E37EF8B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おも">
              <a:extLst>
                <a:ext uri="{FF2B5EF4-FFF2-40B4-BE49-F238E27FC236}">
                  <a16:creationId xmlns:a16="http://schemas.microsoft.com/office/drawing/2014/main" id="{5A90870C-6145-4731-A9D7-581D26A2ABEC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せいかい">
              <a:extLst>
                <a:ext uri="{FF2B5EF4-FFF2-40B4-BE49-F238E27FC236}">
                  <a16:creationId xmlns:a16="http://schemas.microsoft.com/office/drawing/2014/main" id="{3A67EA41-4458-44DD-89D5-3BCAD4C4AFF0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6" name="令和４年度時点">
            <a:extLst>
              <a:ext uri="{FF2B5EF4-FFF2-40B4-BE49-F238E27FC236}">
                <a16:creationId xmlns:a16="http://schemas.microsoft.com/office/drawing/2014/main" id="{D9A18D9D-CBF3-4337-9B47-EE6249F74430}"/>
              </a:ext>
            </a:extLst>
          </p:cNvPr>
          <p:cNvGrpSpPr/>
          <p:nvPr/>
        </p:nvGrpSpPr>
        <p:grpSpPr>
          <a:xfrm>
            <a:off x="9493857" y="3729771"/>
            <a:ext cx="2596039" cy="509222"/>
            <a:chOff x="9493857" y="3729771"/>
            <a:chExt cx="2596039" cy="509222"/>
          </a:xfrm>
        </p:grpSpPr>
        <p:sp>
          <p:nvSpPr>
            <p:cNvPr id="47" name="令和４年度末時点">
              <a:extLst>
                <a:ext uri="{FF2B5EF4-FFF2-40B4-BE49-F238E27FC236}">
                  <a16:creationId xmlns:a16="http://schemas.microsoft.com/office/drawing/2014/main" id="{375B08ED-AA6B-4427-AB8A-8E73BB7102A3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（令和４年度時点）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5" name="ねんどじてん">
              <a:extLst>
                <a:ext uri="{FF2B5EF4-FFF2-40B4-BE49-F238E27FC236}">
                  <a16:creationId xmlns:a16="http://schemas.microsoft.com/office/drawing/2014/main" id="{F3830E6B-E272-4EAD-8E65-4730EB12CD1B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56" name="れいわ">
              <a:extLst>
                <a:ext uri="{FF2B5EF4-FFF2-40B4-BE49-F238E27FC236}">
                  <a16:creationId xmlns:a16="http://schemas.microsoft.com/office/drawing/2014/main" id="{721E24D4-8813-47B0-B5BD-01C8E2E6F34E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4" name="身長は平均・・・">
            <a:extLst>
              <a:ext uri="{FF2B5EF4-FFF2-40B4-BE49-F238E27FC236}">
                <a16:creationId xmlns:a16="http://schemas.microsoft.com/office/drawing/2014/main" id="{5DD3DF6E-C763-412A-AC8E-72F5C5CB8E97}"/>
              </a:ext>
            </a:extLst>
          </p:cNvPr>
          <p:cNvGrpSpPr/>
          <p:nvPr/>
        </p:nvGrpSpPr>
        <p:grpSpPr>
          <a:xfrm>
            <a:off x="1481779" y="2982264"/>
            <a:ext cx="9228443" cy="746825"/>
            <a:chOff x="1481779" y="2982264"/>
            <a:chExt cx="9228443" cy="746825"/>
          </a:xfrm>
        </p:grpSpPr>
        <p:sp>
          <p:nvSpPr>
            <p:cNvPr id="82" name="身長は平均・・・">
              <a:extLst>
                <a:ext uri="{FF2B5EF4-FFF2-40B4-BE49-F238E27FC236}">
                  <a16:creationId xmlns:a16="http://schemas.microsoft.com/office/drawing/2014/main" id="{F33D2DC0-444A-4409-9F2E-9AB6C2F23D83}"/>
                </a:ext>
              </a:extLst>
            </p:cNvPr>
            <p:cNvSpPr txBox="1"/>
            <p:nvPr/>
          </p:nvSpPr>
          <p:spPr>
            <a:xfrm>
              <a:off x="1481779" y="3144314"/>
              <a:ext cx="9228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身長は平均どれぐらい伸びるでしょうか。</a:t>
              </a:r>
            </a:p>
          </p:txBody>
        </p:sp>
        <p:sp>
          <p:nvSpPr>
            <p:cNvPr id="98" name="の">
              <a:extLst>
                <a:ext uri="{FF2B5EF4-FFF2-40B4-BE49-F238E27FC236}">
                  <a16:creationId xmlns:a16="http://schemas.microsoft.com/office/drawing/2014/main" id="{8F62C6DC-2596-44B5-969F-9B30293D08EB}"/>
                </a:ext>
              </a:extLst>
            </p:cNvPr>
            <p:cNvSpPr txBox="1"/>
            <p:nvPr/>
          </p:nvSpPr>
          <p:spPr>
            <a:xfrm>
              <a:off x="6409834" y="2982810"/>
              <a:ext cx="346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</a:p>
          </p:txBody>
        </p:sp>
        <p:sp>
          <p:nvSpPr>
            <p:cNvPr id="83" name="へいきん">
              <a:extLst>
                <a:ext uri="{FF2B5EF4-FFF2-40B4-BE49-F238E27FC236}">
                  <a16:creationId xmlns:a16="http://schemas.microsoft.com/office/drawing/2014/main" id="{ECEDDC5C-5307-4C38-895A-7EF58744B0AF}"/>
                </a:ext>
              </a:extLst>
            </p:cNvPr>
            <p:cNvSpPr txBox="1"/>
            <p:nvPr/>
          </p:nvSpPr>
          <p:spPr>
            <a:xfrm>
              <a:off x="2937412" y="2982264"/>
              <a:ext cx="1047365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</a:t>
              </a:r>
            </a:p>
          </p:txBody>
        </p:sp>
        <p:sp>
          <p:nvSpPr>
            <p:cNvPr id="84" name="しんちょう">
              <a:extLst>
                <a:ext uri="{FF2B5EF4-FFF2-40B4-BE49-F238E27FC236}">
                  <a16:creationId xmlns:a16="http://schemas.microsoft.com/office/drawing/2014/main" id="{96C1A645-4586-485A-8A5C-3E79AB5AC854}"/>
                </a:ext>
              </a:extLst>
            </p:cNvPr>
            <p:cNvSpPr txBox="1"/>
            <p:nvPr/>
          </p:nvSpPr>
          <p:spPr>
            <a:xfrm>
              <a:off x="1525222" y="2982264"/>
              <a:ext cx="10090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</p:grpSp>
      <p:grpSp>
        <p:nvGrpSpPr>
          <p:cNvPr id="88" name="第２問">
            <a:extLst>
              <a:ext uri="{FF2B5EF4-FFF2-40B4-BE49-F238E27FC236}">
                <a16:creationId xmlns:a16="http://schemas.microsoft.com/office/drawing/2014/main" id="{E4ADCFC8-7ECA-46B4-947E-974F6195A446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89" name="問">
              <a:extLst>
                <a:ext uri="{FF2B5EF4-FFF2-40B4-BE49-F238E27FC236}">
                  <a16:creationId xmlns:a16="http://schemas.microsoft.com/office/drawing/2014/main" id="{4794FDA9-F71B-44D4-910C-060F8776C24C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90" name="２">
              <a:extLst>
                <a:ext uri="{FF2B5EF4-FFF2-40B4-BE49-F238E27FC236}">
                  <a16:creationId xmlns:a16="http://schemas.microsoft.com/office/drawing/2014/main" id="{D278C2AA-2734-4147-9ED2-3505D19C8B10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２</a:t>
              </a:r>
            </a:p>
          </p:txBody>
        </p:sp>
        <p:sp>
          <p:nvSpPr>
            <p:cNvPr id="91" name="第">
              <a:extLst>
                <a:ext uri="{FF2B5EF4-FFF2-40B4-BE49-F238E27FC236}">
                  <a16:creationId xmlns:a16="http://schemas.microsoft.com/office/drawing/2014/main" id="{E3316C11-6A1E-4411-AA02-F3A93B471E4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96" name="surprise">
            <a:hlinkClick r:id="" action="ppaction://media"/>
            <a:extLst>
              <a:ext uri="{FF2B5EF4-FFF2-40B4-BE49-F238E27FC236}">
                <a16:creationId xmlns:a16="http://schemas.microsoft.com/office/drawing/2014/main" id="{0BA58E74-445D-4C9B-950B-8BA5FFDFB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7" name="スタート">
            <a:hlinkClick r:id="rId13" action="ppaction://hlinksldjump"/>
            <a:extLst>
              <a:ext uri="{FF2B5EF4-FFF2-40B4-BE49-F238E27FC236}">
                <a16:creationId xmlns:a16="http://schemas.microsoft.com/office/drawing/2014/main" id="{4FF0F09B-A614-4A64-BE24-41CAEF9536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" name="①">
            <a:hlinkClick r:id="rId15" action="ppaction://hlinksldjump"/>
            <a:extLst>
              <a:ext uri="{FF2B5EF4-FFF2-40B4-BE49-F238E27FC236}">
                <a16:creationId xmlns:a16="http://schemas.microsoft.com/office/drawing/2014/main" id="{349A70EF-950D-48B3-9864-08E87E6811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427" y="5376997"/>
            <a:ext cx="3889585" cy="1371719"/>
          </a:xfrm>
          <a:prstGeom prst="rect">
            <a:avLst/>
          </a:prstGeom>
        </p:spPr>
      </p:pic>
      <p:pic>
        <p:nvPicPr>
          <p:cNvPr id="9" name="②">
            <a:hlinkClick r:id="rId17" action="ppaction://hlinksldjump"/>
            <a:extLst>
              <a:ext uri="{FF2B5EF4-FFF2-40B4-BE49-F238E27FC236}">
                <a16:creationId xmlns:a16="http://schemas.microsoft.com/office/drawing/2014/main" id="{33053D72-E769-4B3D-95AA-0D6943A721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17427" y="5404177"/>
            <a:ext cx="3889585" cy="1322947"/>
          </a:xfrm>
          <a:prstGeom prst="rect">
            <a:avLst/>
          </a:prstGeom>
        </p:spPr>
      </p:pic>
      <p:pic>
        <p:nvPicPr>
          <p:cNvPr id="58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D0F173D8-F50A-4D5B-A02B-B7851E0E25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87715" y="5420293"/>
            <a:ext cx="3883489" cy="1322947"/>
          </a:xfrm>
          <a:prstGeom prst="rect">
            <a:avLst/>
          </a:prstGeom>
        </p:spPr>
      </p:pic>
      <p:grpSp>
        <p:nvGrpSpPr>
          <p:cNvPr id="39" name="小学校に入学･･･">
            <a:extLst>
              <a:ext uri="{FF2B5EF4-FFF2-40B4-BE49-F238E27FC236}">
                <a16:creationId xmlns:a16="http://schemas.microsoft.com/office/drawing/2014/main" id="{E05D9D9F-75F3-41D5-9FBA-36655E01233B}"/>
              </a:ext>
            </a:extLst>
          </p:cNvPr>
          <p:cNvGrpSpPr/>
          <p:nvPr/>
        </p:nvGrpSpPr>
        <p:grpSpPr>
          <a:xfrm>
            <a:off x="1424940" y="1872908"/>
            <a:ext cx="8602980" cy="780623"/>
            <a:chOff x="1422514" y="1919636"/>
            <a:chExt cx="8567306" cy="735850"/>
          </a:xfrm>
        </p:grpSpPr>
        <p:sp>
          <p:nvSpPr>
            <p:cNvPr id="41" name="小学校6年間・・・">
              <a:extLst>
                <a:ext uri="{FF2B5EF4-FFF2-40B4-BE49-F238E27FC236}">
                  <a16:creationId xmlns:a16="http://schemas.microsoft.com/office/drawing/2014/main" id="{35D626F0-359B-4139-BED6-0B4FF950AF43}"/>
                </a:ext>
              </a:extLst>
            </p:cNvPr>
            <p:cNvSpPr txBox="1"/>
            <p:nvPr/>
          </p:nvSpPr>
          <p:spPr>
            <a:xfrm>
              <a:off x="1422514" y="2104251"/>
              <a:ext cx="8567306" cy="55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小学校６年間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７歳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から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さい">
              <a:extLst>
                <a:ext uri="{FF2B5EF4-FFF2-40B4-BE49-F238E27FC236}">
                  <a16:creationId xmlns:a16="http://schemas.microsoft.com/office/drawing/2014/main" id="{E1DC27CC-5ED7-4957-8F1E-7DB9AF707684}"/>
                </a:ext>
              </a:extLst>
            </p:cNvPr>
            <p:cNvSpPr txBox="1"/>
            <p:nvPr/>
          </p:nvSpPr>
          <p:spPr>
            <a:xfrm>
              <a:off x="8494229" y="1976232"/>
              <a:ext cx="553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43" name="さい">
              <a:extLst>
                <a:ext uri="{FF2B5EF4-FFF2-40B4-BE49-F238E27FC236}">
                  <a16:creationId xmlns:a16="http://schemas.microsoft.com/office/drawing/2014/main" id="{07381413-A6EF-42E2-916F-3B0C70CB4DDA}"/>
                </a:ext>
              </a:extLst>
            </p:cNvPr>
            <p:cNvSpPr txBox="1"/>
            <p:nvPr/>
          </p:nvSpPr>
          <p:spPr>
            <a:xfrm>
              <a:off x="5907248" y="1941223"/>
              <a:ext cx="553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にゅうがく">
              <a:extLst>
                <a:ext uri="{FF2B5EF4-FFF2-40B4-BE49-F238E27FC236}">
                  <a16:creationId xmlns:a16="http://schemas.microsoft.com/office/drawing/2014/main" id="{0841598B-42FF-4DDE-8BEF-DF688162A455}"/>
                </a:ext>
              </a:extLst>
            </p:cNvPr>
            <p:cNvSpPr txBox="1"/>
            <p:nvPr/>
          </p:nvSpPr>
          <p:spPr>
            <a:xfrm>
              <a:off x="3921511" y="1935523"/>
              <a:ext cx="1036861" cy="261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ねんかん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しょうがっこう">
              <a:extLst>
                <a:ext uri="{FF2B5EF4-FFF2-40B4-BE49-F238E27FC236}">
                  <a16:creationId xmlns:a16="http://schemas.microsoft.com/office/drawing/2014/main" id="{542A3EB3-9841-495A-8E6B-AB79395EB845}"/>
                </a:ext>
              </a:extLst>
            </p:cNvPr>
            <p:cNvSpPr txBox="1"/>
            <p:nvPr/>
          </p:nvSpPr>
          <p:spPr>
            <a:xfrm>
              <a:off x="1620898" y="1919636"/>
              <a:ext cx="14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しょうがっこう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2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546352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0" name="グラフ">
            <a:extLst>
              <a:ext uri="{FF2B5EF4-FFF2-40B4-BE49-F238E27FC236}">
                <a16:creationId xmlns:a16="http://schemas.microsoft.com/office/drawing/2014/main" id="{6A9B76AC-74F5-4B57-9B01-3EB8DF7BCF24}"/>
              </a:ext>
            </a:extLst>
          </p:cNvPr>
          <p:cNvGrpSpPr/>
          <p:nvPr/>
        </p:nvGrpSpPr>
        <p:grpSpPr>
          <a:xfrm>
            <a:off x="1760606" y="2175469"/>
            <a:ext cx="8679957" cy="3357777"/>
            <a:chOff x="1760606" y="2175469"/>
            <a:chExt cx="8679957" cy="3357777"/>
          </a:xfrm>
        </p:grpSpPr>
        <p:sp>
          <p:nvSpPr>
            <p:cNvPr id="11" name="グラフ背景">
              <a:extLst>
                <a:ext uri="{FF2B5EF4-FFF2-40B4-BE49-F238E27FC236}">
                  <a16:creationId xmlns:a16="http://schemas.microsoft.com/office/drawing/2014/main" id="{27855097-C467-4C9D-8DA2-66D2EAE3CECE}"/>
                </a:ext>
              </a:extLst>
            </p:cNvPr>
            <p:cNvSpPr/>
            <p:nvPr/>
          </p:nvSpPr>
          <p:spPr>
            <a:xfrm>
              <a:off x="1760606" y="2175469"/>
              <a:ext cx="8679957" cy="3357777"/>
            </a:xfrm>
            <a:prstGeom prst="rect">
              <a:avLst/>
            </a:prstGeom>
            <a:solidFill>
              <a:srgbClr val="FFE699">
                <a:alpha val="5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9" name="120.0線">
              <a:extLst>
                <a:ext uri="{FF2B5EF4-FFF2-40B4-BE49-F238E27FC236}">
                  <a16:creationId xmlns:a16="http://schemas.microsoft.com/office/drawing/2014/main" id="{525DC426-8974-4010-AB5D-4D8381E2BEF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51655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25.0線">
              <a:extLst>
                <a:ext uri="{FF2B5EF4-FFF2-40B4-BE49-F238E27FC236}">
                  <a16:creationId xmlns:a16="http://schemas.microsoft.com/office/drawing/2014/main" id="{77305151-D2A5-486B-AB50-17D0BC93C6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860948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30.0線">
              <a:extLst>
                <a:ext uri="{FF2B5EF4-FFF2-40B4-BE49-F238E27FC236}">
                  <a16:creationId xmlns:a16="http://schemas.microsoft.com/office/drawing/2014/main" id="{87DE5B0A-3D5D-424B-8A6C-9DAE32F6010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55636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35.0線">
              <a:extLst>
                <a:ext uri="{FF2B5EF4-FFF2-40B4-BE49-F238E27FC236}">
                  <a16:creationId xmlns:a16="http://schemas.microsoft.com/office/drawing/2014/main" id="{A47392B0-D1F0-4DBE-AB9C-37978BA645E6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25177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40.0線">
              <a:extLst>
                <a:ext uri="{FF2B5EF4-FFF2-40B4-BE49-F238E27FC236}">
                  <a16:creationId xmlns:a16="http://schemas.microsoft.com/office/drawing/2014/main" id="{54CDBBBE-0A02-4898-B6C5-B6E661E09AE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947190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45.0線">
              <a:extLst>
                <a:ext uri="{FF2B5EF4-FFF2-40B4-BE49-F238E27FC236}">
                  <a16:creationId xmlns:a16="http://schemas.microsoft.com/office/drawing/2014/main" id="{7D539E57-6908-4712-8A78-511EA82C942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642604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50.0線">
              <a:extLst>
                <a:ext uri="{FF2B5EF4-FFF2-40B4-BE49-F238E27FC236}">
                  <a16:creationId xmlns:a16="http://schemas.microsoft.com/office/drawing/2014/main" id="{D8E420B5-0431-4F3A-8BC7-555001A534C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338018"/>
              <a:ext cx="7668000" cy="0"/>
            </a:xfrm>
            <a:prstGeom prst="line">
              <a:avLst/>
            </a:prstGeom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55.0線">
              <a:extLst>
                <a:ext uri="{FF2B5EF4-FFF2-40B4-BE49-F238E27FC236}">
                  <a16:creationId xmlns:a16="http://schemas.microsoft.com/office/drawing/2014/main" id="{B0B77691-EF08-48BF-ACDC-8DAF76D6F5D4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0334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60.0線">
              <a:extLst>
                <a:ext uri="{FF2B5EF4-FFF2-40B4-BE49-F238E27FC236}">
                  <a16:creationId xmlns:a16="http://schemas.microsoft.com/office/drawing/2014/main" id="{A659E656-B171-4248-8B1B-1E9073A7C69E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272884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120.0">
              <a:extLst>
                <a:ext uri="{FF2B5EF4-FFF2-40B4-BE49-F238E27FC236}">
                  <a16:creationId xmlns:a16="http://schemas.microsoft.com/office/drawing/2014/main" id="{971D7D2A-1A3B-478E-8297-BD5D8C5423E3}"/>
                </a:ext>
              </a:extLst>
            </p:cNvPr>
            <p:cNvSpPr txBox="1"/>
            <p:nvPr/>
          </p:nvSpPr>
          <p:spPr>
            <a:xfrm>
              <a:off x="1901265" y="5012836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5" name="125.0">
              <a:extLst>
                <a:ext uri="{FF2B5EF4-FFF2-40B4-BE49-F238E27FC236}">
                  <a16:creationId xmlns:a16="http://schemas.microsoft.com/office/drawing/2014/main" id="{D639301B-DC9D-44D1-B397-09999256C7E6}"/>
                </a:ext>
              </a:extLst>
            </p:cNvPr>
            <p:cNvSpPr txBox="1"/>
            <p:nvPr/>
          </p:nvSpPr>
          <p:spPr>
            <a:xfrm>
              <a:off x="1891755" y="47019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4" name="130.0">
              <a:extLst>
                <a:ext uri="{FF2B5EF4-FFF2-40B4-BE49-F238E27FC236}">
                  <a16:creationId xmlns:a16="http://schemas.microsoft.com/office/drawing/2014/main" id="{7B843B45-01CF-4E23-B42B-A23146E4BEEA}"/>
                </a:ext>
              </a:extLst>
            </p:cNvPr>
            <p:cNvSpPr txBox="1"/>
            <p:nvPr/>
          </p:nvSpPr>
          <p:spPr>
            <a:xfrm>
              <a:off x="1891755" y="440102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3" name="135.0">
              <a:extLst>
                <a:ext uri="{FF2B5EF4-FFF2-40B4-BE49-F238E27FC236}">
                  <a16:creationId xmlns:a16="http://schemas.microsoft.com/office/drawing/2014/main" id="{88DC2804-7C68-4190-AC62-87C1FD4A1532}"/>
                </a:ext>
              </a:extLst>
            </p:cNvPr>
            <p:cNvSpPr txBox="1"/>
            <p:nvPr/>
          </p:nvSpPr>
          <p:spPr>
            <a:xfrm>
              <a:off x="1891755" y="410020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2" name="140.0">
              <a:extLst>
                <a:ext uri="{FF2B5EF4-FFF2-40B4-BE49-F238E27FC236}">
                  <a16:creationId xmlns:a16="http://schemas.microsoft.com/office/drawing/2014/main" id="{B5F144F2-6279-4EBD-A662-D98C80A51AB9}"/>
                </a:ext>
              </a:extLst>
            </p:cNvPr>
            <p:cNvSpPr txBox="1"/>
            <p:nvPr/>
          </p:nvSpPr>
          <p:spPr>
            <a:xfrm>
              <a:off x="1893925" y="379584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1" name="145.0">
              <a:extLst>
                <a:ext uri="{FF2B5EF4-FFF2-40B4-BE49-F238E27FC236}">
                  <a16:creationId xmlns:a16="http://schemas.microsoft.com/office/drawing/2014/main" id="{7B618936-3421-42D3-9FF5-593639B49826}"/>
                </a:ext>
              </a:extLst>
            </p:cNvPr>
            <p:cNvSpPr txBox="1"/>
            <p:nvPr/>
          </p:nvSpPr>
          <p:spPr>
            <a:xfrm>
              <a:off x="1898754" y="349054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0" name="150.0">
              <a:extLst>
                <a:ext uri="{FF2B5EF4-FFF2-40B4-BE49-F238E27FC236}">
                  <a16:creationId xmlns:a16="http://schemas.microsoft.com/office/drawing/2014/main" id="{06E99CBB-1432-4D52-A2CE-188003F3BB8C}"/>
                </a:ext>
              </a:extLst>
            </p:cNvPr>
            <p:cNvSpPr txBox="1"/>
            <p:nvPr/>
          </p:nvSpPr>
          <p:spPr>
            <a:xfrm>
              <a:off x="1894726" y="318337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9" name="155.0">
              <a:extLst>
                <a:ext uri="{FF2B5EF4-FFF2-40B4-BE49-F238E27FC236}">
                  <a16:creationId xmlns:a16="http://schemas.microsoft.com/office/drawing/2014/main" id="{DD8FCB2D-FF5B-4716-AAC1-B38DB794A6EE}"/>
                </a:ext>
              </a:extLst>
            </p:cNvPr>
            <p:cNvSpPr txBox="1"/>
            <p:nvPr/>
          </p:nvSpPr>
          <p:spPr>
            <a:xfrm>
              <a:off x="1895445" y="2879810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8" name="160.0">
              <a:extLst>
                <a:ext uri="{FF2B5EF4-FFF2-40B4-BE49-F238E27FC236}">
                  <a16:creationId xmlns:a16="http://schemas.microsoft.com/office/drawing/2014/main" id="{0F69FFC6-4FD7-4202-93F0-19E650F37402}"/>
                </a:ext>
              </a:extLst>
            </p:cNvPr>
            <p:cNvSpPr txBox="1"/>
            <p:nvPr/>
          </p:nvSpPr>
          <p:spPr>
            <a:xfrm>
              <a:off x="1894726" y="257258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7" name="(cm)">
              <a:extLst>
                <a:ext uri="{FF2B5EF4-FFF2-40B4-BE49-F238E27FC236}">
                  <a16:creationId xmlns:a16="http://schemas.microsoft.com/office/drawing/2014/main" id="{DFA8B9F5-68C5-4129-85BF-444AABF52676}"/>
                </a:ext>
              </a:extLst>
            </p:cNvPr>
            <p:cNvSpPr txBox="1"/>
            <p:nvPr/>
          </p:nvSpPr>
          <p:spPr>
            <a:xfrm>
              <a:off x="2067688" y="2432448"/>
              <a:ext cx="7499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（ｃｍ）</a:t>
              </a:r>
            </a:p>
          </p:txBody>
        </p:sp>
        <p:sp>
          <p:nvSpPr>
            <p:cNvPr id="138" name="7歳">
              <a:extLst>
                <a:ext uri="{FF2B5EF4-FFF2-40B4-BE49-F238E27FC236}">
                  <a16:creationId xmlns:a16="http://schemas.microsoft.com/office/drawing/2014/main" id="{EA8FBED0-81DE-465D-9F73-3BD8AA6044A3}"/>
                </a:ext>
              </a:extLst>
            </p:cNvPr>
            <p:cNvSpPr txBox="1"/>
            <p:nvPr/>
          </p:nvSpPr>
          <p:spPr>
            <a:xfrm>
              <a:off x="3012312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７歳</a:t>
              </a:r>
            </a:p>
          </p:txBody>
        </p:sp>
        <p:sp>
          <p:nvSpPr>
            <p:cNvPr id="139" name="8歳">
              <a:extLst>
                <a:ext uri="{FF2B5EF4-FFF2-40B4-BE49-F238E27FC236}">
                  <a16:creationId xmlns:a16="http://schemas.microsoft.com/office/drawing/2014/main" id="{74CF43FA-0E5E-486B-9163-2F2EA2D30D4A}"/>
                </a:ext>
              </a:extLst>
            </p:cNvPr>
            <p:cNvSpPr txBox="1"/>
            <p:nvPr/>
          </p:nvSpPr>
          <p:spPr>
            <a:xfrm>
              <a:off x="43302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８歳</a:t>
              </a:r>
            </a:p>
          </p:txBody>
        </p:sp>
        <p:sp>
          <p:nvSpPr>
            <p:cNvPr id="140" name="9歳">
              <a:extLst>
                <a:ext uri="{FF2B5EF4-FFF2-40B4-BE49-F238E27FC236}">
                  <a16:creationId xmlns:a16="http://schemas.microsoft.com/office/drawing/2014/main" id="{8EDA6A0B-DC80-4F95-8655-2C9D17A321E1}"/>
                </a:ext>
              </a:extLst>
            </p:cNvPr>
            <p:cNvSpPr txBox="1"/>
            <p:nvPr/>
          </p:nvSpPr>
          <p:spPr>
            <a:xfrm>
              <a:off x="56079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９歳</a:t>
              </a:r>
            </a:p>
          </p:txBody>
        </p:sp>
        <p:sp>
          <p:nvSpPr>
            <p:cNvPr id="141" name="10歳">
              <a:extLst>
                <a:ext uri="{FF2B5EF4-FFF2-40B4-BE49-F238E27FC236}">
                  <a16:creationId xmlns:a16="http://schemas.microsoft.com/office/drawing/2014/main" id="{BB7B54DD-A32F-4464-96AB-36BBE9A6DFF7}"/>
                </a:ext>
              </a:extLst>
            </p:cNvPr>
            <p:cNvSpPr txBox="1"/>
            <p:nvPr/>
          </p:nvSpPr>
          <p:spPr>
            <a:xfrm>
              <a:off x="6860454" y="520667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１０歳</a:t>
              </a:r>
            </a:p>
          </p:txBody>
        </p:sp>
        <p:sp>
          <p:nvSpPr>
            <p:cNvPr id="142" name="11歳">
              <a:extLst>
                <a:ext uri="{FF2B5EF4-FFF2-40B4-BE49-F238E27FC236}">
                  <a16:creationId xmlns:a16="http://schemas.microsoft.com/office/drawing/2014/main" id="{05B92388-D2FE-4E92-912F-482D1E894B99}"/>
                </a:ext>
              </a:extLst>
            </p:cNvPr>
            <p:cNvSpPr txBox="1"/>
            <p:nvPr/>
          </p:nvSpPr>
          <p:spPr>
            <a:xfrm>
              <a:off x="8154397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１１歳</a:t>
              </a:r>
            </a:p>
          </p:txBody>
        </p:sp>
        <p:sp>
          <p:nvSpPr>
            <p:cNvPr id="143" name="12歳">
              <a:extLst>
                <a:ext uri="{FF2B5EF4-FFF2-40B4-BE49-F238E27FC236}">
                  <a16:creationId xmlns:a16="http://schemas.microsoft.com/office/drawing/2014/main" id="{A6E1A82F-56A4-491F-A841-CFB2B68D610E}"/>
                </a:ext>
              </a:extLst>
            </p:cNvPr>
            <p:cNvSpPr txBox="1"/>
            <p:nvPr/>
          </p:nvSpPr>
          <p:spPr>
            <a:xfrm>
              <a:off x="9256651" y="522501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１２歳</a:t>
              </a:r>
            </a:p>
          </p:txBody>
        </p:sp>
      </p:grpSp>
      <p:grpSp>
        <p:nvGrpSpPr>
          <p:cNvPr id="18" name="凡例">
            <a:extLst>
              <a:ext uri="{FF2B5EF4-FFF2-40B4-BE49-F238E27FC236}">
                <a16:creationId xmlns:a16="http://schemas.microsoft.com/office/drawing/2014/main" id="{90055E43-55D8-4FAF-AECF-077C192FB4DC}"/>
              </a:ext>
            </a:extLst>
          </p:cNvPr>
          <p:cNvGrpSpPr/>
          <p:nvPr/>
        </p:nvGrpSpPr>
        <p:grpSpPr>
          <a:xfrm>
            <a:off x="8737129" y="4464217"/>
            <a:ext cx="1021476" cy="605439"/>
            <a:chOff x="8737129" y="4464217"/>
            <a:chExt cx="1021476" cy="605439"/>
          </a:xfrm>
        </p:grpSpPr>
        <p:sp>
          <p:nvSpPr>
            <p:cNvPr id="75" name="凡例背景">
              <a:extLst>
                <a:ext uri="{FF2B5EF4-FFF2-40B4-BE49-F238E27FC236}">
                  <a16:creationId xmlns:a16="http://schemas.microsoft.com/office/drawing/2014/main" id="{B2D45C88-6051-4809-A64B-59278F89372B}"/>
                </a:ext>
              </a:extLst>
            </p:cNvPr>
            <p:cNvSpPr/>
            <p:nvPr/>
          </p:nvSpPr>
          <p:spPr>
            <a:xfrm>
              <a:off x="8737129" y="4464217"/>
              <a:ext cx="1021476" cy="60543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女">
              <a:extLst>
                <a:ext uri="{FF2B5EF4-FFF2-40B4-BE49-F238E27FC236}">
                  <a16:creationId xmlns:a16="http://schemas.microsoft.com/office/drawing/2014/main" id="{8E90981F-0052-439D-B69C-B170F2949626}"/>
                </a:ext>
              </a:extLst>
            </p:cNvPr>
            <p:cNvSpPr txBox="1"/>
            <p:nvPr/>
          </p:nvSpPr>
          <p:spPr>
            <a:xfrm>
              <a:off x="9291042" y="4753435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</a:t>
              </a:r>
            </a:p>
          </p:txBody>
        </p:sp>
        <p:cxnSp>
          <p:nvCxnSpPr>
            <p:cNvPr id="77" name="女線">
              <a:extLst>
                <a:ext uri="{FF2B5EF4-FFF2-40B4-BE49-F238E27FC236}">
                  <a16:creationId xmlns:a16="http://schemas.microsoft.com/office/drawing/2014/main" id="{F6F07CF4-CD41-4735-A14D-B0E8C7D3E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883820"/>
              <a:ext cx="360000" cy="1"/>
            </a:xfrm>
            <a:prstGeom prst="line">
              <a:avLst/>
            </a:prstGeom>
            <a:ln w="25400">
              <a:solidFill>
                <a:schemeClr val="bg2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男">
              <a:extLst>
                <a:ext uri="{FF2B5EF4-FFF2-40B4-BE49-F238E27FC236}">
                  <a16:creationId xmlns:a16="http://schemas.microsoft.com/office/drawing/2014/main" id="{9D589D4A-01E6-4931-A729-9D20CBC7A27B}"/>
                </a:ext>
              </a:extLst>
            </p:cNvPr>
            <p:cNvSpPr txBox="1"/>
            <p:nvPr/>
          </p:nvSpPr>
          <p:spPr>
            <a:xfrm>
              <a:off x="9291042" y="4480546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</a:t>
              </a:r>
            </a:p>
          </p:txBody>
        </p:sp>
        <p:cxnSp>
          <p:nvCxnSpPr>
            <p:cNvPr id="76" name="男線">
              <a:extLst>
                <a:ext uri="{FF2B5EF4-FFF2-40B4-BE49-F238E27FC236}">
                  <a16:creationId xmlns:a16="http://schemas.microsoft.com/office/drawing/2014/main" id="{AC389B92-4539-4F42-9A33-3FA9686DD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618819"/>
              <a:ext cx="360000" cy="1"/>
            </a:xfrm>
            <a:prstGeom prst="line">
              <a:avLst/>
            </a:prstGeom>
            <a:ln w="25400">
              <a:solidFill>
                <a:schemeClr val="accent1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7歳グラフ">
            <a:extLst>
              <a:ext uri="{FF2B5EF4-FFF2-40B4-BE49-F238E27FC236}">
                <a16:creationId xmlns:a16="http://schemas.microsoft.com/office/drawing/2014/main" id="{DF5543CD-1D8A-4B6A-B56C-9460282672D9}"/>
              </a:ext>
            </a:extLst>
          </p:cNvPr>
          <p:cNvGrpSpPr/>
          <p:nvPr/>
        </p:nvGrpSpPr>
        <p:grpSpPr>
          <a:xfrm>
            <a:off x="2733772" y="4263134"/>
            <a:ext cx="971017" cy="804305"/>
            <a:chOff x="2733772" y="4263134"/>
            <a:chExt cx="971017" cy="804305"/>
          </a:xfrm>
        </p:grpSpPr>
        <p:sp>
          <p:nvSpPr>
            <p:cNvPr id="74" name="背景">
              <a:extLst>
                <a:ext uri="{FF2B5EF4-FFF2-40B4-BE49-F238E27FC236}">
                  <a16:creationId xmlns:a16="http://schemas.microsoft.com/office/drawing/2014/main" id="{A09D9320-F825-4B1C-823D-9927584FDEC7}"/>
                </a:ext>
              </a:extLst>
            </p:cNvPr>
            <p:cNvSpPr/>
            <p:nvPr/>
          </p:nvSpPr>
          <p:spPr>
            <a:xfrm>
              <a:off x="2745721" y="4263134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女:122.1cm">
              <a:extLst>
                <a:ext uri="{FF2B5EF4-FFF2-40B4-BE49-F238E27FC236}">
                  <a16:creationId xmlns:a16="http://schemas.microsoft.com/office/drawing/2014/main" id="{A2DF821F-2AD3-400D-ADA1-99E099611BE2}"/>
                </a:ext>
              </a:extLst>
            </p:cNvPr>
            <p:cNvSpPr txBox="1"/>
            <p:nvPr/>
          </p:nvSpPr>
          <p:spPr>
            <a:xfrm>
              <a:off x="2735089" y="445390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男:122.8cm">
              <a:extLst>
                <a:ext uri="{FF2B5EF4-FFF2-40B4-BE49-F238E27FC236}">
                  <a16:creationId xmlns:a16="http://schemas.microsoft.com/office/drawing/2014/main" id="{C895A14E-3B07-4F96-9FDA-41A50AC35493}"/>
                </a:ext>
              </a:extLst>
            </p:cNvPr>
            <p:cNvSpPr txBox="1"/>
            <p:nvPr/>
          </p:nvSpPr>
          <p:spPr>
            <a:xfrm>
              <a:off x="2733772" y="426910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4" name="女●">
              <a:extLst>
                <a:ext uri="{FF2B5EF4-FFF2-40B4-BE49-F238E27FC236}">
                  <a16:creationId xmlns:a16="http://schemas.microsoft.com/office/drawing/2014/main" id="{333888C1-3803-43D6-9954-35A469D0E5CA}"/>
                </a:ext>
              </a:extLst>
            </p:cNvPr>
            <p:cNvSpPr/>
            <p:nvPr/>
          </p:nvSpPr>
          <p:spPr>
            <a:xfrm>
              <a:off x="3277209" y="4988239"/>
              <a:ext cx="79200" cy="792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男●">
              <a:extLst>
                <a:ext uri="{FF2B5EF4-FFF2-40B4-BE49-F238E27FC236}">
                  <a16:creationId xmlns:a16="http://schemas.microsoft.com/office/drawing/2014/main" id="{62F68E1B-E785-4D2A-AA4C-140788C4AA19}"/>
                </a:ext>
              </a:extLst>
            </p:cNvPr>
            <p:cNvSpPr/>
            <p:nvPr/>
          </p:nvSpPr>
          <p:spPr>
            <a:xfrm>
              <a:off x="3269991" y="4960647"/>
              <a:ext cx="82800" cy="8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8歳グラフ">
            <a:extLst>
              <a:ext uri="{FF2B5EF4-FFF2-40B4-BE49-F238E27FC236}">
                <a16:creationId xmlns:a16="http://schemas.microsoft.com/office/drawing/2014/main" id="{5E597103-8EE6-4601-B000-4DC70B3141E3}"/>
              </a:ext>
            </a:extLst>
          </p:cNvPr>
          <p:cNvGrpSpPr/>
          <p:nvPr/>
        </p:nvGrpSpPr>
        <p:grpSpPr>
          <a:xfrm>
            <a:off x="3305991" y="3893399"/>
            <a:ext cx="1682471" cy="1137181"/>
            <a:chOff x="3305991" y="3893399"/>
            <a:chExt cx="1682471" cy="1137181"/>
          </a:xfrm>
        </p:grpSpPr>
        <p:sp>
          <p:nvSpPr>
            <p:cNvPr id="97" name="背景">
              <a:extLst>
                <a:ext uri="{FF2B5EF4-FFF2-40B4-BE49-F238E27FC236}">
                  <a16:creationId xmlns:a16="http://schemas.microsoft.com/office/drawing/2014/main" id="{CE922968-C5CA-40E7-B552-085FB3227BAB}"/>
                </a:ext>
              </a:extLst>
            </p:cNvPr>
            <p:cNvSpPr/>
            <p:nvPr/>
          </p:nvSpPr>
          <p:spPr>
            <a:xfrm>
              <a:off x="4029394" y="3893399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女:128.1cm">
              <a:extLst>
                <a:ext uri="{FF2B5EF4-FFF2-40B4-BE49-F238E27FC236}">
                  <a16:creationId xmlns:a16="http://schemas.microsoft.com/office/drawing/2014/main" id="{B0B921EF-0A8A-40ED-9B68-B7FD5F404CF0}"/>
                </a:ext>
              </a:extLst>
            </p:cNvPr>
            <p:cNvSpPr txBox="1"/>
            <p:nvPr/>
          </p:nvSpPr>
          <p:spPr>
            <a:xfrm>
              <a:off x="4018762" y="4084173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男:128.5cm">
              <a:extLst>
                <a:ext uri="{FF2B5EF4-FFF2-40B4-BE49-F238E27FC236}">
                  <a16:creationId xmlns:a16="http://schemas.microsoft.com/office/drawing/2014/main" id="{1EC343DD-5C2C-43F2-BC62-7F10CA81C635}"/>
                </a:ext>
              </a:extLst>
            </p:cNvPr>
            <p:cNvSpPr txBox="1"/>
            <p:nvPr/>
          </p:nvSpPr>
          <p:spPr>
            <a:xfrm>
              <a:off x="4017445" y="3899374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4" name="女線">
              <a:extLst>
                <a:ext uri="{FF2B5EF4-FFF2-40B4-BE49-F238E27FC236}">
                  <a16:creationId xmlns:a16="http://schemas.microsoft.com/office/drawing/2014/main" id="{30359000-5C38-4FAC-A080-F8E71863C428}"/>
                </a:ext>
              </a:extLst>
            </p:cNvPr>
            <p:cNvCxnSpPr/>
            <p:nvPr/>
          </p:nvCxnSpPr>
          <p:spPr>
            <a:xfrm flipV="1">
              <a:off x="3317754" y="4667764"/>
              <a:ext cx="1284161" cy="36281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男線">
              <a:extLst>
                <a:ext uri="{FF2B5EF4-FFF2-40B4-BE49-F238E27FC236}">
                  <a16:creationId xmlns:a16="http://schemas.microsoft.com/office/drawing/2014/main" id="{36063E13-8D23-437B-8AD7-C83672FA7AF7}"/>
                </a:ext>
              </a:extLst>
            </p:cNvPr>
            <p:cNvCxnSpPr/>
            <p:nvPr/>
          </p:nvCxnSpPr>
          <p:spPr>
            <a:xfrm flipV="1">
              <a:off x="3305991" y="4653078"/>
              <a:ext cx="1284161" cy="348303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9歳グラフ">
            <a:extLst>
              <a:ext uri="{FF2B5EF4-FFF2-40B4-BE49-F238E27FC236}">
                <a16:creationId xmlns:a16="http://schemas.microsoft.com/office/drawing/2014/main" id="{70760FCE-A506-4DD0-B791-EAA4B226B501}"/>
              </a:ext>
            </a:extLst>
          </p:cNvPr>
          <p:cNvGrpSpPr/>
          <p:nvPr/>
        </p:nvGrpSpPr>
        <p:grpSpPr>
          <a:xfrm>
            <a:off x="4589664" y="3562811"/>
            <a:ext cx="1671889" cy="1114903"/>
            <a:chOff x="4589664" y="3562811"/>
            <a:chExt cx="1671889" cy="1114903"/>
          </a:xfrm>
        </p:grpSpPr>
        <p:sp>
          <p:nvSpPr>
            <p:cNvPr id="102" name="背景">
              <a:extLst>
                <a:ext uri="{FF2B5EF4-FFF2-40B4-BE49-F238E27FC236}">
                  <a16:creationId xmlns:a16="http://schemas.microsoft.com/office/drawing/2014/main" id="{57B9EFE3-C54F-449C-8193-90B3F985C478}"/>
                </a:ext>
              </a:extLst>
            </p:cNvPr>
            <p:cNvSpPr/>
            <p:nvPr/>
          </p:nvSpPr>
          <p:spPr>
            <a:xfrm>
              <a:off x="5302485" y="356281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女:133.9cm">
              <a:extLst>
                <a:ext uri="{FF2B5EF4-FFF2-40B4-BE49-F238E27FC236}">
                  <a16:creationId xmlns:a16="http://schemas.microsoft.com/office/drawing/2014/main" id="{4979BCD4-2C5E-4981-A177-340A1EF24CAA}"/>
                </a:ext>
              </a:extLst>
            </p:cNvPr>
            <p:cNvSpPr txBox="1"/>
            <p:nvPr/>
          </p:nvSpPr>
          <p:spPr>
            <a:xfrm>
              <a:off x="5291853" y="375358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男:134.0㎝">
              <a:extLst>
                <a:ext uri="{FF2B5EF4-FFF2-40B4-BE49-F238E27FC236}">
                  <a16:creationId xmlns:a16="http://schemas.microsoft.com/office/drawing/2014/main" id="{3ED0ED81-EC20-48F4-BD7F-5CE551D7A25D}"/>
                </a:ext>
              </a:extLst>
            </p:cNvPr>
            <p:cNvSpPr txBox="1"/>
            <p:nvPr/>
          </p:nvSpPr>
          <p:spPr>
            <a:xfrm>
              <a:off x="5290536" y="356878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３４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8" name="女線">
              <a:extLst>
                <a:ext uri="{FF2B5EF4-FFF2-40B4-BE49-F238E27FC236}">
                  <a16:creationId xmlns:a16="http://schemas.microsoft.com/office/drawing/2014/main" id="{649DDD76-2D8C-43A3-9487-6A6308D89440}"/>
                </a:ext>
              </a:extLst>
            </p:cNvPr>
            <p:cNvCxnSpPr/>
            <p:nvPr/>
          </p:nvCxnSpPr>
          <p:spPr>
            <a:xfrm flipV="1">
              <a:off x="4599172" y="4329411"/>
              <a:ext cx="1271319" cy="348303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男線">
              <a:extLst>
                <a:ext uri="{FF2B5EF4-FFF2-40B4-BE49-F238E27FC236}">
                  <a16:creationId xmlns:a16="http://schemas.microsoft.com/office/drawing/2014/main" id="{880B160D-3209-4B8E-899F-4AAA7A471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9664" y="4314452"/>
              <a:ext cx="1276315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10歳グラフ">
            <a:extLst>
              <a:ext uri="{FF2B5EF4-FFF2-40B4-BE49-F238E27FC236}">
                <a16:creationId xmlns:a16="http://schemas.microsoft.com/office/drawing/2014/main" id="{A75CB104-DB0A-4F0A-B5D0-7D9CA71BF724}"/>
              </a:ext>
            </a:extLst>
          </p:cNvPr>
          <p:cNvGrpSpPr/>
          <p:nvPr/>
        </p:nvGrpSpPr>
        <p:grpSpPr>
          <a:xfrm>
            <a:off x="5865423" y="3124661"/>
            <a:ext cx="1680072" cy="1207188"/>
            <a:chOff x="5865423" y="3124661"/>
            <a:chExt cx="1680072" cy="1207188"/>
          </a:xfrm>
        </p:grpSpPr>
        <p:sp>
          <p:nvSpPr>
            <p:cNvPr id="105" name="背景">
              <a:extLst>
                <a:ext uri="{FF2B5EF4-FFF2-40B4-BE49-F238E27FC236}">
                  <a16:creationId xmlns:a16="http://schemas.microsoft.com/office/drawing/2014/main" id="{2D689C32-ED91-47FA-9082-AF4D2E97BAA7}"/>
                </a:ext>
              </a:extLst>
            </p:cNvPr>
            <p:cNvSpPr/>
            <p:nvPr/>
          </p:nvSpPr>
          <p:spPr>
            <a:xfrm>
              <a:off x="6586427" y="312466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女:141.2cm">
              <a:extLst>
                <a:ext uri="{FF2B5EF4-FFF2-40B4-BE49-F238E27FC236}">
                  <a16:creationId xmlns:a16="http://schemas.microsoft.com/office/drawing/2014/main" id="{563DC90E-39E1-410C-A7AA-925D798BE5E1}"/>
                </a:ext>
              </a:extLst>
            </p:cNvPr>
            <p:cNvSpPr txBox="1"/>
            <p:nvPr/>
          </p:nvSpPr>
          <p:spPr>
            <a:xfrm>
              <a:off x="6575795" y="331543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４１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6" name="男139.6cm">
              <a:extLst>
                <a:ext uri="{FF2B5EF4-FFF2-40B4-BE49-F238E27FC236}">
                  <a16:creationId xmlns:a16="http://schemas.microsoft.com/office/drawing/2014/main" id="{D55B51D5-E956-4A81-B586-14EFCAD6BEB3}"/>
                </a:ext>
              </a:extLst>
            </p:cNvPr>
            <p:cNvSpPr txBox="1"/>
            <p:nvPr/>
          </p:nvSpPr>
          <p:spPr>
            <a:xfrm>
              <a:off x="6574478" y="313063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３９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9" name="女線">
              <a:extLst>
                <a:ext uri="{FF2B5EF4-FFF2-40B4-BE49-F238E27FC236}">
                  <a16:creationId xmlns:a16="http://schemas.microsoft.com/office/drawing/2014/main" id="{09EE1D2D-5C35-4CF6-934A-C75F7E4E0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423" y="3881563"/>
              <a:ext cx="1284032" cy="4502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男線">
              <a:extLst>
                <a:ext uri="{FF2B5EF4-FFF2-40B4-BE49-F238E27FC236}">
                  <a16:creationId xmlns:a16="http://schemas.microsoft.com/office/drawing/2014/main" id="{927E8B50-8610-4AA6-8709-66741F8CD2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979" y="3976099"/>
              <a:ext cx="1289078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11歳グラフ">
            <a:extLst>
              <a:ext uri="{FF2B5EF4-FFF2-40B4-BE49-F238E27FC236}">
                <a16:creationId xmlns:a16="http://schemas.microsoft.com/office/drawing/2014/main" id="{CD1255FE-A9B3-4791-8596-B6362326892F}"/>
              </a:ext>
            </a:extLst>
          </p:cNvPr>
          <p:cNvGrpSpPr/>
          <p:nvPr/>
        </p:nvGrpSpPr>
        <p:grpSpPr>
          <a:xfrm>
            <a:off x="7149032" y="2767065"/>
            <a:ext cx="1660711" cy="1209034"/>
            <a:chOff x="7149032" y="2767065"/>
            <a:chExt cx="1660711" cy="1209034"/>
          </a:xfrm>
        </p:grpSpPr>
        <p:sp>
          <p:nvSpPr>
            <p:cNvPr id="108" name="背景">
              <a:extLst>
                <a:ext uri="{FF2B5EF4-FFF2-40B4-BE49-F238E27FC236}">
                  <a16:creationId xmlns:a16="http://schemas.microsoft.com/office/drawing/2014/main" id="{9CD1DCF4-CD97-4089-AAC4-DC8F4416D375}"/>
                </a:ext>
              </a:extLst>
            </p:cNvPr>
            <p:cNvSpPr/>
            <p:nvPr/>
          </p:nvSpPr>
          <p:spPr>
            <a:xfrm>
              <a:off x="7850675" y="2767065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女:147.3cm">
              <a:extLst>
                <a:ext uri="{FF2B5EF4-FFF2-40B4-BE49-F238E27FC236}">
                  <a16:creationId xmlns:a16="http://schemas.microsoft.com/office/drawing/2014/main" id="{9DD3A2D6-28A6-453C-A0C0-BF50C3FBC935}"/>
                </a:ext>
              </a:extLst>
            </p:cNvPr>
            <p:cNvSpPr txBox="1"/>
            <p:nvPr/>
          </p:nvSpPr>
          <p:spPr>
            <a:xfrm>
              <a:off x="7840043" y="295783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４７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9" name="男:145.8cm">
              <a:extLst>
                <a:ext uri="{FF2B5EF4-FFF2-40B4-BE49-F238E27FC236}">
                  <a16:creationId xmlns:a16="http://schemas.microsoft.com/office/drawing/2014/main" id="{17840BE7-F982-4300-BB9B-6C87DD1213E5}"/>
                </a:ext>
              </a:extLst>
            </p:cNvPr>
            <p:cNvSpPr txBox="1"/>
            <p:nvPr/>
          </p:nvSpPr>
          <p:spPr>
            <a:xfrm>
              <a:off x="7838726" y="2773040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４５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2" name="女線">
              <a:extLst>
                <a:ext uri="{FF2B5EF4-FFF2-40B4-BE49-F238E27FC236}">
                  <a16:creationId xmlns:a16="http://schemas.microsoft.com/office/drawing/2014/main" id="{94D39EA6-A869-44AE-9C82-A46EF0B5DF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9032" y="3518643"/>
              <a:ext cx="1284032" cy="364732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男線">
              <a:extLst>
                <a:ext uri="{FF2B5EF4-FFF2-40B4-BE49-F238E27FC236}">
                  <a16:creationId xmlns:a16="http://schemas.microsoft.com/office/drawing/2014/main" id="{52E87242-23DA-4F07-A706-0D02DE7C6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5185" y="3594685"/>
              <a:ext cx="1276187" cy="381414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12歳グラフ">
            <a:extLst>
              <a:ext uri="{FF2B5EF4-FFF2-40B4-BE49-F238E27FC236}">
                <a16:creationId xmlns:a16="http://schemas.microsoft.com/office/drawing/2014/main" id="{74734307-9AFC-4EBE-B953-1040D7DAD712}"/>
              </a:ext>
            </a:extLst>
          </p:cNvPr>
          <p:cNvGrpSpPr/>
          <p:nvPr/>
        </p:nvGrpSpPr>
        <p:grpSpPr>
          <a:xfrm>
            <a:off x="8428490" y="2363573"/>
            <a:ext cx="1673765" cy="1233800"/>
            <a:chOff x="8428490" y="2363573"/>
            <a:chExt cx="1673765" cy="1233800"/>
          </a:xfrm>
        </p:grpSpPr>
        <p:sp>
          <p:nvSpPr>
            <p:cNvPr id="111" name="背景">
              <a:extLst>
                <a:ext uri="{FF2B5EF4-FFF2-40B4-BE49-F238E27FC236}">
                  <a16:creationId xmlns:a16="http://schemas.microsoft.com/office/drawing/2014/main" id="{8BAD066F-79BA-4B5F-A57E-0975825E48D0}"/>
                </a:ext>
              </a:extLst>
            </p:cNvPr>
            <p:cNvSpPr/>
            <p:nvPr/>
          </p:nvSpPr>
          <p:spPr>
            <a:xfrm>
              <a:off x="9143187" y="2363573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女:152.0cm">
              <a:extLst>
                <a:ext uri="{FF2B5EF4-FFF2-40B4-BE49-F238E27FC236}">
                  <a16:creationId xmlns:a16="http://schemas.microsoft.com/office/drawing/2014/main" id="{59A32A1B-7E65-4AB1-887C-8C02BE907F7A}"/>
                </a:ext>
              </a:extLst>
            </p:cNvPr>
            <p:cNvSpPr txBox="1"/>
            <p:nvPr/>
          </p:nvSpPr>
          <p:spPr>
            <a:xfrm>
              <a:off x="9132555" y="2554347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５２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2" name="男:153.8cm">
              <a:extLst>
                <a:ext uri="{FF2B5EF4-FFF2-40B4-BE49-F238E27FC236}">
                  <a16:creationId xmlns:a16="http://schemas.microsoft.com/office/drawing/2014/main" id="{0731612E-97C8-4136-861C-B6A9FF49E21C}"/>
                </a:ext>
              </a:extLst>
            </p:cNvPr>
            <p:cNvSpPr txBox="1"/>
            <p:nvPr/>
          </p:nvSpPr>
          <p:spPr>
            <a:xfrm>
              <a:off x="9131238" y="236954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3" name="女線">
              <a:extLst>
                <a:ext uri="{FF2B5EF4-FFF2-40B4-BE49-F238E27FC236}">
                  <a16:creationId xmlns:a16="http://schemas.microsoft.com/office/drawing/2014/main" id="{B4851E21-4C1D-4AB2-8A7D-841DD5FA1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3064" y="3230972"/>
              <a:ext cx="1284032" cy="28449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男線">
              <a:extLst>
                <a:ext uri="{FF2B5EF4-FFF2-40B4-BE49-F238E27FC236}">
                  <a16:creationId xmlns:a16="http://schemas.microsoft.com/office/drawing/2014/main" id="{E501F3E7-7854-4325-9294-C0135162B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8490" y="3112977"/>
              <a:ext cx="1288949" cy="484396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DDCF529-099A-4B59-B2ED-8AF195816985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0BB1522A-37B3-442B-9987-8E9D3E7A049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8D787B1B-67A4-4238-95A7-FA47750BCD9B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659807B-77CC-48FA-B60E-6D37E9978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46" name="図 145">
            <a:hlinkClick r:id="rId10" action="ppaction://hlinksldjump"/>
            <a:extLst>
              <a:ext uri="{FF2B5EF4-FFF2-40B4-BE49-F238E27FC236}">
                <a16:creationId xmlns:a16="http://schemas.microsoft.com/office/drawing/2014/main" id="{6FA62274-58CA-4FCF-9D16-87D54C668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202" y="5846384"/>
            <a:ext cx="2499577" cy="847417"/>
          </a:xfrm>
          <a:prstGeom prst="rect">
            <a:avLst/>
          </a:prstGeom>
        </p:spPr>
      </p:pic>
      <p:pic>
        <p:nvPicPr>
          <p:cNvPr id="147" name="図 146">
            <a:hlinkClick r:id="rId12" action="ppaction://hlinksldjump"/>
            <a:extLst>
              <a:ext uri="{FF2B5EF4-FFF2-40B4-BE49-F238E27FC236}">
                <a16:creationId xmlns:a16="http://schemas.microsoft.com/office/drawing/2014/main" id="{02FC0988-B943-4D9C-85AB-B3C9149A61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148" name="図 147">
            <a:hlinkClick r:id="rId14" action="ppaction://hlinksldjump"/>
            <a:extLst>
              <a:ext uri="{FF2B5EF4-FFF2-40B4-BE49-F238E27FC236}">
                <a16:creationId xmlns:a16="http://schemas.microsoft.com/office/drawing/2014/main" id="{31EFBB76-690C-4505-A0C9-F6529CA9A7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149" name="ちなみに・・・">
            <a:hlinkClick r:id="rId16" action="ppaction://hlinksldjump"/>
            <a:extLst>
              <a:ext uri="{FF2B5EF4-FFF2-40B4-BE49-F238E27FC236}">
                <a16:creationId xmlns:a16="http://schemas.microsoft.com/office/drawing/2014/main" id="{9DC3A555-45D5-4592-9857-6331AD6626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5" name="クリック図">
            <a:extLst>
              <a:ext uri="{FF2B5EF4-FFF2-40B4-BE49-F238E27FC236}">
                <a16:creationId xmlns:a16="http://schemas.microsoft.com/office/drawing/2014/main" id="{BB918150-B294-4599-8115-AAFBD1C567D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6" name="卒業するまでに・・・">
            <a:extLst>
              <a:ext uri="{FF2B5EF4-FFF2-40B4-BE49-F238E27FC236}">
                <a16:creationId xmlns:a16="http://schemas.microsoft.com/office/drawing/2014/main" id="{F5A71EF7-93DB-4C6C-9A05-87D36BA9DE55}"/>
              </a:ext>
            </a:extLst>
          </p:cNvPr>
          <p:cNvGrpSpPr/>
          <p:nvPr/>
        </p:nvGrpSpPr>
        <p:grpSpPr>
          <a:xfrm>
            <a:off x="1762172" y="1403302"/>
            <a:ext cx="8679957" cy="727834"/>
            <a:chOff x="1762172" y="1403302"/>
            <a:chExt cx="8679957" cy="727834"/>
          </a:xfrm>
        </p:grpSpPr>
        <p:sp>
          <p:nvSpPr>
            <p:cNvPr id="19" name="12歳までに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62172" y="1607916"/>
              <a:ext cx="867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までに平均「約３０～３１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cm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」伸びるよ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5151691" y="1440337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へいき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3985323" y="1440337"/>
              <a:ext cx="8963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</a:t>
              </a:r>
            </a:p>
          </p:txBody>
        </p:sp>
        <p:sp>
          <p:nvSpPr>
            <p:cNvPr id="24" name="そつぎょ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97695" y="1458889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89" name="やく">
              <a:extLst>
                <a:ext uri="{FF2B5EF4-FFF2-40B4-BE49-F238E27FC236}">
                  <a16:creationId xmlns:a16="http://schemas.microsoft.com/office/drawing/2014/main" id="{B4ECC8E6-3C2A-4472-80C4-316892852400}"/>
                </a:ext>
              </a:extLst>
            </p:cNvPr>
            <p:cNvSpPr txBox="1"/>
            <p:nvPr/>
          </p:nvSpPr>
          <p:spPr>
            <a:xfrm>
              <a:off x="8514878" y="1403302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0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5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ユーザー定義 6">
      <a:dk1>
        <a:srgbClr val="FEC2DF"/>
      </a:dk1>
      <a:lt1>
        <a:sysClr val="window" lastClr="FFFFFF"/>
      </a:lt1>
      <a:dk2>
        <a:srgbClr val="FE68B1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4509C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5451</Words>
  <Application>Microsoft Office PowerPoint</Application>
  <PresentationFormat>ワイド画面</PresentationFormat>
  <Paragraphs>1941</Paragraphs>
  <Slides>66</Slides>
  <Notes>0</Notes>
  <HiddenSlides>0</HiddenSlides>
  <MMClips>53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74" baseType="lpstr">
      <vt:lpstr>BIZ UDPゴシック</vt:lpstr>
      <vt:lpstr>HGP創英角ﾎﾟｯﾌﾟ体</vt:lpstr>
      <vt:lpstr>HGS創英角ﾎﾟｯﾌﾟ体</vt:lpstr>
      <vt:lpstr>游ゴシック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2025-03-18T06:57:45Z</dcterms:created>
  <dcterms:modified xsi:type="dcterms:W3CDTF">2025-03-18T06:58:27Z</dcterms:modified>
  <cp:contentStatus/>
</cp:coreProperties>
</file>